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3" r:id="rId1"/>
  </p:sldMasterIdLst>
  <p:notesMasterIdLst>
    <p:notesMasterId r:id="rId17"/>
  </p:notesMasterIdLst>
  <p:handoutMasterIdLst>
    <p:handoutMasterId r:id="rId18"/>
  </p:handoutMasterIdLst>
  <p:sldIdLst>
    <p:sldId id="290" r:id="rId2"/>
    <p:sldId id="291" r:id="rId3"/>
    <p:sldId id="298" r:id="rId4"/>
    <p:sldId id="262" r:id="rId5"/>
    <p:sldId id="263" r:id="rId6"/>
    <p:sldId id="264" r:id="rId7"/>
    <p:sldId id="273" r:id="rId8"/>
    <p:sldId id="268" r:id="rId9"/>
    <p:sldId id="292" r:id="rId10"/>
    <p:sldId id="281" r:id="rId11"/>
    <p:sldId id="299" r:id="rId12"/>
    <p:sldId id="300" r:id="rId13"/>
    <p:sldId id="295" r:id="rId14"/>
    <p:sldId id="294" r:id="rId15"/>
    <p:sldId id="296" r:id="rId16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386"/>
    <a:srgbClr val="C1272D"/>
    <a:srgbClr val="F97F08"/>
    <a:srgbClr val="47BAB8"/>
    <a:srgbClr val="3B8D86"/>
    <a:srgbClr val="CAA249"/>
    <a:srgbClr val="EA6387"/>
    <a:srgbClr val="0F80CC"/>
    <a:srgbClr val="255DA3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8" autoAdjust="0"/>
    <p:restoredTop sz="96314" autoAdjust="0"/>
  </p:normalViewPr>
  <p:slideViewPr>
    <p:cSldViewPr snapToGrid="0">
      <p:cViewPr varScale="1">
        <p:scale>
          <a:sx n="84" d="100"/>
          <a:sy n="84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6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391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5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3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3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2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3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455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53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37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56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489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4E2919-D360-47D5-AC2B-35182062C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B5C8E59-7EE3-40F1-96F4-C746FE467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02BE12-9B23-448C-9F73-6B230882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36485B4-BCB3-4529-8FA7-E628E9F2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7EC822-B18B-47CB-86B7-3DAAB213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65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9CCBDB-E127-4213-A1C4-0645A5FC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9DEE97B-8908-497E-9FA1-335047290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E152A36-1268-4DDB-B4D2-D4C62727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B33AD98-A4A4-4DFD-B414-4FC122E9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DBB7E1-CFB5-42C6-8BDA-503BD1F8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91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E23C4F4-583D-4CA6-A711-74B63A307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8549674-D87E-4B3E-8EEE-B81240EB5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EBFCE01-5846-4232-8F57-8DB8DBE0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EFAA1C-D01D-46D7-8335-D6C051C4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7FC25F6-62D7-4B21-94D2-A28EEF36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37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3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9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83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75400F-E4B2-4AE3-9362-50730A39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3EC8EB8-9CB3-4FFD-B3B7-591EA2F7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B6CFE9-0801-4077-8126-3E6CEF3D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5109FF1-D00F-4D4A-91AC-67C809A7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1ABC62-FAA5-4658-896B-94DE5B93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029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14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60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64CBE3-312C-4865-B09E-E94B9177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6D96755-7022-4249-931B-B9DC3A6D9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D07D5E-03A8-477F-B749-E43C12B4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E2192D6-3016-4795-8003-7657F249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064CBDA-CCF1-43B5-99F5-D47D9C0A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267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EFEA34-2D93-4608-8449-530DB976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43289E6-1E4D-415D-A9C5-A1F73111D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1CF0ADC-5626-4212-9BC8-C958FBAC1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BB2D88-B508-4416-976E-EA96F8BB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B366623-1B1F-4C9A-9E23-D96BE611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11000B-591A-41A1-B98E-B724862E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151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7F817F-6462-482F-B6A1-87EB7CBB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96296AB-96FF-470D-A10E-46EB15334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B779DFC-A189-4A31-8377-E7B71EE2A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48AFC5E-6A49-404D-8E29-542E491A7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D840DC2-2028-4E13-9618-E6FFD8D20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6557F82-56DC-4267-9FA4-079009D4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B211629-819F-41AF-8DDB-91BD9EE3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A3FA24E-A2C7-4BCE-98E6-6ABE8772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74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75004C-F5DA-4184-9C1C-66CB75DA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BA34135-CE52-437C-8CF9-9E346F425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CC87A60-E25E-4B31-B79E-CB9238B3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A28FF14-82F2-4CB0-B920-CEC91B74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62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31C58F0-0532-4C1F-B871-7E14C39E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B293846-44FA-429F-B752-B99326FF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66F01E8-85DB-4955-A021-94021BDA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906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9892BC-6E7B-407A-9C04-D1630FB2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B1DFE43-4BCA-415C-A3E8-9B958831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2B39FB-600C-4985-BFC0-07A9918F9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C1D963C-0BA3-42C3-9A70-535FDD30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6881B70-069A-417E-AFAD-A5B7A1D4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EF21A55-FDEA-433A-879B-E0FE02D7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89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7F997A-FFD7-4DE3-9A0B-5C052F12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2CCB57A-4C91-4150-95F7-06FA7E68C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276FF5-411F-41D2-B474-79413A956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2739556-197D-4A9C-A430-9D2BC87F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E62B36-D809-443F-8533-1D62E1EA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C7D6DA8-BE35-420B-96E6-7E11D51C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34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23705B6-C72A-4584-8CA6-7CDCFF60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0A9A22-295C-4EC1-B1D3-BBD00E738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F3D3E3-1B6D-4E98-AEC6-775BA47D8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E4F75-616D-4561-B587-D6E76C9CE9EC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FEA8C92-8FD0-43E8-8D15-1B516776A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E31391C-F24F-4D79-B314-3DAE094EE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8082-771B-474F-A256-C142C2B556EB}" type="slidenum">
              <a:rPr lang="vi-VN" smtClean="0"/>
              <a:t>‹#›</a:t>
            </a:fld>
            <a:endParaRPr lang="vi-VN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0738AAEF-2619-4495-84FB-2264727C80D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1678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655" r:id="rId14"/>
    <p:sldLayoutId id="2147483650" r:id="rId15"/>
    <p:sldLayoutId id="2147483651" r:id="rId16"/>
    <p:sldLayoutId id="2147483653" r:id="rId17"/>
    <p:sldLayoutId id="2147483654" r:id="rId18"/>
    <p:sldLayoutId id="2147483657" r:id="rId19"/>
    <p:sldLayoutId id="2147483658" r:id="rId20"/>
    <p:sldLayoutId id="2147483659" r:id="rId21"/>
    <p:sldLayoutId id="2147483660" r:id="rId22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7.png"/><Relationship Id="rId7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.xml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5.jpeg"/><Relationship Id="rId4" Type="http://schemas.openxmlformats.org/officeDocument/2006/relationships/tags" Target="../tags/tag5.xm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63" y="1995177"/>
            <a:ext cx="8262937" cy="4862823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122" y="197790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4726" y="491804"/>
            <a:ext cx="1262808" cy="8173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698" y="993444"/>
            <a:ext cx="1884051" cy="121945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72012" y="3004022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636140" y="2653446"/>
            <a:ext cx="5778728" cy="2928762"/>
            <a:chOff x="888573" y="3651034"/>
            <a:chExt cx="3090346" cy="182053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946" y="3651034"/>
              <a:ext cx="3052973" cy="155110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888573" y="3864517"/>
              <a:ext cx="3052972" cy="1607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spc="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TẬP ĐỌC</a:t>
              </a:r>
            </a:p>
            <a:p>
              <a:pPr algn="ctr"/>
              <a:r>
                <a:rPr lang="en-US" altLang="zh-CN" sz="5400" b="1" spc="600" dirty="0">
                  <a:solidFill>
                    <a:srgbClr val="F97F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BẬN</a:t>
              </a:r>
            </a:p>
            <a:p>
              <a:pPr algn="ctr"/>
              <a:endParaRPr lang="zh-CN" altLang="en-US" sz="5400" spc="600" dirty="0">
                <a:latin typeface="Cambria" panose="0204050305040603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4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AA25FB04-E5A5-48E0-8EED-C40AB11E71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374" y="3641972"/>
            <a:ext cx="2978098" cy="32160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32A98E3-51C2-4A24-8E1B-E25D2AC7EF3F}"/>
              </a:ext>
            </a:extLst>
          </p:cNvPr>
          <p:cNvSpPr txBox="1"/>
          <p:nvPr/>
        </p:nvSpPr>
        <p:spPr>
          <a:xfrm>
            <a:off x="3628373" y="1015227"/>
            <a:ext cx="493525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altLang="zh-CN" sz="900" dirty="0">
              <a:cs typeface="+mn-ea"/>
              <a:sym typeface="+mn-lt"/>
            </a:endParaRPr>
          </a:p>
        </p:txBody>
      </p:sp>
      <p:pic>
        <p:nvPicPr>
          <p:cNvPr id="10" name="图片 67">
            <a:extLst>
              <a:ext uri="{FF2B5EF4-FFF2-40B4-BE49-F238E27FC236}">
                <a16:creationId xmlns:a16="http://schemas.microsoft.com/office/drawing/2014/main" id="{2FEA3A4F-E5BC-48C6-9B1D-0553EB065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42" y="2642591"/>
            <a:ext cx="3488869" cy="487777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54">
            <a:extLst>
              <a:ext uri="{FF2B5EF4-FFF2-40B4-BE49-F238E27FC236}">
                <a16:creationId xmlns:a16="http://schemas.microsoft.com/office/drawing/2014/main" id="{A9EB8E0F-057A-4727-A337-DE356EC884E0}"/>
              </a:ext>
            </a:extLst>
          </p:cNvPr>
          <p:cNvGrpSpPr/>
          <p:nvPr/>
        </p:nvGrpSpPr>
        <p:grpSpPr>
          <a:xfrm rot="19652793">
            <a:off x="9960439" y="2756387"/>
            <a:ext cx="601603" cy="609821"/>
            <a:chOff x="2817684" y="410418"/>
            <a:chExt cx="604235" cy="612489"/>
          </a:xfrm>
        </p:grpSpPr>
        <p:grpSp>
          <p:nvGrpSpPr>
            <p:cNvPr id="14" name="组合 55">
              <a:extLst>
                <a:ext uri="{FF2B5EF4-FFF2-40B4-BE49-F238E27FC236}">
                  <a16:creationId xmlns:a16="http://schemas.microsoft.com/office/drawing/2014/main" id="{D9F28254-E3DF-4B17-B357-3DDB54F695B8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8" name="五角星 2">
                <a:extLst>
                  <a:ext uri="{FF2B5EF4-FFF2-40B4-BE49-F238E27FC236}">
                    <a16:creationId xmlns:a16="http://schemas.microsoft.com/office/drawing/2014/main" id="{CB211757-BACD-41EC-8D44-A9F3753CB088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 cap="flat" cmpd="sng" algn="ctr">
                <a:noFill/>
                <a:prstDash val="solid"/>
                <a:miter lim="800000"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五角星 2">
                <a:extLst>
                  <a:ext uri="{FF2B5EF4-FFF2-40B4-BE49-F238E27FC236}">
                    <a16:creationId xmlns:a16="http://schemas.microsoft.com/office/drawing/2014/main" id="{5C3F4392-90DE-41AA-8784-85D345CB4BEA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 algn="ctr">
                <a:solidFill>
                  <a:srgbClr val="FFFFFF"/>
                </a:solidFill>
                <a:prstDash val="solid"/>
                <a:miter lim="800000"/>
              </a:ln>
              <a:effectLst>
                <a:innerShdw blurRad="368300">
                  <a:srgbClr val="FF3B65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弧形 56">
              <a:extLst>
                <a:ext uri="{FF2B5EF4-FFF2-40B4-BE49-F238E27FC236}">
                  <a16:creationId xmlns:a16="http://schemas.microsoft.com/office/drawing/2014/main" id="{54A9E0E0-22A3-49B1-88B4-77C04E7ECE73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 algn="ctr">
              <a:solidFill>
                <a:srgbClr val="FFFFFF">
                  <a:alpha val="63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59">
            <a:extLst>
              <a:ext uri="{FF2B5EF4-FFF2-40B4-BE49-F238E27FC236}">
                <a16:creationId xmlns:a16="http://schemas.microsoft.com/office/drawing/2014/main" id="{1FD87B96-22A0-4D34-B879-23A1984B2417}"/>
              </a:ext>
            </a:extLst>
          </p:cNvPr>
          <p:cNvGrpSpPr/>
          <p:nvPr/>
        </p:nvGrpSpPr>
        <p:grpSpPr>
          <a:xfrm rot="2224307">
            <a:off x="11215723" y="2555180"/>
            <a:ext cx="609094" cy="597894"/>
            <a:chOff x="10646778" y="4753862"/>
            <a:chExt cx="751521" cy="737702"/>
          </a:xfrm>
        </p:grpSpPr>
        <p:sp>
          <p:nvSpPr>
            <p:cNvPr id="21" name="五角星 2">
              <a:extLst>
                <a:ext uri="{FF2B5EF4-FFF2-40B4-BE49-F238E27FC236}">
                  <a16:creationId xmlns:a16="http://schemas.microsoft.com/office/drawing/2014/main" id="{E50E9A53-E810-4BC6-9C9A-2991C3833448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FFFF"/>
            </a:solidFill>
            <a:ln w="15875" cap="flat" cmpd="sng" algn="ctr">
              <a:noFill/>
              <a:prstDash val="solid"/>
              <a:miter lim="800000"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" name="组合 61">
              <a:extLst>
                <a:ext uri="{FF2B5EF4-FFF2-40B4-BE49-F238E27FC236}">
                  <a16:creationId xmlns:a16="http://schemas.microsoft.com/office/drawing/2014/main" id="{241FFFD7-AEDA-4D65-95C2-4C67C726BE49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3" name="五角星 2">
                <a:extLst>
                  <a:ext uri="{FF2B5EF4-FFF2-40B4-BE49-F238E27FC236}">
                    <a16:creationId xmlns:a16="http://schemas.microsoft.com/office/drawing/2014/main" id="{54C668A9-9A12-4F47-979F-FF0429B8EC64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 algn="ctr">
                <a:solidFill>
                  <a:srgbClr val="FFFF00"/>
                </a:solidFill>
                <a:prstDash val="solid"/>
                <a:miter lim="800000"/>
              </a:ln>
              <a:effectLst>
                <a:innerShdw blurRad="292100">
                  <a:srgbClr val="FFC00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五角星 2">
                <a:extLst>
                  <a:ext uri="{FF2B5EF4-FFF2-40B4-BE49-F238E27FC236}">
                    <a16:creationId xmlns:a16="http://schemas.microsoft.com/office/drawing/2014/main" id="{9ADF9904-CE9D-4CC1-A937-635964323E9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FFFF">
                    <a:alpha val="89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id="{96991F11-CD67-4B95-80C1-0D3672AEEAAA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FFFF">
                    <a:alpha val="69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6" name="图片 69">
            <a:extLst>
              <a:ext uri="{FF2B5EF4-FFF2-40B4-BE49-F238E27FC236}">
                <a16:creationId xmlns:a16="http://schemas.microsoft.com/office/drawing/2014/main" id="{765187F9-A630-489D-ACBD-4307513E11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562" y="0"/>
            <a:ext cx="2137144" cy="216320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2276BEE-4B57-41DD-907A-33D875D781A6}"/>
              </a:ext>
            </a:extLst>
          </p:cNvPr>
          <p:cNvSpPr txBox="1"/>
          <p:nvPr/>
        </p:nvSpPr>
        <p:spPr>
          <a:xfrm>
            <a:off x="560438" y="191729"/>
            <a:ext cx="9815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C6D4BAE-B82B-498B-B141-254EAA79AF39}"/>
              </a:ext>
            </a:extLst>
          </p:cNvPr>
          <p:cNvSpPr txBox="1"/>
          <p:nvPr/>
        </p:nvSpPr>
        <p:spPr>
          <a:xfrm>
            <a:off x="863107" y="815145"/>
            <a:ext cx="9815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,…..</a:t>
            </a:r>
          </a:p>
        </p:txBody>
      </p:sp>
      <p:pic>
        <p:nvPicPr>
          <p:cNvPr id="28" name="Picture 2" descr="Soạn giáo án Tiếng Việt lớp 3 - TẬP ĐỌC: BẬN">
            <a:extLst>
              <a:ext uri="{FF2B5EF4-FFF2-40B4-BE49-F238E27FC236}">
                <a16:creationId xmlns:a16="http://schemas.microsoft.com/office/drawing/2014/main" id="{71770F99-60CB-4CAB-9A2E-85E0EA2B8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94" y="2490850"/>
            <a:ext cx="3449229" cy="35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GK Scan] ✓ Tập đọc: Bận - Sách Giáo Khoa - Học Online Cùng  Sachgiaibaitap.com">
            <a:extLst>
              <a:ext uri="{FF2B5EF4-FFF2-40B4-BE49-F238E27FC236}">
                <a16:creationId xmlns:a16="http://schemas.microsoft.com/office/drawing/2014/main" id="{306F1BAF-8D16-4D51-8CE4-50A50CBD5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4668" r="52718" b="43434"/>
          <a:stretch/>
        </p:blipFill>
        <p:spPr bwMode="auto">
          <a:xfrm>
            <a:off x="6330865" y="2530778"/>
            <a:ext cx="3263656" cy="35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28DF8D04-976B-4DDF-A0CB-F66D7F0DC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374" y="3641972"/>
            <a:ext cx="2978098" cy="3216028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34A94CD7-9BC5-4992-9AED-9A72B855BEA9}"/>
              </a:ext>
            </a:extLst>
          </p:cNvPr>
          <p:cNvSpPr txBox="1"/>
          <p:nvPr/>
        </p:nvSpPr>
        <p:spPr>
          <a:xfrm>
            <a:off x="3628373" y="1015227"/>
            <a:ext cx="493525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altLang="zh-CN" sz="900" dirty="0">
              <a:cs typeface="+mn-ea"/>
              <a:sym typeface="+mn-lt"/>
            </a:endParaRPr>
          </a:p>
        </p:txBody>
      </p:sp>
      <p:pic>
        <p:nvPicPr>
          <p:cNvPr id="4" name="图片 67">
            <a:extLst>
              <a:ext uri="{FF2B5EF4-FFF2-40B4-BE49-F238E27FC236}">
                <a16:creationId xmlns:a16="http://schemas.microsoft.com/office/drawing/2014/main" id="{325F6434-8D1A-4500-9E2F-7AC5087E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35" y="2580155"/>
            <a:ext cx="3488869" cy="487777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54">
            <a:extLst>
              <a:ext uri="{FF2B5EF4-FFF2-40B4-BE49-F238E27FC236}">
                <a16:creationId xmlns:a16="http://schemas.microsoft.com/office/drawing/2014/main" id="{E4ED007B-2CFE-4452-B1E7-96FE34E9C9AD}"/>
              </a:ext>
            </a:extLst>
          </p:cNvPr>
          <p:cNvGrpSpPr/>
          <p:nvPr/>
        </p:nvGrpSpPr>
        <p:grpSpPr>
          <a:xfrm rot="19652793">
            <a:off x="9960439" y="2756387"/>
            <a:ext cx="601603" cy="609821"/>
            <a:chOff x="2817684" y="410418"/>
            <a:chExt cx="604235" cy="612489"/>
          </a:xfrm>
        </p:grpSpPr>
        <p:grpSp>
          <p:nvGrpSpPr>
            <p:cNvPr id="6" name="组合 55">
              <a:extLst>
                <a:ext uri="{FF2B5EF4-FFF2-40B4-BE49-F238E27FC236}">
                  <a16:creationId xmlns:a16="http://schemas.microsoft.com/office/drawing/2014/main" id="{65C9CDE6-1C94-471C-9E6B-7C9A32423E34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8" name="五角星 2">
                <a:extLst>
                  <a:ext uri="{FF2B5EF4-FFF2-40B4-BE49-F238E27FC236}">
                    <a16:creationId xmlns:a16="http://schemas.microsoft.com/office/drawing/2014/main" id="{0E8F88BF-B263-4C4B-93ED-21D09921C570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 cap="flat" cmpd="sng" algn="ctr">
                <a:noFill/>
                <a:prstDash val="solid"/>
                <a:miter lim="800000"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五角星 2">
                <a:extLst>
                  <a:ext uri="{FF2B5EF4-FFF2-40B4-BE49-F238E27FC236}">
                    <a16:creationId xmlns:a16="http://schemas.microsoft.com/office/drawing/2014/main" id="{4E0EFCD6-89ED-4263-A116-B699B93944F5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 algn="ctr">
                <a:solidFill>
                  <a:srgbClr val="FFFFFF"/>
                </a:solidFill>
                <a:prstDash val="solid"/>
                <a:miter lim="800000"/>
              </a:ln>
              <a:effectLst>
                <a:innerShdw blurRad="368300">
                  <a:srgbClr val="FF3B65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" name="弧形 56">
              <a:extLst>
                <a:ext uri="{FF2B5EF4-FFF2-40B4-BE49-F238E27FC236}">
                  <a16:creationId xmlns:a16="http://schemas.microsoft.com/office/drawing/2014/main" id="{B4D85781-993E-4957-B354-2473E245A131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 algn="ctr">
              <a:solidFill>
                <a:srgbClr val="FFFFFF">
                  <a:alpha val="63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59">
            <a:extLst>
              <a:ext uri="{FF2B5EF4-FFF2-40B4-BE49-F238E27FC236}">
                <a16:creationId xmlns:a16="http://schemas.microsoft.com/office/drawing/2014/main" id="{0935FCE5-5952-4301-B49B-34443B8747F3}"/>
              </a:ext>
            </a:extLst>
          </p:cNvPr>
          <p:cNvGrpSpPr/>
          <p:nvPr/>
        </p:nvGrpSpPr>
        <p:grpSpPr>
          <a:xfrm rot="2224307">
            <a:off x="11215723" y="2555180"/>
            <a:ext cx="609094" cy="597894"/>
            <a:chOff x="10646778" y="4753862"/>
            <a:chExt cx="751521" cy="737702"/>
          </a:xfrm>
        </p:grpSpPr>
        <p:sp>
          <p:nvSpPr>
            <p:cNvPr id="11" name="五角星 2">
              <a:extLst>
                <a:ext uri="{FF2B5EF4-FFF2-40B4-BE49-F238E27FC236}">
                  <a16:creationId xmlns:a16="http://schemas.microsoft.com/office/drawing/2014/main" id="{327E28A8-C624-4206-BF64-4542C3B2B6C4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FFFF"/>
            </a:solidFill>
            <a:ln w="15875" cap="flat" cmpd="sng" algn="ctr">
              <a:noFill/>
              <a:prstDash val="solid"/>
              <a:miter lim="800000"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61">
              <a:extLst>
                <a:ext uri="{FF2B5EF4-FFF2-40B4-BE49-F238E27FC236}">
                  <a16:creationId xmlns:a16="http://schemas.microsoft.com/office/drawing/2014/main" id="{BCFC25F7-D7BA-41C6-A728-17FE6D4A3281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3" name="五角星 2">
                <a:extLst>
                  <a:ext uri="{FF2B5EF4-FFF2-40B4-BE49-F238E27FC236}">
                    <a16:creationId xmlns:a16="http://schemas.microsoft.com/office/drawing/2014/main" id="{F838AABB-6948-4F55-B041-2F4BE958AC36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 algn="ctr">
                <a:solidFill>
                  <a:srgbClr val="FFFF00"/>
                </a:solidFill>
                <a:prstDash val="solid"/>
                <a:miter lim="800000"/>
              </a:ln>
              <a:effectLst>
                <a:innerShdw blurRad="292100">
                  <a:srgbClr val="FFC00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五角星 2">
                <a:extLst>
                  <a:ext uri="{FF2B5EF4-FFF2-40B4-BE49-F238E27FC236}">
                    <a16:creationId xmlns:a16="http://schemas.microsoft.com/office/drawing/2014/main" id="{400D916C-6AB5-4EB5-8EA3-4BE96CA8FB18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FFFF">
                    <a:alpha val="89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五角星 2">
                <a:extLst>
                  <a:ext uri="{FF2B5EF4-FFF2-40B4-BE49-F238E27FC236}">
                    <a16:creationId xmlns:a16="http://schemas.microsoft.com/office/drawing/2014/main" id="{FE0E6B18-1C87-4028-AFD2-EF1CE4A41BE7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FFFF">
                    <a:alpha val="69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69">
            <a:extLst>
              <a:ext uri="{FF2B5EF4-FFF2-40B4-BE49-F238E27FC236}">
                <a16:creationId xmlns:a16="http://schemas.microsoft.com/office/drawing/2014/main" id="{3FA9405E-CC33-48FF-8BC2-C01EF3662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562" y="0"/>
            <a:ext cx="2137144" cy="2163206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3FC1997-0C62-4BD4-8639-3EBBCC7FC851}"/>
              </a:ext>
            </a:extLst>
          </p:cNvPr>
          <p:cNvSpPr txBox="1"/>
          <p:nvPr/>
        </p:nvSpPr>
        <p:spPr>
          <a:xfrm>
            <a:off x="921324" y="0"/>
            <a:ext cx="611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0FFA488-837C-41DD-AD86-B7F18C0069B1}"/>
              </a:ext>
            </a:extLst>
          </p:cNvPr>
          <p:cNvSpPr txBox="1"/>
          <p:nvPr/>
        </p:nvSpPr>
        <p:spPr>
          <a:xfrm>
            <a:off x="863107" y="451145"/>
            <a:ext cx="9815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098" name="Picture 2" descr="Mẹ Và Bé Cho Bé Bú Bình Hình ảnh | Định dạng hình ảnh PSD 401535272|  vn.lovepik.com">
            <a:extLst>
              <a:ext uri="{FF2B5EF4-FFF2-40B4-BE49-F238E27FC236}">
                <a16:creationId xmlns:a16="http://schemas.microsoft.com/office/drawing/2014/main" id="{F33E28BE-8E0F-4C6D-8F28-79F46151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" y="2034314"/>
            <a:ext cx="2356338" cy="23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sử dụng núm vú giả cho trẻ sơ sinh - Mẹ không hoàn hảo">
            <a:extLst>
              <a:ext uri="{FF2B5EF4-FFF2-40B4-BE49-F238E27FC236}">
                <a16:creationId xmlns:a16="http://schemas.microsoft.com/office/drawing/2014/main" id="{47313B58-54A7-4809-B9F7-5B23030A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67" y="2034314"/>
            <a:ext cx="2978098" cy="24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hiễm siêu vi ở trẻ em - Bệnh Viện Nhi Đồng Thành Phố">
            <a:extLst>
              <a:ext uri="{FF2B5EF4-FFF2-40B4-BE49-F238E27FC236}">
                <a16:creationId xmlns:a16="http://schemas.microsoft.com/office/drawing/2014/main" id="{9CEDC992-90AE-4644-A847-A7B073805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" y="4555147"/>
            <a:ext cx="2381971" cy="230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ểu đồ phát triển của trẻ ở tháng thứ 18">
            <a:extLst>
              <a:ext uri="{FF2B5EF4-FFF2-40B4-BE49-F238E27FC236}">
                <a16:creationId xmlns:a16="http://schemas.microsoft.com/office/drawing/2014/main" id="{337978FF-3535-40FA-935E-4C0027C78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02" y="4555147"/>
            <a:ext cx="2978098" cy="23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B27A82B0-4CFF-409C-BD6D-FA191EE984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762" y="3641972"/>
            <a:ext cx="2978098" cy="3216028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36006D05-3F1F-483E-93C9-1992A3473315}"/>
              </a:ext>
            </a:extLst>
          </p:cNvPr>
          <p:cNvSpPr txBox="1"/>
          <p:nvPr/>
        </p:nvSpPr>
        <p:spPr>
          <a:xfrm>
            <a:off x="3628373" y="1015227"/>
            <a:ext cx="493525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altLang="zh-CN" sz="900" dirty="0">
              <a:cs typeface="+mn-ea"/>
              <a:sym typeface="+mn-lt"/>
            </a:endParaRPr>
          </a:p>
        </p:txBody>
      </p:sp>
      <p:pic>
        <p:nvPicPr>
          <p:cNvPr id="4" name="图片 67">
            <a:extLst>
              <a:ext uri="{FF2B5EF4-FFF2-40B4-BE49-F238E27FC236}">
                <a16:creationId xmlns:a16="http://schemas.microsoft.com/office/drawing/2014/main" id="{4B6E71FC-4904-48B4-B604-8C51DA0B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13" y="2580155"/>
            <a:ext cx="3488869" cy="487777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54">
            <a:extLst>
              <a:ext uri="{FF2B5EF4-FFF2-40B4-BE49-F238E27FC236}">
                <a16:creationId xmlns:a16="http://schemas.microsoft.com/office/drawing/2014/main" id="{0D04FD4A-094D-46EC-8AC5-8450CC25EB65}"/>
              </a:ext>
            </a:extLst>
          </p:cNvPr>
          <p:cNvGrpSpPr/>
          <p:nvPr/>
        </p:nvGrpSpPr>
        <p:grpSpPr>
          <a:xfrm rot="19652793">
            <a:off x="9960439" y="2756387"/>
            <a:ext cx="601603" cy="609821"/>
            <a:chOff x="2817684" y="410418"/>
            <a:chExt cx="604235" cy="612489"/>
          </a:xfrm>
        </p:grpSpPr>
        <p:grpSp>
          <p:nvGrpSpPr>
            <p:cNvPr id="6" name="组合 55">
              <a:extLst>
                <a:ext uri="{FF2B5EF4-FFF2-40B4-BE49-F238E27FC236}">
                  <a16:creationId xmlns:a16="http://schemas.microsoft.com/office/drawing/2014/main" id="{361F1FF6-89EE-4369-BD1D-4F833A6D269B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8" name="五角星 2">
                <a:extLst>
                  <a:ext uri="{FF2B5EF4-FFF2-40B4-BE49-F238E27FC236}">
                    <a16:creationId xmlns:a16="http://schemas.microsoft.com/office/drawing/2014/main" id="{96A8C80F-EFF1-4D59-AC9F-93D178B7923A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 cap="flat" cmpd="sng" algn="ctr">
                <a:noFill/>
                <a:prstDash val="solid"/>
                <a:miter lim="800000"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五角星 2">
                <a:extLst>
                  <a:ext uri="{FF2B5EF4-FFF2-40B4-BE49-F238E27FC236}">
                    <a16:creationId xmlns:a16="http://schemas.microsoft.com/office/drawing/2014/main" id="{D1773839-E56A-4085-9B05-BBEF62DDC874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 algn="ctr">
                <a:solidFill>
                  <a:srgbClr val="FFFFFF"/>
                </a:solidFill>
                <a:prstDash val="solid"/>
                <a:miter lim="800000"/>
              </a:ln>
              <a:effectLst>
                <a:innerShdw blurRad="368300">
                  <a:srgbClr val="FF3B65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" name="弧形 56">
              <a:extLst>
                <a:ext uri="{FF2B5EF4-FFF2-40B4-BE49-F238E27FC236}">
                  <a16:creationId xmlns:a16="http://schemas.microsoft.com/office/drawing/2014/main" id="{1021233B-770A-403F-9C53-10114B91652E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 algn="ctr">
              <a:solidFill>
                <a:srgbClr val="FFFFFF">
                  <a:alpha val="63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59">
            <a:extLst>
              <a:ext uri="{FF2B5EF4-FFF2-40B4-BE49-F238E27FC236}">
                <a16:creationId xmlns:a16="http://schemas.microsoft.com/office/drawing/2014/main" id="{A7A2B45E-BBC1-4973-B743-1CE7687E29D6}"/>
              </a:ext>
            </a:extLst>
          </p:cNvPr>
          <p:cNvGrpSpPr/>
          <p:nvPr/>
        </p:nvGrpSpPr>
        <p:grpSpPr>
          <a:xfrm rot="2224307">
            <a:off x="11215723" y="2555180"/>
            <a:ext cx="609094" cy="597894"/>
            <a:chOff x="10646778" y="4753862"/>
            <a:chExt cx="751521" cy="737702"/>
          </a:xfrm>
        </p:grpSpPr>
        <p:sp>
          <p:nvSpPr>
            <p:cNvPr id="11" name="五角星 2">
              <a:extLst>
                <a:ext uri="{FF2B5EF4-FFF2-40B4-BE49-F238E27FC236}">
                  <a16:creationId xmlns:a16="http://schemas.microsoft.com/office/drawing/2014/main" id="{F4FAA5F7-C398-4507-AFB5-11A786045474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FFFF"/>
            </a:solidFill>
            <a:ln w="15875" cap="flat" cmpd="sng" algn="ctr">
              <a:noFill/>
              <a:prstDash val="solid"/>
              <a:miter lim="800000"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61">
              <a:extLst>
                <a:ext uri="{FF2B5EF4-FFF2-40B4-BE49-F238E27FC236}">
                  <a16:creationId xmlns:a16="http://schemas.microsoft.com/office/drawing/2014/main" id="{F4DFA66D-2BA9-40E7-A38F-9B7E6B9DC9C0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3" name="五角星 2">
                <a:extLst>
                  <a:ext uri="{FF2B5EF4-FFF2-40B4-BE49-F238E27FC236}">
                    <a16:creationId xmlns:a16="http://schemas.microsoft.com/office/drawing/2014/main" id="{58508008-EA3E-479B-8886-87CCD365090C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 algn="ctr">
                <a:solidFill>
                  <a:srgbClr val="FFFF00"/>
                </a:solidFill>
                <a:prstDash val="solid"/>
                <a:miter lim="800000"/>
              </a:ln>
              <a:effectLst>
                <a:innerShdw blurRad="292100">
                  <a:srgbClr val="FFC00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五角星 2">
                <a:extLst>
                  <a:ext uri="{FF2B5EF4-FFF2-40B4-BE49-F238E27FC236}">
                    <a16:creationId xmlns:a16="http://schemas.microsoft.com/office/drawing/2014/main" id="{FC8E9D4A-E07E-465A-B391-430AF054E069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FFFF">
                    <a:alpha val="89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五角星 2">
                <a:extLst>
                  <a:ext uri="{FF2B5EF4-FFF2-40B4-BE49-F238E27FC236}">
                    <a16:creationId xmlns:a16="http://schemas.microsoft.com/office/drawing/2014/main" id="{A9278FC9-CBAB-48C4-AE86-DB5D7C7D86D9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FFFF">
                    <a:alpha val="69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69">
            <a:extLst>
              <a:ext uri="{FF2B5EF4-FFF2-40B4-BE49-F238E27FC236}">
                <a16:creationId xmlns:a16="http://schemas.microsoft.com/office/drawing/2014/main" id="{259EEA9F-5C3A-4C81-A1AE-9B7587F4A2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562" y="0"/>
            <a:ext cx="2137144" cy="2163206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DB35E97-E2AC-49C3-8EF0-9A9C40849817}"/>
              </a:ext>
            </a:extLst>
          </p:cNvPr>
          <p:cNvSpPr txBox="1"/>
          <p:nvPr/>
        </p:nvSpPr>
        <p:spPr>
          <a:xfrm>
            <a:off x="929513" y="618464"/>
            <a:ext cx="819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19EFCB9-7723-43B8-8382-191460F0F33A}"/>
              </a:ext>
            </a:extLst>
          </p:cNvPr>
          <p:cNvSpPr txBox="1"/>
          <p:nvPr/>
        </p:nvSpPr>
        <p:spPr>
          <a:xfrm>
            <a:off x="863107" y="1044172"/>
            <a:ext cx="9815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niềm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402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568" y="307586"/>
            <a:ext cx="7150128" cy="5621266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846568" y="408086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234936" y="219622"/>
            <a:ext cx="3794629" cy="7848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500" kern="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NỘI DUNG BÀI</a:t>
            </a:r>
            <a:endParaRPr kumimoji="0" lang="zh-CN" altLang="en-US" sz="45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6765813-83D0-440D-9D79-4F389C614E67}"/>
              </a:ext>
            </a:extLst>
          </p:cNvPr>
          <p:cNvSpPr txBox="1"/>
          <p:nvPr/>
        </p:nvSpPr>
        <p:spPr>
          <a:xfrm>
            <a:off x="2679291" y="2004896"/>
            <a:ext cx="54492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niềm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niềm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800" b="1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95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8806" y="1742363"/>
            <a:ext cx="2190982" cy="1489868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770978" y="1772120"/>
            <a:ext cx="458971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kern="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Học</a:t>
            </a:r>
            <a:r>
              <a:rPr lang="en-US" altLang="zh-CN" sz="5400" kern="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5400" kern="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thuộc</a:t>
            </a:r>
            <a:r>
              <a:rPr lang="en-US" altLang="zh-CN" sz="5400" kern="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5400" kern="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lòng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187162" y="1675992"/>
            <a:ext cx="470994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Chào</a:t>
            </a:r>
            <a:r>
              <a:rPr lang="en-US" altLang="zh-CN" sz="6000" kern="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000" kern="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tạm</a:t>
            </a:r>
            <a:r>
              <a:rPr lang="en-US" altLang="zh-CN" sz="6000" kern="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000" kern="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biệt</a:t>
            </a:r>
            <a:endParaRPr kumimoji="0" lang="zh-CN" altLang="en-US" sz="6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7" y="4403188"/>
            <a:ext cx="3314465" cy="24941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465" y="1404465"/>
            <a:ext cx="1362299" cy="93471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1058" y="3459356"/>
            <a:ext cx="1517792" cy="982377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5739638" y="1598930"/>
            <a:ext cx="673372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Đọc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đúng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từ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tiếng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khó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hoặc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dễ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lẫn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làm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lửa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vẫy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gió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thổi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nấu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Ngắt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, </a:t>
            </a:r>
            <a:r>
              <a:rPr kumimoji="0" lang="en-US" altLang="zh-CN" sz="28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nghỉ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hơi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đúng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sau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các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dòng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thơ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và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giữa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các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khổ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thơ</a:t>
            </a:r>
            <a:endParaRPr kumimoji="0" lang="zh-CN" altLang="en-US" sz="2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87" name="图片 86">
            <a:extLst>
              <a:ext uri="{FF2B5EF4-FFF2-40B4-BE49-F238E27FC236}">
                <a16:creationId xmlns:a16="http://schemas.microsoft.com/office/drawing/2014/main" id="{D7DDEBED-22C5-4A1D-BCC3-87136AD129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9"/>
          <a:stretch/>
        </p:blipFill>
        <p:spPr>
          <a:xfrm flipH="1">
            <a:off x="-86096" y="12188"/>
            <a:ext cx="1813132" cy="2305050"/>
          </a:xfrm>
          <a:prstGeom prst="rect">
            <a:avLst/>
          </a:prstGeom>
        </p:spPr>
      </p:pic>
      <p:pic>
        <p:nvPicPr>
          <p:cNvPr id="21" name="图片 89">
            <a:extLst>
              <a:ext uri="{FF2B5EF4-FFF2-40B4-BE49-F238E27FC236}">
                <a16:creationId xmlns:a16="http://schemas.microsoft.com/office/drawing/2014/main" id="{17FE42A9-2A7D-4160-A691-D65B6CCCF0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7"/>
          <a:stretch/>
        </p:blipFill>
        <p:spPr>
          <a:xfrm>
            <a:off x="-87573" y="2525256"/>
            <a:ext cx="4361930" cy="2115404"/>
          </a:xfrm>
          <a:custGeom>
            <a:avLst/>
            <a:gdLst>
              <a:gd name="connsiteX0" fmla="*/ 0 w 4361930"/>
              <a:gd name="connsiteY0" fmla="*/ 0 h 2115404"/>
              <a:gd name="connsiteX1" fmla="*/ 2853661 w 4361930"/>
              <a:gd name="connsiteY1" fmla="*/ 0 h 2115404"/>
              <a:gd name="connsiteX2" fmla="*/ 2853661 w 4361930"/>
              <a:gd name="connsiteY2" fmla="*/ 517302 h 2115404"/>
              <a:gd name="connsiteX3" fmla="*/ 3548226 w 4361930"/>
              <a:gd name="connsiteY3" fmla="*/ 517302 h 2115404"/>
              <a:gd name="connsiteX4" fmla="*/ 3548226 w 4361930"/>
              <a:gd name="connsiteY4" fmla="*/ 0 h 2115404"/>
              <a:gd name="connsiteX5" fmla="*/ 4361930 w 4361930"/>
              <a:gd name="connsiteY5" fmla="*/ 0 h 2115404"/>
              <a:gd name="connsiteX6" fmla="*/ 4361930 w 4361930"/>
              <a:gd name="connsiteY6" fmla="*/ 2115404 h 2115404"/>
              <a:gd name="connsiteX7" fmla="*/ 0 w 4361930"/>
              <a:gd name="connsiteY7" fmla="*/ 2115404 h 211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930" h="2115404">
                <a:moveTo>
                  <a:pt x="0" y="0"/>
                </a:moveTo>
                <a:lnTo>
                  <a:pt x="2853661" y="0"/>
                </a:lnTo>
                <a:lnTo>
                  <a:pt x="2853661" y="517302"/>
                </a:lnTo>
                <a:lnTo>
                  <a:pt x="3548226" y="517302"/>
                </a:lnTo>
                <a:lnTo>
                  <a:pt x="3548226" y="0"/>
                </a:lnTo>
                <a:lnTo>
                  <a:pt x="4361930" y="0"/>
                </a:lnTo>
                <a:lnTo>
                  <a:pt x="4361930" y="2115404"/>
                </a:lnTo>
                <a:lnTo>
                  <a:pt x="0" y="2115404"/>
                </a:lnTo>
                <a:close/>
              </a:path>
            </a:pathLst>
          </a:custGeom>
        </p:spPr>
      </p:pic>
      <p:pic>
        <p:nvPicPr>
          <p:cNvPr id="23" name="图片 90">
            <a:extLst>
              <a:ext uri="{FF2B5EF4-FFF2-40B4-BE49-F238E27FC236}">
                <a16:creationId xmlns:a16="http://schemas.microsoft.com/office/drawing/2014/main" id="{750B1F27-3E61-46A2-8EF8-10935311D7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75" y="825962"/>
            <a:ext cx="3530134" cy="2348467"/>
          </a:xfrm>
          <a:prstGeom prst="rect">
            <a:avLst/>
          </a:prstGeom>
        </p:spPr>
      </p:pic>
      <p:sp>
        <p:nvSpPr>
          <p:cNvPr id="24" name="矩形 91">
            <a:extLst>
              <a:ext uri="{FF2B5EF4-FFF2-40B4-BE49-F238E27FC236}">
                <a16:creationId xmlns:a16="http://schemas.microsoft.com/office/drawing/2014/main" id="{BCC85E9E-0187-4861-9555-60F4FEEF92B2}"/>
              </a:ext>
            </a:extLst>
          </p:cNvPr>
          <p:cNvSpPr/>
          <p:nvPr/>
        </p:nvSpPr>
        <p:spPr>
          <a:xfrm>
            <a:off x="1414969" y="1361695"/>
            <a:ext cx="29915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4800" b="1" kern="0" dirty="0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MỤC TIÊU</a:t>
            </a:r>
          </a:p>
          <a:p>
            <a:pPr lvl="0" defTabSz="914400">
              <a:defRPr/>
            </a:pPr>
            <a:endParaRPr lang="zh-CN" altLang="en-US" sz="4800" b="1" kern="0" dirty="0">
              <a:solidFill>
                <a:srgbClr val="E96386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25" name="文本框 76">
            <a:extLst>
              <a:ext uri="{FF2B5EF4-FFF2-40B4-BE49-F238E27FC236}">
                <a16:creationId xmlns:a16="http://schemas.microsoft.com/office/drawing/2014/main" id="{85956410-32E7-4828-937E-69E6776A9B21}"/>
              </a:ext>
            </a:extLst>
          </p:cNvPr>
          <p:cNvSpPr txBox="1"/>
          <p:nvPr/>
        </p:nvSpPr>
        <p:spPr>
          <a:xfrm>
            <a:off x="5739638" y="3592239"/>
            <a:ext cx="673372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Hiểu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nghĩa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của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từ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ngữ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trong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cs typeface="+mn-ea"/>
                <a:sym typeface="+mn-lt"/>
              </a:rPr>
              <a:t>bài</a:t>
            </a:r>
            <a:r>
              <a:rPr lang="en-US" altLang="zh-CN" sz="2800" kern="0" dirty="0">
                <a:latin typeface="Cambria" panose="02040503050406030204" pitchFamily="18" charset="0"/>
                <a:cs typeface="+mn-ea"/>
                <a:sym typeface="+mn-lt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sông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Hồng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vào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mùa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đánh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800" i="1" kern="0" dirty="0" err="1">
                <a:latin typeface="Cambria" panose="02040503050406030204" pitchFamily="18" charset="0"/>
                <a:cs typeface="+mn-ea"/>
                <a:sym typeface="+mn-lt"/>
              </a:rPr>
              <a:t>thù</a:t>
            </a:r>
            <a:r>
              <a:rPr lang="en-US" altLang="zh-CN" sz="2800" i="1" kern="0" dirty="0">
                <a:latin typeface="Cambria" panose="02040503050406030204" pitchFamily="18" charset="0"/>
                <a:cs typeface="+mn-ea"/>
                <a:sym typeface="+mn-lt"/>
              </a:rPr>
              <a:t>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Hiểu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được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nội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dung, ý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nghĩa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của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bài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28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thơ</a:t>
            </a:r>
            <a:r>
              <a:rPr kumimoji="0" lang="en-US" altLang="zh-CN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rPr>
              <a:t>.</a:t>
            </a:r>
            <a:endParaRPr kumimoji="0" lang="zh-CN" altLang="en-US" sz="2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91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ạn giáo án Tiếng Việt lớp 3 - TẬP ĐỌC: BẬN">
            <a:extLst>
              <a:ext uri="{FF2B5EF4-FFF2-40B4-BE49-F238E27FC236}">
                <a16:creationId xmlns:a16="http://schemas.microsoft.com/office/drawing/2014/main" id="{93460D57-E9CD-4822-94AB-3D00405F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68" y="0"/>
            <a:ext cx="86443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552" y="1567177"/>
            <a:ext cx="2521764" cy="1730263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979556" y="1772120"/>
            <a:ext cx="412003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LUYỆN ĐỌC</a:t>
            </a:r>
            <a:endParaRPr kumimoji="0" lang="zh-CN" altLang="en-US" sz="6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98" y="1702544"/>
            <a:ext cx="11696131" cy="507949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AEF294D-9117-456E-BDFD-F1FB828B3BA3}"/>
              </a:ext>
            </a:extLst>
          </p:cNvPr>
          <p:cNvGrpSpPr/>
          <p:nvPr/>
        </p:nvGrpSpPr>
        <p:grpSpPr>
          <a:xfrm>
            <a:off x="3628373" y="640092"/>
            <a:ext cx="4935255" cy="892976"/>
            <a:chOff x="3628373" y="500079"/>
            <a:chExt cx="4935255" cy="89297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2984D6C-6F6D-430F-931D-62833EA338C1}"/>
                </a:ext>
              </a:extLst>
            </p:cNvPr>
            <p:cNvSpPr txBox="1"/>
            <p:nvPr/>
          </p:nvSpPr>
          <p:spPr>
            <a:xfrm>
              <a:off x="4537723" y="500079"/>
              <a:ext cx="31165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Luyện</a:t>
              </a:r>
              <a:r>
                <a:rPr lang="en-US" altLang="zh-CN" sz="3200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đọc</a:t>
              </a:r>
              <a:r>
                <a:rPr lang="en-US" altLang="zh-CN" sz="3200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đoạn</a:t>
              </a:r>
              <a:endParaRPr lang="zh-CN" altLang="en-US" sz="3200" b="1" dirty="0"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32A98E3-51C2-4A24-8E1B-E25D2AC7EF3F}"/>
                </a:ext>
              </a:extLst>
            </p:cNvPr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900" dirty="0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937D4505-D7C0-49BD-BC87-AEB4E1028B49}"/>
              </a:ext>
            </a:extLst>
          </p:cNvPr>
          <p:cNvSpPr txBox="1"/>
          <p:nvPr/>
        </p:nvSpPr>
        <p:spPr>
          <a:xfrm>
            <a:off x="2735824" y="2159988"/>
            <a:ext cx="7840330" cy="4267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200000"/>
              </a:lnSpc>
            </a:pPr>
            <a:r>
              <a:rPr lang="en-US" altLang="zh-CN" sz="2800" b="1" noProof="1">
                <a:solidFill>
                  <a:srgbClr val="47BAB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 thơ được chia thành 3 khổ thơ</a:t>
            </a:r>
            <a:r>
              <a:rPr lang="zh-CN" altLang="en-US" sz="2800" b="1" noProof="1">
                <a:solidFill>
                  <a:srgbClr val="47BAB8"/>
                </a:solidFill>
                <a:latin typeface="Cambria" panose="02040503050406030204" pitchFamily="18" charset="0"/>
                <a:cs typeface="+mn-ea"/>
                <a:sym typeface="+mn-lt"/>
              </a:rPr>
              <a:t>：</a:t>
            </a:r>
            <a:endParaRPr lang="en-US" altLang="zh-CN" sz="2800" b="1" noProof="1">
              <a:solidFill>
                <a:srgbClr val="47BAB8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  <a:p>
            <a:pPr lvl="0" fontAlgn="base">
              <a:lnSpc>
                <a:spcPct val="200000"/>
              </a:lnSpc>
            </a:pPr>
            <a:r>
              <a:rPr lang="en-US" altLang="zh-CN" sz="2800" b="1" noProof="1">
                <a:solidFill>
                  <a:srgbClr val="C1272D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Khổ 1: Từ đầu …Than bận làm lửa.</a:t>
            </a:r>
          </a:p>
          <a:p>
            <a:pPr lvl="0" fontAlgn="base">
              <a:lnSpc>
                <a:spcPct val="200000"/>
              </a:lnSpc>
            </a:pPr>
            <a:r>
              <a:rPr lang="en-US" altLang="zh-CN" sz="2800" b="1" noProof="1">
                <a:solidFill>
                  <a:srgbClr val="C1272D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Khổ 2: Tiếp theo…Bận nhìn ánh sáng.</a:t>
            </a:r>
          </a:p>
          <a:p>
            <a:pPr lvl="0" fontAlgn="base">
              <a:lnSpc>
                <a:spcPct val="200000"/>
              </a:lnSpc>
            </a:pPr>
            <a:r>
              <a:rPr lang="en-US" altLang="zh-CN" sz="2800" b="1" noProof="1">
                <a:solidFill>
                  <a:srgbClr val="C1272D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Khổ 3: Khổ thơ còn lại.</a:t>
            </a:r>
            <a:endParaRPr lang="en-US" altLang="zh-CN" sz="2800" noProof="1">
              <a:solidFill>
                <a:srgbClr val="C1272D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0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Soạn giáo án Tiếng Việt lớp 3 - TẬP ĐỌC: BẬN">
            <a:extLst>
              <a:ext uri="{FF2B5EF4-FFF2-40B4-BE49-F238E27FC236}">
                <a16:creationId xmlns:a16="http://schemas.microsoft.com/office/drawing/2014/main" id="{403D3FFA-D46D-4482-96C0-1F4C1EE0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34265" cy="405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GK Scan] ✓ Tập đọc: Bận - Sách Giáo Khoa - Học Online Cùng  Sachgiaibaitap.com">
            <a:extLst>
              <a:ext uri="{FF2B5EF4-FFF2-40B4-BE49-F238E27FC236}">
                <a16:creationId xmlns:a16="http://schemas.microsoft.com/office/drawing/2014/main" id="{675B6522-D35F-495C-8FF0-F7C3FDD9D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4668" r="52718" b="43434"/>
          <a:stretch/>
        </p:blipFill>
        <p:spPr bwMode="auto">
          <a:xfrm>
            <a:off x="8928344" y="3298874"/>
            <a:ext cx="3263656" cy="35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91">
            <a:extLst>
              <a:ext uri="{FF2B5EF4-FFF2-40B4-BE49-F238E27FC236}">
                <a16:creationId xmlns:a16="http://schemas.microsoft.com/office/drawing/2014/main" id="{58E0E6E3-A1B5-409A-91BC-1413507B280C}"/>
              </a:ext>
            </a:extLst>
          </p:cNvPr>
          <p:cNvSpPr/>
          <p:nvPr/>
        </p:nvSpPr>
        <p:spPr>
          <a:xfrm>
            <a:off x="6056167" y="-145490"/>
            <a:ext cx="10118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3600" b="1" kern="0" dirty="0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Bận</a:t>
            </a:r>
            <a:endParaRPr lang="en-US" altLang="zh-CN" sz="3600" b="1" kern="0" dirty="0">
              <a:solidFill>
                <a:srgbClr val="E96386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  <a:p>
            <a:pPr lvl="0" defTabSz="914400">
              <a:defRPr/>
            </a:pPr>
            <a:endParaRPr lang="zh-CN" altLang="en-US" sz="3600" b="1" kern="0" dirty="0">
              <a:solidFill>
                <a:srgbClr val="E96386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0D0DD59-6298-4E78-8C01-63470A7034C0}"/>
              </a:ext>
            </a:extLst>
          </p:cNvPr>
          <p:cNvSpPr txBox="1"/>
          <p:nvPr/>
        </p:nvSpPr>
        <p:spPr>
          <a:xfrm>
            <a:off x="5416061" y="405782"/>
            <a:ext cx="55004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bay</a:t>
            </a: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vẫy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Than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B69E175-E1F7-4CCD-A8E4-F8D4F6F88AC8}"/>
              </a:ext>
            </a:extLst>
          </p:cNvPr>
          <p:cNvSpPr txBox="1"/>
          <p:nvPr/>
        </p:nvSpPr>
        <p:spPr>
          <a:xfrm>
            <a:off x="930837" y="4328560"/>
            <a:ext cx="55004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rộn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chăng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6B6BF85-0671-4FF2-AD2C-4946E6C7827C}"/>
              </a:ext>
            </a:extLst>
          </p:cNvPr>
          <p:cNvSpPr txBox="1"/>
          <p:nvPr/>
        </p:nvSpPr>
        <p:spPr>
          <a:xfrm>
            <a:off x="5416061" y="3939060"/>
            <a:ext cx="55004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Mẹ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nấu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bú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2001E585-002C-4BB8-AD42-4B08934358B0}"/>
              </a:ext>
            </a:extLst>
          </p:cNvPr>
          <p:cNvCxnSpPr>
            <a:cxnSpLocks/>
          </p:cNvCxnSpPr>
          <p:nvPr/>
        </p:nvCxnSpPr>
        <p:spPr>
          <a:xfrm flipH="1">
            <a:off x="6431305" y="454674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78441E67-41F1-4E53-AF73-AD8BE13AF8D0}"/>
              </a:ext>
            </a:extLst>
          </p:cNvPr>
          <p:cNvCxnSpPr>
            <a:cxnSpLocks/>
          </p:cNvCxnSpPr>
          <p:nvPr/>
        </p:nvCxnSpPr>
        <p:spPr>
          <a:xfrm flipH="1">
            <a:off x="6749643" y="825213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A6D74DA2-6A41-4E6C-914F-7824C7D808E2}"/>
              </a:ext>
            </a:extLst>
          </p:cNvPr>
          <p:cNvCxnSpPr>
            <a:cxnSpLocks/>
          </p:cNvCxnSpPr>
          <p:nvPr/>
        </p:nvCxnSpPr>
        <p:spPr>
          <a:xfrm flipH="1">
            <a:off x="6184881" y="1110242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A7B99BC8-5225-4AF9-AC5F-F3D40A8D7614}"/>
              </a:ext>
            </a:extLst>
          </p:cNvPr>
          <p:cNvCxnSpPr>
            <a:cxnSpLocks/>
          </p:cNvCxnSpPr>
          <p:nvPr/>
        </p:nvCxnSpPr>
        <p:spPr>
          <a:xfrm flipH="1">
            <a:off x="6500899" y="1489235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00F6AA14-8B25-4C89-A9A5-C481D17CA10D}"/>
              </a:ext>
            </a:extLst>
          </p:cNvPr>
          <p:cNvCxnSpPr>
            <a:cxnSpLocks/>
          </p:cNvCxnSpPr>
          <p:nvPr/>
        </p:nvCxnSpPr>
        <p:spPr>
          <a:xfrm flipH="1">
            <a:off x="6620448" y="1817568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C7709AA5-BAEE-4E71-AF3D-3FDA486ADBC0}"/>
              </a:ext>
            </a:extLst>
          </p:cNvPr>
          <p:cNvCxnSpPr>
            <a:cxnSpLocks/>
          </p:cNvCxnSpPr>
          <p:nvPr/>
        </p:nvCxnSpPr>
        <p:spPr>
          <a:xfrm flipH="1">
            <a:off x="6326868" y="2144719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115009EB-C704-4244-8E1D-EDD8127AAA0A}"/>
              </a:ext>
            </a:extLst>
          </p:cNvPr>
          <p:cNvCxnSpPr>
            <a:cxnSpLocks/>
          </p:cNvCxnSpPr>
          <p:nvPr/>
        </p:nvCxnSpPr>
        <p:spPr>
          <a:xfrm flipH="1">
            <a:off x="6300535" y="2491903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F23A9D9B-4304-438E-8AF7-B9E621F9F58E}"/>
              </a:ext>
            </a:extLst>
          </p:cNvPr>
          <p:cNvCxnSpPr>
            <a:cxnSpLocks/>
          </p:cNvCxnSpPr>
          <p:nvPr/>
        </p:nvCxnSpPr>
        <p:spPr>
          <a:xfrm flipH="1">
            <a:off x="6474073" y="2839087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5731FB41-8D06-4787-8EC7-B0380D9CFA84}"/>
              </a:ext>
            </a:extLst>
          </p:cNvPr>
          <p:cNvCxnSpPr>
            <a:cxnSpLocks/>
          </p:cNvCxnSpPr>
          <p:nvPr/>
        </p:nvCxnSpPr>
        <p:spPr>
          <a:xfrm flipH="1">
            <a:off x="6431305" y="3163648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EABB4BD2-8FF4-4E95-93BA-17C4409B18CB}"/>
              </a:ext>
            </a:extLst>
          </p:cNvPr>
          <p:cNvCxnSpPr>
            <a:cxnSpLocks/>
          </p:cNvCxnSpPr>
          <p:nvPr/>
        </p:nvCxnSpPr>
        <p:spPr>
          <a:xfrm flipH="1">
            <a:off x="6602822" y="3510832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B08A4E67-3734-40E7-9ED9-4025AE8F0822}"/>
              </a:ext>
            </a:extLst>
          </p:cNvPr>
          <p:cNvCxnSpPr>
            <a:cxnSpLocks/>
          </p:cNvCxnSpPr>
          <p:nvPr/>
        </p:nvCxnSpPr>
        <p:spPr>
          <a:xfrm flipH="1">
            <a:off x="6321433" y="4016436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id="{5F546D0B-D925-4A95-A99C-3798519E599A}"/>
              </a:ext>
            </a:extLst>
          </p:cNvPr>
          <p:cNvCxnSpPr>
            <a:cxnSpLocks/>
          </p:cNvCxnSpPr>
          <p:nvPr/>
        </p:nvCxnSpPr>
        <p:spPr>
          <a:xfrm flipH="1">
            <a:off x="6489579" y="4318053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E945B9A4-F8E9-4122-8905-142931E6753B}"/>
              </a:ext>
            </a:extLst>
          </p:cNvPr>
          <p:cNvCxnSpPr>
            <a:cxnSpLocks/>
          </p:cNvCxnSpPr>
          <p:nvPr/>
        </p:nvCxnSpPr>
        <p:spPr>
          <a:xfrm flipH="1">
            <a:off x="6329673" y="4688843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946205F9-F0DA-416E-A683-3618439D4BB5}"/>
              </a:ext>
            </a:extLst>
          </p:cNvPr>
          <p:cNvCxnSpPr>
            <a:cxnSpLocks/>
          </p:cNvCxnSpPr>
          <p:nvPr/>
        </p:nvCxnSpPr>
        <p:spPr>
          <a:xfrm flipH="1">
            <a:off x="6329673" y="5052661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E2986DA7-B944-4AB6-B210-46AF1DA7CBF8}"/>
              </a:ext>
            </a:extLst>
          </p:cNvPr>
          <p:cNvCxnSpPr>
            <a:cxnSpLocks/>
          </p:cNvCxnSpPr>
          <p:nvPr/>
        </p:nvCxnSpPr>
        <p:spPr>
          <a:xfrm flipH="1">
            <a:off x="6416010" y="5335229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81DB8BA-B17B-47A1-8868-857EFEA71112}"/>
              </a:ext>
            </a:extLst>
          </p:cNvPr>
          <p:cNvCxnSpPr>
            <a:cxnSpLocks/>
          </p:cNvCxnSpPr>
          <p:nvPr/>
        </p:nvCxnSpPr>
        <p:spPr>
          <a:xfrm flipH="1">
            <a:off x="6472053" y="5667905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5B0B3CD0-2257-409F-BA03-A7E7C1C3B48F}"/>
              </a:ext>
            </a:extLst>
          </p:cNvPr>
          <p:cNvCxnSpPr>
            <a:cxnSpLocks/>
          </p:cNvCxnSpPr>
          <p:nvPr/>
        </p:nvCxnSpPr>
        <p:spPr>
          <a:xfrm flipH="1">
            <a:off x="5922813" y="6064584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350A5668-2599-4237-83D7-E05DECAD9212}"/>
              </a:ext>
            </a:extLst>
          </p:cNvPr>
          <p:cNvCxnSpPr>
            <a:cxnSpLocks/>
          </p:cNvCxnSpPr>
          <p:nvPr/>
        </p:nvCxnSpPr>
        <p:spPr>
          <a:xfrm flipH="1">
            <a:off x="5980550" y="6334029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685EB903-8ACE-4D9B-A486-0DA3C89E4DA7}"/>
              </a:ext>
            </a:extLst>
          </p:cNvPr>
          <p:cNvCxnSpPr>
            <a:cxnSpLocks/>
          </p:cNvCxnSpPr>
          <p:nvPr/>
        </p:nvCxnSpPr>
        <p:spPr>
          <a:xfrm flipH="1">
            <a:off x="3282812" y="4341659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A27EAA1F-688F-4FE2-99CC-40921CB661C4}"/>
              </a:ext>
            </a:extLst>
          </p:cNvPr>
          <p:cNvCxnSpPr>
            <a:cxnSpLocks/>
          </p:cNvCxnSpPr>
          <p:nvPr/>
        </p:nvCxnSpPr>
        <p:spPr>
          <a:xfrm flipH="1">
            <a:off x="2948244" y="4665237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4EB721E8-0F50-4E54-82CE-2D064B2EB300}"/>
              </a:ext>
            </a:extLst>
          </p:cNvPr>
          <p:cNvCxnSpPr>
            <a:cxnSpLocks/>
          </p:cNvCxnSpPr>
          <p:nvPr/>
        </p:nvCxnSpPr>
        <p:spPr>
          <a:xfrm flipH="1">
            <a:off x="2919022" y="5021063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Đường nối Thẳng 45">
            <a:extLst>
              <a:ext uri="{FF2B5EF4-FFF2-40B4-BE49-F238E27FC236}">
                <a16:creationId xmlns:a16="http://schemas.microsoft.com/office/drawing/2014/main" id="{089207F2-A59F-4265-8686-1BDBA2CC62B5}"/>
              </a:ext>
            </a:extLst>
          </p:cNvPr>
          <p:cNvCxnSpPr>
            <a:cxnSpLocks/>
          </p:cNvCxnSpPr>
          <p:nvPr/>
        </p:nvCxnSpPr>
        <p:spPr>
          <a:xfrm flipH="1">
            <a:off x="3282811" y="5348890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Đường nối Thẳng 46">
            <a:extLst>
              <a:ext uri="{FF2B5EF4-FFF2-40B4-BE49-F238E27FC236}">
                <a16:creationId xmlns:a16="http://schemas.microsoft.com/office/drawing/2014/main" id="{CDAE1BEE-4935-4C46-AB82-0DD763F9DEAA}"/>
              </a:ext>
            </a:extLst>
          </p:cNvPr>
          <p:cNvCxnSpPr>
            <a:cxnSpLocks/>
          </p:cNvCxnSpPr>
          <p:nvPr/>
        </p:nvCxnSpPr>
        <p:spPr>
          <a:xfrm flipH="1">
            <a:off x="3013628" y="5732477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0C6B863C-A00B-4552-93FF-D28935231F58}"/>
              </a:ext>
            </a:extLst>
          </p:cNvPr>
          <p:cNvCxnSpPr>
            <a:cxnSpLocks/>
          </p:cNvCxnSpPr>
          <p:nvPr/>
        </p:nvCxnSpPr>
        <p:spPr>
          <a:xfrm flipH="1">
            <a:off x="3295004" y="6008198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76CC153E-4E8D-41E3-B9D7-EB6DAEAB6C51}"/>
              </a:ext>
            </a:extLst>
          </p:cNvPr>
          <p:cNvCxnSpPr>
            <a:cxnSpLocks/>
          </p:cNvCxnSpPr>
          <p:nvPr/>
        </p:nvCxnSpPr>
        <p:spPr>
          <a:xfrm flipH="1">
            <a:off x="3348195" y="6044160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Đường nối Thẳng 49">
            <a:extLst>
              <a:ext uri="{FF2B5EF4-FFF2-40B4-BE49-F238E27FC236}">
                <a16:creationId xmlns:a16="http://schemas.microsoft.com/office/drawing/2014/main" id="{8524AD63-3B7F-4B0A-8D2C-D29C1237F59E}"/>
              </a:ext>
            </a:extLst>
          </p:cNvPr>
          <p:cNvCxnSpPr>
            <a:cxnSpLocks/>
          </p:cNvCxnSpPr>
          <p:nvPr/>
        </p:nvCxnSpPr>
        <p:spPr>
          <a:xfrm flipH="1">
            <a:off x="7404246" y="4958288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Đường nối Thẳng 50">
            <a:extLst>
              <a:ext uri="{FF2B5EF4-FFF2-40B4-BE49-F238E27FC236}">
                <a16:creationId xmlns:a16="http://schemas.microsoft.com/office/drawing/2014/main" id="{5B34FA75-AA46-40C3-84AE-6BCDCF18F678}"/>
              </a:ext>
            </a:extLst>
          </p:cNvPr>
          <p:cNvCxnSpPr>
            <a:cxnSpLocks/>
          </p:cNvCxnSpPr>
          <p:nvPr/>
        </p:nvCxnSpPr>
        <p:spPr>
          <a:xfrm flipH="1">
            <a:off x="7534444" y="4972344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728377F2-EABF-4935-8AB0-C6C3CFCE660E}"/>
              </a:ext>
            </a:extLst>
          </p:cNvPr>
          <p:cNvCxnSpPr>
            <a:cxnSpLocks/>
          </p:cNvCxnSpPr>
          <p:nvPr/>
        </p:nvCxnSpPr>
        <p:spPr>
          <a:xfrm flipH="1">
            <a:off x="7645624" y="3442853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D81F6A81-F71D-429C-B2D7-5A6259CDA2CE}"/>
              </a:ext>
            </a:extLst>
          </p:cNvPr>
          <p:cNvCxnSpPr>
            <a:cxnSpLocks/>
          </p:cNvCxnSpPr>
          <p:nvPr/>
        </p:nvCxnSpPr>
        <p:spPr>
          <a:xfrm flipH="1">
            <a:off x="7775822" y="3456909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Đường nối Thẳng 53">
            <a:extLst>
              <a:ext uri="{FF2B5EF4-FFF2-40B4-BE49-F238E27FC236}">
                <a16:creationId xmlns:a16="http://schemas.microsoft.com/office/drawing/2014/main" id="{D37D649D-B2E0-4EB2-BA71-58BBD3F8C1D2}"/>
              </a:ext>
            </a:extLst>
          </p:cNvPr>
          <p:cNvCxnSpPr>
            <a:cxnSpLocks/>
          </p:cNvCxnSpPr>
          <p:nvPr/>
        </p:nvCxnSpPr>
        <p:spPr>
          <a:xfrm flipH="1">
            <a:off x="7772403" y="6306098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nối Thẳng 54">
            <a:extLst>
              <a:ext uri="{FF2B5EF4-FFF2-40B4-BE49-F238E27FC236}">
                <a16:creationId xmlns:a16="http://schemas.microsoft.com/office/drawing/2014/main" id="{FD1B133D-173D-4BD3-ADE6-24B431AFA36D}"/>
              </a:ext>
            </a:extLst>
          </p:cNvPr>
          <p:cNvCxnSpPr>
            <a:cxnSpLocks/>
          </p:cNvCxnSpPr>
          <p:nvPr/>
        </p:nvCxnSpPr>
        <p:spPr>
          <a:xfrm flipH="1">
            <a:off x="7902601" y="6320154"/>
            <a:ext cx="130769" cy="347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H_SubTitle_1">
            <a:extLst>
              <a:ext uri="{FF2B5EF4-FFF2-40B4-BE49-F238E27FC236}">
                <a16:creationId xmlns:a16="http://schemas.microsoft.com/office/drawing/2014/main" id="{0BCB62A5-35AB-4D42-AE7F-A3836E77F6E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28373" y="3480179"/>
            <a:ext cx="2235902" cy="869140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8000" tIns="576000" rIns="108000" bIns="0" anchor="ctr">
            <a:normAutofit lnSpcReduction="10000"/>
          </a:bodyPr>
          <a:lstStyle/>
          <a:p>
            <a:pPr algn="ctr">
              <a:defRPr/>
            </a:pPr>
            <a:endParaRPr lang="da-DK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E0A2332-C92D-4593-887D-9521307E9012}"/>
              </a:ext>
            </a:extLst>
          </p:cNvPr>
          <p:cNvGrpSpPr/>
          <p:nvPr/>
        </p:nvGrpSpPr>
        <p:grpSpPr>
          <a:xfrm>
            <a:off x="8814546" y="6023766"/>
            <a:ext cx="2590800" cy="209550"/>
            <a:chOff x="9345013" y="5765416"/>
            <a:chExt cx="2590800" cy="209550"/>
          </a:xfrm>
        </p:grpSpPr>
        <p:cxnSp>
          <p:nvCxnSpPr>
            <p:cNvPr id="37" name="MH_Other_8">
              <a:extLst>
                <a:ext uri="{FF2B5EF4-FFF2-40B4-BE49-F238E27FC236}">
                  <a16:creationId xmlns:a16="http://schemas.microsoft.com/office/drawing/2014/main" id="{E70D4009-F869-434D-9F4D-5E1D1D836B8D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9345013" y="5974966"/>
              <a:ext cx="2590800" cy="0"/>
            </a:xfrm>
            <a:prstGeom prst="line">
              <a:avLst/>
            </a:prstGeom>
            <a:ln w="63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MH_Other_9">
              <a:extLst>
                <a:ext uri="{FF2B5EF4-FFF2-40B4-BE49-F238E27FC236}">
                  <a16:creationId xmlns:a16="http://schemas.microsoft.com/office/drawing/2014/main" id="{A4CD93E9-07CB-4985-864F-7905C9D24290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 flipH="1">
              <a:off x="9987951" y="5870191"/>
              <a:ext cx="1947862" cy="0"/>
            </a:xfrm>
            <a:prstGeom prst="line">
              <a:avLst/>
            </a:prstGeom>
            <a:ln w="63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MH_Other_10">
              <a:extLst>
                <a:ext uri="{FF2B5EF4-FFF2-40B4-BE49-F238E27FC236}">
                  <a16:creationId xmlns:a16="http://schemas.microsoft.com/office/drawing/2014/main" id="{08FF5725-CB09-409F-91F7-F3F1A2DFF4A1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 flipH="1">
              <a:off x="10559451" y="5765416"/>
              <a:ext cx="1376362" cy="0"/>
            </a:xfrm>
            <a:prstGeom prst="line">
              <a:avLst/>
            </a:prstGeom>
            <a:ln w="63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41B90F01-A1BA-4C6D-9F03-681A39AB1C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11237" y="-171798"/>
            <a:ext cx="1062571" cy="10664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AEF294D-9117-456E-BDFD-F1FB828B3BA3}"/>
              </a:ext>
            </a:extLst>
          </p:cNvPr>
          <p:cNvGrpSpPr/>
          <p:nvPr/>
        </p:nvGrpSpPr>
        <p:grpSpPr>
          <a:xfrm>
            <a:off x="0" y="95948"/>
            <a:ext cx="8563628" cy="1177811"/>
            <a:chOff x="0" y="215244"/>
            <a:chExt cx="8563628" cy="1177811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32A98E3-51C2-4A24-8E1B-E25D2AC7EF3F}"/>
                </a:ext>
              </a:extLst>
            </p:cNvPr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3" name="文本框 31">
              <a:extLst>
                <a:ext uri="{FF2B5EF4-FFF2-40B4-BE49-F238E27FC236}">
                  <a16:creationId xmlns:a16="http://schemas.microsoft.com/office/drawing/2014/main" id="{816A55EF-C92B-4FBC-8ADE-7840DC12CE47}"/>
                </a:ext>
              </a:extLst>
            </p:cNvPr>
            <p:cNvSpPr txBox="1"/>
            <p:nvPr/>
          </p:nvSpPr>
          <p:spPr>
            <a:xfrm>
              <a:off x="0" y="215244"/>
              <a:ext cx="24112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914400">
                <a:defRPr/>
              </a:pPr>
              <a:r>
                <a:rPr lang="en-US" altLang="zh-CN" sz="3200" kern="0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Giải</a:t>
              </a:r>
              <a:r>
                <a:rPr lang="en-US" altLang="zh-CN" sz="3200" kern="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3200" kern="0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nghĩa</a:t>
              </a:r>
              <a:r>
                <a:rPr lang="en-US" altLang="zh-CN" sz="3200" kern="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3200" kern="0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từ</a:t>
              </a:r>
              <a:endParaRPr lang="zh-CN" altLang="en-US" sz="3200" kern="0" dirty="0"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27932" y="-453540"/>
            <a:ext cx="3074249" cy="2970085"/>
            <a:chOff x="3168506" y="1881486"/>
            <a:chExt cx="2968962" cy="29689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8506" y="1881486"/>
              <a:ext cx="2968962" cy="2968962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677160" y="3184638"/>
              <a:ext cx="1856485" cy="641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Sông</a:t>
              </a:r>
              <a:r>
                <a:rPr lang="en-US" altLang="zh-CN" sz="2800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Hồng</a:t>
              </a:r>
              <a:endParaRPr lang="da-DK" altLang="zh-CN" sz="2800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84658" y="1973642"/>
            <a:ext cx="2968962" cy="2893068"/>
            <a:chOff x="3168506" y="1881486"/>
            <a:chExt cx="2968962" cy="2968962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8506" y="1881486"/>
              <a:ext cx="2968962" cy="2968962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3797030" y="3180201"/>
              <a:ext cx="1614545" cy="6587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Vào</a:t>
              </a:r>
              <a:r>
                <a:rPr lang="en-US" altLang="zh-CN" sz="2800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mùa</a:t>
              </a:r>
              <a:endParaRPr lang="da-DK" altLang="zh-CN" sz="2800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201228" y="4323807"/>
            <a:ext cx="2968962" cy="2893068"/>
            <a:chOff x="3168506" y="1881486"/>
            <a:chExt cx="2968962" cy="296896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8506" y="1881486"/>
              <a:ext cx="2968962" cy="2968962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3842503" y="3185141"/>
              <a:ext cx="1702710" cy="6587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Đánh</a:t>
              </a:r>
              <a:r>
                <a:rPr lang="en-US" altLang="zh-CN" sz="2800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thù</a:t>
              </a:r>
              <a:endParaRPr lang="da-DK" altLang="zh-CN" sz="2800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3074" name="Picture 2" descr="Sông Hồng - thắng cảnh đẹp nhất thế giới | TTVH Online">
            <a:extLst>
              <a:ext uri="{FF2B5EF4-FFF2-40B4-BE49-F238E27FC236}">
                <a16:creationId xmlns:a16="http://schemas.microsoft.com/office/drawing/2014/main" id="{C0AE9E5C-3E08-439C-A5AE-98E96FEF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493"/>
            <a:ext cx="4000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8C0E0F2-0513-40A2-8480-ED8D502FC26D}"/>
              </a:ext>
            </a:extLst>
          </p:cNvPr>
          <p:cNvSpPr txBox="1"/>
          <p:nvPr/>
        </p:nvSpPr>
        <p:spPr>
          <a:xfrm>
            <a:off x="874571" y="4180679"/>
            <a:ext cx="206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800" b="1">
                <a:solidFill>
                  <a:srgbClr val="E9638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Hồng</a:t>
            </a:r>
            <a:endParaRPr lang="en-US" sz="2800" b="1" dirty="0">
              <a:solidFill>
                <a:srgbClr val="E9638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C548FB-D74D-42FD-9EC8-96427115154B}"/>
              </a:ext>
            </a:extLst>
          </p:cNvPr>
          <p:cNvSpPr txBox="1"/>
          <p:nvPr/>
        </p:nvSpPr>
        <p:spPr>
          <a:xfrm>
            <a:off x="6677409" y="1091121"/>
            <a:ext cx="5514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9ED468C-D0B6-4DB8-948B-962A7D5B3015}"/>
              </a:ext>
            </a:extLst>
          </p:cNvPr>
          <p:cNvSpPr txBox="1"/>
          <p:nvPr/>
        </p:nvSpPr>
        <p:spPr>
          <a:xfrm>
            <a:off x="6735351" y="3295513"/>
            <a:ext cx="6009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6" name="Picture 4" descr="Tập trung lấy nước tối đa phục vụ gieo cấy lúa vụ Đông Xuân/Tập trung lấy  nước tối đa phục vụ gieo cấy lúa vụ Đông Xuân">
            <a:extLst>
              <a:ext uri="{FF2B5EF4-FFF2-40B4-BE49-F238E27FC236}">
                <a16:creationId xmlns:a16="http://schemas.microsoft.com/office/drawing/2014/main" id="{9CECE3F5-686D-4143-B12E-0B2D299B6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276"/>
            <a:ext cx="424973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831EC364-1ACF-4118-8F0F-65E36BF10B92}"/>
              </a:ext>
            </a:extLst>
          </p:cNvPr>
          <p:cNvSpPr txBox="1"/>
          <p:nvPr/>
        </p:nvSpPr>
        <p:spPr>
          <a:xfrm>
            <a:off x="6838590" y="5842773"/>
            <a:ext cx="60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giặc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22BFD927-7C48-48A4-9FC9-3EEDC426EAEC}"/>
              </a:ext>
            </a:extLst>
          </p:cNvPr>
          <p:cNvSpPr/>
          <p:nvPr/>
        </p:nvSpPr>
        <p:spPr>
          <a:xfrm>
            <a:off x="1281834" y="1476507"/>
            <a:ext cx="3375355" cy="3191526"/>
          </a:xfrm>
          <a:prstGeom prst="ellipse">
            <a:avLst/>
          </a:prstGeom>
          <a:solidFill>
            <a:srgbClr val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83F227F-C140-4D13-B348-9490C79A76DB}"/>
              </a:ext>
            </a:extLst>
          </p:cNvPr>
          <p:cNvSpPr/>
          <p:nvPr/>
        </p:nvSpPr>
        <p:spPr>
          <a:xfrm>
            <a:off x="1227902" y="1371138"/>
            <a:ext cx="3495945" cy="3371165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A379213-18FA-48F2-BF5F-7C4B4BB497C7}"/>
              </a:ext>
            </a:extLst>
          </p:cNvPr>
          <p:cNvGrpSpPr/>
          <p:nvPr/>
        </p:nvGrpSpPr>
        <p:grpSpPr>
          <a:xfrm>
            <a:off x="1313937" y="4123382"/>
            <a:ext cx="1862063" cy="1142683"/>
            <a:chOff x="8726219" y="-661205"/>
            <a:chExt cx="2154936" cy="1322409"/>
          </a:xfrm>
        </p:grpSpPr>
        <p:sp>
          <p:nvSpPr>
            <p:cNvPr id="17" name="任意多边形 49">
              <a:extLst>
                <a:ext uri="{FF2B5EF4-FFF2-40B4-BE49-F238E27FC236}">
                  <a16:creationId xmlns:a16="http://schemas.microsoft.com/office/drawing/2014/main" id="{10543371-1346-4D7C-B52A-BDE748AEDC6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91F0FD"/>
              </a:solidFill>
              <a:prstDash val="solid"/>
              <a:miter lim="800000"/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任意多边形 50">
              <a:extLst>
                <a:ext uri="{FF2B5EF4-FFF2-40B4-BE49-F238E27FC236}">
                  <a16:creationId xmlns:a16="http://schemas.microsoft.com/office/drawing/2014/main" id="{1A4BB0E9-3022-491C-89C1-D95194847095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91F0FD"/>
              </a:solidFill>
              <a:prstDash val="solid"/>
              <a:miter lim="800000"/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131D715-1D1A-430D-891E-413914BCCC21}"/>
              </a:ext>
            </a:extLst>
          </p:cNvPr>
          <p:cNvGrpSpPr/>
          <p:nvPr/>
        </p:nvGrpSpPr>
        <p:grpSpPr>
          <a:xfrm rot="19652793">
            <a:off x="2405070" y="4129113"/>
            <a:ext cx="601603" cy="609821"/>
            <a:chOff x="2817684" y="410418"/>
            <a:chExt cx="604235" cy="612489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52E7655-B934-4E6B-81FF-1B38E25E604F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5B7323C0-EB21-4C23-BC3E-A1890700B352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 cap="flat" cmpd="sng" algn="ctr">
                <a:noFill/>
                <a:prstDash val="solid"/>
                <a:miter lim="800000"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五角星 2">
                <a:extLst>
                  <a:ext uri="{FF2B5EF4-FFF2-40B4-BE49-F238E27FC236}">
                    <a16:creationId xmlns:a16="http://schemas.microsoft.com/office/drawing/2014/main" id="{4D145F3F-3E14-4A6B-BFC7-AD5A843B8682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 algn="ctr">
                <a:solidFill>
                  <a:srgbClr val="FFFFFF"/>
                </a:solidFill>
                <a:prstDash val="solid"/>
                <a:miter lim="800000"/>
              </a:ln>
              <a:effectLst>
                <a:innerShdw blurRad="368300">
                  <a:srgbClr val="FF3B65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93D6286D-6CD9-4758-AA63-61C912835A53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 algn="ctr">
              <a:solidFill>
                <a:srgbClr val="FFFFFF">
                  <a:alpha val="63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CA187A4-433D-43E6-B8E8-D4DC12A6DAEC}"/>
              </a:ext>
            </a:extLst>
          </p:cNvPr>
          <p:cNvGrpSpPr/>
          <p:nvPr/>
        </p:nvGrpSpPr>
        <p:grpSpPr>
          <a:xfrm rot="2224307">
            <a:off x="3660354" y="3927906"/>
            <a:ext cx="609094" cy="597894"/>
            <a:chOff x="10646778" y="4753862"/>
            <a:chExt cx="751521" cy="737702"/>
          </a:xfrm>
        </p:grpSpPr>
        <p:sp>
          <p:nvSpPr>
            <p:cNvPr id="25" name="五角星 2">
              <a:extLst>
                <a:ext uri="{FF2B5EF4-FFF2-40B4-BE49-F238E27FC236}">
                  <a16:creationId xmlns:a16="http://schemas.microsoft.com/office/drawing/2014/main" id="{18731907-C7B9-4880-B1B9-192E407B110E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FFFF"/>
            </a:solidFill>
            <a:ln w="15875" cap="flat" cmpd="sng" algn="ctr">
              <a:noFill/>
              <a:prstDash val="solid"/>
              <a:miter lim="800000"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38EDDC1-BE23-4C32-B7C9-A1D9A74F6096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id="{2EC19478-3621-4EBF-9CF0-24F5460F4CC7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 algn="ctr">
                <a:solidFill>
                  <a:srgbClr val="FFFF00"/>
                </a:solidFill>
                <a:prstDash val="solid"/>
                <a:miter lim="800000"/>
              </a:ln>
              <a:effectLst>
                <a:innerShdw blurRad="292100">
                  <a:srgbClr val="FFC00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五角星 2">
                <a:extLst>
                  <a:ext uri="{FF2B5EF4-FFF2-40B4-BE49-F238E27FC236}">
                    <a16:creationId xmlns:a16="http://schemas.microsoft.com/office/drawing/2014/main" id="{30103E1E-A9FD-4D6F-B8BD-692F1593B6F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FFFF">
                    <a:alpha val="89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五角星 2">
                <a:extLst>
                  <a:ext uri="{FF2B5EF4-FFF2-40B4-BE49-F238E27FC236}">
                    <a16:creationId xmlns:a16="http://schemas.microsoft.com/office/drawing/2014/main" id="{D1EF2A04-0405-488D-B6F5-898B1F92BB53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FFFF">
                    <a:alpha val="69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1349356E-55CE-464A-944F-FE4E49A3AA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30" y="4698277"/>
            <a:ext cx="2720833" cy="2143417"/>
          </a:xfrm>
          <a:prstGeom prst="rect">
            <a:avLst/>
          </a:prstGeom>
          <a:effectLst/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B3440023-E603-4378-A5F1-D4A57DFB93DD}"/>
              </a:ext>
            </a:extLst>
          </p:cNvPr>
          <p:cNvSpPr/>
          <p:nvPr/>
        </p:nvSpPr>
        <p:spPr>
          <a:xfrm>
            <a:off x="8301939" y="2599451"/>
            <a:ext cx="3375355" cy="3191526"/>
          </a:xfrm>
          <a:prstGeom prst="ellipse">
            <a:avLst/>
          </a:prstGeom>
          <a:solidFill>
            <a:srgbClr val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34A19C02-9C11-4035-B7DB-E4F7153AE676}"/>
              </a:ext>
            </a:extLst>
          </p:cNvPr>
          <p:cNvSpPr/>
          <p:nvPr/>
        </p:nvSpPr>
        <p:spPr>
          <a:xfrm>
            <a:off x="7843594" y="1553318"/>
            <a:ext cx="3495945" cy="3371165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11710423-6EC9-4F29-A4DF-6322BF8CC949}"/>
              </a:ext>
            </a:extLst>
          </p:cNvPr>
          <p:cNvGrpSpPr/>
          <p:nvPr/>
        </p:nvGrpSpPr>
        <p:grpSpPr>
          <a:xfrm>
            <a:off x="8334042" y="5246326"/>
            <a:ext cx="1862063" cy="1142683"/>
            <a:chOff x="8726219" y="-661205"/>
            <a:chExt cx="2154936" cy="1322409"/>
          </a:xfrm>
        </p:grpSpPr>
        <p:sp>
          <p:nvSpPr>
            <p:cNvPr id="53" name="任意多边形 49">
              <a:extLst>
                <a:ext uri="{FF2B5EF4-FFF2-40B4-BE49-F238E27FC236}">
                  <a16:creationId xmlns:a16="http://schemas.microsoft.com/office/drawing/2014/main" id="{947AB17E-6794-419D-A1DC-EE74E2F8B956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91F0FD"/>
              </a:solidFill>
              <a:prstDash val="solid"/>
              <a:miter lim="800000"/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任意多边形 50">
              <a:extLst>
                <a:ext uri="{FF2B5EF4-FFF2-40B4-BE49-F238E27FC236}">
                  <a16:creationId xmlns:a16="http://schemas.microsoft.com/office/drawing/2014/main" id="{0F241E19-1F42-4566-BDAB-5624FD86F56E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91F0FD"/>
              </a:solidFill>
              <a:prstDash val="solid"/>
              <a:miter lim="800000"/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2A937B3-2F74-40F0-938C-0F46F5AAF583}"/>
              </a:ext>
            </a:extLst>
          </p:cNvPr>
          <p:cNvGrpSpPr/>
          <p:nvPr/>
        </p:nvGrpSpPr>
        <p:grpSpPr>
          <a:xfrm rot="19652793">
            <a:off x="9425175" y="5252057"/>
            <a:ext cx="601603" cy="609821"/>
            <a:chOff x="2817684" y="410418"/>
            <a:chExt cx="604235" cy="612489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5E35B0E7-465D-4342-B84B-63AB86A45330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58" name="五角星 2">
                <a:extLst>
                  <a:ext uri="{FF2B5EF4-FFF2-40B4-BE49-F238E27FC236}">
                    <a16:creationId xmlns:a16="http://schemas.microsoft.com/office/drawing/2014/main" id="{E409910A-9AD6-4C9B-AA78-899F1311B90D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 cap="flat" cmpd="sng" algn="ctr">
                <a:noFill/>
                <a:prstDash val="solid"/>
                <a:miter lim="800000"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五角星 2">
                <a:extLst>
                  <a:ext uri="{FF2B5EF4-FFF2-40B4-BE49-F238E27FC236}">
                    <a16:creationId xmlns:a16="http://schemas.microsoft.com/office/drawing/2014/main" id="{71B90467-1080-4AB7-A6E0-E55F96A215FE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 algn="ctr">
                <a:solidFill>
                  <a:srgbClr val="FFFFFF"/>
                </a:solidFill>
                <a:prstDash val="solid"/>
                <a:miter lim="800000"/>
              </a:ln>
              <a:effectLst>
                <a:innerShdw blurRad="368300">
                  <a:srgbClr val="FF3B65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7" name="弧形 56">
              <a:extLst>
                <a:ext uri="{FF2B5EF4-FFF2-40B4-BE49-F238E27FC236}">
                  <a16:creationId xmlns:a16="http://schemas.microsoft.com/office/drawing/2014/main" id="{8C64C4D1-DD77-4E65-B93E-3BD6AB5E0873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 algn="ctr">
              <a:solidFill>
                <a:srgbClr val="FFFFFF">
                  <a:alpha val="63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0D5D23D-1FD6-4D69-A4D3-21F92621A5EC}"/>
              </a:ext>
            </a:extLst>
          </p:cNvPr>
          <p:cNvGrpSpPr/>
          <p:nvPr/>
        </p:nvGrpSpPr>
        <p:grpSpPr>
          <a:xfrm rot="2224307">
            <a:off x="10680459" y="5050850"/>
            <a:ext cx="609094" cy="597894"/>
            <a:chOff x="10646778" y="4753862"/>
            <a:chExt cx="751521" cy="737702"/>
          </a:xfrm>
        </p:grpSpPr>
        <p:sp>
          <p:nvSpPr>
            <p:cNvPr id="61" name="五角星 2">
              <a:extLst>
                <a:ext uri="{FF2B5EF4-FFF2-40B4-BE49-F238E27FC236}">
                  <a16:creationId xmlns:a16="http://schemas.microsoft.com/office/drawing/2014/main" id="{7988256F-0FAF-4918-8958-43E52257D86E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FFFF"/>
            </a:solidFill>
            <a:ln w="15875" cap="flat" cmpd="sng" algn="ctr">
              <a:noFill/>
              <a:prstDash val="solid"/>
              <a:miter lim="800000"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3E92108C-3D0E-4B7F-BD35-5B9FE28CEB2F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63" name="五角星 2">
                <a:extLst>
                  <a:ext uri="{FF2B5EF4-FFF2-40B4-BE49-F238E27FC236}">
                    <a16:creationId xmlns:a16="http://schemas.microsoft.com/office/drawing/2014/main" id="{3EAD54C9-6D59-4ACD-8C93-073888B6CA07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 algn="ctr">
                <a:solidFill>
                  <a:srgbClr val="FFFF00"/>
                </a:solidFill>
                <a:prstDash val="solid"/>
                <a:miter lim="800000"/>
              </a:ln>
              <a:effectLst>
                <a:innerShdw blurRad="292100">
                  <a:srgbClr val="FFC000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五角星 2">
                <a:extLst>
                  <a:ext uri="{FF2B5EF4-FFF2-40B4-BE49-F238E27FC236}">
                    <a16:creationId xmlns:a16="http://schemas.microsoft.com/office/drawing/2014/main" id="{539EC61A-7534-4B20-8B48-54BD94D6F49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FFFF">
                    <a:alpha val="89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五角星 2">
                <a:extLst>
                  <a:ext uri="{FF2B5EF4-FFF2-40B4-BE49-F238E27FC236}">
                    <a16:creationId xmlns:a16="http://schemas.microsoft.com/office/drawing/2014/main" id="{8CF25FCE-8A37-4F88-B3A1-A20BBE37789C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FFFF">
                    <a:alpha val="69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8" name="图片 67">
            <a:extLst>
              <a:ext uri="{FF2B5EF4-FFF2-40B4-BE49-F238E27FC236}">
                <a16:creationId xmlns:a16="http://schemas.microsoft.com/office/drawing/2014/main" id="{CE722B92-2AE1-4296-B99B-4DAA41440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679" y="1756327"/>
            <a:ext cx="3488869" cy="487777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AEF294D-9117-456E-BDFD-F1FB828B3BA3}"/>
              </a:ext>
            </a:extLst>
          </p:cNvPr>
          <p:cNvGrpSpPr/>
          <p:nvPr/>
        </p:nvGrpSpPr>
        <p:grpSpPr>
          <a:xfrm>
            <a:off x="3628373" y="380783"/>
            <a:ext cx="4935255" cy="892976"/>
            <a:chOff x="3628373" y="500079"/>
            <a:chExt cx="4935255" cy="892976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42984D6C-6F6D-430F-931D-62833EA338C1}"/>
                </a:ext>
              </a:extLst>
            </p:cNvPr>
            <p:cNvSpPr txBox="1"/>
            <p:nvPr/>
          </p:nvSpPr>
          <p:spPr>
            <a:xfrm>
              <a:off x="4074455" y="500079"/>
              <a:ext cx="40430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914400">
                <a:defRPr/>
              </a:pPr>
              <a:r>
                <a:rPr lang="en-US" altLang="zh-CN" sz="3200" kern="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LUYỆN ĐỌC CÁ NHÂN</a:t>
              </a:r>
              <a:endParaRPr lang="zh-CN" altLang="en-US" sz="3200" kern="0" dirty="0"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D32A98E3-51C2-4A24-8E1B-E25D2AC7EF3F}"/>
                </a:ext>
              </a:extLst>
            </p:cNvPr>
            <p:cNvSpPr txBox="1"/>
            <p:nvPr/>
          </p:nvSpPr>
          <p:spPr>
            <a:xfrm>
              <a:off x="3628373" y="1134523"/>
              <a:ext cx="4935255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900" dirty="0">
                <a:cs typeface="+mn-ea"/>
                <a:sym typeface="+mn-lt"/>
              </a:endParaRPr>
            </a:p>
          </p:txBody>
        </p:sp>
      </p:grpSp>
      <p:pic>
        <p:nvPicPr>
          <p:cNvPr id="70" name="图片 69">
            <a:extLst>
              <a:ext uri="{FF2B5EF4-FFF2-40B4-BE49-F238E27FC236}">
                <a16:creationId xmlns:a16="http://schemas.microsoft.com/office/drawing/2014/main" id="{72773039-667E-4924-9B6A-978FE62058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539" y="1031293"/>
            <a:ext cx="2137144" cy="2163206"/>
          </a:xfrm>
          <a:prstGeom prst="rect">
            <a:avLst/>
          </a:prstGeom>
        </p:spPr>
      </p:pic>
      <p:sp>
        <p:nvSpPr>
          <p:cNvPr id="71" name="椭圆 7">
            <a:extLst>
              <a:ext uri="{FF2B5EF4-FFF2-40B4-BE49-F238E27FC236}">
                <a16:creationId xmlns:a16="http://schemas.microsoft.com/office/drawing/2014/main" id="{D35CDE42-16AD-4BF2-A7EE-7A7399BC5BFF}"/>
              </a:ext>
            </a:extLst>
          </p:cNvPr>
          <p:cNvSpPr/>
          <p:nvPr/>
        </p:nvSpPr>
        <p:spPr>
          <a:xfrm>
            <a:off x="1326824" y="1497498"/>
            <a:ext cx="3375355" cy="3191526"/>
          </a:xfrm>
          <a:prstGeom prst="ellipse">
            <a:avLst/>
          </a:prstGeom>
          <a:solidFill>
            <a:srgbClr val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2" name="图片 36">
            <a:extLst>
              <a:ext uri="{FF2B5EF4-FFF2-40B4-BE49-F238E27FC236}">
                <a16:creationId xmlns:a16="http://schemas.microsoft.com/office/drawing/2014/main" id="{739432D7-725E-4658-9A45-D32CDFF37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719268"/>
            <a:ext cx="2720833" cy="21434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17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4" grpId="0" animBg="1"/>
      <p:bldP spid="45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1785144" y="1605507"/>
            <a:ext cx="2554844" cy="165360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868360" y="1897747"/>
            <a:ext cx="431400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TÌM</a:t>
            </a:r>
            <a:r>
              <a:rPr kumimoji="0" lang="en-US" altLang="zh-CN" sz="5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HIỂU BÀI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开学第一课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32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320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320"/>
  <p:tag name="MH_LIBRARY" val="GRAPHIC"/>
  <p:tag name="MH_TYPE" val="Other"/>
  <p:tag name="MH_ORDER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320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446</Words>
  <Application>Microsoft Office PowerPoint</Application>
  <PresentationFormat>Màn hình rộng</PresentationFormat>
  <Paragraphs>75</Paragraphs>
  <Slides>15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9Slide.vn</dc:subject>
  <dc:creator>Thanh Bui</dc:creator>
  <cp:keywords/>
  <dc:description>9Slide.vn</dc:description>
  <cp:lastModifiedBy>Windows 10</cp:lastModifiedBy>
  <cp:revision>93</cp:revision>
  <dcterms:created xsi:type="dcterms:W3CDTF">2017-08-18T03:02:00Z</dcterms:created>
  <dcterms:modified xsi:type="dcterms:W3CDTF">2021-10-17T15:36:59Z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