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4"/>
  </p:notesMasterIdLst>
  <p:sldIdLst>
    <p:sldId id="256" r:id="rId2"/>
    <p:sldId id="260" r:id="rId3"/>
    <p:sldId id="262" r:id="rId4"/>
    <p:sldId id="258" r:id="rId5"/>
    <p:sldId id="271" r:id="rId6"/>
    <p:sldId id="261" r:id="rId7"/>
    <p:sldId id="288" r:id="rId8"/>
    <p:sldId id="263" r:id="rId9"/>
    <p:sldId id="264" r:id="rId10"/>
    <p:sldId id="268" r:id="rId11"/>
    <p:sldId id="283" r:id="rId12"/>
    <p:sldId id="265" r:id="rId13"/>
    <p:sldId id="270" r:id="rId14"/>
    <p:sldId id="278" r:id="rId15"/>
    <p:sldId id="269" r:id="rId16"/>
    <p:sldId id="266" r:id="rId17"/>
    <p:sldId id="272" r:id="rId18"/>
    <p:sldId id="277" r:id="rId19"/>
    <p:sldId id="287" r:id="rId20"/>
    <p:sldId id="276" r:id="rId21"/>
    <p:sldId id="284" r:id="rId22"/>
    <p:sldId id="285" r:id="rId23"/>
  </p:sldIdLst>
  <p:sldSz cx="9144000" cy="5143500" type="screen16x9"/>
  <p:notesSz cx="6858000" cy="9144000"/>
  <p:embeddedFontLst>
    <p:embeddedFont>
      <p:font typeface="Assistant" pitchFamily="2" charset="-79"/>
      <p:regular r:id="rId25"/>
      <p:bold r:id="rId26"/>
    </p:embeddedFont>
    <p:embeddedFont>
      <p:font typeface="Cambria" panose="02040503050406030204" pitchFamily="18" charset="0"/>
      <p:regular r:id="rId27"/>
      <p:bold r:id="rId28"/>
      <p:italic r:id="rId29"/>
      <p:boldItalic r:id="rId30"/>
    </p:embeddedFont>
    <p:embeddedFont>
      <p:font typeface="Raleway" pitchFamily="2" charset="0"/>
      <p:regular r:id="rId31"/>
      <p:bold r:id="rId32"/>
      <p:italic r:id="rId33"/>
      <p:boldItalic r:id="rId34"/>
    </p:embeddedFont>
    <p:embeddedFont>
      <p:font typeface="Titan One"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C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DC9C61-C155-4D1E-875C-82FFA27C821C}">
  <a:tblStyle styleId="{F5DC9C61-C155-4D1E-875C-82FFA27C82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a240bb0347_0_2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a240bb0347_0_2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7"/>
        <p:cNvGrpSpPr/>
        <p:nvPr/>
      </p:nvGrpSpPr>
      <p:grpSpPr>
        <a:xfrm>
          <a:off x="0" y="0"/>
          <a:ext cx="0" cy="0"/>
          <a:chOff x="0" y="0"/>
          <a:chExt cx="0" cy="0"/>
        </a:xfrm>
      </p:grpSpPr>
      <p:sp>
        <p:nvSpPr>
          <p:cNvPr id="3558" name="Google Shape;3558;ga2505cf01b_0_1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9" name="Google Shape;3559;ga2505cf01b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a247e5df74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a247e5df74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ga2505cf01b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1" name="Google Shape;2441;ga2505cf01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6"/>
        <p:cNvGrpSpPr/>
        <p:nvPr/>
      </p:nvGrpSpPr>
      <p:grpSpPr>
        <a:xfrm>
          <a:off x="0" y="0"/>
          <a:ext cx="0" cy="0"/>
          <a:chOff x="0" y="0"/>
          <a:chExt cx="0" cy="0"/>
        </a:xfrm>
      </p:grpSpPr>
      <p:sp>
        <p:nvSpPr>
          <p:cNvPr id="3067" name="Google Shape;3067;ga2505cf01b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8" name="Google Shape;3068;ga2505cf01b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5"/>
        <p:cNvGrpSpPr/>
        <p:nvPr/>
      </p:nvGrpSpPr>
      <p:grpSpPr>
        <a:xfrm>
          <a:off x="0" y="0"/>
          <a:ext cx="0" cy="0"/>
          <a:chOff x="0" y="0"/>
          <a:chExt cx="0" cy="0"/>
        </a:xfrm>
      </p:grpSpPr>
      <p:sp>
        <p:nvSpPr>
          <p:cNvPr id="2356" name="Google Shape;2356;ga2505cf01b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 name="Google Shape;2357;ga2505cf01b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a240bb0347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2" name="Google Shape;2092;ga240bb0347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a240bb0347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a240bb0347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9"/>
        <p:cNvGrpSpPr/>
        <p:nvPr/>
      </p:nvGrpSpPr>
      <p:grpSpPr>
        <a:xfrm>
          <a:off x="0" y="0"/>
          <a:ext cx="0" cy="0"/>
          <a:chOff x="0" y="0"/>
          <a:chExt cx="0" cy="0"/>
        </a:xfrm>
      </p:grpSpPr>
      <p:sp>
        <p:nvSpPr>
          <p:cNvPr id="3060" name="Google Shape;3060;ga2505cf01b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1" name="Google Shape;3061;ga2505cf01b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3"/>
        <p:cNvGrpSpPr/>
        <p:nvPr/>
      </p:nvGrpSpPr>
      <p:grpSpPr>
        <a:xfrm>
          <a:off x="0" y="0"/>
          <a:ext cx="0" cy="0"/>
          <a:chOff x="0" y="0"/>
          <a:chExt cx="0" cy="0"/>
        </a:xfrm>
      </p:grpSpPr>
      <p:sp>
        <p:nvSpPr>
          <p:cNvPr id="4904" name="Google Shape;4904;ga2505cf01b_0_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5" name="Google Shape;4905;ga2505cf01b_0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ac04a6c333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ac04a6c33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a2505cf01b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4" name="Google Shape;3054;ga2505cf01b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9"/>
        <p:cNvGrpSpPr/>
        <p:nvPr/>
      </p:nvGrpSpPr>
      <p:grpSpPr>
        <a:xfrm>
          <a:off x="0" y="0"/>
          <a:ext cx="0" cy="0"/>
          <a:chOff x="0" y="0"/>
          <a:chExt cx="0" cy="0"/>
        </a:xfrm>
      </p:grpSpPr>
      <p:sp>
        <p:nvSpPr>
          <p:cNvPr id="3670" name="Google Shape;3670;ga2505cf01b_0_1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1" name="Google Shape;3671;ga2505cf01b_0_1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6"/>
        <p:cNvGrpSpPr/>
        <p:nvPr/>
      </p:nvGrpSpPr>
      <p:grpSpPr>
        <a:xfrm>
          <a:off x="0" y="0"/>
          <a:ext cx="0" cy="0"/>
          <a:chOff x="0" y="0"/>
          <a:chExt cx="0" cy="0"/>
        </a:xfrm>
      </p:grpSpPr>
      <p:sp>
        <p:nvSpPr>
          <p:cNvPr id="3677" name="Google Shape;3677;ga2505cf01b_0_1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8" name="Google Shape;3678;ga2505cf01b_0_1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ac04a6c333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ac04a6c33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ab42465cf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ab42465cf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a240bb0347_0_2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a240bb0347_0_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ac04a6c333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ac04a6c333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a240bb0347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a240bb0347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73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ac04a6c333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ac04a6c333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a247e5df7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a247e5df7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23475"/>
            <a:ext cx="9149686" cy="5430372"/>
            <a:chOff x="-150" y="-23475"/>
            <a:chExt cx="9149686" cy="5430372"/>
          </a:xfrm>
        </p:grpSpPr>
        <p:sp>
          <p:nvSpPr>
            <p:cNvPr id="10" name="Google Shape;10;p2"/>
            <p:cNvSpPr/>
            <p:nvPr/>
          </p:nvSpPr>
          <p:spPr>
            <a:xfrm>
              <a:off x="0" y="-23475"/>
              <a:ext cx="9143956"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628837" y="4364050"/>
              <a:ext cx="1520699" cy="813424"/>
              <a:chOff x="3457891" y="4624197"/>
              <a:chExt cx="227075" cy="121450"/>
            </a:xfrm>
          </p:grpSpPr>
          <p:sp>
            <p:nvSpPr>
              <p:cNvPr id="15" name="Google Shape;15;p2"/>
              <p:cNvSpPr/>
              <p:nvPr/>
            </p:nvSpPr>
            <p:spPr>
              <a:xfrm>
                <a:off x="3457891" y="4624197"/>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72391" y="4713947"/>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52891" y="4700522"/>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18466" y="4655697"/>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flipH="1">
              <a:off x="-69" y="4310169"/>
              <a:ext cx="792529" cy="1096728"/>
              <a:chOff x="3536675" y="4387575"/>
              <a:chExt cx="147450" cy="204050"/>
            </a:xfrm>
          </p:grpSpPr>
          <p:sp>
            <p:nvSpPr>
              <p:cNvPr id="20" name="Google Shape;20;p2"/>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720000" y="540000"/>
            <a:ext cx="3164700" cy="2988600"/>
          </a:xfrm>
          <a:prstGeom prst="rect">
            <a:avLst/>
          </a:prstGeom>
        </p:spPr>
        <p:txBody>
          <a:bodyPr spcFirstLastPara="1" wrap="square" lIns="0" tIns="0" rIns="0" bIns="0" anchor="ctr" anchorCtr="0">
            <a:noAutofit/>
          </a:bodyPr>
          <a:lstStyle>
            <a:lvl1pPr lvl="0" algn="l">
              <a:spcBef>
                <a:spcPts val="0"/>
              </a:spcBef>
              <a:spcAft>
                <a:spcPts val="0"/>
              </a:spcAft>
              <a:buSzPts val="5200"/>
              <a:buNone/>
              <a:defRPr sz="5200">
                <a:latin typeface="Titan One"/>
                <a:ea typeface="Titan One"/>
                <a:cs typeface="Titan One"/>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3" name="Google Shape;23;p2"/>
          <p:cNvSpPr txBox="1">
            <a:spLocks noGrp="1"/>
          </p:cNvSpPr>
          <p:nvPr>
            <p:ph type="subTitle" idx="1"/>
          </p:nvPr>
        </p:nvSpPr>
        <p:spPr>
          <a:xfrm>
            <a:off x="720000" y="3528450"/>
            <a:ext cx="3164700" cy="853500"/>
          </a:xfrm>
          <a:prstGeom prst="rect">
            <a:avLst/>
          </a:prstGeom>
        </p:spPr>
        <p:txBody>
          <a:bodyPr spcFirstLastPara="1" wrap="square" lIns="0" tIns="0" rIns="0" bIns="0" anchor="ctr" anchorCtr="0">
            <a:noAutofit/>
          </a:bodyPr>
          <a:lstStyle>
            <a:lvl1pPr lvl="0">
              <a:lnSpc>
                <a:spcPct val="100000"/>
              </a:lnSpc>
              <a:spcBef>
                <a:spcPts val="0"/>
              </a:spcBef>
              <a:spcAft>
                <a:spcPts val="0"/>
              </a:spcAft>
              <a:buSzPts val="2800"/>
              <a:buNone/>
              <a:defRPr sz="2000">
                <a:latin typeface="Assistant"/>
                <a:ea typeface="Assistant"/>
                <a:cs typeface="Assistant"/>
                <a:sym typeface="Assistan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358"/>
        <p:cNvGrpSpPr/>
        <p:nvPr/>
      </p:nvGrpSpPr>
      <p:grpSpPr>
        <a:xfrm>
          <a:off x="0" y="0"/>
          <a:ext cx="0" cy="0"/>
          <a:chOff x="0" y="0"/>
          <a:chExt cx="0" cy="0"/>
        </a:xfrm>
      </p:grpSpPr>
      <p:grpSp>
        <p:nvGrpSpPr>
          <p:cNvPr id="359" name="Google Shape;359;p14"/>
          <p:cNvGrpSpPr/>
          <p:nvPr/>
        </p:nvGrpSpPr>
        <p:grpSpPr>
          <a:xfrm>
            <a:off x="-150" y="-23475"/>
            <a:ext cx="9144079" cy="5430372"/>
            <a:chOff x="-150" y="-23475"/>
            <a:chExt cx="9144079" cy="5430372"/>
          </a:xfrm>
        </p:grpSpPr>
        <p:sp>
          <p:nvSpPr>
            <p:cNvPr id="360" name="Google Shape;360;p14"/>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4"/>
            <p:cNvGrpSpPr/>
            <p:nvPr/>
          </p:nvGrpSpPr>
          <p:grpSpPr>
            <a:xfrm>
              <a:off x="7623203" y="4330249"/>
              <a:ext cx="1520699" cy="813424"/>
              <a:chOff x="3457050" y="4619150"/>
              <a:chExt cx="227075" cy="121450"/>
            </a:xfrm>
          </p:grpSpPr>
          <p:sp>
            <p:nvSpPr>
              <p:cNvPr id="365" name="Google Shape;365;p14"/>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14"/>
            <p:cNvGrpSpPr/>
            <p:nvPr/>
          </p:nvGrpSpPr>
          <p:grpSpPr>
            <a:xfrm flipH="1">
              <a:off x="-69" y="4310169"/>
              <a:ext cx="792529" cy="1096728"/>
              <a:chOff x="3536675" y="4387575"/>
              <a:chExt cx="147450" cy="204050"/>
            </a:xfrm>
          </p:grpSpPr>
          <p:sp>
            <p:nvSpPr>
              <p:cNvPr id="370" name="Google Shape;370;p14"/>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2" name="Google Shape;372;p14"/>
          <p:cNvSpPr txBox="1">
            <a:spLocks noGrp="1"/>
          </p:cNvSpPr>
          <p:nvPr>
            <p:ph type="title" hasCustomPrompt="1"/>
          </p:nvPr>
        </p:nvSpPr>
        <p:spPr>
          <a:xfrm>
            <a:off x="720000" y="3014750"/>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73" name="Google Shape;373;p14"/>
          <p:cNvSpPr txBox="1">
            <a:spLocks noGrp="1"/>
          </p:cNvSpPr>
          <p:nvPr>
            <p:ph type="title" idx="2"/>
          </p:nvPr>
        </p:nvSpPr>
        <p:spPr>
          <a:xfrm>
            <a:off x="720000" y="4145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4" name="Google Shape;374;p14"/>
          <p:cNvSpPr txBox="1">
            <a:spLocks noGrp="1"/>
          </p:cNvSpPr>
          <p:nvPr>
            <p:ph type="subTitle" idx="1"/>
          </p:nvPr>
        </p:nvSpPr>
        <p:spPr>
          <a:xfrm>
            <a:off x="1999674" y="3014750"/>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75" name="Google Shape;375;p14"/>
          <p:cNvSpPr txBox="1">
            <a:spLocks noGrp="1"/>
          </p:cNvSpPr>
          <p:nvPr>
            <p:ph type="subTitle" idx="3"/>
          </p:nvPr>
        </p:nvSpPr>
        <p:spPr>
          <a:xfrm>
            <a:off x="1999675" y="3332150"/>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76" name="Google Shape;376;p14"/>
          <p:cNvSpPr txBox="1">
            <a:spLocks noGrp="1"/>
          </p:cNvSpPr>
          <p:nvPr>
            <p:ph type="title" idx="4" hasCustomPrompt="1"/>
          </p:nvPr>
        </p:nvSpPr>
        <p:spPr>
          <a:xfrm>
            <a:off x="4835775" y="3014750"/>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77" name="Google Shape;377;p14"/>
          <p:cNvSpPr txBox="1">
            <a:spLocks noGrp="1"/>
          </p:cNvSpPr>
          <p:nvPr>
            <p:ph type="subTitle" idx="5"/>
          </p:nvPr>
        </p:nvSpPr>
        <p:spPr>
          <a:xfrm>
            <a:off x="6115499" y="3014750"/>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78" name="Google Shape;378;p14"/>
          <p:cNvSpPr txBox="1">
            <a:spLocks noGrp="1"/>
          </p:cNvSpPr>
          <p:nvPr>
            <p:ph type="subTitle" idx="6"/>
          </p:nvPr>
        </p:nvSpPr>
        <p:spPr>
          <a:xfrm>
            <a:off x="6115500" y="3332150"/>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79" name="Google Shape;379;p14"/>
          <p:cNvSpPr txBox="1">
            <a:spLocks noGrp="1"/>
          </p:cNvSpPr>
          <p:nvPr>
            <p:ph type="title" idx="7" hasCustomPrompt="1"/>
          </p:nvPr>
        </p:nvSpPr>
        <p:spPr>
          <a:xfrm>
            <a:off x="720000" y="1655875"/>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80" name="Google Shape;380;p14"/>
          <p:cNvSpPr txBox="1">
            <a:spLocks noGrp="1"/>
          </p:cNvSpPr>
          <p:nvPr>
            <p:ph type="subTitle" idx="8"/>
          </p:nvPr>
        </p:nvSpPr>
        <p:spPr>
          <a:xfrm>
            <a:off x="1999674" y="1655875"/>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81" name="Google Shape;381;p14"/>
          <p:cNvSpPr txBox="1">
            <a:spLocks noGrp="1"/>
          </p:cNvSpPr>
          <p:nvPr>
            <p:ph type="subTitle" idx="9"/>
          </p:nvPr>
        </p:nvSpPr>
        <p:spPr>
          <a:xfrm>
            <a:off x="1999675" y="1973275"/>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2" name="Google Shape;382;p14"/>
          <p:cNvSpPr txBox="1">
            <a:spLocks noGrp="1"/>
          </p:cNvSpPr>
          <p:nvPr>
            <p:ph type="title" idx="13" hasCustomPrompt="1"/>
          </p:nvPr>
        </p:nvSpPr>
        <p:spPr>
          <a:xfrm>
            <a:off x="4835775" y="1655875"/>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83" name="Google Shape;383;p14"/>
          <p:cNvSpPr txBox="1">
            <a:spLocks noGrp="1"/>
          </p:cNvSpPr>
          <p:nvPr>
            <p:ph type="subTitle" idx="14"/>
          </p:nvPr>
        </p:nvSpPr>
        <p:spPr>
          <a:xfrm>
            <a:off x="6115499" y="1655875"/>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84" name="Google Shape;384;p14"/>
          <p:cNvSpPr txBox="1">
            <a:spLocks noGrp="1"/>
          </p:cNvSpPr>
          <p:nvPr>
            <p:ph type="subTitle" idx="15"/>
          </p:nvPr>
        </p:nvSpPr>
        <p:spPr>
          <a:xfrm>
            <a:off x="6115500" y="1973275"/>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CUSTOM_2">
    <p:spTree>
      <p:nvGrpSpPr>
        <p:cNvPr id="1" name="Shape 385"/>
        <p:cNvGrpSpPr/>
        <p:nvPr/>
      </p:nvGrpSpPr>
      <p:grpSpPr>
        <a:xfrm>
          <a:off x="0" y="0"/>
          <a:ext cx="0" cy="0"/>
          <a:chOff x="0" y="0"/>
          <a:chExt cx="0" cy="0"/>
        </a:xfrm>
      </p:grpSpPr>
      <p:grpSp>
        <p:nvGrpSpPr>
          <p:cNvPr id="386" name="Google Shape;386;p15"/>
          <p:cNvGrpSpPr/>
          <p:nvPr/>
        </p:nvGrpSpPr>
        <p:grpSpPr>
          <a:xfrm>
            <a:off x="0" y="-396350"/>
            <a:ext cx="9144000" cy="5555950"/>
            <a:chOff x="0" y="-396350"/>
            <a:chExt cx="9144000" cy="5555950"/>
          </a:xfrm>
        </p:grpSpPr>
        <p:sp>
          <p:nvSpPr>
            <p:cNvPr id="387" name="Google Shape;387;p15"/>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15"/>
            <p:cNvGrpSpPr/>
            <p:nvPr/>
          </p:nvGrpSpPr>
          <p:grpSpPr>
            <a:xfrm>
              <a:off x="8174062" y="3811555"/>
              <a:ext cx="969932" cy="1331946"/>
              <a:chOff x="2608825" y="4070850"/>
              <a:chExt cx="720925" cy="990000"/>
            </a:xfrm>
          </p:grpSpPr>
          <p:sp>
            <p:nvSpPr>
              <p:cNvPr id="390" name="Google Shape;390;p15"/>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5"/>
            <p:cNvGrpSpPr/>
            <p:nvPr/>
          </p:nvGrpSpPr>
          <p:grpSpPr>
            <a:xfrm>
              <a:off x="4030588" y="-396350"/>
              <a:ext cx="1082725" cy="723050"/>
              <a:chOff x="1352275" y="974950"/>
              <a:chExt cx="1082725" cy="723050"/>
            </a:xfrm>
          </p:grpSpPr>
          <p:sp>
            <p:nvSpPr>
              <p:cNvPr id="463" name="Google Shape;463;p15"/>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5" name="Google Shape;465;p15"/>
          <p:cNvSpPr txBox="1">
            <a:spLocks noGrp="1"/>
          </p:cNvSpPr>
          <p:nvPr>
            <p:ph type="title"/>
          </p:nvPr>
        </p:nvSpPr>
        <p:spPr>
          <a:xfrm>
            <a:off x="720000" y="414575"/>
            <a:ext cx="4404900" cy="1023600"/>
          </a:xfrm>
          <a:prstGeom prst="rect">
            <a:avLst/>
          </a:prstGeom>
        </p:spPr>
        <p:txBody>
          <a:bodyPr spcFirstLastPara="1" wrap="square" lIns="0" tIns="0" rIns="0" bIns="0" anchor="ctr" anchorCtr="0">
            <a:noAutofit/>
          </a:bodyPr>
          <a:lstStyle>
            <a:lvl1pPr lvl="0" algn="l"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6" name="Google Shape;466;p15"/>
          <p:cNvSpPr txBox="1">
            <a:spLocks noGrp="1"/>
          </p:cNvSpPr>
          <p:nvPr>
            <p:ph type="subTitle" idx="1"/>
          </p:nvPr>
        </p:nvSpPr>
        <p:spPr>
          <a:xfrm>
            <a:off x="720000" y="1611600"/>
            <a:ext cx="4404900" cy="2687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accent4"/>
              </a:buClr>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CUSTOM_3">
    <p:spTree>
      <p:nvGrpSpPr>
        <p:cNvPr id="1" name="Shape 467"/>
        <p:cNvGrpSpPr/>
        <p:nvPr/>
      </p:nvGrpSpPr>
      <p:grpSpPr>
        <a:xfrm>
          <a:off x="0" y="0"/>
          <a:ext cx="0" cy="0"/>
          <a:chOff x="0" y="0"/>
          <a:chExt cx="0" cy="0"/>
        </a:xfrm>
      </p:grpSpPr>
      <p:grpSp>
        <p:nvGrpSpPr>
          <p:cNvPr id="468" name="Google Shape;468;p16"/>
          <p:cNvGrpSpPr/>
          <p:nvPr/>
        </p:nvGrpSpPr>
        <p:grpSpPr>
          <a:xfrm>
            <a:off x="0" y="-396350"/>
            <a:ext cx="9144000" cy="5555950"/>
            <a:chOff x="0" y="-396350"/>
            <a:chExt cx="9144000" cy="5555950"/>
          </a:xfrm>
        </p:grpSpPr>
        <p:sp>
          <p:nvSpPr>
            <p:cNvPr id="469" name="Google Shape;469;p16"/>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16"/>
            <p:cNvGrpSpPr/>
            <p:nvPr/>
          </p:nvGrpSpPr>
          <p:grpSpPr>
            <a:xfrm>
              <a:off x="8174062" y="3811555"/>
              <a:ext cx="969932" cy="1331946"/>
              <a:chOff x="2608825" y="4070850"/>
              <a:chExt cx="720925" cy="990000"/>
            </a:xfrm>
          </p:grpSpPr>
          <p:sp>
            <p:nvSpPr>
              <p:cNvPr id="472" name="Google Shape;472;p16"/>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6"/>
            <p:cNvGrpSpPr/>
            <p:nvPr/>
          </p:nvGrpSpPr>
          <p:grpSpPr>
            <a:xfrm>
              <a:off x="4030588" y="-396350"/>
              <a:ext cx="1082725" cy="723050"/>
              <a:chOff x="1352275" y="974950"/>
              <a:chExt cx="1082725" cy="723050"/>
            </a:xfrm>
          </p:grpSpPr>
          <p:sp>
            <p:nvSpPr>
              <p:cNvPr id="545" name="Google Shape;545;p16"/>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7" name="Google Shape;547;p16"/>
          <p:cNvSpPr txBox="1">
            <a:spLocks noGrp="1"/>
          </p:cNvSpPr>
          <p:nvPr>
            <p:ph type="title"/>
          </p:nvPr>
        </p:nvSpPr>
        <p:spPr>
          <a:xfrm>
            <a:off x="720000" y="2225750"/>
            <a:ext cx="3940800" cy="10617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48" name="Google Shape;548;p16"/>
          <p:cNvSpPr txBox="1">
            <a:spLocks noGrp="1"/>
          </p:cNvSpPr>
          <p:nvPr>
            <p:ph type="subTitle" idx="1"/>
          </p:nvPr>
        </p:nvSpPr>
        <p:spPr>
          <a:xfrm>
            <a:off x="720000" y="3292850"/>
            <a:ext cx="2951700" cy="70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9" name="Google Shape;549;p16"/>
          <p:cNvSpPr txBox="1">
            <a:spLocks noGrp="1"/>
          </p:cNvSpPr>
          <p:nvPr>
            <p:ph type="title" idx="2" hasCustomPrompt="1"/>
          </p:nvPr>
        </p:nvSpPr>
        <p:spPr>
          <a:xfrm>
            <a:off x="720000" y="1145075"/>
            <a:ext cx="3940800" cy="1080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72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10">
    <p:spTree>
      <p:nvGrpSpPr>
        <p:cNvPr id="1" name="Shape 637"/>
        <p:cNvGrpSpPr/>
        <p:nvPr/>
      </p:nvGrpSpPr>
      <p:grpSpPr>
        <a:xfrm>
          <a:off x="0" y="0"/>
          <a:ext cx="0" cy="0"/>
          <a:chOff x="0" y="0"/>
          <a:chExt cx="0" cy="0"/>
        </a:xfrm>
      </p:grpSpPr>
      <p:grpSp>
        <p:nvGrpSpPr>
          <p:cNvPr id="638" name="Google Shape;638;p18"/>
          <p:cNvGrpSpPr/>
          <p:nvPr/>
        </p:nvGrpSpPr>
        <p:grpSpPr>
          <a:xfrm>
            <a:off x="-150" y="-23475"/>
            <a:ext cx="9144079" cy="5430372"/>
            <a:chOff x="-150" y="-23475"/>
            <a:chExt cx="9144079" cy="5430372"/>
          </a:xfrm>
        </p:grpSpPr>
        <p:sp>
          <p:nvSpPr>
            <p:cNvPr id="639" name="Google Shape;639;p18"/>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18"/>
            <p:cNvGrpSpPr/>
            <p:nvPr/>
          </p:nvGrpSpPr>
          <p:grpSpPr>
            <a:xfrm>
              <a:off x="7623203" y="4330249"/>
              <a:ext cx="1520699" cy="813424"/>
              <a:chOff x="3457050" y="4619150"/>
              <a:chExt cx="227075" cy="121450"/>
            </a:xfrm>
          </p:grpSpPr>
          <p:sp>
            <p:nvSpPr>
              <p:cNvPr id="644" name="Google Shape;644;p18"/>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8"/>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18"/>
            <p:cNvGrpSpPr/>
            <p:nvPr/>
          </p:nvGrpSpPr>
          <p:grpSpPr>
            <a:xfrm flipH="1">
              <a:off x="-69" y="4310169"/>
              <a:ext cx="792529" cy="1096728"/>
              <a:chOff x="3536675" y="4387575"/>
              <a:chExt cx="147450" cy="204050"/>
            </a:xfrm>
          </p:grpSpPr>
          <p:sp>
            <p:nvSpPr>
              <p:cNvPr id="649" name="Google Shape;649;p18"/>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1" name="Google Shape;651;p18"/>
          <p:cNvSpPr txBox="1">
            <a:spLocks noGrp="1"/>
          </p:cNvSpPr>
          <p:nvPr>
            <p:ph type="subTitle" idx="1"/>
          </p:nvPr>
        </p:nvSpPr>
        <p:spPr>
          <a:xfrm>
            <a:off x="1140373" y="2149975"/>
            <a:ext cx="2795700" cy="70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2" name="Google Shape;652;p18"/>
          <p:cNvSpPr txBox="1">
            <a:spLocks noGrp="1"/>
          </p:cNvSpPr>
          <p:nvPr>
            <p:ph type="title" hasCustomPrompt="1"/>
          </p:nvPr>
        </p:nvSpPr>
        <p:spPr>
          <a:xfrm>
            <a:off x="944463" y="1069375"/>
            <a:ext cx="3187500" cy="1080600"/>
          </a:xfrm>
          <a:prstGeom prst="rect">
            <a:avLst/>
          </a:prstGeom>
        </p:spPr>
        <p:txBody>
          <a:bodyPr spcFirstLastPara="1" wrap="square" lIns="0" tIns="0" rIns="0" bIns="0" anchor="ctr" anchorCtr="0">
            <a:noAutofit/>
          </a:bodyPr>
          <a:lstStyle>
            <a:lvl1pPr lvl="0" rtl="0">
              <a:spcBef>
                <a:spcPts val="0"/>
              </a:spcBef>
              <a:spcAft>
                <a:spcPts val="0"/>
              </a:spcAft>
              <a:buSzPts val="7200"/>
              <a:buNone/>
              <a:defRPr sz="6700">
                <a:solidFill>
                  <a:schemeClr val="dk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53" name="Google Shape;653;p18"/>
          <p:cNvSpPr txBox="1">
            <a:spLocks noGrp="1"/>
          </p:cNvSpPr>
          <p:nvPr>
            <p:ph type="subTitle" idx="2"/>
          </p:nvPr>
        </p:nvSpPr>
        <p:spPr>
          <a:xfrm>
            <a:off x="5207950" y="2149975"/>
            <a:ext cx="2795700" cy="70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4" name="Google Shape;654;p18"/>
          <p:cNvSpPr txBox="1">
            <a:spLocks noGrp="1"/>
          </p:cNvSpPr>
          <p:nvPr>
            <p:ph type="title" idx="3" hasCustomPrompt="1"/>
          </p:nvPr>
        </p:nvSpPr>
        <p:spPr>
          <a:xfrm>
            <a:off x="5012038" y="1069375"/>
            <a:ext cx="3187500" cy="1080600"/>
          </a:xfrm>
          <a:prstGeom prst="rect">
            <a:avLst/>
          </a:prstGeom>
        </p:spPr>
        <p:txBody>
          <a:bodyPr spcFirstLastPara="1" wrap="square" lIns="0" tIns="0" rIns="0" bIns="0" anchor="ctr" anchorCtr="0">
            <a:noAutofit/>
          </a:bodyPr>
          <a:lstStyle>
            <a:lvl1pPr lvl="0" rtl="0">
              <a:spcBef>
                <a:spcPts val="0"/>
              </a:spcBef>
              <a:spcAft>
                <a:spcPts val="0"/>
              </a:spcAft>
              <a:buSzPts val="7200"/>
              <a:buNone/>
              <a:defRPr sz="67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CUSTOM_8">
    <p:spTree>
      <p:nvGrpSpPr>
        <p:cNvPr id="1" name="Shape 655"/>
        <p:cNvGrpSpPr/>
        <p:nvPr/>
      </p:nvGrpSpPr>
      <p:grpSpPr>
        <a:xfrm>
          <a:off x="0" y="0"/>
          <a:ext cx="0" cy="0"/>
          <a:chOff x="0" y="0"/>
          <a:chExt cx="0" cy="0"/>
        </a:xfrm>
      </p:grpSpPr>
      <p:grpSp>
        <p:nvGrpSpPr>
          <p:cNvPr id="656" name="Google Shape;656;p19"/>
          <p:cNvGrpSpPr/>
          <p:nvPr/>
        </p:nvGrpSpPr>
        <p:grpSpPr>
          <a:xfrm>
            <a:off x="0" y="-396350"/>
            <a:ext cx="9144000" cy="5555950"/>
            <a:chOff x="0" y="-396350"/>
            <a:chExt cx="9144000" cy="5555950"/>
          </a:xfrm>
        </p:grpSpPr>
        <p:sp>
          <p:nvSpPr>
            <p:cNvPr id="657" name="Google Shape;657;p19"/>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19"/>
            <p:cNvGrpSpPr/>
            <p:nvPr/>
          </p:nvGrpSpPr>
          <p:grpSpPr>
            <a:xfrm>
              <a:off x="8174062" y="3811555"/>
              <a:ext cx="969932" cy="1331946"/>
              <a:chOff x="2608825" y="4070850"/>
              <a:chExt cx="720925" cy="990000"/>
            </a:xfrm>
          </p:grpSpPr>
          <p:sp>
            <p:nvSpPr>
              <p:cNvPr id="660" name="Google Shape;660;p19"/>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19"/>
            <p:cNvGrpSpPr/>
            <p:nvPr/>
          </p:nvGrpSpPr>
          <p:grpSpPr>
            <a:xfrm>
              <a:off x="4030588" y="-396350"/>
              <a:ext cx="1082725" cy="723050"/>
              <a:chOff x="1352275" y="974950"/>
              <a:chExt cx="1082725" cy="723050"/>
            </a:xfrm>
          </p:grpSpPr>
          <p:sp>
            <p:nvSpPr>
              <p:cNvPr id="733" name="Google Shape;733;p19"/>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5" name="Google Shape;735;p19"/>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736"/>
        <p:cNvGrpSpPr/>
        <p:nvPr/>
      </p:nvGrpSpPr>
      <p:grpSpPr>
        <a:xfrm>
          <a:off x="0" y="0"/>
          <a:ext cx="0" cy="0"/>
          <a:chOff x="0" y="0"/>
          <a:chExt cx="0" cy="0"/>
        </a:xfrm>
      </p:grpSpPr>
      <p:grpSp>
        <p:nvGrpSpPr>
          <p:cNvPr id="737" name="Google Shape;737;p20"/>
          <p:cNvGrpSpPr/>
          <p:nvPr/>
        </p:nvGrpSpPr>
        <p:grpSpPr>
          <a:xfrm>
            <a:off x="-150" y="-23475"/>
            <a:ext cx="9144079" cy="5430372"/>
            <a:chOff x="-150" y="-23475"/>
            <a:chExt cx="9144079" cy="5430372"/>
          </a:xfrm>
        </p:grpSpPr>
        <p:sp>
          <p:nvSpPr>
            <p:cNvPr id="738" name="Google Shape;738;p20"/>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0"/>
            <p:cNvGrpSpPr/>
            <p:nvPr/>
          </p:nvGrpSpPr>
          <p:grpSpPr>
            <a:xfrm>
              <a:off x="7623203" y="4330249"/>
              <a:ext cx="1520699" cy="813424"/>
              <a:chOff x="3457050" y="4619150"/>
              <a:chExt cx="227075" cy="121450"/>
            </a:xfrm>
          </p:grpSpPr>
          <p:sp>
            <p:nvSpPr>
              <p:cNvPr id="743" name="Google Shape;743;p20"/>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20"/>
            <p:cNvGrpSpPr/>
            <p:nvPr/>
          </p:nvGrpSpPr>
          <p:grpSpPr>
            <a:xfrm flipH="1">
              <a:off x="-69" y="4310169"/>
              <a:ext cx="792529" cy="1096728"/>
              <a:chOff x="3536675" y="4387575"/>
              <a:chExt cx="147450" cy="204050"/>
            </a:xfrm>
          </p:grpSpPr>
          <p:sp>
            <p:nvSpPr>
              <p:cNvPr id="748" name="Google Shape;748;p20"/>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0" name="Google Shape;750;p20"/>
          <p:cNvSpPr txBox="1">
            <a:spLocks noGrp="1"/>
          </p:cNvSpPr>
          <p:nvPr>
            <p:ph type="title"/>
          </p:nvPr>
        </p:nvSpPr>
        <p:spPr>
          <a:xfrm>
            <a:off x="3740100" y="2151069"/>
            <a:ext cx="4683900" cy="1136400"/>
          </a:xfrm>
          <a:prstGeom prst="rect">
            <a:avLst/>
          </a:prstGeom>
        </p:spPr>
        <p:txBody>
          <a:bodyPr spcFirstLastPara="1" wrap="square" lIns="0" tIns="0" rIns="0" bIns="0" anchor="ctr" anchorCtr="0">
            <a:noAutofit/>
          </a:bodyPr>
          <a:lstStyle>
            <a:lvl1pPr lvl="0" algn="r"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51" name="Google Shape;751;p20"/>
          <p:cNvSpPr txBox="1">
            <a:spLocks noGrp="1"/>
          </p:cNvSpPr>
          <p:nvPr>
            <p:ph type="subTitle" idx="1"/>
          </p:nvPr>
        </p:nvSpPr>
        <p:spPr>
          <a:xfrm>
            <a:off x="5497725" y="3287325"/>
            <a:ext cx="2926200" cy="7056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20"/>
          <p:cNvSpPr txBox="1">
            <a:spLocks noGrp="1"/>
          </p:cNvSpPr>
          <p:nvPr>
            <p:ph type="title" idx="2" hasCustomPrompt="1"/>
          </p:nvPr>
        </p:nvSpPr>
        <p:spPr>
          <a:xfrm>
            <a:off x="3740100" y="1150575"/>
            <a:ext cx="4683900" cy="1000500"/>
          </a:xfrm>
          <a:prstGeom prst="rect">
            <a:avLst/>
          </a:prstGeom>
        </p:spPr>
        <p:txBody>
          <a:bodyPr spcFirstLastPara="1" wrap="square" lIns="0" tIns="0" rIns="0" bIns="0" anchor="ctr" anchorCtr="0">
            <a:noAutofit/>
          </a:bodyPr>
          <a:lstStyle>
            <a:lvl1pPr lvl="0" algn="r" rtl="0">
              <a:spcBef>
                <a:spcPts val="0"/>
              </a:spcBef>
              <a:spcAft>
                <a:spcPts val="0"/>
              </a:spcAft>
              <a:buSzPts val="7200"/>
              <a:buNone/>
              <a:defRPr sz="72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CUSTOM_11">
    <p:spTree>
      <p:nvGrpSpPr>
        <p:cNvPr id="1" name="Shape 779"/>
        <p:cNvGrpSpPr/>
        <p:nvPr/>
      </p:nvGrpSpPr>
      <p:grpSpPr>
        <a:xfrm>
          <a:off x="0" y="0"/>
          <a:ext cx="0" cy="0"/>
          <a:chOff x="0" y="0"/>
          <a:chExt cx="0" cy="0"/>
        </a:xfrm>
      </p:grpSpPr>
      <p:grpSp>
        <p:nvGrpSpPr>
          <p:cNvPr id="780" name="Google Shape;780;p22"/>
          <p:cNvGrpSpPr/>
          <p:nvPr/>
        </p:nvGrpSpPr>
        <p:grpSpPr>
          <a:xfrm>
            <a:off x="0" y="-396350"/>
            <a:ext cx="9144000" cy="5555950"/>
            <a:chOff x="0" y="-396350"/>
            <a:chExt cx="9144000" cy="5555950"/>
          </a:xfrm>
        </p:grpSpPr>
        <p:sp>
          <p:nvSpPr>
            <p:cNvPr id="781" name="Google Shape;781;p22"/>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22"/>
            <p:cNvGrpSpPr/>
            <p:nvPr/>
          </p:nvGrpSpPr>
          <p:grpSpPr>
            <a:xfrm>
              <a:off x="8174062" y="3811555"/>
              <a:ext cx="969932" cy="1331946"/>
              <a:chOff x="2608825" y="4070850"/>
              <a:chExt cx="720925" cy="990000"/>
            </a:xfrm>
          </p:grpSpPr>
          <p:sp>
            <p:nvSpPr>
              <p:cNvPr id="784" name="Google Shape;784;p22"/>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22"/>
            <p:cNvGrpSpPr/>
            <p:nvPr/>
          </p:nvGrpSpPr>
          <p:grpSpPr>
            <a:xfrm>
              <a:off x="4030588" y="-396350"/>
              <a:ext cx="1082725" cy="723050"/>
              <a:chOff x="1352275" y="974950"/>
              <a:chExt cx="1082725" cy="723050"/>
            </a:xfrm>
          </p:grpSpPr>
          <p:sp>
            <p:nvSpPr>
              <p:cNvPr id="857" name="Google Shape;857;p22"/>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9" name="Google Shape;859;p22"/>
          <p:cNvSpPr txBox="1">
            <a:spLocks noGrp="1"/>
          </p:cNvSpPr>
          <p:nvPr>
            <p:ph type="title"/>
          </p:nvPr>
        </p:nvSpPr>
        <p:spPr>
          <a:xfrm>
            <a:off x="1691850" y="2301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60" name="Google Shape;860;p22"/>
          <p:cNvSpPr txBox="1">
            <a:spLocks noGrp="1"/>
          </p:cNvSpPr>
          <p:nvPr>
            <p:ph type="subTitle" idx="1"/>
          </p:nvPr>
        </p:nvSpPr>
        <p:spPr>
          <a:xfrm>
            <a:off x="1691850" y="3302288"/>
            <a:ext cx="5760300" cy="545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1" name="Google Shape;861;p22"/>
          <p:cNvSpPr txBox="1">
            <a:spLocks noGrp="1"/>
          </p:cNvSpPr>
          <p:nvPr>
            <p:ph type="title" idx="2" hasCustomPrompt="1"/>
          </p:nvPr>
        </p:nvSpPr>
        <p:spPr>
          <a:xfrm>
            <a:off x="1691850" y="1295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72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885"/>
        <p:cNvGrpSpPr/>
        <p:nvPr/>
      </p:nvGrpSpPr>
      <p:grpSpPr>
        <a:xfrm>
          <a:off x="0" y="0"/>
          <a:ext cx="0" cy="0"/>
          <a:chOff x="0" y="0"/>
          <a:chExt cx="0" cy="0"/>
        </a:xfrm>
      </p:grpSpPr>
      <p:grpSp>
        <p:nvGrpSpPr>
          <p:cNvPr id="886" name="Google Shape;886;p24"/>
          <p:cNvGrpSpPr/>
          <p:nvPr/>
        </p:nvGrpSpPr>
        <p:grpSpPr>
          <a:xfrm>
            <a:off x="0" y="-396350"/>
            <a:ext cx="9144000" cy="5555950"/>
            <a:chOff x="0" y="-396350"/>
            <a:chExt cx="9144000" cy="5555950"/>
          </a:xfrm>
        </p:grpSpPr>
        <p:sp>
          <p:nvSpPr>
            <p:cNvPr id="887" name="Google Shape;887;p24"/>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24"/>
            <p:cNvGrpSpPr/>
            <p:nvPr/>
          </p:nvGrpSpPr>
          <p:grpSpPr>
            <a:xfrm>
              <a:off x="8174062" y="3811555"/>
              <a:ext cx="969932" cy="1331946"/>
              <a:chOff x="2608825" y="4070850"/>
              <a:chExt cx="720925" cy="990000"/>
            </a:xfrm>
          </p:grpSpPr>
          <p:sp>
            <p:nvSpPr>
              <p:cNvPr id="890" name="Google Shape;890;p24"/>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24"/>
            <p:cNvGrpSpPr/>
            <p:nvPr/>
          </p:nvGrpSpPr>
          <p:grpSpPr>
            <a:xfrm>
              <a:off x="4030588" y="-396350"/>
              <a:ext cx="1082725" cy="723050"/>
              <a:chOff x="1352275" y="974950"/>
              <a:chExt cx="1082725" cy="723050"/>
            </a:xfrm>
          </p:grpSpPr>
          <p:sp>
            <p:nvSpPr>
              <p:cNvPr id="963" name="Google Shape;963;p24"/>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24"/>
          <p:cNvSpPr txBox="1">
            <a:spLocks noGrp="1"/>
          </p:cNvSpPr>
          <p:nvPr>
            <p:ph type="title"/>
          </p:nvPr>
        </p:nvSpPr>
        <p:spPr>
          <a:xfrm flipH="1">
            <a:off x="5741701" y="1384800"/>
            <a:ext cx="2343000" cy="1186800"/>
          </a:xfrm>
          <a:prstGeom prst="rect">
            <a:avLst/>
          </a:prstGeom>
        </p:spPr>
        <p:txBody>
          <a:bodyPr spcFirstLastPara="1" wrap="square" lIns="0" tIns="0" rIns="0" bIns="0" anchor="ctr"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6" name="Google Shape;966;p24"/>
          <p:cNvSpPr txBox="1">
            <a:spLocks noGrp="1"/>
          </p:cNvSpPr>
          <p:nvPr>
            <p:ph type="subTitle" idx="1"/>
          </p:nvPr>
        </p:nvSpPr>
        <p:spPr>
          <a:xfrm flipH="1">
            <a:off x="5741810" y="2571750"/>
            <a:ext cx="2678100" cy="1354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14">
    <p:spTree>
      <p:nvGrpSpPr>
        <p:cNvPr id="1" name="Shape 983"/>
        <p:cNvGrpSpPr/>
        <p:nvPr/>
      </p:nvGrpSpPr>
      <p:grpSpPr>
        <a:xfrm>
          <a:off x="0" y="0"/>
          <a:ext cx="0" cy="0"/>
          <a:chOff x="0" y="0"/>
          <a:chExt cx="0" cy="0"/>
        </a:xfrm>
      </p:grpSpPr>
      <p:grpSp>
        <p:nvGrpSpPr>
          <p:cNvPr id="984" name="Google Shape;984;p26"/>
          <p:cNvGrpSpPr/>
          <p:nvPr/>
        </p:nvGrpSpPr>
        <p:grpSpPr>
          <a:xfrm>
            <a:off x="0" y="-396350"/>
            <a:ext cx="9144000" cy="5555950"/>
            <a:chOff x="0" y="-396350"/>
            <a:chExt cx="9144000" cy="5555950"/>
          </a:xfrm>
        </p:grpSpPr>
        <p:sp>
          <p:nvSpPr>
            <p:cNvPr id="985" name="Google Shape;985;p26"/>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26"/>
            <p:cNvGrpSpPr/>
            <p:nvPr/>
          </p:nvGrpSpPr>
          <p:grpSpPr>
            <a:xfrm>
              <a:off x="8174062" y="3811555"/>
              <a:ext cx="969932" cy="1331946"/>
              <a:chOff x="2608825" y="4070850"/>
              <a:chExt cx="720925" cy="990000"/>
            </a:xfrm>
          </p:grpSpPr>
          <p:sp>
            <p:nvSpPr>
              <p:cNvPr id="988" name="Google Shape;988;p26"/>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6"/>
            <p:cNvGrpSpPr/>
            <p:nvPr/>
          </p:nvGrpSpPr>
          <p:grpSpPr>
            <a:xfrm>
              <a:off x="4030588" y="-396350"/>
              <a:ext cx="1082725" cy="723050"/>
              <a:chOff x="1352275" y="974950"/>
              <a:chExt cx="1082725" cy="723050"/>
            </a:xfrm>
          </p:grpSpPr>
          <p:sp>
            <p:nvSpPr>
              <p:cNvPr id="1061" name="Google Shape;1061;p26"/>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3" name="Google Shape;1063;p26"/>
          <p:cNvSpPr txBox="1">
            <a:spLocks noGrp="1"/>
          </p:cNvSpPr>
          <p:nvPr>
            <p:ph type="title"/>
          </p:nvPr>
        </p:nvSpPr>
        <p:spPr>
          <a:xfrm>
            <a:off x="720000" y="540000"/>
            <a:ext cx="3852000" cy="5937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9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64" name="Google Shape;1064;p26"/>
          <p:cNvSpPr txBox="1">
            <a:spLocks noGrp="1"/>
          </p:cNvSpPr>
          <p:nvPr>
            <p:ph type="subTitle" idx="1"/>
          </p:nvPr>
        </p:nvSpPr>
        <p:spPr>
          <a:xfrm>
            <a:off x="720000" y="2282750"/>
            <a:ext cx="2169900" cy="935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7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5" name="Google Shape;1065;p26"/>
          <p:cNvSpPr txBox="1">
            <a:spLocks noGrp="1"/>
          </p:cNvSpPr>
          <p:nvPr>
            <p:ph type="subTitle" idx="2"/>
          </p:nvPr>
        </p:nvSpPr>
        <p:spPr>
          <a:xfrm>
            <a:off x="720000" y="1925050"/>
            <a:ext cx="2497200" cy="357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7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6" name="Google Shape;1066;p26"/>
          <p:cNvSpPr txBox="1"/>
          <p:nvPr/>
        </p:nvSpPr>
        <p:spPr>
          <a:xfrm>
            <a:off x="720000" y="3475225"/>
            <a:ext cx="3141900" cy="7908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300"/>
              </a:spcBef>
              <a:spcAft>
                <a:spcPts val="0"/>
              </a:spcAft>
              <a:buNone/>
            </a:pPr>
            <a:r>
              <a:rPr lang="en" sz="1200">
                <a:solidFill>
                  <a:schemeClr val="dk1"/>
                </a:solidFill>
                <a:latin typeface="Assistant"/>
                <a:ea typeface="Assistant"/>
                <a:cs typeface="Assistant"/>
                <a:sym typeface="Assistant"/>
              </a:rPr>
              <a:t>CREDITS: This presentation template was created by </a:t>
            </a:r>
            <a:r>
              <a:rPr lang="en" sz="1200" b="1">
                <a:solidFill>
                  <a:schemeClr val="accent4"/>
                </a:solidFill>
                <a:uFill>
                  <a:noFill/>
                </a:u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200">
                <a:solidFill>
                  <a:schemeClr val="dk1"/>
                </a:solidFill>
                <a:latin typeface="Assistant"/>
                <a:ea typeface="Assistant"/>
                <a:cs typeface="Assistant"/>
                <a:sym typeface="Assistant"/>
              </a:rPr>
              <a:t>, including icons by </a:t>
            </a:r>
            <a:r>
              <a:rPr lang="en" sz="1200" b="1">
                <a:solidFill>
                  <a:schemeClr val="accent4"/>
                </a:solidFill>
                <a:uFill>
                  <a:noFill/>
                </a:u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200">
                <a:solidFill>
                  <a:schemeClr val="dk1"/>
                </a:solidFill>
                <a:latin typeface="Assistant"/>
                <a:ea typeface="Assistant"/>
                <a:cs typeface="Assistant"/>
                <a:sym typeface="Assistant"/>
              </a:rPr>
              <a:t>, and infographics &amp; images by </a:t>
            </a:r>
            <a:r>
              <a:rPr lang="en" sz="1200" b="1">
                <a:solidFill>
                  <a:schemeClr val="accent4"/>
                </a:solidFill>
                <a:uFill>
                  <a:noFill/>
                </a:u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endParaRPr sz="1200" b="1">
              <a:solidFill>
                <a:schemeClr val="accent4"/>
              </a:solidFill>
              <a:latin typeface="Assistant"/>
              <a:ea typeface="Assistant"/>
              <a:cs typeface="Assistant"/>
              <a:sym typeface="Assistan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1084"/>
        <p:cNvGrpSpPr/>
        <p:nvPr/>
      </p:nvGrpSpPr>
      <p:grpSpPr>
        <a:xfrm>
          <a:off x="0" y="0"/>
          <a:ext cx="0" cy="0"/>
          <a:chOff x="0" y="0"/>
          <a:chExt cx="0" cy="0"/>
        </a:xfrm>
      </p:grpSpPr>
      <p:grpSp>
        <p:nvGrpSpPr>
          <p:cNvPr id="1085" name="Google Shape;1085;p28"/>
          <p:cNvGrpSpPr/>
          <p:nvPr/>
        </p:nvGrpSpPr>
        <p:grpSpPr>
          <a:xfrm>
            <a:off x="0" y="-396350"/>
            <a:ext cx="9144000" cy="5555950"/>
            <a:chOff x="0" y="-396350"/>
            <a:chExt cx="9144000" cy="5555950"/>
          </a:xfrm>
        </p:grpSpPr>
        <p:sp>
          <p:nvSpPr>
            <p:cNvPr id="1086" name="Google Shape;1086;p28"/>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28"/>
            <p:cNvGrpSpPr/>
            <p:nvPr/>
          </p:nvGrpSpPr>
          <p:grpSpPr>
            <a:xfrm>
              <a:off x="8174062" y="3811555"/>
              <a:ext cx="969932" cy="1331946"/>
              <a:chOff x="2608825" y="4070850"/>
              <a:chExt cx="720925" cy="990000"/>
            </a:xfrm>
          </p:grpSpPr>
          <p:sp>
            <p:nvSpPr>
              <p:cNvPr id="1089" name="Google Shape;1089;p28"/>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28"/>
            <p:cNvGrpSpPr/>
            <p:nvPr/>
          </p:nvGrpSpPr>
          <p:grpSpPr>
            <a:xfrm>
              <a:off x="4030588" y="-396350"/>
              <a:ext cx="1082725" cy="723050"/>
              <a:chOff x="1352275" y="974950"/>
              <a:chExt cx="1082725" cy="723050"/>
            </a:xfrm>
          </p:grpSpPr>
          <p:sp>
            <p:nvSpPr>
              <p:cNvPr id="1162" name="Google Shape;1162;p28"/>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grpSp>
        <p:nvGrpSpPr>
          <p:cNvPr id="25" name="Google Shape;25;p3"/>
          <p:cNvGrpSpPr/>
          <p:nvPr/>
        </p:nvGrpSpPr>
        <p:grpSpPr>
          <a:xfrm>
            <a:off x="-150" y="-23475"/>
            <a:ext cx="9144079" cy="5430372"/>
            <a:chOff x="-150" y="-23475"/>
            <a:chExt cx="9144079" cy="5430372"/>
          </a:xfrm>
        </p:grpSpPr>
        <p:sp>
          <p:nvSpPr>
            <p:cNvPr id="26" name="Google Shape;26;p3"/>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a:off x="7623203" y="4330249"/>
              <a:ext cx="1520699" cy="813424"/>
              <a:chOff x="3457050" y="4619150"/>
              <a:chExt cx="227075" cy="121450"/>
            </a:xfrm>
          </p:grpSpPr>
          <p:sp>
            <p:nvSpPr>
              <p:cNvPr id="31" name="Google Shape;31;p3"/>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flipH="1">
              <a:off x="-69" y="4310169"/>
              <a:ext cx="792529" cy="1096728"/>
              <a:chOff x="3536675" y="4387575"/>
              <a:chExt cx="147450" cy="204050"/>
            </a:xfrm>
          </p:grpSpPr>
          <p:sp>
            <p:nvSpPr>
              <p:cNvPr id="36" name="Google Shape;36;p3"/>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3"/>
          <p:cNvSpPr txBox="1">
            <a:spLocks noGrp="1"/>
          </p:cNvSpPr>
          <p:nvPr>
            <p:ph type="title"/>
          </p:nvPr>
        </p:nvSpPr>
        <p:spPr>
          <a:xfrm>
            <a:off x="1691850" y="2301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3"/>
          <p:cNvSpPr txBox="1">
            <a:spLocks noGrp="1"/>
          </p:cNvSpPr>
          <p:nvPr>
            <p:ph type="subTitle" idx="1"/>
          </p:nvPr>
        </p:nvSpPr>
        <p:spPr>
          <a:xfrm>
            <a:off x="1691850" y="3302288"/>
            <a:ext cx="5760300" cy="545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3"/>
          <p:cNvSpPr txBox="1">
            <a:spLocks noGrp="1"/>
          </p:cNvSpPr>
          <p:nvPr>
            <p:ph type="title" idx="2" hasCustomPrompt="1"/>
          </p:nvPr>
        </p:nvSpPr>
        <p:spPr>
          <a:xfrm>
            <a:off x="1691850" y="1295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72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1164"/>
        <p:cNvGrpSpPr/>
        <p:nvPr/>
      </p:nvGrpSpPr>
      <p:grpSpPr>
        <a:xfrm>
          <a:off x="0" y="0"/>
          <a:ext cx="0" cy="0"/>
          <a:chOff x="0" y="0"/>
          <a:chExt cx="0" cy="0"/>
        </a:xfrm>
      </p:grpSpPr>
      <p:grpSp>
        <p:nvGrpSpPr>
          <p:cNvPr id="1165" name="Google Shape;1165;p29"/>
          <p:cNvGrpSpPr/>
          <p:nvPr/>
        </p:nvGrpSpPr>
        <p:grpSpPr>
          <a:xfrm>
            <a:off x="-150" y="-23475"/>
            <a:ext cx="9144079" cy="5430372"/>
            <a:chOff x="-150" y="-23475"/>
            <a:chExt cx="9144079" cy="5430372"/>
          </a:xfrm>
        </p:grpSpPr>
        <p:sp>
          <p:nvSpPr>
            <p:cNvPr id="1166" name="Google Shape;1166;p29"/>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9"/>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29"/>
            <p:cNvGrpSpPr/>
            <p:nvPr/>
          </p:nvGrpSpPr>
          <p:grpSpPr>
            <a:xfrm>
              <a:off x="7623203" y="4330249"/>
              <a:ext cx="1520699" cy="813424"/>
              <a:chOff x="3457050" y="4619150"/>
              <a:chExt cx="227075" cy="121450"/>
            </a:xfrm>
          </p:grpSpPr>
          <p:sp>
            <p:nvSpPr>
              <p:cNvPr id="1171" name="Google Shape;1171;p29"/>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9"/>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9"/>
            <p:cNvGrpSpPr/>
            <p:nvPr/>
          </p:nvGrpSpPr>
          <p:grpSpPr>
            <a:xfrm flipH="1">
              <a:off x="-69" y="4310169"/>
              <a:ext cx="792529" cy="1096728"/>
              <a:chOff x="3536675" y="4387575"/>
              <a:chExt cx="147450" cy="204050"/>
            </a:xfrm>
          </p:grpSpPr>
          <p:sp>
            <p:nvSpPr>
              <p:cNvPr id="1176" name="Google Shape;1176;p29"/>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9"/>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grpSp>
        <p:nvGrpSpPr>
          <p:cNvPr id="45" name="Google Shape;45;p5"/>
          <p:cNvGrpSpPr/>
          <p:nvPr/>
        </p:nvGrpSpPr>
        <p:grpSpPr>
          <a:xfrm>
            <a:off x="0" y="-396350"/>
            <a:ext cx="9144000" cy="5555950"/>
            <a:chOff x="0" y="-396350"/>
            <a:chExt cx="9144000" cy="5555950"/>
          </a:xfrm>
        </p:grpSpPr>
        <p:sp>
          <p:nvSpPr>
            <p:cNvPr id="46" name="Google Shape;46;p5"/>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a:off x="8174062" y="3811555"/>
              <a:ext cx="969932" cy="1331946"/>
              <a:chOff x="2608825" y="4070850"/>
              <a:chExt cx="720925" cy="990000"/>
            </a:xfrm>
          </p:grpSpPr>
          <p:sp>
            <p:nvSpPr>
              <p:cNvPr id="49" name="Google Shape;49;p5"/>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5"/>
            <p:cNvGrpSpPr/>
            <p:nvPr/>
          </p:nvGrpSpPr>
          <p:grpSpPr>
            <a:xfrm>
              <a:off x="4030588" y="-396350"/>
              <a:ext cx="1082725" cy="723050"/>
              <a:chOff x="1352275" y="974950"/>
              <a:chExt cx="1082725" cy="723050"/>
            </a:xfrm>
          </p:grpSpPr>
          <p:sp>
            <p:nvSpPr>
              <p:cNvPr id="122" name="Google Shape;122;p5"/>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 name="Google Shape;124;p5"/>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5" name="Google Shape;125;p5"/>
          <p:cNvSpPr txBox="1">
            <a:spLocks noGrp="1"/>
          </p:cNvSpPr>
          <p:nvPr>
            <p:ph type="subTitle" idx="1"/>
          </p:nvPr>
        </p:nvSpPr>
        <p:spPr>
          <a:xfrm>
            <a:off x="1327723" y="26492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26" name="Google Shape;126;p5"/>
          <p:cNvSpPr txBox="1">
            <a:spLocks noGrp="1"/>
          </p:cNvSpPr>
          <p:nvPr>
            <p:ph type="subTitle" idx="2"/>
          </p:nvPr>
        </p:nvSpPr>
        <p:spPr>
          <a:xfrm>
            <a:off x="1327725" y="3119000"/>
            <a:ext cx="2518500" cy="77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7" name="Google Shape;127;p5"/>
          <p:cNvSpPr txBox="1">
            <a:spLocks noGrp="1"/>
          </p:cNvSpPr>
          <p:nvPr>
            <p:ph type="subTitle" idx="3"/>
          </p:nvPr>
        </p:nvSpPr>
        <p:spPr>
          <a:xfrm>
            <a:off x="5297763" y="26492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28" name="Google Shape;128;p5"/>
          <p:cNvSpPr txBox="1">
            <a:spLocks noGrp="1"/>
          </p:cNvSpPr>
          <p:nvPr>
            <p:ph type="subTitle" idx="4"/>
          </p:nvPr>
        </p:nvSpPr>
        <p:spPr>
          <a:xfrm>
            <a:off x="5297774" y="3119000"/>
            <a:ext cx="2518500" cy="77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grpSp>
        <p:nvGrpSpPr>
          <p:cNvPr id="130" name="Google Shape;130;p6"/>
          <p:cNvGrpSpPr/>
          <p:nvPr/>
        </p:nvGrpSpPr>
        <p:grpSpPr>
          <a:xfrm>
            <a:off x="-150" y="-23475"/>
            <a:ext cx="9144079" cy="5430372"/>
            <a:chOff x="-150" y="-23475"/>
            <a:chExt cx="9144079" cy="5430372"/>
          </a:xfrm>
        </p:grpSpPr>
        <p:sp>
          <p:nvSpPr>
            <p:cNvPr id="131" name="Google Shape;131;p6"/>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6"/>
            <p:cNvGrpSpPr/>
            <p:nvPr/>
          </p:nvGrpSpPr>
          <p:grpSpPr>
            <a:xfrm>
              <a:off x="7623203" y="4330249"/>
              <a:ext cx="1520699" cy="813424"/>
              <a:chOff x="3457050" y="4619150"/>
              <a:chExt cx="227075" cy="121450"/>
            </a:xfrm>
          </p:grpSpPr>
          <p:sp>
            <p:nvSpPr>
              <p:cNvPr id="136" name="Google Shape;136;p6"/>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6"/>
            <p:cNvGrpSpPr/>
            <p:nvPr/>
          </p:nvGrpSpPr>
          <p:grpSpPr>
            <a:xfrm flipH="1">
              <a:off x="-69" y="4310169"/>
              <a:ext cx="792529" cy="1096728"/>
              <a:chOff x="3536675" y="4387575"/>
              <a:chExt cx="147450" cy="204050"/>
            </a:xfrm>
          </p:grpSpPr>
          <p:sp>
            <p:nvSpPr>
              <p:cNvPr id="141" name="Google Shape;141;p6"/>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6"/>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grpSp>
        <p:nvGrpSpPr>
          <p:cNvPr id="145" name="Google Shape;145;p7"/>
          <p:cNvGrpSpPr/>
          <p:nvPr/>
        </p:nvGrpSpPr>
        <p:grpSpPr>
          <a:xfrm>
            <a:off x="-150" y="-23475"/>
            <a:ext cx="9144079" cy="5430372"/>
            <a:chOff x="-150" y="-23475"/>
            <a:chExt cx="9144079" cy="5430372"/>
          </a:xfrm>
        </p:grpSpPr>
        <p:sp>
          <p:nvSpPr>
            <p:cNvPr id="146" name="Google Shape;146;p7"/>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7"/>
            <p:cNvGrpSpPr/>
            <p:nvPr/>
          </p:nvGrpSpPr>
          <p:grpSpPr>
            <a:xfrm>
              <a:off x="7623203" y="4330249"/>
              <a:ext cx="1520699" cy="813424"/>
              <a:chOff x="3457050" y="4619150"/>
              <a:chExt cx="227075" cy="121450"/>
            </a:xfrm>
          </p:grpSpPr>
          <p:sp>
            <p:nvSpPr>
              <p:cNvPr id="151" name="Google Shape;151;p7"/>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7"/>
            <p:cNvGrpSpPr/>
            <p:nvPr/>
          </p:nvGrpSpPr>
          <p:grpSpPr>
            <a:xfrm flipH="1">
              <a:off x="-69" y="4310169"/>
              <a:ext cx="792529" cy="1096728"/>
              <a:chOff x="3536675" y="4387575"/>
              <a:chExt cx="147450" cy="204050"/>
            </a:xfrm>
          </p:grpSpPr>
          <p:sp>
            <p:nvSpPr>
              <p:cNvPr id="156" name="Google Shape;156;p7"/>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 name="Google Shape;158;p7"/>
          <p:cNvSpPr txBox="1">
            <a:spLocks noGrp="1"/>
          </p:cNvSpPr>
          <p:nvPr>
            <p:ph type="title"/>
          </p:nvPr>
        </p:nvSpPr>
        <p:spPr>
          <a:xfrm>
            <a:off x="720000" y="969000"/>
            <a:ext cx="3088500" cy="2128800"/>
          </a:xfrm>
          <a:prstGeom prst="rect">
            <a:avLst/>
          </a:prstGeom>
        </p:spPr>
        <p:txBody>
          <a:bodyPr spcFirstLastPara="1" wrap="square" lIns="0" tIns="0" rIns="0" bIns="0" anchor="ctr" anchorCtr="0">
            <a:noAutofit/>
          </a:bodyPr>
          <a:lstStyle>
            <a:lvl1pPr lvl="0" algn="l">
              <a:spcBef>
                <a:spcPts val="0"/>
              </a:spcBef>
              <a:spcAft>
                <a:spcPts val="0"/>
              </a:spcAft>
              <a:buSzPts val="30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9" name="Google Shape;159;p7"/>
          <p:cNvSpPr txBox="1">
            <a:spLocks noGrp="1"/>
          </p:cNvSpPr>
          <p:nvPr>
            <p:ph type="subTitle" idx="1"/>
          </p:nvPr>
        </p:nvSpPr>
        <p:spPr>
          <a:xfrm>
            <a:off x="720000" y="3097975"/>
            <a:ext cx="2784300" cy="1076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0"/>
        <p:cNvGrpSpPr/>
        <p:nvPr/>
      </p:nvGrpSpPr>
      <p:grpSpPr>
        <a:xfrm>
          <a:off x="0" y="0"/>
          <a:ext cx="0" cy="0"/>
          <a:chOff x="0" y="0"/>
          <a:chExt cx="0" cy="0"/>
        </a:xfrm>
      </p:grpSpPr>
      <p:grpSp>
        <p:nvGrpSpPr>
          <p:cNvPr id="161" name="Google Shape;161;p8"/>
          <p:cNvGrpSpPr/>
          <p:nvPr/>
        </p:nvGrpSpPr>
        <p:grpSpPr>
          <a:xfrm>
            <a:off x="0" y="-396350"/>
            <a:ext cx="9144000" cy="5555950"/>
            <a:chOff x="0" y="-396350"/>
            <a:chExt cx="9144000" cy="5555950"/>
          </a:xfrm>
        </p:grpSpPr>
        <p:sp>
          <p:nvSpPr>
            <p:cNvPr id="162" name="Google Shape;162;p8"/>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8"/>
            <p:cNvGrpSpPr/>
            <p:nvPr/>
          </p:nvGrpSpPr>
          <p:grpSpPr>
            <a:xfrm>
              <a:off x="8174062" y="3811555"/>
              <a:ext cx="969932" cy="1331946"/>
              <a:chOff x="2608825" y="4070850"/>
              <a:chExt cx="720925" cy="990000"/>
            </a:xfrm>
          </p:grpSpPr>
          <p:sp>
            <p:nvSpPr>
              <p:cNvPr id="165" name="Google Shape;165;p8"/>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4030588" y="-396350"/>
              <a:ext cx="1082725" cy="723050"/>
              <a:chOff x="1352275" y="974950"/>
              <a:chExt cx="1082725" cy="723050"/>
            </a:xfrm>
          </p:grpSpPr>
          <p:sp>
            <p:nvSpPr>
              <p:cNvPr id="238" name="Google Shape;238;p8"/>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0" name="Google Shape;240;p8"/>
          <p:cNvSpPr txBox="1">
            <a:spLocks noGrp="1"/>
          </p:cNvSpPr>
          <p:nvPr>
            <p:ph type="title"/>
          </p:nvPr>
        </p:nvSpPr>
        <p:spPr>
          <a:xfrm>
            <a:off x="720000" y="540000"/>
            <a:ext cx="7704000" cy="15753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63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1"/>
        <p:cNvGrpSpPr/>
        <p:nvPr/>
      </p:nvGrpSpPr>
      <p:grpSpPr>
        <a:xfrm>
          <a:off x="0" y="0"/>
          <a:ext cx="0" cy="0"/>
          <a:chOff x="0" y="0"/>
          <a:chExt cx="0" cy="0"/>
        </a:xfrm>
      </p:grpSpPr>
      <p:grpSp>
        <p:nvGrpSpPr>
          <p:cNvPr id="242" name="Google Shape;242;p9"/>
          <p:cNvGrpSpPr/>
          <p:nvPr/>
        </p:nvGrpSpPr>
        <p:grpSpPr>
          <a:xfrm>
            <a:off x="-150" y="-23475"/>
            <a:ext cx="9144079" cy="5430372"/>
            <a:chOff x="-150" y="-23475"/>
            <a:chExt cx="9144079" cy="5430372"/>
          </a:xfrm>
        </p:grpSpPr>
        <p:sp>
          <p:nvSpPr>
            <p:cNvPr id="243" name="Google Shape;243;p9"/>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9"/>
            <p:cNvGrpSpPr/>
            <p:nvPr/>
          </p:nvGrpSpPr>
          <p:grpSpPr>
            <a:xfrm>
              <a:off x="7623203" y="4330249"/>
              <a:ext cx="1520699" cy="813424"/>
              <a:chOff x="3457050" y="4619150"/>
              <a:chExt cx="227075" cy="121450"/>
            </a:xfrm>
          </p:grpSpPr>
          <p:sp>
            <p:nvSpPr>
              <p:cNvPr id="248" name="Google Shape;248;p9"/>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9"/>
            <p:cNvGrpSpPr/>
            <p:nvPr/>
          </p:nvGrpSpPr>
          <p:grpSpPr>
            <a:xfrm flipH="1">
              <a:off x="-69" y="4310169"/>
              <a:ext cx="792529" cy="1096728"/>
              <a:chOff x="3536675" y="4387575"/>
              <a:chExt cx="147450" cy="204050"/>
            </a:xfrm>
          </p:grpSpPr>
          <p:sp>
            <p:nvSpPr>
              <p:cNvPr id="253" name="Google Shape;253;p9"/>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5" name="Google Shape;255;p9"/>
          <p:cNvSpPr txBox="1">
            <a:spLocks noGrp="1"/>
          </p:cNvSpPr>
          <p:nvPr>
            <p:ph type="title"/>
          </p:nvPr>
        </p:nvSpPr>
        <p:spPr>
          <a:xfrm>
            <a:off x="5147725" y="1389175"/>
            <a:ext cx="3276300" cy="1019700"/>
          </a:xfrm>
          <a:prstGeom prst="rect">
            <a:avLst/>
          </a:prstGeom>
        </p:spPr>
        <p:txBody>
          <a:bodyPr spcFirstLastPara="1" wrap="square" lIns="0" tIns="0" rIns="0" bIns="0" anchor="ctr" anchorCtr="0">
            <a:noAutofit/>
          </a:bodyPr>
          <a:lstStyle>
            <a:lvl1pPr lvl="0" algn="r" rtl="0">
              <a:spcBef>
                <a:spcPts val="0"/>
              </a:spcBef>
              <a:spcAft>
                <a:spcPts val="0"/>
              </a:spcAft>
              <a:buSzPts val="4500"/>
              <a:buNone/>
              <a:defRPr sz="7200">
                <a:solidFill>
                  <a:schemeClr val="accent4"/>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256" name="Google Shape;256;p9"/>
          <p:cNvSpPr txBox="1">
            <a:spLocks noGrp="1"/>
          </p:cNvSpPr>
          <p:nvPr>
            <p:ph type="subTitle" idx="1"/>
          </p:nvPr>
        </p:nvSpPr>
        <p:spPr>
          <a:xfrm>
            <a:off x="5147725" y="2408825"/>
            <a:ext cx="3276300" cy="1345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9"/>
        <p:cNvGrpSpPr/>
        <p:nvPr/>
      </p:nvGrpSpPr>
      <p:grpSpPr>
        <a:xfrm>
          <a:off x="0" y="0"/>
          <a:ext cx="0" cy="0"/>
          <a:chOff x="0" y="0"/>
          <a:chExt cx="0" cy="0"/>
        </a:xfrm>
      </p:grpSpPr>
      <p:grpSp>
        <p:nvGrpSpPr>
          <p:cNvPr id="260" name="Google Shape;260;p11"/>
          <p:cNvGrpSpPr/>
          <p:nvPr/>
        </p:nvGrpSpPr>
        <p:grpSpPr>
          <a:xfrm>
            <a:off x="-150" y="-23475"/>
            <a:ext cx="9144079" cy="5430372"/>
            <a:chOff x="-150" y="-23475"/>
            <a:chExt cx="9144079" cy="5430372"/>
          </a:xfrm>
        </p:grpSpPr>
        <p:sp>
          <p:nvSpPr>
            <p:cNvPr id="261" name="Google Shape;261;p11"/>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1"/>
            <p:cNvGrpSpPr/>
            <p:nvPr/>
          </p:nvGrpSpPr>
          <p:grpSpPr>
            <a:xfrm>
              <a:off x="7623203" y="4330249"/>
              <a:ext cx="1520699" cy="813424"/>
              <a:chOff x="3457050" y="4619150"/>
              <a:chExt cx="227075" cy="121450"/>
            </a:xfrm>
          </p:grpSpPr>
          <p:sp>
            <p:nvSpPr>
              <p:cNvPr id="266" name="Google Shape;266;p11"/>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1"/>
            <p:cNvGrpSpPr/>
            <p:nvPr/>
          </p:nvGrpSpPr>
          <p:grpSpPr>
            <a:xfrm flipH="1">
              <a:off x="-69" y="4310169"/>
              <a:ext cx="792529" cy="1096728"/>
              <a:chOff x="3536675" y="4387575"/>
              <a:chExt cx="147450" cy="204050"/>
            </a:xfrm>
          </p:grpSpPr>
          <p:sp>
            <p:nvSpPr>
              <p:cNvPr id="271" name="Google Shape;271;p11"/>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3" name="Google Shape;273;p11"/>
          <p:cNvSpPr txBox="1">
            <a:spLocks noGrp="1"/>
          </p:cNvSpPr>
          <p:nvPr>
            <p:ph type="title" hasCustomPrompt="1"/>
          </p:nvPr>
        </p:nvSpPr>
        <p:spPr>
          <a:xfrm>
            <a:off x="720000" y="2159359"/>
            <a:ext cx="7704000" cy="9894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7200">
                <a:solidFill>
                  <a:schemeClr val="accent4"/>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74" name="Google Shape;274;p11"/>
          <p:cNvSpPr txBox="1">
            <a:spLocks noGrp="1"/>
          </p:cNvSpPr>
          <p:nvPr>
            <p:ph type="subTitle" idx="1"/>
          </p:nvPr>
        </p:nvSpPr>
        <p:spPr>
          <a:xfrm>
            <a:off x="720000" y="3148759"/>
            <a:ext cx="77040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45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1pPr>
            <a:lvl2pPr marL="914400" lvl="1"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2pPr>
            <a:lvl3pPr marL="1371600" lvl="2"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3pPr>
            <a:lvl4pPr marL="1828800" lvl="3"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4pPr>
            <a:lvl5pPr marL="2286000" lvl="4"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5pPr>
            <a:lvl6pPr marL="2743200" lvl="5"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6pPr>
            <a:lvl7pPr marL="3200400" lvl="6"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7pPr>
            <a:lvl8pPr marL="3657600" lvl="7"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8pPr>
            <a:lvl9pPr marL="4114800" lvl="8" indent="-330200">
              <a:lnSpc>
                <a:spcPct val="115000"/>
              </a:lnSpc>
              <a:spcBef>
                <a:spcPts val="1600"/>
              </a:spcBef>
              <a:spcAft>
                <a:spcPts val="1600"/>
              </a:spcAft>
              <a:buClr>
                <a:schemeClr val="dk1"/>
              </a:buClr>
              <a:buSzPts val="1600"/>
              <a:buFont typeface="Assistant"/>
              <a:buChar char="■"/>
              <a:defRPr sz="1600">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 id="2147483661" r:id="rId11"/>
    <p:sldLayoutId id="2147483662" r:id="rId12"/>
    <p:sldLayoutId id="2147483664" r:id="rId13"/>
    <p:sldLayoutId id="2147483665" r:id="rId14"/>
    <p:sldLayoutId id="2147483666" r:id="rId15"/>
    <p:sldLayoutId id="2147483668" r:id="rId16"/>
    <p:sldLayoutId id="2147483670" r:id="rId17"/>
    <p:sldLayoutId id="2147483672" r:id="rId18"/>
    <p:sldLayoutId id="2147483674" r:id="rId19"/>
    <p:sldLayoutId id="214748367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186" name="Google Shape;1186;p32"/>
          <p:cNvGrpSpPr/>
          <p:nvPr/>
        </p:nvGrpSpPr>
        <p:grpSpPr>
          <a:xfrm>
            <a:off x="4914896" y="1087799"/>
            <a:ext cx="2961514" cy="3536648"/>
            <a:chOff x="4269855" y="1157309"/>
            <a:chExt cx="2961514" cy="3536648"/>
          </a:xfrm>
        </p:grpSpPr>
        <p:sp>
          <p:nvSpPr>
            <p:cNvPr id="1187" name="Google Shape;1187;p32"/>
            <p:cNvSpPr/>
            <p:nvPr/>
          </p:nvSpPr>
          <p:spPr>
            <a:xfrm>
              <a:off x="5292544" y="4457231"/>
              <a:ext cx="1938825" cy="236725"/>
            </a:xfrm>
            <a:custGeom>
              <a:avLst/>
              <a:gdLst/>
              <a:ahLst/>
              <a:cxnLst/>
              <a:rect l="l" t="t" r="r" b="b"/>
              <a:pathLst>
                <a:path w="11991" h="1464" extrusionOk="0">
                  <a:moveTo>
                    <a:pt x="5996" y="1"/>
                  </a:moveTo>
                  <a:cubicBezTo>
                    <a:pt x="2686" y="1"/>
                    <a:pt x="1" y="331"/>
                    <a:pt x="1" y="732"/>
                  </a:cubicBezTo>
                  <a:cubicBezTo>
                    <a:pt x="1" y="1143"/>
                    <a:pt x="2686" y="1464"/>
                    <a:pt x="5996" y="1464"/>
                  </a:cubicBezTo>
                  <a:cubicBezTo>
                    <a:pt x="9305" y="1464"/>
                    <a:pt x="11991" y="1143"/>
                    <a:pt x="11991" y="732"/>
                  </a:cubicBezTo>
                  <a:cubicBezTo>
                    <a:pt x="11991" y="331"/>
                    <a:pt x="9305" y="1"/>
                    <a:pt x="5996"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5306935" y="1236217"/>
              <a:ext cx="187722" cy="235270"/>
            </a:xfrm>
            <a:custGeom>
              <a:avLst/>
              <a:gdLst/>
              <a:ahLst/>
              <a:cxnLst/>
              <a:rect l="l" t="t" r="r" b="b"/>
              <a:pathLst>
                <a:path w="1161" h="1455" extrusionOk="0">
                  <a:moveTo>
                    <a:pt x="795" y="0"/>
                  </a:moveTo>
                  <a:lnTo>
                    <a:pt x="509" y="518"/>
                  </a:lnTo>
                  <a:lnTo>
                    <a:pt x="349" y="785"/>
                  </a:lnTo>
                  <a:lnTo>
                    <a:pt x="1" y="1401"/>
                  </a:lnTo>
                  <a:lnTo>
                    <a:pt x="447" y="1454"/>
                  </a:lnTo>
                  <a:lnTo>
                    <a:pt x="715" y="973"/>
                  </a:lnTo>
                  <a:lnTo>
                    <a:pt x="884" y="660"/>
                  </a:lnTo>
                  <a:lnTo>
                    <a:pt x="1161" y="152"/>
                  </a:lnTo>
                  <a:lnTo>
                    <a:pt x="7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724204" y="1237672"/>
              <a:ext cx="207933" cy="227993"/>
            </a:xfrm>
            <a:custGeom>
              <a:avLst/>
              <a:gdLst/>
              <a:ahLst/>
              <a:cxnLst/>
              <a:rect l="l" t="t" r="r" b="b"/>
              <a:pathLst>
                <a:path w="1286" h="1410" extrusionOk="0">
                  <a:moveTo>
                    <a:pt x="349" y="0"/>
                  </a:moveTo>
                  <a:lnTo>
                    <a:pt x="1" y="187"/>
                  </a:lnTo>
                  <a:lnTo>
                    <a:pt x="331" y="669"/>
                  </a:lnTo>
                  <a:lnTo>
                    <a:pt x="500" y="901"/>
                  </a:lnTo>
                  <a:lnTo>
                    <a:pt x="848" y="1410"/>
                  </a:lnTo>
                  <a:lnTo>
                    <a:pt x="1285" y="1312"/>
                  </a:lnTo>
                  <a:lnTo>
                    <a:pt x="822" y="669"/>
                  </a:lnTo>
                  <a:lnTo>
                    <a:pt x="670" y="446"/>
                  </a:lnTo>
                  <a:lnTo>
                    <a:pt x="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724204" y="1237672"/>
              <a:ext cx="108332" cy="108337"/>
            </a:xfrm>
            <a:custGeom>
              <a:avLst/>
              <a:gdLst/>
              <a:ahLst/>
              <a:cxnLst/>
              <a:rect l="l" t="t" r="r" b="b"/>
              <a:pathLst>
                <a:path w="670" h="670" extrusionOk="0">
                  <a:moveTo>
                    <a:pt x="349" y="0"/>
                  </a:moveTo>
                  <a:lnTo>
                    <a:pt x="1" y="187"/>
                  </a:lnTo>
                  <a:lnTo>
                    <a:pt x="331" y="669"/>
                  </a:lnTo>
                  <a:cubicBezTo>
                    <a:pt x="438" y="607"/>
                    <a:pt x="554" y="526"/>
                    <a:pt x="670" y="446"/>
                  </a:cubicBezTo>
                  <a:lnTo>
                    <a:pt x="349"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5389235" y="1236217"/>
              <a:ext cx="105422" cy="106882"/>
            </a:xfrm>
            <a:custGeom>
              <a:avLst/>
              <a:gdLst/>
              <a:ahLst/>
              <a:cxnLst/>
              <a:rect l="l" t="t" r="r" b="b"/>
              <a:pathLst>
                <a:path w="652" h="661" extrusionOk="0">
                  <a:moveTo>
                    <a:pt x="286" y="0"/>
                  </a:moveTo>
                  <a:lnTo>
                    <a:pt x="0" y="518"/>
                  </a:lnTo>
                  <a:cubicBezTo>
                    <a:pt x="90" y="571"/>
                    <a:pt x="215" y="625"/>
                    <a:pt x="375" y="660"/>
                  </a:cubicBezTo>
                  <a:lnTo>
                    <a:pt x="652" y="152"/>
                  </a:lnTo>
                  <a:lnTo>
                    <a:pt x="286"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805049" y="1345848"/>
              <a:ext cx="127088" cy="119818"/>
            </a:xfrm>
            <a:custGeom>
              <a:avLst/>
              <a:gdLst/>
              <a:ahLst/>
              <a:cxnLst/>
              <a:rect l="l" t="t" r="r" b="b"/>
              <a:pathLst>
                <a:path w="786" h="741" extrusionOk="0">
                  <a:moveTo>
                    <a:pt x="322" y="0"/>
                  </a:moveTo>
                  <a:cubicBezTo>
                    <a:pt x="188" y="80"/>
                    <a:pt x="81" y="170"/>
                    <a:pt x="0" y="232"/>
                  </a:cubicBezTo>
                  <a:lnTo>
                    <a:pt x="348" y="741"/>
                  </a:lnTo>
                  <a:lnTo>
                    <a:pt x="785" y="643"/>
                  </a:lnTo>
                  <a:lnTo>
                    <a:pt x="322"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5306935" y="1363150"/>
              <a:ext cx="115608" cy="108337"/>
            </a:xfrm>
            <a:custGeom>
              <a:avLst/>
              <a:gdLst/>
              <a:ahLst/>
              <a:cxnLst/>
              <a:rect l="l" t="t" r="r" b="b"/>
              <a:pathLst>
                <a:path w="715" h="670" extrusionOk="0">
                  <a:moveTo>
                    <a:pt x="349" y="0"/>
                  </a:moveTo>
                  <a:lnTo>
                    <a:pt x="1" y="616"/>
                  </a:lnTo>
                  <a:lnTo>
                    <a:pt x="447" y="669"/>
                  </a:lnTo>
                  <a:lnTo>
                    <a:pt x="715" y="188"/>
                  </a:lnTo>
                  <a:cubicBezTo>
                    <a:pt x="590" y="116"/>
                    <a:pt x="474" y="54"/>
                    <a:pt x="34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4621854" y="1158764"/>
              <a:ext cx="243990" cy="157493"/>
            </a:xfrm>
            <a:custGeom>
              <a:avLst/>
              <a:gdLst/>
              <a:ahLst/>
              <a:cxnLst/>
              <a:rect l="l" t="t" r="r" b="b"/>
              <a:pathLst>
                <a:path w="1509" h="974" extrusionOk="0">
                  <a:moveTo>
                    <a:pt x="993" y="0"/>
                  </a:moveTo>
                  <a:cubicBezTo>
                    <a:pt x="867" y="0"/>
                    <a:pt x="727" y="28"/>
                    <a:pt x="589" y="87"/>
                  </a:cubicBezTo>
                  <a:cubicBezTo>
                    <a:pt x="223" y="238"/>
                    <a:pt x="0" y="542"/>
                    <a:pt x="99" y="765"/>
                  </a:cubicBezTo>
                  <a:cubicBezTo>
                    <a:pt x="153" y="901"/>
                    <a:pt x="313" y="973"/>
                    <a:pt x="513" y="973"/>
                  </a:cubicBezTo>
                  <a:cubicBezTo>
                    <a:pt x="641" y="973"/>
                    <a:pt x="785" y="943"/>
                    <a:pt x="928" y="881"/>
                  </a:cubicBezTo>
                  <a:cubicBezTo>
                    <a:pt x="1285" y="729"/>
                    <a:pt x="1508" y="426"/>
                    <a:pt x="1410" y="203"/>
                  </a:cubicBezTo>
                  <a:cubicBezTo>
                    <a:pt x="1355" y="71"/>
                    <a:pt x="1193"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5350268" y="1157309"/>
              <a:ext cx="243990" cy="150379"/>
            </a:xfrm>
            <a:custGeom>
              <a:avLst/>
              <a:gdLst/>
              <a:ahLst/>
              <a:cxnLst/>
              <a:rect l="l" t="t" r="r" b="b"/>
              <a:pathLst>
                <a:path w="1509" h="930" extrusionOk="0">
                  <a:moveTo>
                    <a:pt x="561" y="0"/>
                  </a:moveTo>
                  <a:cubicBezTo>
                    <a:pt x="318" y="0"/>
                    <a:pt x="122" y="93"/>
                    <a:pt x="72" y="256"/>
                  </a:cubicBezTo>
                  <a:cubicBezTo>
                    <a:pt x="1" y="479"/>
                    <a:pt x="250" y="756"/>
                    <a:pt x="625" y="881"/>
                  </a:cubicBezTo>
                  <a:cubicBezTo>
                    <a:pt x="733" y="914"/>
                    <a:pt x="840" y="930"/>
                    <a:pt x="940" y="930"/>
                  </a:cubicBezTo>
                  <a:cubicBezTo>
                    <a:pt x="1186" y="930"/>
                    <a:pt x="1386" y="834"/>
                    <a:pt x="1437" y="676"/>
                  </a:cubicBezTo>
                  <a:cubicBezTo>
                    <a:pt x="1508" y="444"/>
                    <a:pt x="1258" y="167"/>
                    <a:pt x="884" y="51"/>
                  </a:cubicBezTo>
                  <a:cubicBezTo>
                    <a:pt x="773" y="17"/>
                    <a:pt x="663" y="0"/>
                    <a:pt x="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287156" y="1301866"/>
              <a:ext cx="460331" cy="368670"/>
            </a:xfrm>
            <a:custGeom>
              <a:avLst/>
              <a:gdLst/>
              <a:ahLst/>
              <a:cxnLst/>
              <a:rect l="l" t="t" r="r" b="b"/>
              <a:pathLst>
                <a:path w="2847" h="2280" extrusionOk="0">
                  <a:moveTo>
                    <a:pt x="1299" y="0"/>
                  </a:moveTo>
                  <a:cubicBezTo>
                    <a:pt x="1103" y="0"/>
                    <a:pt x="900" y="84"/>
                    <a:pt x="697" y="290"/>
                  </a:cubicBezTo>
                  <a:cubicBezTo>
                    <a:pt x="1" y="1013"/>
                    <a:pt x="759" y="1637"/>
                    <a:pt x="1366" y="1994"/>
                  </a:cubicBezTo>
                  <a:cubicBezTo>
                    <a:pt x="1687" y="2172"/>
                    <a:pt x="1963" y="2279"/>
                    <a:pt x="1963" y="2279"/>
                  </a:cubicBezTo>
                  <a:lnTo>
                    <a:pt x="2258" y="2039"/>
                  </a:lnTo>
                  <a:lnTo>
                    <a:pt x="2668" y="1682"/>
                  </a:lnTo>
                  <a:lnTo>
                    <a:pt x="2847" y="1530"/>
                  </a:lnTo>
                  <a:cubicBezTo>
                    <a:pt x="2847" y="1530"/>
                    <a:pt x="2677" y="1173"/>
                    <a:pt x="2409" y="799"/>
                  </a:cubicBezTo>
                  <a:cubicBezTo>
                    <a:pt x="2127" y="406"/>
                    <a:pt x="1731" y="0"/>
                    <a:pt x="1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425724" y="1407455"/>
              <a:ext cx="292982" cy="224113"/>
            </a:xfrm>
            <a:custGeom>
              <a:avLst/>
              <a:gdLst/>
              <a:ahLst/>
              <a:cxnLst/>
              <a:rect l="l" t="t" r="r" b="b"/>
              <a:pathLst>
                <a:path w="1812" h="1386" extrusionOk="0">
                  <a:moveTo>
                    <a:pt x="529" y="1"/>
                  </a:moveTo>
                  <a:cubicBezTo>
                    <a:pt x="438" y="1"/>
                    <a:pt x="352" y="31"/>
                    <a:pt x="277" y="101"/>
                  </a:cubicBezTo>
                  <a:cubicBezTo>
                    <a:pt x="0" y="351"/>
                    <a:pt x="330" y="699"/>
                    <a:pt x="732" y="984"/>
                  </a:cubicBezTo>
                  <a:cubicBezTo>
                    <a:pt x="964" y="1145"/>
                    <a:pt x="1222" y="1287"/>
                    <a:pt x="1401" y="1386"/>
                  </a:cubicBezTo>
                  <a:lnTo>
                    <a:pt x="1811" y="1029"/>
                  </a:lnTo>
                  <a:cubicBezTo>
                    <a:pt x="1695" y="877"/>
                    <a:pt x="1490" y="618"/>
                    <a:pt x="1249" y="395"/>
                  </a:cubicBezTo>
                  <a:cubicBezTo>
                    <a:pt x="1015" y="180"/>
                    <a:pt x="754"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507863" y="1430901"/>
              <a:ext cx="239625" cy="239636"/>
            </a:xfrm>
            <a:custGeom>
              <a:avLst/>
              <a:gdLst/>
              <a:ahLst/>
              <a:cxnLst/>
              <a:rect l="l" t="t" r="r" b="b"/>
              <a:pathLst>
                <a:path w="1482" h="1482" extrusionOk="0">
                  <a:moveTo>
                    <a:pt x="1044" y="1"/>
                  </a:moveTo>
                  <a:cubicBezTo>
                    <a:pt x="937" y="81"/>
                    <a:pt x="830" y="161"/>
                    <a:pt x="741" y="250"/>
                  </a:cubicBezTo>
                  <a:cubicBezTo>
                    <a:pt x="527" y="438"/>
                    <a:pt x="357" y="652"/>
                    <a:pt x="224" y="839"/>
                  </a:cubicBezTo>
                  <a:cubicBezTo>
                    <a:pt x="134" y="964"/>
                    <a:pt x="63" y="1089"/>
                    <a:pt x="1" y="1196"/>
                  </a:cubicBezTo>
                  <a:cubicBezTo>
                    <a:pt x="322" y="1374"/>
                    <a:pt x="598" y="1481"/>
                    <a:pt x="598" y="1481"/>
                  </a:cubicBezTo>
                  <a:lnTo>
                    <a:pt x="893" y="1241"/>
                  </a:lnTo>
                  <a:lnTo>
                    <a:pt x="1303" y="884"/>
                  </a:lnTo>
                  <a:lnTo>
                    <a:pt x="1482" y="732"/>
                  </a:lnTo>
                  <a:cubicBezTo>
                    <a:pt x="1482" y="732"/>
                    <a:pt x="1312" y="375"/>
                    <a:pt x="104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5471373" y="1301866"/>
              <a:ext cx="461787" cy="368670"/>
            </a:xfrm>
            <a:custGeom>
              <a:avLst/>
              <a:gdLst/>
              <a:ahLst/>
              <a:cxnLst/>
              <a:rect l="l" t="t" r="r" b="b"/>
              <a:pathLst>
                <a:path w="2856" h="2280" extrusionOk="0">
                  <a:moveTo>
                    <a:pt x="1552" y="0"/>
                  </a:moveTo>
                  <a:cubicBezTo>
                    <a:pt x="1121" y="0"/>
                    <a:pt x="720" y="406"/>
                    <a:pt x="438" y="799"/>
                  </a:cubicBezTo>
                  <a:cubicBezTo>
                    <a:pt x="170" y="1173"/>
                    <a:pt x="1" y="1530"/>
                    <a:pt x="1" y="1530"/>
                  </a:cubicBezTo>
                  <a:lnTo>
                    <a:pt x="179" y="1682"/>
                  </a:lnTo>
                  <a:lnTo>
                    <a:pt x="599" y="2039"/>
                  </a:lnTo>
                  <a:lnTo>
                    <a:pt x="884" y="2279"/>
                  </a:lnTo>
                  <a:cubicBezTo>
                    <a:pt x="884" y="2279"/>
                    <a:pt x="1161" y="2172"/>
                    <a:pt x="1482" y="1994"/>
                  </a:cubicBezTo>
                  <a:cubicBezTo>
                    <a:pt x="2088" y="1637"/>
                    <a:pt x="2856" y="1013"/>
                    <a:pt x="2151" y="290"/>
                  </a:cubicBezTo>
                  <a:cubicBezTo>
                    <a:pt x="1950" y="84"/>
                    <a:pt x="174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5500316" y="1407455"/>
              <a:ext cx="292982" cy="224113"/>
            </a:xfrm>
            <a:custGeom>
              <a:avLst/>
              <a:gdLst/>
              <a:ahLst/>
              <a:cxnLst/>
              <a:rect l="l" t="t" r="r" b="b"/>
              <a:pathLst>
                <a:path w="1812" h="1386" extrusionOk="0">
                  <a:moveTo>
                    <a:pt x="1291" y="1"/>
                  </a:moveTo>
                  <a:cubicBezTo>
                    <a:pt x="1066" y="1"/>
                    <a:pt x="803" y="180"/>
                    <a:pt x="562" y="395"/>
                  </a:cubicBezTo>
                  <a:cubicBezTo>
                    <a:pt x="330" y="618"/>
                    <a:pt x="116" y="877"/>
                    <a:pt x="0" y="1029"/>
                  </a:cubicBezTo>
                  <a:lnTo>
                    <a:pt x="420" y="1386"/>
                  </a:lnTo>
                  <a:cubicBezTo>
                    <a:pt x="598" y="1287"/>
                    <a:pt x="848" y="1145"/>
                    <a:pt x="1080" y="984"/>
                  </a:cubicBezTo>
                  <a:cubicBezTo>
                    <a:pt x="1481" y="699"/>
                    <a:pt x="1811" y="351"/>
                    <a:pt x="1544" y="101"/>
                  </a:cubicBezTo>
                  <a:cubicBezTo>
                    <a:pt x="1469" y="31"/>
                    <a:pt x="1383" y="1"/>
                    <a:pt x="1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5471373" y="1430901"/>
              <a:ext cx="239625" cy="239636"/>
            </a:xfrm>
            <a:custGeom>
              <a:avLst/>
              <a:gdLst/>
              <a:ahLst/>
              <a:cxnLst/>
              <a:rect l="l" t="t" r="r" b="b"/>
              <a:pathLst>
                <a:path w="1482" h="1482" extrusionOk="0">
                  <a:moveTo>
                    <a:pt x="438" y="1"/>
                  </a:moveTo>
                  <a:cubicBezTo>
                    <a:pt x="170" y="375"/>
                    <a:pt x="1" y="732"/>
                    <a:pt x="1" y="732"/>
                  </a:cubicBezTo>
                  <a:lnTo>
                    <a:pt x="179" y="884"/>
                  </a:lnTo>
                  <a:lnTo>
                    <a:pt x="599" y="1241"/>
                  </a:lnTo>
                  <a:lnTo>
                    <a:pt x="884" y="1481"/>
                  </a:lnTo>
                  <a:cubicBezTo>
                    <a:pt x="884" y="1481"/>
                    <a:pt x="1161" y="1374"/>
                    <a:pt x="1482" y="1196"/>
                  </a:cubicBezTo>
                  <a:cubicBezTo>
                    <a:pt x="1428" y="1089"/>
                    <a:pt x="1348" y="964"/>
                    <a:pt x="1259" y="839"/>
                  </a:cubicBezTo>
                  <a:cubicBezTo>
                    <a:pt x="1125" y="652"/>
                    <a:pt x="955" y="438"/>
                    <a:pt x="741" y="250"/>
                  </a:cubicBezTo>
                  <a:cubicBezTo>
                    <a:pt x="652" y="161"/>
                    <a:pt x="545" y="81"/>
                    <a:pt x="43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902" y="1981"/>
                    <a:pt x="1339" y="1919"/>
                    <a:pt x="1401" y="1892"/>
                  </a:cubicBezTo>
                  <a:cubicBezTo>
                    <a:pt x="1446" y="1865"/>
                    <a:pt x="1473" y="1580"/>
                    <a:pt x="1490" y="1232"/>
                  </a:cubicBezTo>
                  <a:cubicBezTo>
                    <a:pt x="1490" y="1080"/>
                    <a:pt x="1499" y="928"/>
                    <a:pt x="1499" y="777"/>
                  </a:cubicBezTo>
                  <a:cubicBezTo>
                    <a:pt x="1508" y="393"/>
                    <a:pt x="1499" y="54"/>
                    <a:pt x="1499" y="27"/>
                  </a:cubicBezTo>
                  <a:lnTo>
                    <a:pt x="3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5677690" y="4415513"/>
              <a:ext cx="241080" cy="133077"/>
            </a:xfrm>
            <a:custGeom>
              <a:avLst/>
              <a:gdLst/>
              <a:ahLst/>
              <a:cxnLst/>
              <a:rect l="l" t="t" r="r" b="b"/>
              <a:pathLst>
                <a:path w="1491" h="823" extrusionOk="0">
                  <a:moveTo>
                    <a:pt x="99" y="0"/>
                  </a:moveTo>
                  <a:cubicBezTo>
                    <a:pt x="45" y="357"/>
                    <a:pt x="1" y="669"/>
                    <a:pt x="18" y="741"/>
                  </a:cubicBezTo>
                  <a:cubicBezTo>
                    <a:pt x="34" y="801"/>
                    <a:pt x="202" y="823"/>
                    <a:pt x="415" y="823"/>
                  </a:cubicBezTo>
                  <a:cubicBezTo>
                    <a:pt x="454" y="823"/>
                    <a:pt x="494" y="822"/>
                    <a:pt x="536" y="821"/>
                  </a:cubicBezTo>
                  <a:cubicBezTo>
                    <a:pt x="902" y="803"/>
                    <a:pt x="1339" y="741"/>
                    <a:pt x="1401" y="714"/>
                  </a:cubicBezTo>
                  <a:cubicBezTo>
                    <a:pt x="1446" y="687"/>
                    <a:pt x="1473" y="402"/>
                    <a:pt x="1490" y="54"/>
                  </a:cubicBezTo>
                  <a:cubicBezTo>
                    <a:pt x="1276" y="45"/>
                    <a:pt x="955" y="27"/>
                    <a:pt x="625" y="18"/>
                  </a:cubicBezTo>
                  <a:cubicBezTo>
                    <a:pt x="447" y="9"/>
                    <a:pt x="25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518" y="1785"/>
                    <a:pt x="518" y="1455"/>
                    <a:pt x="625" y="1196"/>
                  </a:cubicBezTo>
                  <a:cubicBezTo>
                    <a:pt x="734" y="956"/>
                    <a:pt x="936" y="763"/>
                    <a:pt x="1315" y="763"/>
                  </a:cubicBezTo>
                  <a:cubicBezTo>
                    <a:pt x="1372" y="763"/>
                    <a:pt x="1434" y="767"/>
                    <a:pt x="1499" y="777"/>
                  </a:cubicBezTo>
                  <a:cubicBezTo>
                    <a:pt x="1508" y="393"/>
                    <a:pt x="1499" y="54"/>
                    <a:pt x="1499" y="27"/>
                  </a:cubicBezTo>
                  <a:lnTo>
                    <a:pt x="304"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6671598" y="4150006"/>
              <a:ext cx="258381" cy="400201"/>
            </a:xfrm>
            <a:custGeom>
              <a:avLst/>
              <a:gdLst/>
              <a:ahLst/>
              <a:cxnLst/>
              <a:rect l="l" t="t" r="r" b="b"/>
              <a:pathLst>
                <a:path w="1598" h="2475" extrusionOk="0">
                  <a:moveTo>
                    <a:pt x="1053" y="1"/>
                  </a:moveTo>
                  <a:lnTo>
                    <a:pt x="0" y="349"/>
                  </a:lnTo>
                  <a:cubicBezTo>
                    <a:pt x="0" y="384"/>
                    <a:pt x="27" y="688"/>
                    <a:pt x="63" y="1062"/>
                  </a:cubicBezTo>
                  <a:cubicBezTo>
                    <a:pt x="81" y="1258"/>
                    <a:pt x="107" y="1464"/>
                    <a:pt x="125" y="1660"/>
                  </a:cubicBezTo>
                  <a:cubicBezTo>
                    <a:pt x="170" y="2070"/>
                    <a:pt x="223" y="2427"/>
                    <a:pt x="259" y="2454"/>
                  </a:cubicBezTo>
                  <a:cubicBezTo>
                    <a:pt x="277" y="2469"/>
                    <a:pt x="338" y="2475"/>
                    <a:pt x="425" y="2475"/>
                  </a:cubicBezTo>
                  <a:cubicBezTo>
                    <a:pt x="600" y="2475"/>
                    <a:pt x="877" y="2451"/>
                    <a:pt x="1115" y="2427"/>
                  </a:cubicBezTo>
                  <a:cubicBezTo>
                    <a:pt x="1383" y="2409"/>
                    <a:pt x="1597" y="2383"/>
                    <a:pt x="1597" y="2383"/>
                  </a:cubicBezTo>
                  <a:lnTo>
                    <a:pt x="1392" y="1464"/>
                  </a:lnTo>
                  <a:lnTo>
                    <a:pt x="1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6691810" y="4386569"/>
              <a:ext cx="238169" cy="163638"/>
            </a:xfrm>
            <a:custGeom>
              <a:avLst/>
              <a:gdLst/>
              <a:ahLst/>
              <a:cxnLst/>
              <a:rect l="l" t="t" r="r" b="b"/>
              <a:pathLst>
                <a:path w="1473" h="1012" extrusionOk="0">
                  <a:moveTo>
                    <a:pt x="1267" y="1"/>
                  </a:moveTo>
                  <a:lnTo>
                    <a:pt x="758" y="81"/>
                  </a:lnTo>
                  <a:lnTo>
                    <a:pt x="0" y="197"/>
                  </a:lnTo>
                  <a:cubicBezTo>
                    <a:pt x="45" y="607"/>
                    <a:pt x="98" y="964"/>
                    <a:pt x="134" y="991"/>
                  </a:cubicBezTo>
                  <a:cubicBezTo>
                    <a:pt x="152" y="1006"/>
                    <a:pt x="213" y="1012"/>
                    <a:pt x="300" y="1012"/>
                  </a:cubicBezTo>
                  <a:cubicBezTo>
                    <a:pt x="475" y="1012"/>
                    <a:pt x="752" y="988"/>
                    <a:pt x="990" y="964"/>
                  </a:cubicBezTo>
                  <a:cubicBezTo>
                    <a:pt x="1258" y="946"/>
                    <a:pt x="1472" y="920"/>
                    <a:pt x="1472" y="920"/>
                  </a:cubicBez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6671598" y="4150006"/>
              <a:ext cx="258381" cy="392602"/>
            </a:xfrm>
            <a:custGeom>
              <a:avLst/>
              <a:gdLst/>
              <a:ahLst/>
              <a:cxnLst/>
              <a:rect l="l" t="t" r="r" b="b"/>
              <a:pathLst>
                <a:path w="1598" h="2428" extrusionOk="0">
                  <a:moveTo>
                    <a:pt x="1053" y="1"/>
                  </a:moveTo>
                  <a:lnTo>
                    <a:pt x="0" y="349"/>
                  </a:lnTo>
                  <a:cubicBezTo>
                    <a:pt x="0" y="384"/>
                    <a:pt x="27" y="688"/>
                    <a:pt x="63" y="1062"/>
                  </a:cubicBezTo>
                  <a:cubicBezTo>
                    <a:pt x="118" y="1054"/>
                    <a:pt x="178" y="1049"/>
                    <a:pt x="239" y="1049"/>
                  </a:cubicBezTo>
                  <a:cubicBezTo>
                    <a:pt x="443" y="1049"/>
                    <a:pt x="662" y="1108"/>
                    <a:pt x="785" y="1321"/>
                  </a:cubicBezTo>
                  <a:cubicBezTo>
                    <a:pt x="821" y="1383"/>
                    <a:pt x="857" y="1455"/>
                    <a:pt x="883" y="1544"/>
                  </a:cubicBezTo>
                  <a:cubicBezTo>
                    <a:pt x="982" y="1803"/>
                    <a:pt x="1062" y="2142"/>
                    <a:pt x="1115" y="2427"/>
                  </a:cubicBezTo>
                  <a:cubicBezTo>
                    <a:pt x="1383" y="2409"/>
                    <a:pt x="1597" y="2383"/>
                    <a:pt x="1597" y="2383"/>
                  </a:cubicBezTo>
                  <a:lnTo>
                    <a:pt x="1392" y="1464"/>
                  </a:lnTo>
                  <a:lnTo>
                    <a:pt x="1053"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4269855" y="1330325"/>
              <a:ext cx="2864823" cy="3298467"/>
            </a:xfrm>
            <a:custGeom>
              <a:avLst/>
              <a:gdLst/>
              <a:ahLst/>
              <a:cxnLst/>
              <a:rect l="l" t="t" r="r" b="b"/>
              <a:pathLst>
                <a:path w="17718" h="20399" extrusionOk="0">
                  <a:moveTo>
                    <a:pt x="5061" y="1"/>
                  </a:moveTo>
                  <a:cubicBezTo>
                    <a:pt x="4173" y="1"/>
                    <a:pt x="3297" y="407"/>
                    <a:pt x="2400" y="1381"/>
                  </a:cubicBezTo>
                  <a:cubicBezTo>
                    <a:pt x="732" y="3201"/>
                    <a:pt x="1" y="6858"/>
                    <a:pt x="2356" y="8134"/>
                  </a:cubicBezTo>
                  <a:cubicBezTo>
                    <a:pt x="2869" y="8412"/>
                    <a:pt x="3360" y="8520"/>
                    <a:pt x="3813" y="8520"/>
                  </a:cubicBezTo>
                  <a:cubicBezTo>
                    <a:pt x="5364" y="8520"/>
                    <a:pt x="6483" y="7260"/>
                    <a:pt x="6624" y="7260"/>
                  </a:cubicBezTo>
                  <a:cubicBezTo>
                    <a:pt x="6631" y="7260"/>
                    <a:pt x="6636" y="7263"/>
                    <a:pt x="6638" y="7269"/>
                  </a:cubicBezTo>
                  <a:cubicBezTo>
                    <a:pt x="6674" y="7349"/>
                    <a:pt x="6727" y="8384"/>
                    <a:pt x="6781" y="9686"/>
                  </a:cubicBezTo>
                  <a:cubicBezTo>
                    <a:pt x="6799" y="9963"/>
                    <a:pt x="6807" y="10257"/>
                    <a:pt x="6816" y="10552"/>
                  </a:cubicBezTo>
                  <a:cubicBezTo>
                    <a:pt x="6861" y="11801"/>
                    <a:pt x="6897" y="13165"/>
                    <a:pt x="6897" y="14156"/>
                  </a:cubicBezTo>
                  <a:cubicBezTo>
                    <a:pt x="6897" y="14789"/>
                    <a:pt x="6914" y="15530"/>
                    <a:pt x="6941" y="16270"/>
                  </a:cubicBezTo>
                  <a:cubicBezTo>
                    <a:pt x="6959" y="16778"/>
                    <a:pt x="6986" y="17287"/>
                    <a:pt x="7013" y="17760"/>
                  </a:cubicBezTo>
                  <a:cubicBezTo>
                    <a:pt x="7057" y="18509"/>
                    <a:pt x="7111" y="19169"/>
                    <a:pt x="7173" y="19633"/>
                  </a:cubicBezTo>
                  <a:cubicBezTo>
                    <a:pt x="7218" y="19999"/>
                    <a:pt x="7271" y="20240"/>
                    <a:pt x="7334" y="20275"/>
                  </a:cubicBezTo>
                  <a:cubicBezTo>
                    <a:pt x="7447" y="20350"/>
                    <a:pt x="7785" y="20398"/>
                    <a:pt x="8114" y="20398"/>
                  </a:cubicBezTo>
                  <a:cubicBezTo>
                    <a:pt x="8457" y="20398"/>
                    <a:pt x="8791" y="20345"/>
                    <a:pt x="8850" y="20213"/>
                  </a:cubicBezTo>
                  <a:cubicBezTo>
                    <a:pt x="8877" y="20124"/>
                    <a:pt x="8913" y="19892"/>
                    <a:pt x="8940" y="19606"/>
                  </a:cubicBezTo>
                  <a:cubicBezTo>
                    <a:pt x="9002" y="19027"/>
                    <a:pt x="9064" y="18242"/>
                    <a:pt x="9172" y="18242"/>
                  </a:cubicBezTo>
                  <a:cubicBezTo>
                    <a:pt x="9234" y="18242"/>
                    <a:pt x="10028" y="18340"/>
                    <a:pt x="11098" y="18393"/>
                  </a:cubicBezTo>
                  <a:cubicBezTo>
                    <a:pt x="11412" y="18406"/>
                    <a:pt x="11745" y="18415"/>
                    <a:pt x="12089" y="18415"/>
                  </a:cubicBezTo>
                  <a:cubicBezTo>
                    <a:pt x="12215" y="18415"/>
                    <a:pt x="12343" y="18413"/>
                    <a:pt x="12472" y="18411"/>
                  </a:cubicBezTo>
                  <a:cubicBezTo>
                    <a:pt x="13587" y="18393"/>
                    <a:pt x="14783" y="18286"/>
                    <a:pt x="15728" y="17956"/>
                  </a:cubicBezTo>
                  <a:cubicBezTo>
                    <a:pt x="15728" y="17956"/>
                    <a:pt x="15889" y="18714"/>
                    <a:pt x="16076" y="19357"/>
                  </a:cubicBezTo>
                  <a:cubicBezTo>
                    <a:pt x="16210" y="19794"/>
                    <a:pt x="16362" y="20177"/>
                    <a:pt x="16487" y="20213"/>
                  </a:cubicBezTo>
                  <a:cubicBezTo>
                    <a:pt x="16598" y="20243"/>
                    <a:pt x="16764" y="20260"/>
                    <a:pt x="16929" y="20260"/>
                  </a:cubicBezTo>
                  <a:cubicBezTo>
                    <a:pt x="16963" y="20260"/>
                    <a:pt x="16997" y="20259"/>
                    <a:pt x="17031" y="20258"/>
                  </a:cubicBezTo>
                  <a:cubicBezTo>
                    <a:pt x="17263" y="20240"/>
                    <a:pt x="17468" y="20168"/>
                    <a:pt x="17504" y="20017"/>
                  </a:cubicBezTo>
                  <a:cubicBezTo>
                    <a:pt x="17522" y="19919"/>
                    <a:pt x="17575" y="19624"/>
                    <a:pt x="17620" y="19160"/>
                  </a:cubicBezTo>
                  <a:cubicBezTo>
                    <a:pt x="17691" y="18304"/>
                    <a:pt x="17718" y="16877"/>
                    <a:pt x="17379" y="15164"/>
                  </a:cubicBezTo>
                  <a:cubicBezTo>
                    <a:pt x="17370" y="15110"/>
                    <a:pt x="17361" y="15066"/>
                    <a:pt x="17352" y="15012"/>
                  </a:cubicBezTo>
                  <a:cubicBezTo>
                    <a:pt x="17254" y="14566"/>
                    <a:pt x="17156" y="14182"/>
                    <a:pt x="17058" y="13861"/>
                  </a:cubicBezTo>
                  <a:cubicBezTo>
                    <a:pt x="16540" y="12273"/>
                    <a:pt x="15880" y="12166"/>
                    <a:pt x="14685" y="11988"/>
                  </a:cubicBezTo>
                  <a:cubicBezTo>
                    <a:pt x="14283" y="11925"/>
                    <a:pt x="13632" y="11908"/>
                    <a:pt x="12918" y="11908"/>
                  </a:cubicBezTo>
                  <a:cubicBezTo>
                    <a:pt x="12089" y="11908"/>
                    <a:pt x="11170" y="11943"/>
                    <a:pt x="10412" y="11970"/>
                  </a:cubicBezTo>
                  <a:cubicBezTo>
                    <a:pt x="9716" y="12006"/>
                    <a:pt x="9163" y="12032"/>
                    <a:pt x="8966" y="12050"/>
                  </a:cubicBezTo>
                  <a:lnTo>
                    <a:pt x="8886" y="12050"/>
                  </a:lnTo>
                  <a:cubicBezTo>
                    <a:pt x="8886" y="12050"/>
                    <a:pt x="8877" y="11096"/>
                    <a:pt x="8868" y="9347"/>
                  </a:cubicBezTo>
                  <a:cubicBezTo>
                    <a:pt x="8868" y="8973"/>
                    <a:pt x="8859" y="8571"/>
                    <a:pt x="8859" y="8125"/>
                  </a:cubicBezTo>
                  <a:cubicBezTo>
                    <a:pt x="8859" y="7331"/>
                    <a:pt x="8850" y="6421"/>
                    <a:pt x="8850" y="5413"/>
                  </a:cubicBezTo>
                  <a:cubicBezTo>
                    <a:pt x="8833" y="3094"/>
                    <a:pt x="9127" y="1880"/>
                    <a:pt x="7396" y="801"/>
                  </a:cubicBezTo>
                  <a:cubicBezTo>
                    <a:pt x="6596" y="302"/>
                    <a:pt x="5824" y="1"/>
                    <a:pt x="5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5429657" y="4500566"/>
              <a:ext cx="285706" cy="128226"/>
            </a:xfrm>
            <a:custGeom>
              <a:avLst/>
              <a:gdLst/>
              <a:ahLst/>
              <a:cxnLst/>
              <a:rect l="l" t="t" r="r" b="b"/>
              <a:pathLst>
                <a:path w="1767" h="793" extrusionOk="0">
                  <a:moveTo>
                    <a:pt x="1767" y="0"/>
                  </a:moveTo>
                  <a:lnTo>
                    <a:pt x="0" y="27"/>
                  </a:lnTo>
                  <a:cubicBezTo>
                    <a:pt x="45" y="393"/>
                    <a:pt x="98" y="634"/>
                    <a:pt x="161" y="669"/>
                  </a:cubicBezTo>
                  <a:cubicBezTo>
                    <a:pt x="274" y="744"/>
                    <a:pt x="612" y="792"/>
                    <a:pt x="941" y="792"/>
                  </a:cubicBezTo>
                  <a:cubicBezTo>
                    <a:pt x="1284" y="792"/>
                    <a:pt x="1618" y="739"/>
                    <a:pt x="1677" y="607"/>
                  </a:cubicBezTo>
                  <a:cubicBezTo>
                    <a:pt x="1704" y="518"/>
                    <a:pt x="1740" y="286"/>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6869183" y="4428449"/>
              <a:ext cx="249649" cy="177867"/>
            </a:xfrm>
            <a:custGeom>
              <a:avLst/>
              <a:gdLst/>
              <a:ahLst/>
              <a:cxnLst/>
              <a:rect l="l" t="t" r="r" b="b"/>
              <a:pathLst>
                <a:path w="1544" h="1100" extrusionOk="0">
                  <a:moveTo>
                    <a:pt x="1544" y="0"/>
                  </a:moveTo>
                  <a:lnTo>
                    <a:pt x="901" y="81"/>
                  </a:lnTo>
                  <a:lnTo>
                    <a:pt x="0" y="197"/>
                  </a:lnTo>
                  <a:cubicBezTo>
                    <a:pt x="134" y="634"/>
                    <a:pt x="286" y="1017"/>
                    <a:pt x="411" y="1053"/>
                  </a:cubicBezTo>
                  <a:cubicBezTo>
                    <a:pt x="522" y="1083"/>
                    <a:pt x="688" y="1100"/>
                    <a:pt x="853" y="1100"/>
                  </a:cubicBezTo>
                  <a:cubicBezTo>
                    <a:pt x="887" y="1100"/>
                    <a:pt x="921" y="1099"/>
                    <a:pt x="955" y="1098"/>
                  </a:cubicBezTo>
                  <a:cubicBezTo>
                    <a:pt x="1187" y="1080"/>
                    <a:pt x="1392" y="1008"/>
                    <a:pt x="1428" y="857"/>
                  </a:cubicBezTo>
                  <a:cubicBezTo>
                    <a:pt x="1446" y="759"/>
                    <a:pt x="1499" y="464"/>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5614307" y="2644117"/>
              <a:ext cx="89576" cy="197756"/>
            </a:xfrm>
            <a:custGeom>
              <a:avLst/>
              <a:gdLst/>
              <a:ahLst/>
              <a:cxnLst/>
              <a:rect l="l" t="t" r="r" b="b"/>
              <a:pathLst>
                <a:path w="554" h="1223" extrusionOk="0">
                  <a:moveTo>
                    <a:pt x="544" y="0"/>
                  </a:moveTo>
                  <a:cubicBezTo>
                    <a:pt x="241" y="36"/>
                    <a:pt x="0" y="294"/>
                    <a:pt x="0" y="607"/>
                  </a:cubicBezTo>
                  <a:cubicBezTo>
                    <a:pt x="0" y="928"/>
                    <a:pt x="241" y="1187"/>
                    <a:pt x="553" y="1222"/>
                  </a:cubicBezTo>
                  <a:cubicBezTo>
                    <a:pt x="553" y="848"/>
                    <a:pt x="553" y="446"/>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5366113" y="2886340"/>
              <a:ext cx="151665" cy="158949"/>
            </a:xfrm>
            <a:custGeom>
              <a:avLst/>
              <a:gdLst/>
              <a:ahLst/>
              <a:cxnLst/>
              <a:rect l="l" t="t" r="r" b="b"/>
              <a:pathLst>
                <a:path w="938" h="983" extrusionOk="0">
                  <a:moveTo>
                    <a:pt x="313" y="1"/>
                  </a:moveTo>
                  <a:cubicBezTo>
                    <a:pt x="197" y="1"/>
                    <a:pt x="99" y="19"/>
                    <a:pt x="1" y="63"/>
                  </a:cubicBezTo>
                  <a:cubicBezTo>
                    <a:pt x="19" y="340"/>
                    <a:pt x="27" y="634"/>
                    <a:pt x="36" y="929"/>
                  </a:cubicBezTo>
                  <a:cubicBezTo>
                    <a:pt x="117" y="964"/>
                    <a:pt x="215" y="982"/>
                    <a:pt x="313" y="982"/>
                  </a:cubicBezTo>
                  <a:cubicBezTo>
                    <a:pt x="652" y="982"/>
                    <a:pt x="937" y="759"/>
                    <a:pt x="937" y="491"/>
                  </a:cubicBezTo>
                  <a:cubicBezTo>
                    <a:pt x="937" y="215"/>
                    <a:pt x="652" y="1"/>
                    <a:pt x="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5918608" y="3255657"/>
              <a:ext cx="481998" cy="360747"/>
            </a:xfrm>
            <a:custGeom>
              <a:avLst/>
              <a:gdLst/>
              <a:ahLst/>
              <a:cxnLst/>
              <a:rect l="l" t="t" r="r" b="b"/>
              <a:pathLst>
                <a:path w="2981" h="2231" extrusionOk="0">
                  <a:moveTo>
                    <a:pt x="2721" y="1"/>
                  </a:moveTo>
                  <a:cubicBezTo>
                    <a:pt x="1892" y="1"/>
                    <a:pt x="973" y="36"/>
                    <a:pt x="215" y="63"/>
                  </a:cubicBezTo>
                  <a:cubicBezTo>
                    <a:pt x="81" y="277"/>
                    <a:pt x="0" y="536"/>
                    <a:pt x="0" y="812"/>
                  </a:cubicBezTo>
                  <a:cubicBezTo>
                    <a:pt x="0" y="1589"/>
                    <a:pt x="670" y="2231"/>
                    <a:pt x="1490" y="2231"/>
                  </a:cubicBezTo>
                  <a:cubicBezTo>
                    <a:pt x="2320" y="2231"/>
                    <a:pt x="2980" y="1589"/>
                    <a:pt x="2980" y="812"/>
                  </a:cubicBezTo>
                  <a:cubicBezTo>
                    <a:pt x="2980" y="509"/>
                    <a:pt x="2882" y="233"/>
                    <a:pt x="2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5392145" y="3945135"/>
              <a:ext cx="205023" cy="268580"/>
            </a:xfrm>
            <a:custGeom>
              <a:avLst/>
              <a:gdLst/>
              <a:ahLst/>
              <a:cxnLst/>
              <a:rect l="l" t="t" r="r" b="b"/>
              <a:pathLst>
                <a:path w="1268" h="1661" extrusionOk="0">
                  <a:moveTo>
                    <a:pt x="402" y="1"/>
                  </a:moveTo>
                  <a:cubicBezTo>
                    <a:pt x="259" y="1"/>
                    <a:pt x="116" y="37"/>
                    <a:pt x="0" y="99"/>
                  </a:cubicBezTo>
                  <a:cubicBezTo>
                    <a:pt x="18" y="607"/>
                    <a:pt x="45" y="1116"/>
                    <a:pt x="72" y="1589"/>
                  </a:cubicBezTo>
                  <a:cubicBezTo>
                    <a:pt x="170" y="1633"/>
                    <a:pt x="286" y="1660"/>
                    <a:pt x="402" y="1660"/>
                  </a:cubicBezTo>
                  <a:cubicBezTo>
                    <a:pt x="883" y="1660"/>
                    <a:pt x="1267" y="1285"/>
                    <a:pt x="1267" y="830"/>
                  </a:cubicBezTo>
                  <a:cubicBezTo>
                    <a:pt x="1267" y="367"/>
                    <a:pt x="883" y="1"/>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6062835" y="4160193"/>
              <a:ext cx="226689" cy="147792"/>
            </a:xfrm>
            <a:custGeom>
              <a:avLst/>
              <a:gdLst/>
              <a:ahLst/>
              <a:cxnLst/>
              <a:rect l="l" t="t" r="r" b="b"/>
              <a:pathLst>
                <a:path w="1402" h="914" extrusionOk="0">
                  <a:moveTo>
                    <a:pt x="696" y="0"/>
                  </a:moveTo>
                  <a:cubicBezTo>
                    <a:pt x="313" y="0"/>
                    <a:pt x="1" y="339"/>
                    <a:pt x="1" y="767"/>
                  </a:cubicBezTo>
                  <a:cubicBezTo>
                    <a:pt x="1" y="812"/>
                    <a:pt x="1" y="848"/>
                    <a:pt x="9" y="892"/>
                  </a:cubicBezTo>
                  <a:cubicBezTo>
                    <a:pt x="323" y="905"/>
                    <a:pt x="656" y="914"/>
                    <a:pt x="1000" y="914"/>
                  </a:cubicBezTo>
                  <a:cubicBezTo>
                    <a:pt x="1126" y="914"/>
                    <a:pt x="1254" y="912"/>
                    <a:pt x="1383" y="910"/>
                  </a:cubicBezTo>
                  <a:cubicBezTo>
                    <a:pt x="1392" y="865"/>
                    <a:pt x="1401" y="821"/>
                    <a:pt x="1401" y="767"/>
                  </a:cubicBezTo>
                  <a:cubicBezTo>
                    <a:pt x="1401" y="339"/>
                    <a:pt x="1089" y="0"/>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6540306" y="3487855"/>
              <a:ext cx="150210" cy="174795"/>
            </a:xfrm>
            <a:custGeom>
              <a:avLst/>
              <a:gdLst/>
              <a:ahLst/>
              <a:cxnLst/>
              <a:rect l="l" t="t" r="r" b="b"/>
              <a:pathLst>
                <a:path w="929" h="1081" extrusionOk="0">
                  <a:moveTo>
                    <a:pt x="464" y="1"/>
                  </a:moveTo>
                  <a:cubicBezTo>
                    <a:pt x="215" y="1"/>
                    <a:pt x="0" y="242"/>
                    <a:pt x="0" y="545"/>
                  </a:cubicBezTo>
                  <a:cubicBezTo>
                    <a:pt x="0" y="839"/>
                    <a:pt x="215" y="1080"/>
                    <a:pt x="464" y="1080"/>
                  </a:cubicBezTo>
                  <a:cubicBezTo>
                    <a:pt x="723" y="1080"/>
                    <a:pt x="928" y="839"/>
                    <a:pt x="928" y="545"/>
                  </a:cubicBezTo>
                  <a:cubicBezTo>
                    <a:pt x="928" y="242"/>
                    <a:pt x="723" y="1"/>
                    <a:pt x="464" y="1"/>
                  </a:cubicBezTo>
                  <a:close/>
                </a:path>
              </a:pathLst>
            </a:custGeom>
            <a:solidFill>
              <a:srgbClr val="FDE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6905240" y="3571614"/>
              <a:ext cx="174625" cy="229449"/>
            </a:xfrm>
            <a:custGeom>
              <a:avLst/>
              <a:gdLst/>
              <a:ahLst/>
              <a:cxnLst/>
              <a:rect l="l" t="t" r="r" b="b"/>
              <a:pathLst>
                <a:path w="1080" h="1419" extrusionOk="0">
                  <a:moveTo>
                    <a:pt x="696" y="0"/>
                  </a:moveTo>
                  <a:cubicBezTo>
                    <a:pt x="313" y="0"/>
                    <a:pt x="0" y="321"/>
                    <a:pt x="0" y="705"/>
                  </a:cubicBezTo>
                  <a:cubicBezTo>
                    <a:pt x="0" y="1098"/>
                    <a:pt x="313" y="1419"/>
                    <a:pt x="696" y="1419"/>
                  </a:cubicBezTo>
                  <a:cubicBezTo>
                    <a:pt x="839" y="1419"/>
                    <a:pt x="973" y="1374"/>
                    <a:pt x="1080" y="1303"/>
                  </a:cubicBezTo>
                  <a:cubicBezTo>
                    <a:pt x="1071" y="1249"/>
                    <a:pt x="1062" y="1205"/>
                    <a:pt x="1053" y="1151"/>
                  </a:cubicBezTo>
                  <a:cubicBezTo>
                    <a:pt x="955" y="705"/>
                    <a:pt x="857" y="321"/>
                    <a:pt x="759" y="0"/>
                  </a:cubicBezTo>
                  <a:close/>
                </a:path>
              </a:pathLst>
            </a:custGeom>
            <a:solidFill>
              <a:srgbClr val="FDE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592912" y="1777419"/>
              <a:ext cx="168966" cy="191935"/>
            </a:xfrm>
            <a:custGeom>
              <a:avLst/>
              <a:gdLst/>
              <a:ahLst/>
              <a:cxnLst/>
              <a:rect l="l" t="t" r="r" b="b"/>
              <a:pathLst>
                <a:path w="1045" h="1187" extrusionOk="0">
                  <a:moveTo>
                    <a:pt x="526" y="1"/>
                  </a:moveTo>
                  <a:cubicBezTo>
                    <a:pt x="462" y="1"/>
                    <a:pt x="403" y="23"/>
                    <a:pt x="349" y="70"/>
                  </a:cubicBezTo>
                  <a:cubicBezTo>
                    <a:pt x="81" y="266"/>
                    <a:pt x="10" y="891"/>
                    <a:pt x="10" y="962"/>
                  </a:cubicBezTo>
                  <a:cubicBezTo>
                    <a:pt x="1" y="1016"/>
                    <a:pt x="37" y="1060"/>
                    <a:pt x="90" y="1069"/>
                  </a:cubicBezTo>
                  <a:lnTo>
                    <a:pt x="99" y="1069"/>
                  </a:lnTo>
                  <a:cubicBezTo>
                    <a:pt x="104" y="1070"/>
                    <a:pt x="108" y="1070"/>
                    <a:pt x="113" y="1070"/>
                  </a:cubicBezTo>
                  <a:cubicBezTo>
                    <a:pt x="160" y="1070"/>
                    <a:pt x="197" y="1029"/>
                    <a:pt x="197" y="980"/>
                  </a:cubicBezTo>
                  <a:cubicBezTo>
                    <a:pt x="224" y="748"/>
                    <a:pt x="322" y="338"/>
                    <a:pt x="465" y="222"/>
                  </a:cubicBezTo>
                  <a:cubicBezTo>
                    <a:pt x="492" y="195"/>
                    <a:pt x="527" y="195"/>
                    <a:pt x="554" y="195"/>
                  </a:cubicBezTo>
                  <a:cubicBezTo>
                    <a:pt x="741" y="231"/>
                    <a:pt x="750" y="739"/>
                    <a:pt x="688" y="1078"/>
                  </a:cubicBezTo>
                  <a:cubicBezTo>
                    <a:pt x="679" y="1132"/>
                    <a:pt x="724" y="1176"/>
                    <a:pt x="768" y="1185"/>
                  </a:cubicBezTo>
                  <a:lnTo>
                    <a:pt x="777" y="1185"/>
                  </a:lnTo>
                  <a:cubicBezTo>
                    <a:pt x="783" y="1186"/>
                    <a:pt x="788" y="1186"/>
                    <a:pt x="793" y="1186"/>
                  </a:cubicBezTo>
                  <a:cubicBezTo>
                    <a:pt x="839" y="1186"/>
                    <a:pt x="876" y="1153"/>
                    <a:pt x="884" y="1105"/>
                  </a:cubicBezTo>
                  <a:cubicBezTo>
                    <a:pt x="902" y="998"/>
                    <a:pt x="1045" y="79"/>
                    <a:pt x="590" y="8"/>
                  </a:cubicBezTo>
                  <a:cubicBezTo>
                    <a:pt x="568" y="3"/>
                    <a:pt x="54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5110805" y="1821885"/>
              <a:ext cx="151665" cy="183527"/>
            </a:xfrm>
            <a:custGeom>
              <a:avLst/>
              <a:gdLst/>
              <a:ahLst/>
              <a:cxnLst/>
              <a:rect l="l" t="t" r="r" b="b"/>
              <a:pathLst>
                <a:path w="938" h="1135" extrusionOk="0">
                  <a:moveTo>
                    <a:pt x="491" y="0"/>
                  </a:moveTo>
                  <a:cubicBezTo>
                    <a:pt x="27" y="0"/>
                    <a:pt x="1" y="928"/>
                    <a:pt x="1" y="1035"/>
                  </a:cubicBezTo>
                  <a:cubicBezTo>
                    <a:pt x="1" y="1088"/>
                    <a:pt x="45" y="1133"/>
                    <a:pt x="90" y="1133"/>
                  </a:cubicBezTo>
                  <a:lnTo>
                    <a:pt x="99" y="1133"/>
                  </a:lnTo>
                  <a:cubicBezTo>
                    <a:pt x="152" y="1133"/>
                    <a:pt x="197" y="1088"/>
                    <a:pt x="197" y="1035"/>
                  </a:cubicBezTo>
                  <a:cubicBezTo>
                    <a:pt x="206" y="696"/>
                    <a:pt x="295" y="196"/>
                    <a:pt x="482" y="196"/>
                  </a:cubicBezTo>
                  <a:cubicBezTo>
                    <a:pt x="518" y="196"/>
                    <a:pt x="545" y="214"/>
                    <a:pt x="572" y="241"/>
                  </a:cubicBezTo>
                  <a:cubicBezTo>
                    <a:pt x="696" y="375"/>
                    <a:pt x="714" y="794"/>
                    <a:pt x="696" y="1035"/>
                  </a:cubicBezTo>
                  <a:cubicBezTo>
                    <a:pt x="696" y="1088"/>
                    <a:pt x="732" y="1133"/>
                    <a:pt x="786" y="1133"/>
                  </a:cubicBezTo>
                  <a:cubicBezTo>
                    <a:pt x="790" y="1134"/>
                    <a:pt x="795" y="1134"/>
                    <a:pt x="800" y="1134"/>
                  </a:cubicBezTo>
                  <a:cubicBezTo>
                    <a:pt x="848" y="1134"/>
                    <a:pt x="893" y="1093"/>
                    <a:pt x="893" y="1044"/>
                  </a:cubicBezTo>
                  <a:cubicBezTo>
                    <a:pt x="902" y="973"/>
                    <a:pt x="937" y="348"/>
                    <a:pt x="714" y="107"/>
                  </a:cubicBezTo>
                  <a:cubicBezTo>
                    <a:pt x="652" y="36"/>
                    <a:pt x="572"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5259398" y="1902087"/>
              <a:ext cx="471811" cy="302213"/>
            </a:xfrm>
            <a:custGeom>
              <a:avLst/>
              <a:gdLst/>
              <a:ahLst/>
              <a:cxnLst/>
              <a:rect l="l" t="t" r="r" b="b"/>
              <a:pathLst>
                <a:path w="2918" h="1869" extrusionOk="0">
                  <a:moveTo>
                    <a:pt x="2802" y="0"/>
                  </a:moveTo>
                  <a:cubicBezTo>
                    <a:pt x="2787" y="0"/>
                    <a:pt x="2771" y="4"/>
                    <a:pt x="2757" y="13"/>
                  </a:cubicBezTo>
                  <a:cubicBezTo>
                    <a:pt x="1749" y="655"/>
                    <a:pt x="224" y="1609"/>
                    <a:pt x="81" y="1681"/>
                  </a:cubicBezTo>
                  <a:cubicBezTo>
                    <a:pt x="54" y="1690"/>
                    <a:pt x="36" y="1708"/>
                    <a:pt x="18" y="1725"/>
                  </a:cubicBezTo>
                  <a:cubicBezTo>
                    <a:pt x="1" y="1779"/>
                    <a:pt x="18" y="1833"/>
                    <a:pt x="63" y="1859"/>
                  </a:cubicBezTo>
                  <a:cubicBezTo>
                    <a:pt x="72" y="1868"/>
                    <a:pt x="81" y="1868"/>
                    <a:pt x="90" y="1868"/>
                  </a:cubicBezTo>
                  <a:cubicBezTo>
                    <a:pt x="179" y="1868"/>
                    <a:pt x="482" y="1681"/>
                    <a:pt x="2855" y="182"/>
                  </a:cubicBezTo>
                  <a:cubicBezTo>
                    <a:pt x="2900" y="155"/>
                    <a:pt x="2918" y="93"/>
                    <a:pt x="2891" y="48"/>
                  </a:cubicBezTo>
                  <a:cubicBezTo>
                    <a:pt x="2867" y="18"/>
                    <a:pt x="2834" y="0"/>
                    <a:pt x="28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83975" y="2291455"/>
              <a:ext cx="441414" cy="256129"/>
            </a:xfrm>
            <a:custGeom>
              <a:avLst/>
              <a:gdLst/>
              <a:ahLst/>
              <a:cxnLst/>
              <a:rect l="l" t="t" r="r" b="b"/>
              <a:pathLst>
                <a:path w="2730" h="1584" extrusionOk="0">
                  <a:moveTo>
                    <a:pt x="2616" y="1"/>
                  </a:moveTo>
                  <a:cubicBezTo>
                    <a:pt x="2600" y="1"/>
                    <a:pt x="2584" y="5"/>
                    <a:pt x="2569" y="13"/>
                  </a:cubicBezTo>
                  <a:cubicBezTo>
                    <a:pt x="1686" y="522"/>
                    <a:pt x="250" y="1334"/>
                    <a:pt x="89" y="1387"/>
                  </a:cubicBezTo>
                  <a:cubicBezTo>
                    <a:pt x="54" y="1387"/>
                    <a:pt x="18" y="1423"/>
                    <a:pt x="9" y="1467"/>
                  </a:cubicBezTo>
                  <a:cubicBezTo>
                    <a:pt x="0" y="1521"/>
                    <a:pt x="36" y="1566"/>
                    <a:pt x="89" y="1574"/>
                  </a:cubicBezTo>
                  <a:cubicBezTo>
                    <a:pt x="89" y="1583"/>
                    <a:pt x="98" y="1583"/>
                    <a:pt x="98" y="1583"/>
                  </a:cubicBezTo>
                  <a:cubicBezTo>
                    <a:pt x="161" y="1583"/>
                    <a:pt x="402" y="1485"/>
                    <a:pt x="2668" y="183"/>
                  </a:cubicBezTo>
                  <a:cubicBezTo>
                    <a:pt x="2712" y="156"/>
                    <a:pt x="2730" y="94"/>
                    <a:pt x="2703" y="49"/>
                  </a:cubicBezTo>
                  <a:cubicBezTo>
                    <a:pt x="2685" y="19"/>
                    <a:pt x="2650" y="1"/>
                    <a:pt x="2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4396782" y="1976792"/>
              <a:ext cx="114153" cy="124992"/>
            </a:xfrm>
            <a:custGeom>
              <a:avLst/>
              <a:gdLst/>
              <a:ahLst/>
              <a:cxnLst/>
              <a:rect l="l" t="t" r="r" b="b"/>
              <a:pathLst>
                <a:path w="706" h="773" extrusionOk="0">
                  <a:moveTo>
                    <a:pt x="103" y="1"/>
                  </a:moveTo>
                  <a:cubicBezTo>
                    <a:pt x="82" y="1"/>
                    <a:pt x="61" y="8"/>
                    <a:pt x="45" y="23"/>
                  </a:cubicBezTo>
                  <a:cubicBezTo>
                    <a:pt x="1" y="59"/>
                    <a:pt x="1" y="122"/>
                    <a:pt x="27" y="166"/>
                  </a:cubicBezTo>
                  <a:lnTo>
                    <a:pt x="518" y="737"/>
                  </a:lnTo>
                  <a:cubicBezTo>
                    <a:pt x="545" y="764"/>
                    <a:pt x="572" y="773"/>
                    <a:pt x="598" y="773"/>
                  </a:cubicBezTo>
                  <a:cubicBezTo>
                    <a:pt x="616" y="773"/>
                    <a:pt x="643" y="764"/>
                    <a:pt x="661" y="755"/>
                  </a:cubicBezTo>
                  <a:cubicBezTo>
                    <a:pt x="697" y="719"/>
                    <a:pt x="705" y="657"/>
                    <a:pt x="670" y="612"/>
                  </a:cubicBezTo>
                  <a:lnTo>
                    <a:pt x="179" y="32"/>
                  </a:lnTo>
                  <a:cubicBezTo>
                    <a:pt x="159" y="12"/>
                    <a:pt x="131" y="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4414083" y="2064108"/>
              <a:ext cx="906111" cy="671206"/>
            </a:xfrm>
            <a:custGeom>
              <a:avLst/>
              <a:gdLst/>
              <a:ahLst/>
              <a:cxnLst/>
              <a:rect l="l" t="t" r="r" b="b"/>
              <a:pathLst>
                <a:path w="5604"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49"/>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cubicBezTo>
                    <a:pt x="5211" y="3418"/>
                    <a:pt x="5211" y="3418"/>
                    <a:pt x="5220" y="3409"/>
                  </a:cubicBezTo>
                  <a:cubicBezTo>
                    <a:pt x="5380" y="3284"/>
                    <a:pt x="5487" y="3168"/>
                    <a:pt x="5541" y="3061"/>
                  </a:cubicBezTo>
                  <a:cubicBezTo>
                    <a:pt x="5541" y="3061"/>
                    <a:pt x="5541" y="3052"/>
                    <a:pt x="5541" y="3043"/>
                  </a:cubicBezTo>
                  <a:cubicBezTo>
                    <a:pt x="5594" y="2927"/>
                    <a:pt x="5603" y="2722"/>
                    <a:pt x="5594" y="2472"/>
                  </a:cubicBezTo>
                  <a:cubicBezTo>
                    <a:pt x="5576" y="2258"/>
                    <a:pt x="5550" y="2017"/>
                    <a:pt x="5514" y="1785"/>
                  </a:cubicBezTo>
                  <a:cubicBezTo>
                    <a:pt x="5478" y="1562"/>
                    <a:pt x="5443" y="1339"/>
                    <a:pt x="5407" y="1161"/>
                  </a:cubicBezTo>
                  <a:cubicBezTo>
                    <a:pt x="5371" y="955"/>
                    <a:pt x="5344" y="804"/>
                    <a:pt x="5336" y="768"/>
                  </a:cubicBezTo>
                  <a:cubicBezTo>
                    <a:pt x="5318" y="652"/>
                    <a:pt x="4791" y="233"/>
                    <a:pt x="3114" y="63"/>
                  </a:cubicBezTo>
                  <a:cubicBezTo>
                    <a:pt x="2641" y="19"/>
                    <a:pt x="2240" y="1"/>
                    <a:pt x="1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4427179" y="2154821"/>
              <a:ext cx="878462" cy="198079"/>
            </a:xfrm>
            <a:custGeom>
              <a:avLst/>
              <a:gdLst/>
              <a:ahLst/>
              <a:cxnLst/>
              <a:rect l="l" t="t" r="r" b="b"/>
              <a:pathLst>
                <a:path w="5433" h="1225" extrusionOk="0">
                  <a:moveTo>
                    <a:pt x="1697" y="0"/>
                  </a:moveTo>
                  <a:cubicBezTo>
                    <a:pt x="916" y="0"/>
                    <a:pt x="392" y="114"/>
                    <a:pt x="134" y="180"/>
                  </a:cubicBezTo>
                  <a:cubicBezTo>
                    <a:pt x="80" y="385"/>
                    <a:pt x="36" y="609"/>
                    <a:pt x="0" y="814"/>
                  </a:cubicBezTo>
                  <a:cubicBezTo>
                    <a:pt x="495" y="722"/>
                    <a:pt x="1023" y="680"/>
                    <a:pt x="1553" y="680"/>
                  </a:cubicBezTo>
                  <a:cubicBezTo>
                    <a:pt x="1693" y="680"/>
                    <a:pt x="1832" y="683"/>
                    <a:pt x="1972" y="689"/>
                  </a:cubicBezTo>
                  <a:cubicBezTo>
                    <a:pt x="3345" y="742"/>
                    <a:pt x="4675" y="1028"/>
                    <a:pt x="5433" y="1224"/>
                  </a:cubicBezTo>
                  <a:cubicBezTo>
                    <a:pt x="5397" y="1001"/>
                    <a:pt x="5362" y="778"/>
                    <a:pt x="5326" y="600"/>
                  </a:cubicBezTo>
                  <a:cubicBezTo>
                    <a:pt x="4844" y="439"/>
                    <a:pt x="4122" y="252"/>
                    <a:pt x="3149" y="109"/>
                  </a:cubicBezTo>
                  <a:cubicBezTo>
                    <a:pt x="2667" y="38"/>
                    <a:pt x="2239" y="11"/>
                    <a:pt x="1865" y="2"/>
                  </a:cubicBezTo>
                  <a:cubicBezTo>
                    <a:pt x="1807" y="1"/>
                    <a:pt x="1751" y="0"/>
                    <a:pt x="1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4421359" y="2363087"/>
              <a:ext cx="898835" cy="193067"/>
            </a:xfrm>
            <a:custGeom>
              <a:avLst/>
              <a:gdLst/>
              <a:ahLst/>
              <a:cxnLst/>
              <a:rect l="l" t="t" r="r" b="b"/>
              <a:pathLst>
                <a:path w="5559" h="1194" extrusionOk="0">
                  <a:moveTo>
                    <a:pt x="1827" y="1"/>
                  </a:moveTo>
                  <a:cubicBezTo>
                    <a:pt x="677" y="1"/>
                    <a:pt x="99" y="230"/>
                    <a:pt x="99" y="230"/>
                  </a:cubicBezTo>
                  <a:cubicBezTo>
                    <a:pt x="99" y="230"/>
                    <a:pt x="63" y="248"/>
                    <a:pt x="0" y="284"/>
                  </a:cubicBezTo>
                  <a:cubicBezTo>
                    <a:pt x="45" y="445"/>
                    <a:pt x="116" y="623"/>
                    <a:pt x="214" y="801"/>
                  </a:cubicBezTo>
                  <a:cubicBezTo>
                    <a:pt x="688" y="716"/>
                    <a:pt x="1184" y="678"/>
                    <a:pt x="1681" y="678"/>
                  </a:cubicBezTo>
                  <a:cubicBezTo>
                    <a:pt x="1960" y="678"/>
                    <a:pt x="2240" y="690"/>
                    <a:pt x="2516" y="712"/>
                  </a:cubicBezTo>
                  <a:cubicBezTo>
                    <a:pt x="3694" y="792"/>
                    <a:pt x="4800" y="1024"/>
                    <a:pt x="5496" y="1194"/>
                  </a:cubicBezTo>
                  <a:cubicBezTo>
                    <a:pt x="5549" y="1078"/>
                    <a:pt x="5558" y="873"/>
                    <a:pt x="5549" y="623"/>
                  </a:cubicBezTo>
                  <a:cubicBezTo>
                    <a:pt x="5050" y="453"/>
                    <a:pt x="4318" y="248"/>
                    <a:pt x="3301" y="106"/>
                  </a:cubicBezTo>
                  <a:cubicBezTo>
                    <a:pt x="2891" y="43"/>
                    <a:pt x="2516" y="16"/>
                    <a:pt x="2177" y="7"/>
                  </a:cubicBezTo>
                  <a:cubicBezTo>
                    <a:pt x="2055" y="3"/>
                    <a:pt x="1938" y="1"/>
                    <a:pt x="1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4489107" y="2525755"/>
              <a:ext cx="768998" cy="160242"/>
            </a:xfrm>
            <a:custGeom>
              <a:avLst/>
              <a:gdLst/>
              <a:ahLst/>
              <a:cxnLst/>
              <a:rect l="l" t="t" r="r" b="b"/>
              <a:pathLst>
                <a:path w="4756" h="991" extrusionOk="0">
                  <a:moveTo>
                    <a:pt x="1246" y="1"/>
                  </a:moveTo>
                  <a:cubicBezTo>
                    <a:pt x="707" y="1"/>
                    <a:pt x="293" y="53"/>
                    <a:pt x="1" y="108"/>
                  </a:cubicBezTo>
                  <a:cubicBezTo>
                    <a:pt x="161" y="313"/>
                    <a:pt x="349" y="518"/>
                    <a:pt x="581" y="696"/>
                  </a:cubicBezTo>
                  <a:cubicBezTo>
                    <a:pt x="750" y="687"/>
                    <a:pt x="921" y="683"/>
                    <a:pt x="1093" y="683"/>
                  </a:cubicBezTo>
                  <a:cubicBezTo>
                    <a:pt x="2110" y="683"/>
                    <a:pt x="3137" y="830"/>
                    <a:pt x="3962" y="991"/>
                  </a:cubicBezTo>
                  <a:cubicBezTo>
                    <a:pt x="4283" y="866"/>
                    <a:pt x="4550" y="714"/>
                    <a:pt x="4738" y="563"/>
                  </a:cubicBezTo>
                  <a:cubicBezTo>
                    <a:pt x="4747" y="563"/>
                    <a:pt x="4747" y="563"/>
                    <a:pt x="4756" y="554"/>
                  </a:cubicBezTo>
                  <a:cubicBezTo>
                    <a:pt x="4274" y="402"/>
                    <a:pt x="3596" y="233"/>
                    <a:pt x="2713" y="108"/>
                  </a:cubicBezTo>
                  <a:cubicBezTo>
                    <a:pt x="2597" y="90"/>
                    <a:pt x="2490" y="81"/>
                    <a:pt x="2392" y="72"/>
                  </a:cubicBezTo>
                  <a:cubicBezTo>
                    <a:pt x="1961" y="21"/>
                    <a:pt x="1580" y="1"/>
                    <a:pt x="12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5714394" y="3255657"/>
              <a:ext cx="1420285" cy="1350336"/>
            </a:xfrm>
            <a:custGeom>
              <a:avLst/>
              <a:gdLst/>
              <a:ahLst/>
              <a:cxnLst/>
              <a:rect l="l" t="t" r="r" b="b"/>
              <a:pathLst>
                <a:path w="8784" h="8351" extrusionOk="0">
                  <a:moveTo>
                    <a:pt x="3984" y="1"/>
                  </a:moveTo>
                  <a:cubicBezTo>
                    <a:pt x="3155" y="1"/>
                    <a:pt x="2236" y="36"/>
                    <a:pt x="1478" y="63"/>
                  </a:cubicBezTo>
                  <a:cubicBezTo>
                    <a:pt x="782" y="99"/>
                    <a:pt x="229" y="125"/>
                    <a:pt x="32" y="143"/>
                  </a:cubicBezTo>
                  <a:cubicBezTo>
                    <a:pt x="1" y="537"/>
                    <a:pt x="81" y="639"/>
                    <a:pt x="1205" y="639"/>
                  </a:cubicBezTo>
                  <a:cubicBezTo>
                    <a:pt x="1354" y="639"/>
                    <a:pt x="1522" y="637"/>
                    <a:pt x="1709" y="634"/>
                  </a:cubicBezTo>
                  <a:cubicBezTo>
                    <a:pt x="1942" y="631"/>
                    <a:pt x="2188" y="627"/>
                    <a:pt x="2441" y="627"/>
                  </a:cubicBezTo>
                  <a:cubicBezTo>
                    <a:pt x="4184" y="627"/>
                    <a:pt x="6282" y="782"/>
                    <a:pt x="7053" y="2106"/>
                  </a:cubicBezTo>
                  <a:cubicBezTo>
                    <a:pt x="7669" y="3176"/>
                    <a:pt x="7936" y="5808"/>
                    <a:pt x="8043" y="7334"/>
                  </a:cubicBezTo>
                  <a:cubicBezTo>
                    <a:pt x="8070" y="7798"/>
                    <a:pt x="8088" y="8163"/>
                    <a:pt x="8097" y="8351"/>
                  </a:cubicBezTo>
                  <a:cubicBezTo>
                    <a:pt x="8329" y="8333"/>
                    <a:pt x="8534" y="8261"/>
                    <a:pt x="8570" y="8110"/>
                  </a:cubicBezTo>
                  <a:cubicBezTo>
                    <a:pt x="8588" y="8012"/>
                    <a:pt x="8641" y="7717"/>
                    <a:pt x="8686" y="7253"/>
                  </a:cubicBezTo>
                  <a:cubicBezTo>
                    <a:pt x="8757" y="6397"/>
                    <a:pt x="8784" y="4970"/>
                    <a:pt x="8445" y="3257"/>
                  </a:cubicBezTo>
                  <a:cubicBezTo>
                    <a:pt x="8436" y="3203"/>
                    <a:pt x="8427" y="3159"/>
                    <a:pt x="8418" y="3105"/>
                  </a:cubicBezTo>
                  <a:cubicBezTo>
                    <a:pt x="8320" y="2659"/>
                    <a:pt x="8222" y="2275"/>
                    <a:pt x="8124" y="1954"/>
                  </a:cubicBezTo>
                  <a:cubicBezTo>
                    <a:pt x="7606" y="366"/>
                    <a:pt x="6946" y="259"/>
                    <a:pt x="5751" y="81"/>
                  </a:cubicBezTo>
                  <a:cubicBezTo>
                    <a:pt x="5349" y="18"/>
                    <a:pt x="4698" y="1"/>
                    <a:pt x="398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4414083" y="2064108"/>
              <a:ext cx="841111" cy="671206"/>
            </a:xfrm>
            <a:custGeom>
              <a:avLst/>
              <a:gdLst/>
              <a:ahLst/>
              <a:cxnLst/>
              <a:rect l="l" t="t" r="r" b="b"/>
              <a:pathLst>
                <a:path w="5202"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57"/>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lnTo>
                    <a:pt x="5202" y="3418"/>
                  </a:lnTo>
                  <a:cubicBezTo>
                    <a:pt x="4892" y="3494"/>
                    <a:pt x="4611" y="3529"/>
                    <a:pt x="4356" y="3529"/>
                  </a:cubicBezTo>
                  <a:cubicBezTo>
                    <a:pt x="3689" y="3529"/>
                    <a:pt x="3204" y="3289"/>
                    <a:pt x="2856" y="2927"/>
                  </a:cubicBezTo>
                  <a:cubicBezTo>
                    <a:pt x="2748" y="2811"/>
                    <a:pt x="2650" y="2686"/>
                    <a:pt x="2561" y="2561"/>
                  </a:cubicBezTo>
                  <a:cubicBezTo>
                    <a:pt x="2418" y="2338"/>
                    <a:pt x="2311" y="2097"/>
                    <a:pt x="2222" y="1856"/>
                  </a:cubicBezTo>
                  <a:cubicBezTo>
                    <a:pt x="2151" y="1651"/>
                    <a:pt x="2097" y="1446"/>
                    <a:pt x="2053" y="1250"/>
                  </a:cubicBezTo>
                  <a:cubicBezTo>
                    <a:pt x="2008" y="1009"/>
                    <a:pt x="1972" y="777"/>
                    <a:pt x="1946" y="563"/>
                  </a:cubicBezTo>
                  <a:cubicBezTo>
                    <a:pt x="1928" y="349"/>
                    <a:pt x="1910" y="153"/>
                    <a:pt x="191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4123162" y="3231035"/>
            <a:ext cx="1402507" cy="1492363"/>
            <a:chOff x="4199362" y="3307235"/>
            <a:chExt cx="1402507" cy="1492363"/>
          </a:xfrm>
        </p:grpSpPr>
        <p:sp>
          <p:nvSpPr>
            <p:cNvPr id="1232" name="Google Shape;1232;p32"/>
            <p:cNvSpPr/>
            <p:nvPr/>
          </p:nvSpPr>
          <p:spPr>
            <a:xfrm>
              <a:off x="4385759" y="4688836"/>
              <a:ext cx="990660" cy="110763"/>
            </a:xfrm>
            <a:custGeom>
              <a:avLst/>
              <a:gdLst/>
              <a:ahLst/>
              <a:cxnLst/>
              <a:rect l="l" t="t" r="r" b="b"/>
              <a:pathLst>
                <a:path w="10858" h="1214" extrusionOk="0">
                  <a:moveTo>
                    <a:pt x="5425" y="1"/>
                  </a:moveTo>
                  <a:cubicBezTo>
                    <a:pt x="2436" y="1"/>
                    <a:pt x="1" y="277"/>
                    <a:pt x="1" y="607"/>
                  </a:cubicBezTo>
                  <a:cubicBezTo>
                    <a:pt x="1" y="946"/>
                    <a:pt x="2436" y="1214"/>
                    <a:pt x="5425" y="1214"/>
                  </a:cubicBezTo>
                  <a:cubicBezTo>
                    <a:pt x="8422" y="1214"/>
                    <a:pt x="10858" y="946"/>
                    <a:pt x="10858" y="607"/>
                  </a:cubicBezTo>
                  <a:cubicBezTo>
                    <a:pt x="10858" y="277"/>
                    <a:pt x="8422" y="1"/>
                    <a:pt x="5425"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4199362" y="3327946"/>
              <a:ext cx="1402507" cy="1422762"/>
            </a:xfrm>
            <a:custGeom>
              <a:avLst/>
              <a:gdLst/>
              <a:ahLst/>
              <a:cxnLst/>
              <a:rect l="l" t="t" r="r" b="b"/>
              <a:pathLst>
                <a:path w="15372" h="15594" extrusionOk="0">
                  <a:moveTo>
                    <a:pt x="7512" y="1"/>
                  </a:moveTo>
                  <a:cubicBezTo>
                    <a:pt x="5657" y="1"/>
                    <a:pt x="3873" y="830"/>
                    <a:pt x="2044" y="4925"/>
                  </a:cubicBezTo>
                  <a:cubicBezTo>
                    <a:pt x="241" y="8942"/>
                    <a:pt x="1" y="15593"/>
                    <a:pt x="7250" y="15593"/>
                  </a:cubicBezTo>
                  <a:cubicBezTo>
                    <a:pt x="7391" y="15593"/>
                    <a:pt x="7535" y="15591"/>
                    <a:pt x="7682" y="15586"/>
                  </a:cubicBezTo>
                  <a:cubicBezTo>
                    <a:pt x="15372" y="15327"/>
                    <a:pt x="13918" y="8208"/>
                    <a:pt x="13249" y="5665"/>
                  </a:cubicBezTo>
                  <a:cubicBezTo>
                    <a:pt x="12588" y="3114"/>
                    <a:pt x="10893" y="1"/>
                    <a:pt x="7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4362949" y="3406775"/>
              <a:ext cx="1085912" cy="1300412"/>
            </a:xfrm>
            <a:custGeom>
              <a:avLst/>
              <a:gdLst/>
              <a:ahLst/>
              <a:cxnLst/>
              <a:rect l="l" t="t" r="r" b="b"/>
              <a:pathLst>
                <a:path w="11902" h="14253" extrusionOk="0">
                  <a:moveTo>
                    <a:pt x="5750" y="0"/>
                  </a:moveTo>
                  <a:cubicBezTo>
                    <a:pt x="3105" y="0"/>
                    <a:pt x="2071" y="1742"/>
                    <a:pt x="2071" y="1742"/>
                  </a:cubicBezTo>
                  <a:cubicBezTo>
                    <a:pt x="2008" y="1777"/>
                    <a:pt x="554" y="3606"/>
                    <a:pt x="295" y="6514"/>
                  </a:cubicBezTo>
                  <a:cubicBezTo>
                    <a:pt x="1" y="9833"/>
                    <a:pt x="260" y="12723"/>
                    <a:pt x="2927" y="13722"/>
                  </a:cubicBezTo>
                  <a:cubicBezTo>
                    <a:pt x="3924" y="14099"/>
                    <a:pt x="4920" y="14253"/>
                    <a:pt x="5844" y="14253"/>
                  </a:cubicBezTo>
                  <a:cubicBezTo>
                    <a:pt x="7391" y="14253"/>
                    <a:pt x="8736" y="13822"/>
                    <a:pt x="9546" y="13285"/>
                  </a:cubicBezTo>
                  <a:cubicBezTo>
                    <a:pt x="10840" y="12429"/>
                    <a:pt x="11902" y="9637"/>
                    <a:pt x="11224" y="5613"/>
                  </a:cubicBezTo>
                  <a:cubicBezTo>
                    <a:pt x="10608" y="1956"/>
                    <a:pt x="8797" y="64"/>
                    <a:pt x="5889" y="2"/>
                  </a:cubicBezTo>
                  <a:cubicBezTo>
                    <a:pt x="5842" y="1"/>
                    <a:pt x="5796" y="0"/>
                    <a:pt x="5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4309302" y="4242779"/>
              <a:ext cx="35856" cy="11496"/>
            </a:xfrm>
            <a:custGeom>
              <a:avLst/>
              <a:gdLst/>
              <a:ahLst/>
              <a:cxnLst/>
              <a:rect l="l" t="t" r="r" b="b"/>
              <a:pathLst>
                <a:path w="393" h="126" extrusionOk="0">
                  <a:moveTo>
                    <a:pt x="63" y="1"/>
                  </a:moveTo>
                  <a:cubicBezTo>
                    <a:pt x="27" y="1"/>
                    <a:pt x="0" y="28"/>
                    <a:pt x="0" y="63"/>
                  </a:cubicBezTo>
                  <a:cubicBezTo>
                    <a:pt x="0" y="99"/>
                    <a:pt x="27" y="126"/>
                    <a:pt x="63" y="126"/>
                  </a:cubicBezTo>
                  <a:lnTo>
                    <a:pt x="330" y="126"/>
                  </a:lnTo>
                  <a:cubicBezTo>
                    <a:pt x="366" y="126"/>
                    <a:pt x="393" y="99"/>
                    <a:pt x="393" y="63"/>
                  </a:cubicBezTo>
                  <a:cubicBezTo>
                    <a:pt x="393" y="28"/>
                    <a:pt x="366" y="1"/>
                    <a:pt x="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4310944" y="4182562"/>
              <a:ext cx="34214" cy="11496"/>
            </a:xfrm>
            <a:custGeom>
              <a:avLst/>
              <a:gdLst/>
              <a:ahLst/>
              <a:cxnLst/>
              <a:rect l="l" t="t" r="r" b="b"/>
              <a:pathLst>
                <a:path w="375" h="126" extrusionOk="0">
                  <a:moveTo>
                    <a:pt x="62" y="1"/>
                  </a:moveTo>
                  <a:cubicBezTo>
                    <a:pt x="27" y="1"/>
                    <a:pt x="0" y="27"/>
                    <a:pt x="0" y="63"/>
                  </a:cubicBezTo>
                  <a:cubicBezTo>
                    <a:pt x="0" y="99"/>
                    <a:pt x="27" y="126"/>
                    <a:pt x="62" y="126"/>
                  </a:cubicBezTo>
                  <a:lnTo>
                    <a:pt x="312" y="126"/>
                  </a:lnTo>
                  <a:cubicBezTo>
                    <a:pt x="348" y="126"/>
                    <a:pt x="375" y="99"/>
                    <a:pt x="375" y="63"/>
                  </a:cubicBezTo>
                  <a:cubicBezTo>
                    <a:pt x="375" y="27"/>
                    <a:pt x="348"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4324721" y="4087311"/>
              <a:ext cx="14781" cy="10675"/>
            </a:xfrm>
            <a:custGeom>
              <a:avLst/>
              <a:gdLst/>
              <a:ahLst/>
              <a:cxnLst/>
              <a:rect l="l" t="t" r="r" b="b"/>
              <a:pathLst>
                <a:path w="162" h="117" extrusionOk="0">
                  <a:moveTo>
                    <a:pt x="45" y="1"/>
                  </a:moveTo>
                  <a:cubicBezTo>
                    <a:pt x="36" y="1"/>
                    <a:pt x="27" y="10"/>
                    <a:pt x="19" y="19"/>
                  </a:cubicBezTo>
                  <a:cubicBezTo>
                    <a:pt x="19" y="19"/>
                    <a:pt x="10" y="28"/>
                    <a:pt x="10" y="37"/>
                  </a:cubicBezTo>
                  <a:cubicBezTo>
                    <a:pt x="1" y="46"/>
                    <a:pt x="1" y="54"/>
                    <a:pt x="1" y="54"/>
                  </a:cubicBezTo>
                  <a:cubicBezTo>
                    <a:pt x="1" y="63"/>
                    <a:pt x="1" y="72"/>
                    <a:pt x="10" y="72"/>
                  </a:cubicBezTo>
                  <a:cubicBezTo>
                    <a:pt x="10" y="81"/>
                    <a:pt x="10" y="90"/>
                    <a:pt x="19" y="99"/>
                  </a:cubicBezTo>
                  <a:lnTo>
                    <a:pt x="36" y="108"/>
                  </a:lnTo>
                  <a:cubicBezTo>
                    <a:pt x="45" y="117"/>
                    <a:pt x="54" y="117"/>
                    <a:pt x="63" y="117"/>
                  </a:cubicBezTo>
                  <a:lnTo>
                    <a:pt x="126" y="117"/>
                  </a:lnTo>
                  <a:cubicBezTo>
                    <a:pt x="134" y="108"/>
                    <a:pt x="143" y="108"/>
                    <a:pt x="143" y="99"/>
                  </a:cubicBezTo>
                  <a:cubicBezTo>
                    <a:pt x="152" y="99"/>
                    <a:pt x="161" y="90"/>
                    <a:pt x="161" y="81"/>
                  </a:cubicBezTo>
                  <a:cubicBezTo>
                    <a:pt x="161" y="72"/>
                    <a:pt x="161" y="63"/>
                    <a:pt x="161" y="54"/>
                  </a:cubicBezTo>
                  <a:cubicBezTo>
                    <a:pt x="161" y="54"/>
                    <a:pt x="161" y="46"/>
                    <a:pt x="161" y="46"/>
                  </a:cubicBezTo>
                  <a:cubicBezTo>
                    <a:pt x="161" y="28"/>
                    <a:pt x="152" y="19"/>
                    <a:pt x="143" y="19"/>
                  </a:cubicBezTo>
                  <a:lnTo>
                    <a:pt x="134" y="10"/>
                  </a:lnTo>
                  <a:cubicBezTo>
                    <a:pt x="126" y="1"/>
                    <a:pt x="117"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4324721" y="4019796"/>
              <a:ext cx="20437" cy="13959"/>
            </a:xfrm>
            <a:custGeom>
              <a:avLst/>
              <a:gdLst/>
              <a:ahLst/>
              <a:cxnLst/>
              <a:rect l="l" t="t" r="r" b="b"/>
              <a:pathLst>
                <a:path w="224" h="153" extrusionOk="0">
                  <a:moveTo>
                    <a:pt x="54" y="0"/>
                  </a:moveTo>
                  <a:cubicBezTo>
                    <a:pt x="45" y="0"/>
                    <a:pt x="45" y="0"/>
                    <a:pt x="36" y="9"/>
                  </a:cubicBezTo>
                  <a:cubicBezTo>
                    <a:pt x="19" y="9"/>
                    <a:pt x="10" y="27"/>
                    <a:pt x="10" y="45"/>
                  </a:cubicBezTo>
                  <a:cubicBezTo>
                    <a:pt x="1" y="54"/>
                    <a:pt x="1" y="72"/>
                    <a:pt x="10" y="90"/>
                  </a:cubicBezTo>
                  <a:cubicBezTo>
                    <a:pt x="19" y="90"/>
                    <a:pt x="19" y="99"/>
                    <a:pt x="19" y="99"/>
                  </a:cubicBezTo>
                  <a:cubicBezTo>
                    <a:pt x="27" y="108"/>
                    <a:pt x="36" y="116"/>
                    <a:pt x="45" y="116"/>
                  </a:cubicBezTo>
                  <a:lnTo>
                    <a:pt x="143" y="152"/>
                  </a:lnTo>
                  <a:lnTo>
                    <a:pt x="170" y="152"/>
                  </a:lnTo>
                  <a:cubicBezTo>
                    <a:pt x="179" y="152"/>
                    <a:pt x="188" y="152"/>
                    <a:pt x="197" y="143"/>
                  </a:cubicBezTo>
                  <a:cubicBezTo>
                    <a:pt x="206" y="143"/>
                    <a:pt x="224" y="125"/>
                    <a:pt x="224" y="108"/>
                  </a:cubicBezTo>
                  <a:cubicBezTo>
                    <a:pt x="224" y="99"/>
                    <a:pt x="224" y="81"/>
                    <a:pt x="215" y="63"/>
                  </a:cubicBezTo>
                  <a:cubicBezTo>
                    <a:pt x="215" y="63"/>
                    <a:pt x="206" y="54"/>
                    <a:pt x="206" y="54"/>
                  </a:cubicBezTo>
                  <a:cubicBezTo>
                    <a:pt x="197" y="45"/>
                    <a:pt x="188" y="36"/>
                    <a:pt x="179"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4345888" y="3991330"/>
              <a:ext cx="22901" cy="14689"/>
            </a:xfrm>
            <a:custGeom>
              <a:avLst/>
              <a:gdLst/>
              <a:ahLst/>
              <a:cxnLst/>
              <a:rect l="l" t="t" r="r" b="b"/>
              <a:pathLst>
                <a:path w="251" h="161" extrusionOk="0">
                  <a:moveTo>
                    <a:pt x="121" y="125"/>
                  </a:moveTo>
                  <a:cubicBezTo>
                    <a:pt x="123" y="126"/>
                    <a:pt x="124" y="127"/>
                    <a:pt x="126" y="128"/>
                  </a:cubicBezTo>
                  <a:lnTo>
                    <a:pt x="126" y="128"/>
                  </a:lnTo>
                  <a:cubicBezTo>
                    <a:pt x="126" y="126"/>
                    <a:pt x="126" y="125"/>
                    <a:pt x="126" y="125"/>
                  </a:cubicBezTo>
                  <a:lnTo>
                    <a:pt x="126" y="125"/>
                  </a:lnTo>
                  <a:cubicBezTo>
                    <a:pt x="126" y="125"/>
                    <a:pt x="126" y="125"/>
                    <a:pt x="126" y="125"/>
                  </a:cubicBezTo>
                  <a:cubicBezTo>
                    <a:pt x="124" y="125"/>
                    <a:pt x="122" y="125"/>
                    <a:pt x="121" y="125"/>
                  </a:cubicBezTo>
                  <a:close/>
                  <a:moveTo>
                    <a:pt x="99" y="0"/>
                  </a:moveTo>
                  <a:cubicBezTo>
                    <a:pt x="81" y="0"/>
                    <a:pt x="63" y="0"/>
                    <a:pt x="54" y="9"/>
                  </a:cubicBezTo>
                  <a:cubicBezTo>
                    <a:pt x="36" y="9"/>
                    <a:pt x="18" y="18"/>
                    <a:pt x="10" y="36"/>
                  </a:cubicBezTo>
                  <a:cubicBezTo>
                    <a:pt x="10" y="45"/>
                    <a:pt x="1" y="63"/>
                    <a:pt x="10" y="81"/>
                  </a:cubicBezTo>
                  <a:cubicBezTo>
                    <a:pt x="10" y="98"/>
                    <a:pt x="18" y="107"/>
                    <a:pt x="36" y="116"/>
                  </a:cubicBezTo>
                  <a:cubicBezTo>
                    <a:pt x="45" y="125"/>
                    <a:pt x="63" y="125"/>
                    <a:pt x="81" y="125"/>
                  </a:cubicBezTo>
                  <a:cubicBezTo>
                    <a:pt x="90" y="125"/>
                    <a:pt x="99" y="116"/>
                    <a:pt x="99" y="116"/>
                  </a:cubicBezTo>
                  <a:cubicBezTo>
                    <a:pt x="103" y="116"/>
                    <a:pt x="108" y="119"/>
                    <a:pt x="112" y="121"/>
                  </a:cubicBezTo>
                  <a:lnTo>
                    <a:pt x="112" y="121"/>
                  </a:lnTo>
                  <a:cubicBezTo>
                    <a:pt x="111" y="120"/>
                    <a:pt x="110" y="118"/>
                    <a:pt x="108" y="116"/>
                  </a:cubicBezTo>
                  <a:lnTo>
                    <a:pt x="108" y="116"/>
                  </a:lnTo>
                  <a:cubicBezTo>
                    <a:pt x="111" y="119"/>
                    <a:pt x="114" y="121"/>
                    <a:pt x="117" y="123"/>
                  </a:cubicBezTo>
                  <a:lnTo>
                    <a:pt x="117" y="123"/>
                  </a:lnTo>
                  <a:cubicBezTo>
                    <a:pt x="115" y="122"/>
                    <a:pt x="114" y="121"/>
                    <a:pt x="112" y="121"/>
                  </a:cubicBezTo>
                  <a:lnTo>
                    <a:pt x="112" y="121"/>
                  </a:lnTo>
                  <a:cubicBezTo>
                    <a:pt x="116" y="124"/>
                    <a:pt x="117" y="125"/>
                    <a:pt x="121" y="125"/>
                  </a:cubicBezTo>
                  <a:lnTo>
                    <a:pt x="121" y="125"/>
                  </a:lnTo>
                  <a:cubicBezTo>
                    <a:pt x="119" y="124"/>
                    <a:pt x="118" y="124"/>
                    <a:pt x="117" y="123"/>
                  </a:cubicBezTo>
                  <a:lnTo>
                    <a:pt x="117" y="123"/>
                  </a:lnTo>
                  <a:cubicBezTo>
                    <a:pt x="120" y="124"/>
                    <a:pt x="123" y="125"/>
                    <a:pt x="126" y="125"/>
                  </a:cubicBezTo>
                  <a:cubicBezTo>
                    <a:pt x="134" y="125"/>
                    <a:pt x="134" y="134"/>
                    <a:pt x="134" y="134"/>
                  </a:cubicBezTo>
                  <a:lnTo>
                    <a:pt x="134" y="134"/>
                  </a:lnTo>
                  <a:cubicBezTo>
                    <a:pt x="132" y="131"/>
                    <a:pt x="129" y="129"/>
                    <a:pt x="126" y="128"/>
                  </a:cubicBezTo>
                  <a:lnTo>
                    <a:pt x="126" y="128"/>
                  </a:lnTo>
                  <a:cubicBezTo>
                    <a:pt x="127" y="130"/>
                    <a:pt x="129" y="134"/>
                    <a:pt x="134" y="134"/>
                  </a:cubicBezTo>
                  <a:cubicBezTo>
                    <a:pt x="134" y="134"/>
                    <a:pt x="143" y="143"/>
                    <a:pt x="143" y="152"/>
                  </a:cubicBezTo>
                  <a:cubicBezTo>
                    <a:pt x="152" y="152"/>
                    <a:pt x="161" y="161"/>
                    <a:pt x="170" y="161"/>
                  </a:cubicBezTo>
                  <a:cubicBezTo>
                    <a:pt x="179" y="161"/>
                    <a:pt x="206" y="161"/>
                    <a:pt x="215" y="152"/>
                  </a:cubicBezTo>
                  <a:cubicBezTo>
                    <a:pt x="224" y="143"/>
                    <a:pt x="241" y="134"/>
                    <a:pt x="241" y="116"/>
                  </a:cubicBezTo>
                  <a:cubicBezTo>
                    <a:pt x="250" y="98"/>
                    <a:pt x="250" y="81"/>
                    <a:pt x="233" y="72"/>
                  </a:cubicBezTo>
                  <a:cubicBezTo>
                    <a:pt x="233" y="63"/>
                    <a:pt x="224" y="54"/>
                    <a:pt x="215" y="45"/>
                  </a:cubicBezTo>
                  <a:cubicBezTo>
                    <a:pt x="206" y="36"/>
                    <a:pt x="197" y="27"/>
                    <a:pt x="188" y="27"/>
                  </a:cubicBezTo>
                  <a:cubicBezTo>
                    <a:pt x="179" y="18"/>
                    <a:pt x="161" y="9"/>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4314138" y="3968520"/>
              <a:ext cx="18795" cy="14781"/>
            </a:xfrm>
            <a:custGeom>
              <a:avLst/>
              <a:gdLst/>
              <a:ahLst/>
              <a:cxnLst/>
              <a:rect l="l" t="t" r="r" b="b"/>
              <a:pathLst>
                <a:path w="206" h="162" extrusionOk="0">
                  <a:moveTo>
                    <a:pt x="45" y="0"/>
                  </a:moveTo>
                  <a:cubicBezTo>
                    <a:pt x="36" y="0"/>
                    <a:pt x="36" y="0"/>
                    <a:pt x="27" y="9"/>
                  </a:cubicBezTo>
                  <a:cubicBezTo>
                    <a:pt x="19" y="18"/>
                    <a:pt x="19" y="18"/>
                    <a:pt x="10" y="27"/>
                  </a:cubicBezTo>
                  <a:cubicBezTo>
                    <a:pt x="1" y="45"/>
                    <a:pt x="1" y="63"/>
                    <a:pt x="10" y="72"/>
                  </a:cubicBezTo>
                  <a:cubicBezTo>
                    <a:pt x="10" y="90"/>
                    <a:pt x="19" y="108"/>
                    <a:pt x="36" y="108"/>
                  </a:cubicBezTo>
                  <a:lnTo>
                    <a:pt x="108" y="152"/>
                  </a:lnTo>
                  <a:cubicBezTo>
                    <a:pt x="117" y="152"/>
                    <a:pt x="126" y="161"/>
                    <a:pt x="135" y="161"/>
                  </a:cubicBezTo>
                  <a:cubicBezTo>
                    <a:pt x="143" y="161"/>
                    <a:pt x="152" y="161"/>
                    <a:pt x="161" y="152"/>
                  </a:cubicBezTo>
                  <a:cubicBezTo>
                    <a:pt x="170" y="152"/>
                    <a:pt x="170" y="152"/>
                    <a:pt x="179" y="143"/>
                  </a:cubicBezTo>
                  <a:cubicBezTo>
                    <a:pt x="188" y="143"/>
                    <a:pt x="188" y="134"/>
                    <a:pt x="197" y="125"/>
                  </a:cubicBezTo>
                  <a:cubicBezTo>
                    <a:pt x="206" y="116"/>
                    <a:pt x="206" y="99"/>
                    <a:pt x="197" y="81"/>
                  </a:cubicBezTo>
                  <a:cubicBezTo>
                    <a:pt x="197" y="63"/>
                    <a:pt x="188" y="54"/>
                    <a:pt x="170" y="45"/>
                  </a:cubicBezTo>
                  <a:cubicBezTo>
                    <a:pt x="143" y="27"/>
                    <a:pt x="126"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4332020" y="3884582"/>
              <a:ext cx="36769" cy="18886"/>
            </a:xfrm>
            <a:custGeom>
              <a:avLst/>
              <a:gdLst/>
              <a:ahLst/>
              <a:cxnLst/>
              <a:rect l="l" t="t" r="r" b="b"/>
              <a:pathLst>
                <a:path w="403" h="207" extrusionOk="0">
                  <a:moveTo>
                    <a:pt x="96" y="0"/>
                  </a:moveTo>
                  <a:cubicBezTo>
                    <a:pt x="85" y="0"/>
                    <a:pt x="74" y="1"/>
                    <a:pt x="63" y="2"/>
                  </a:cubicBezTo>
                  <a:cubicBezTo>
                    <a:pt x="28" y="11"/>
                    <a:pt x="1" y="28"/>
                    <a:pt x="1" y="64"/>
                  </a:cubicBezTo>
                  <a:cubicBezTo>
                    <a:pt x="1" y="100"/>
                    <a:pt x="28" y="127"/>
                    <a:pt x="63" y="127"/>
                  </a:cubicBezTo>
                  <a:lnTo>
                    <a:pt x="153" y="127"/>
                  </a:lnTo>
                  <a:cubicBezTo>
                    <a:pt x="170" y="135"/>
                    <a:pt x="179" y="135"/>
                    <a:pt x="188" y="135"/>
                  </a:cubicBezTo>
                  <a:cubicBezTo>
                    <a:pt x="197" y="144"/>
                    <a:pt x="215" y="144"/>
                    <a:pt x="224" y="153"/>
                  </a:cubicBezTo>
                  <a:cubicBezTo>
                    <a:pt x="233" y="153"/>
                    <a:pt x="233" y="153"/>
                    <a:pt x="242" y="162"/>
                  </a:cubicBezTo>
                  <a:cubicBezTo>
                    <a:pt x="260" y="171"/>
                    <a:pt x="286" y="180"/>
                    <a:pt x="304" y="198"/>
                  </a:cubicBezTo>
                  <a:cubicBezTo>
                    <a:pt x="313" y="207"/>
                    <a:pt x="340" y="207"/>
                    <a:pt x="349" y="207"/>
                  </a:cubicBezTo>
                  <a:cubicBezTo>
                    <a:pt x="367" y="198"/>
                    <a:pt x="385" y="189"/>
                    <a:pt x="385" y="171"/>
                  </a:cubicBezTo>
                  <a:cubicBezTo>
                    <a:pt x="393" y="162"/>
                    <a:pt x="402" y="144"/>
                    <a:pt x="393" y="127"/>
                  </a:cubicBezTo>
                  <a:cubicBezTo>
                    <a:pt x="385" y="109"/>
                    <a:pt x="376" y="100"/>
                    <a:pt x="367" y="91"/>
                  </a:cubicBezTo>
                  <a:cubicBezTo>
                    <a:pt x="287" y="35"/>
                    <a:pt x="192" y="0"/>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4374354" y="3798090"/>
              <a:ext cx="18886" cy="15054"/>
            </a:xfrm>
            <a:custGeom>
              <a:avLst/>
              <a:gdLst/>
              <a:ahLst/>
              <a:cxnLst/>
              <a:rect l="l" t="t" r="r" b="b"/>
              <a:pathLst>
                <a:path w="207" h="165" extrusionOk="0">
                  <a:moveTo>
                    <a:pt x="63" y="0"/>
                  </a:moveTo>
                  <a:cubicBezTo>
                    <a:pt x="57" y="0"/>
                    <a:pt x="51" y="4"/>
                    <a:pt x="45" y="4"/>
                  </a:cubicBezTo>
                  <a:cubicBezTo>
                    <a:pt x="37" y="4"/>
                    <a:pt x="37" y="4"/>
                    <a:pt x="28" y="13"/>
                  </a:cubicBezTo>
                  <a:cubicBezTo>
                    <a:pt x="19" y="22"/>
                    <a:pt x="19" y="22"/>
                    <a:pt x="10" y="31"/>
                  </a:cubicBezTo>
                  <a:cubicBezTo>
                    <a:pt x="1" y="49"/>
                    <a:pt x="1" y="58"/>
                    <a:pt x="10" y="75"/>
                  </a:cubicBezTo>
                  <a:cubicBezTo>
                    <a:pt x="10" y="93"/>
                    <a:pt x="19" y="111"/>
                    <a:pt x="37" y="111"/>
                  </a:cubicBezTo>
                  <a:cubicBezTo>
                    <a:pt x="63" y="129"/>
                    <a:pt x="90" y="138"/>
                    <a:pt x="108" y="156"/>
                  </a:cubicBezTo>
                  <a:cubicBezTo>
                    <a:pt x="117" y="156"/>
                    <a:pt x="126" y="156"/>
                    <a:pt x="135" y="165"/>
                  </a:cubicBezTo>
                  <a:cubicBezTo>
                    <a:pt x="144" y="165"/>
                    <a:pt x="153" y="165"/>
                    <a:pt x="161" y="156"/>
                  </a:cubicBezTo>
                  <a:cubicBezTo>
                    <a:pt x="170" y="156"/>
                    <a:pt x="170" y="156"/>
                    <a:pt x="179" y="147"/>
                  </a:cubicBezTo>
                  <a:cubicBezTo>
                    <a:pt x="188" y="147"/>
                    <a:pt x="188" y="138"/>
                    <a:pt x="197" y="129"/>
                  </a:cubicBezTo>
                  <a:cubicBezTo>
                    <a:pt x="206" y="120"/>
                    <a:pt x="206" y="102"/>
                    <a:pt x="206" y="84"/>
                  </a:cubicBezTo>
                  <a:cubicBezTo>
                    <a:pt x="197" y="66"/>
                    <a:pt x="188" y="58"/>
                    <a:pt x="170" y="49"/>
                  </a:cubicBezTo>
                  <a:cubicBezTo>
                    <a:pt x="144" y="31"/>
                    <a:pt x="126" y="22"/>
                    <a:pt x="99" y="4"/>
                  </a:cubicBezTo>
                  <a:lnTo>
                    <a:pt x="72" y="4"/>
                  </a:lnTo>
                  <a:cubicBezTo>
                    <a:pt x="69" y="1"/>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4377639" y="3839146"/>
              <a:ext cx="24543" cy="14689"/>
            </a:xfrm>
            <a:custGeom>
              <a:avLst/>
              <a:gdLst/>
              <a:ahLst/>
              <a:cxnLst/>
              <a:rect l="l" t="t" r="r" b="b"/>
              <a:pathLst>
                <a:path w="269" h="161" extrusionOk="0">
                  <a:moveTo>
                    <a:pt x="81" y="0"/>
                  </a:moveTo>
                  <a:cubicBezTo>
                    <a:pt x="72" y="0"/>
                    <a:pt x="54" y="0"/>
                    <a:pt x="36" y="9"/>
                  </a:cubicBezTo>
                  <a:cubicBezTo>
                    <a:pt x="27" y="18"/>
                    <a:pt x="9" y="27"/>
                    <a:pt x="9" y="45"/>
                  </a:cubicBezTo>
                  <a:cubicBezTo>
                    <a:pt x="1" y="71"/>
                    <a:pt x="18" y="107"/>
                    <a:pt x="54" y="116"/>
                  </a:cubicBezTo>
                  <a:cubicBezTo>
                    <a:pt x="99" y="134"/>
                    <a:pt x="143" y="143"/>
                    <a:pt x="188" y="161"/>
                  </a:cubicBezTo>
                  <a:cubicBezTo>
                    <a:pt x="206" y="161"/>
                    <a:pt x="224" y="161"/>
                    <a:pt x="232" y="152"/>
                  </a:cubicBezTo>
                  <a:cubicBezTo>
                    <a:pt x="250" y="143"/>
                    <a:pt x="259" y="125"/>
                    <a:pt x="259" y="116"/>
                  </a:cubicBezTo>
                  <a:cubicBezTo>
                    <a:pt x="268" y="80"/>
                    <a:pt x="250" y="45"/>
                    <a:pt x="224"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4402911" y="3673916"/>
              <a:ext cx="31842" cy="21988"/>
            </a:xfrm>
            <a:custGeom>
              <a:avLst/>
              <a:gdLst/>
              <a:ahLst/>
              <a:cxnLst/>
              <a:rect l="l" t="t" r="r" b="b"/>
              <a:pathLst>
                <a:path w="349" h="241" extrusionOk="0">
                  <a:moveTo>
                    <a:pt x="219" y="205"/>
                  </a:moveTo>
                  <a:cubicBezTo>
                    <a:pt x="220" y="205"/>
                    <a:pt x="221" y="205"/>
                    <a:pt x="223" y="205"/>
                  </a:cubicBezTo>
                  <a:cubicBezTo>
                    <a:pt x="223" y="207"/>
                    <a:pt x="223" y="208"/>
                    <a:pt x="222" y="208"/>
                  </a:cubicBezTo>
                  <a:cubicBezTo>
                    <a:pt x="221" y="208"/>
                    <a:pt x="220" y="206"/>
                    <a:pt x="219" y="205"/>
                  </a:cubicBezTo>
                  <a:close/>
                  <a:moveTo>
                    <a:pt x="63" y="0"/>
                  </a:moveTo>
                  <a:cubicBezTo>
                    <a:pt x="45" y="0"/>
                    <a:pt x="27" y="9"/>
                    <a:pt x="18" y="18"/>
                  </a:cubicBezTo>
                  <a:cubicBezTo>
                    <a:pt x="9" y="27"/>
                    <a:pt x="0" y="45"/>
                    <a:pt x="0" y="63"/>
                  </a:cubicBezTo>
                  <a:cubicBezTo>
                    <a:pt x="0" y="98"/>
                    <a:pt x="27" y="116"/>
                    <a:pt x="63" y="125"/>
                  </a:cubicBezTo>
                  <a:lnTo>
                    <a:pt x="71" y="125"/>
                  </a:lnTo>
                  <a:cubicBezTo>
                    <a:pt x="71" y="125"/>
                    <a:pt x="63" y="125"/>
                    <a:pt x="63" y="116"/>
                  </a:cubicBezTo>
                  <a:lnTo>
                    <a:pt x="63" y="116"/>
                  </a:lnTo>
                  <a:cubicBezTo>
                    <a:pt x="80" y="125"/>
                    <a:pt x="98" y="125"/>
                    <a:pt x="116" y="134"/>
                  </a:cubicBezTo>
                  <a:cubicBezTo>
                    <a:pt x="116" y="134"/>
                    <a:pt x="125" y="134"/>
                    <a:pt x="125" y="143"/>
                  </a:cubicBezTo>
                  <a:cubicBezTo>
                    <a:pt x="134" y="143"/>
                    <a:pt x="143" y="152"/>
                    <a:pt x="152" y="152"/>
                  </a:cubicBezTo>
                  <a:cubicBezTo>
                    <a:pt x="161" y="161"/>
                    <a:pt x="170" y="161"/>
                    <a:pt x="179" y="170"/>
                  </a:cubicBezTo>
                  <a:cubicBezTo>
                    <a:pt x="187" y="170"/>
                    <a:pt x="187" y="178"/>
                    <a:pt x="187" y="178"/>
                  </a:cubicBezTo>
                  <a:cubicBezTo>
                    <a:pt x="196" y="187"/>
                    <a:pt x="205" y="187"/>
                    <a:pt x="214" y="196"/>
                  </a:cubicBezTo>
                  <a:cubicBezTo>
                    <a:pt x="214" y="200"/>
                    <a:pt x="214" y="202"/>
                    <a:pt x="215" y="203"/>
                  </a:cubicBezTo>
                  <a:lnTo>
                    <a:pt x="215" y="203"/>
                  </a:lnTo>
                  <a:cubicBezTo>
                    <a:pt x="214" y="203"/>
                    <a:pt x="214" y="204"/>
                    <a:pt x="214" y="205"/>
                  </a:cubicBezTo>
                  <a:cubicBezTo>
                    <a:pt x="214" y="205"/>
                    <a:pt x="223" y="214"/>
                    <a:pt x="223" y="214"/>
                  </a:cubicBezTo>
                  <a:cubicBezTo>
                    <a:pt x="232" y="223"/>
                    <a:pt x="241" y="232"/>
                    <a:pt x="259" y="241"/>
                  </a:cubicBezTo>
                  <a:cubicBezTo>
                    <a:pt x="277" y="241"/>
                    <a:pt x="294" y="241"/>
                    <a:pt x="303" y="232"/>
                  </a:cubicBezTo>
                  <a:cubicBezTo>
                    <a:pt x="330" y="214"/>
                    <a:pt x="348" y="178"/>
                    <a:pt x="330" y="152"/>
                  </a:cubicBezTo>
                  <a:cubicBezTo>
                    <a:pt x="294" y="107"/>
                    <a:pt x="259" y="71"/>
                    <a:pt x="214" y="45"/>
                  </a:cubicBezTo>
                  <a:cubicBezTo>
                    <a:pt x="170" y="18"/>
                    <a:pt x="11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4467963" y="3640524"/>
              <a:ext cx="18795" cy="16332"/>
            </a:xfrm>
            <a:custGeom>
              <a:avLst/>
              <a:gdLst/>
              <a:ahLst/>
              <a:cxnLst/>
              <a:rect l="l" t="t" r="r" b="b"/>
              <a:pathLst>
                <a:path w="206" h="179" extrusionOk="0">
                  <a:moveTo>
                    <a:pt x="54" y="0"/>
                  </a:moveTo>
                  <a:cubicBezTo>
                    <a:pt x="45" y="0"/>
                    <a:pt x="36" y="9"/>
                    <a:pt x="28" y="9"/>
                  </a:cubicBezTo>
                  <a:cubicBezTo>
                    <a:pt x="28" y="18"/>
                    <a:pt x="19" y="18"/>
                    <a:pt x="19" y="27"/>
                  </a:cubicBezTo>
                  <a:cubicBezTo>
                    <a:pt x="10" y="45"/>
                    <a:pt x="1" y="63"/>
                    <a:pt x="10" y="81"/>
                  </a:cubicBezTo>
                  <a:cubicBezTo>
                    <a:pt x="10" y="81"/>
                    <a:pt x="10" y="90"/>
                    <a:pt x="19" y="90"/>
                  </a:cubicBezTo>
                  <a:cubicBezTo>
                    <a:pt x="19" y="98"/>
                    <a:pt x="28" y="107"/>
                    <a:pt x="36" y="116"/>
                  </a:cubicBezTo>
                  <a:cubicBezTo>
                    <a:pt x="63" y="134"/>
                    <a:pt x="90" y="152"/>
                    <a:pt x="117" y="170"/>
                  </a:cubicBezTo>
                  <a:cubicBezTo>
                    <a:pt x="126" y="179"/>
                    <a:pt x="126" y="179"/>
                    <a:pt x="135" y="179"/>
                  </a:cubicBezTo>
                  <a:lnTo>
                    <a:pt x="161" y="179"/>
                  </a:lnTo>
                  <a:cubicBezTo>
                    <a:pt x="170" y="179"/>
                    <a:pt x="179" y="170"/>
                    <a:pt x="179" y="170"/>
                  </a:cubicBezTo>
                  <a:cubicBezTo>
                    <a:pt x="188" y="161"/>
                    <a:pt x="197" y="161"/>
                    <a:pt x="197" y="152"/>
                  </a:cubicBezTo>
                  <a:cubicBezTo>
                    <a:pt x="206" y="134"/>
                    <a:pt x="206" y="116"/>
                    <a:pt x="206" y="98"/>
                  </a:cubicBezTo>
                  <a:cubicBezTo>
                    <a:pt x="206" y="98"/>
                    <a:pt x="197" y="90"/>
                    <a:pt x="197" y="90"/>
                  </a:cubicBezTo>
                  <a:cubicBezTo>
                    <a:pt x="197" y="81"/>
                    <a:pt x="188" y="72"/>
                    <a:pt x="179" y="63"/>
                  </a:cubicBezTo>
                  <a:cubicBezTo>
                    <a:pt x="152" y="45"/>
                    <a:pt x="126" y="27"/>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4434662" y="3647458"/>
              <a:ext cx="26094" cy="18339"/>
            </a:xfrm>
            <a:custGeom>
              <a:avLst/>
              <a:gdLst/>
              <a:ahLst/>
              <a:cxnLst/>
              <a:rect l="l" t="t" r="r" b="b"/>
              <a:pathLst>
                <a:path w="286" h="201" extrusionOk="0">
                  <a:moveTo>
                    <a:pt x="62" y="1"/>
                  </a:moveTo>
                  <a:cubicBezTo>
                    <a:pt x="57" y="1"/>
                    <a:pt x="51" y="2"/>
                    <a:pt x="45" y="5"/>
                  </a:cubicBezTo>
                  <a:cubicBezTo>
                    <a:pt x="36" y="5"/>
                    <a:pt x="18" y="14"/>
                    <a:pt x="9" y="31"/>
                  </a:cubicBezTo>
                  <a:cubicBezTo>
                    <a:pt x="0" y="58"/>
                    <a:pt x="0" y="94"/>
                    <a:pt x="36" y="112"/>
                  </a:cubicBezTo>
                  <a:cubicBezTo>
                    <a:pt x="89" y="138"/>
                    <a:pt x="134" y="165"/>
                    <a:pt x="187" y="192"/>
                  </a:cubicBezTo>
                  <a:cubicBezTo>
                    <a:pt x="205" y="201"/>
                    <a:pt x="223" y="201"/>
                    <a:pt x="232" y="201"/>
                  </a:cubicBezTo>
                  <a:cubicBezTo>
                    <a:pt x="250" y="192"/>
                    <a:pt x="268" y="183"/>
                    <a:pt x="268" y="174"/>
                  </a:cubicBezTo>
                  <a:cubicBezTo>
                    <a:pt x="285" y="147"/>
                    <a:pt x="277" y="103"/>
                    <a:pt x="250" y="85"/>
                  </a:cubicBezTo>
                  <a:cubicBezTo>
                    <a:pt x="196" y="58"/>
                    <a:pt x="143" y="31"/>
                    <a:pt x="98" y="5"/>
                  </a:cubicBezTo>
                  <a:cubicBezTo>
                    <a:pt x="86" y="5"/>
                    <a:pt x="74"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4416688" y="3762599"/>
              <a:ext cx="17244" cy="14781"/>
            </a:xfrm>
            <a:custGeom>
              <a:avLst/>
              <a:gdLst/>
              <a:ahLst/>
              <a:cxnLst/>
              <a:rect l="l" t="t" r="r" b="b"/>
              <a:pathLst>
                <a:path w="189" h="162" extrusionOk="0">
                  <a:moveTo>
                    <a:pt x="54" y="0"/>
                  </a:moveTo>
                  <a:cubicBezTo>
                    <a:pt x="45" y="9"/>
                    <a:pt x="36" y="9"/>
                    <a:pt x="28" y="18"/>
                  </a:cubicBezTo>
                  <a:cubicBezTo>
                    <a:pt x="19" y="18"/>
                    <a:pt x="19" y="27"/>
                    <a:pt x="10" y="36"/>
                  </a:cubicBezTo>
                  <a:cubicBezTo>
                    <a:pt x="10" y="36"/>
                    <a:pt x="10" y="45"/>
                    <a:pt x="10" y="45"/>
                  </a:cubicBezTo>
                  <a:cubicBezTo>
                    <a:pt x="1" y="54"/>
                    <a:pt x="1" y="72"/>
                    <a:pt x="10" y="81"/>
                  </a:cubicBezTo>
                  <a:cubicBezTo>
                    <a:pt x="10" y="81"/>
                    <a:pt x="10" y="90"/>
                    <a:pt x="10" y="99"/>
                  </a:cubicBezTo>
                  <a:cubicBezTo>
                    <a:pt x="19" y="108"/>
                    <a:pt x="28" y="108"/>
                    <a:pt x="36" y="116"/>
                  </a:cubicBezTo>
                  <a:cubicBezTo>
                    <a:pt x="54" y="125"/>
                    <a:pt x="72" y="143"/>
                    <a:pt x="90" y="152"/>
                  </a:cubicBezTo>
                  <a:cubicBezTo>
                    <a:pt x="99" y="161"/>
                    <a:pt x="108" y="161"/>
                    <a:pt x="117" y="161"/>
                  </a:cubicBezTo>
                  <a:lnTo>
                    <a:pt x="143" y="161"/>
                  </a:lnTo>
                  <a:cubicBezTo>
                    <a:pt x="152" y="161"/>
                    <a:pt x="152" y="152"/>
                    <a:pt x="161" y="152"/>
                  </a:cubicBezTo>
                  <a:cubicBezTo>
                    <a:pt x="170" y="143"/>
                    <a:pt x="170" y="143"/>
                    <a:pt x="179" y="134"/>
                  </a:cubicBezTo>
                  <a:cubicBezTo>
                    <a:pt x="179" y="125"/>
                    <a:pt x="179" y="125"/>
                    <a:pt x="179" y="116"/>
                  </a:cubicBezTo>
                  <a:cubicBezTo>
                    <a:pt x="188" y="108"/>
                    <a:pt x="188" y="99"/>
                    <a:pt x="179" y="90"/>
                  </a:cubicBezTo>
                  <a:cubicBezTo>
                    <a:pt x="179" y="81"/>
                    <a:pt x="179" y="72"/>
                    <a:pt x="179" y="72"/>
                  </a:cubicBezTo>
                  <a:cubicBezTo>
                    <a:pt x="170" y="63"/>
                    <a:pt x="161" y="54"/>
                    <a:pt x="152" y="45"/>
                  </a:cubicBezTo>
                  <a:cubicBezTo>
                    <a:pt x="135" y="36"/>
                    <a:pt x="117"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4388222" y="3723549"/>
              <a:ext cx="24543" cy="16970"/>
            </a:xfrm>
            <a:custGeom>
              <a:avLst/>
              <a:gdLst/>
              <a:ahLst/>
              <a:cxnLst/>
              <a:rect l="l" t="t" r="r" b="b"/>
              <a:pathLst>
                <a:path w="269" h="186" extrusionOk="0">
                  <a:moveTo>
                    <a:pt x="54" y="0"/>
                  </a:moveTo>
                  <a:cubicBezTo>
                    <a:pt x="36" y="9"/>
                    <a:pt x="18" y="18"/>
                    <a:pt x="18" y="36"/>
                  </a:cubicBezTo>
                  <a:cubicBezTo>
                    <a:pt x="9" y="45"/>
                    <a:pt x="1" y="63"/>
                    <a:pt x="9" y="81"/>
                  </a:cubicBezTo>
                  <a:cubicBezTo>
                    <a:pt x="9" y="89"/>
                    <a:pt x="18" y="107"/>
                    <a:pt x="36" y="116"/>
                  </a:cubicBezTo>
                  <a:lnTo>
                    <a:pt x="170" y="179"/>
                  </a:lnTo>
                  <a:lnTo>
                    <a:pt x="197" y="179"/>
                  </a:lnTo>
                  <a:cubicBezTo>
                    <a:pt x="201" y="183"/>
                    <a:pt x="206" y="185"/>
                    <a:pt x="210" y="185"/>
                  </a:cubicBezTo>
                  <a:cubicBezTo>
                    <a:pt x="215" y="185"/>
                    <a:pt x="219" y="183"/>
                    <a:pt x="224" y="179"/>
                  </a:cubicBezTo>
                  <a:cubicBezTo>
                    <a:pt x="232" y="179"/>
                    <a:pt x="250" y="170"/>
                    <a:pt x="259" y="152"/>
                  </a:cubicBezTo>
                  <a:cubicBezTo>
                    <a:pt x="268" y="134"/>
                    <a:pt x="268" y="125"/>
                    <a:pt x="259" y="107"/>
                  </a:cubicBezTo>
                  <a:cubicBezTo>
                    <a:pt x="259" y="89"/>
                    <a:pt x="250" y="72"/>
                    <a:pt x="232" y="72"/>
                  </a:cubicBezTo>
                  <a:cubicBezTo>
                    <a:pt x="188" y="45"/>
                    <a:pt x="143"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4363771" y="3944890"/>
              <a:ext cx="17244" cy="13138"/>
            </a:xfrm>
            <a:custGeom>
              <a:avLst/>
              <a:gdLst/>
              <a:ahLst/>
              <a:cxnLst/>
              <a:rect l="l" t="t" r="r" b="b"/>
              <a:pathLst>
                <a:path w="189" h="144" extrusionOk="0">
                  <a:moveTo>
                    <a:pt x="54" y="1"/>
                  </a:moveTo>
                  <a:cubicBezTo>
                    <a:pt x="45" y="1"/>
                    <a:pt x="37" y="10"/>
                    <a:pt x="37" y="10"/>
                  </a:cubicBezTo>
                  <a:cubicBezTo>
                    <a:pt x="28" y="19"/>
                    <a:pt x="19" y="19"/>
                    <a:pt x="19" y="28"/>
                  </a:cubicBezTo>
                  <a:cubicBezTo>
                    <a:pt x="10" y="36"/>
                    <a:pt x="10" y="36"/>
                    <a:pt x="10" y="45"/>
                  </a:cubicBezTo>
                  <a:cubicBezTo>
                    <a:pt x="1" y="54"/>
                    <a:pt x="1" y="54"/>
                    <a:pt x="1" y="63"/>
                  </a:cubicBezTo>
                  <a:cubicBezTo>
                    <a:pt x="1" y="72"/>
                    <a:pt x="10" y="90"/>
                    <a:pt x="10" y="99"/>
                  </a:cubicBezTo>
                  <a:cubicBezTo>
                    <a:pt x="19" y="99"/>
                    <a:pt x="19" y="99"/>
                    <a:pt x="19" y="108"/>
                  </a:cubicBezTo>
                  <a:cubicBezTo>
                    <a:pt x="28" y="117"/>
                    <a:pt x="37" y="117"/>
                    <a:pt x="45" y="126"/>
                  </a:cubicBezTo>
                  <a:cubicBezTo>
                    <a:pt x="63" y="126"/>
                    <a:pt x="90" y="135"/>
                    <a:pt x="108" y="143"/>
                  </a:cubicBezTo>
                  <a:lnTo>
                    <a:pt x="135" y="143"/>
                  </a:lnTo>
                  <a:cubicBezTo>
                    <a:pt x="135" y="143"/>
                    <a:pt x="144" y="143"/>
                    <a:pt x="153" y="135"/>
                  </a:cubicBezTo>
                  <a:cubicBezTo>
                    <a:pt x="161" y="135"/>
                    <a:pt x="170" y="126"/>
                    <a:pt x="170" y="117"/>
                  </a:cubicBezTo>
                  <a:cubicBezTo>
                    <a:pt x="179" y="117"/>
                    <a:pt x="179" y="108"/>
                    <a:pt x="179" y="99"/>
                  </a:cubicBezTo>
                  <a:cubicBezTo>
                    <a:pt x="179" y="99"/>
                    <a:pt x="179" y="90"/>
                    <a:pt x="188" y="81"/>
                  </a:cubicBezTo>
                  <a:cubicBezTo>
                    <a:pt x="188" y="72"/>
                    <a:pt x="179" y="63"/>
                    <a:pt x="179" y="54"/>
                  </a:cubicBezTo>
                  <a:cubicBezTo>
                    <a:pt x="170" y="45"/>
                    <a:pt x="170" y="45"/>
                    <a:pt x="170" y="36"/>
                  </a:cubicBezTo>
                  <a:cubicBezTo>
                    <a:pt x="161" y="36"/>
                    <a:pt x="153" y="28"/>
                    <a:pt x="135" y="28"/>
                  </a:cubicBezTo>
                  <a:cubicBezTo>
                    <a:pt x="117" y="19"/>
                    <a:pt x="99"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76731" y="4117510"/>
              <a:ext cx="27736" cy="14507"/>
            </a:xfrm>
            <a:custGeom>
              <a:avLst/>
              <a:gdLst/>
              <a:ahLst/>
              <a:cxnLst/>
              <a:rect l="l" t="t" r="r" b="b"/>
              <a:pathLst>
                <a:path w="304" h="159" extrusionOk="0">
                  <a:moveTo>
                    <a:pt x="81" y="0"/>
                  </a:moveTo>
                  <a:cubicBezTo>
                    <a:pt x="63" y="0"/>
                    <a:pt x="45" y="0"/>
                    <a:pt x="36" y="9"/>
                  </a:cubicBezTo>
                  <a:cubicBezTo>
                    <a:pt x="18" y="18"/>
                    <a:pt x="9" y="27"/>
                    <a:pt x="9" y="45"/>
                  </a:cubicBezTo>
                  <a:cubicBezTo>
                    <a:pt x="0" y="71"/>
                    <a:pt x="18" y="116"/>
                    <a:pt x="45" y="116"/>
                  </a:cubicBezTo>
                  <a:cubicBezTo>
                    <a:pt x="107" y="134"/>
                    <a:pt x="170" y="143"/>
                    <a:pt x="223" y="152"/>
                  </a:cubicBezTo>
                  <a:cubicBezTo>
                    <a:pt x="232" y="156"/>
                    <a:pt x="241" y="158"/>
                    <a:pt x="249" y="158"/>
                  </a:cubicBezTo>
                  <a:cubicBezTo>
                    <a:pt x="257" y="158"/>
                    <a:pt x="264" y="156"/>
                    <a:pt x="268" y="152"/>
                  </a:cubicBezTo>
                  <a:cubicBezTo>
                    <a:pt x="286" y="143"/>
                    <a:pt x="295" y="125"/>
                    <a:pt x="304" y="116"/>
                  </a:cubicBezTo>
                  <a:cubicBezTo>
                    <a:pt x="304" y="80"/>
                    <a:pt x="295" y="45"/>
                    <a:pt x="259" y="36"/>
                  </a:cubicBezTo>
                  <a:cubicBezTo>
                    <a:pt x="197" y="27"/>
                    <a:pt x="143"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287314" y="4040780"/>
              <a:ext cx="30200" cy="16788"/>
            </a:xfrm>
            <a:custGeom>
              <a:avLst/>
              <a:gdLst/>
              <a:ahLst/>
              <a:cxnLst/>
              <a:rect l="l" t="t" r="r" b="b"/>
              <a:pathLst>
                <a:path w="331" h="184" extrusionOk="0">
                  <a:moveTo>
                    <a:pt x="66" y="0"/>
                  </a:moveTo>
                  <a:cubicBezTo>
                    <a:pt x="42" y="0"/>
                    <a:pt x="17" y="17"/>
                    <a:pt x="9" y="47"/>
                  </a:cubicBezTo>
                  <a:cubicBezTo>
                    <a:pt x="0" y="83"/>
                    <a:pt x="18" y="109"/>
                    <a:pt x="54" y="127"/>
                  </a:cubicBezTo>
                  <a:cubicBezTo>
                    <a:pt x="116" y="145"/>
                    <a:pt x="179" y="163"/>
                    <a:pt x="241" y="181"/>
                  </a:cubicBezTo>
                  <a:cubicBezTo>
                    <a:pt x="247" y="182"/>
                    <a:pt x="253" y="183"/>
                    <a:pt x="259" y="183"/>
                  </a:cubicBezTo>
                  <a:cubicBezTo>
                    <a:pt x="288" y="183"/>
                    <a:pt x="314" y="166"/>
                    <a:pt x="321" y="136"/>
                  </a:cubicBezTo>
                  <a:cubicBezTo>
                    <a:pt x="330" y="101"/>
                    <a:pt x="313" y="74"/>
                    <a:pt x="277" y="65"/>
                  </a:cubicBezTo>
                  <a:lnTo>
                    <a:pt x="81" y="2"/>
                  </a:ln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4344246" y="4149169"/>
              <a:ext cx="20437" cy="12956"/>
            </a:xfrm>
            <a:custGeom>
              <a:avLst/>
              <a:gdLst/>
              <a:ahLst/>
              <a:cxnLst/>
              <a:rect l="l" t="t" r="r" b="b"/>
              <a:pathLst>
                <a:path w="224" h="142" extrusionOk="0">
                  <a:moveTo>
                    <a:pt x="81" y="1"/>
                  </a:moveTo>
                  <a:cubicBezTo>
                    <a:pt x="63" y="1"/>
                    <a:pt x="45" y="1"/>
                    <a:pt x="36" y="10"/>
                  </a:cubicBezTo>
                  <a:cubicBezTo>
                    <a:pt x="19" y="19"/>
                    <a:pt x="10" y="28"/>
                    <a:pt x="1" y="46"/>
                  </a:cubicBezTo>
                  <a:cubicBezTo>
                    <a:pt x="1" y="63"/>
                    <a:pt x="1" y="81"/>
                    <a:pt x="10" y="90"/>
                  </a:cubicBezTo>
                  <a:cubicBezTo>
                    <a:pt x="19" y="108"/>
                    <a:pt x="36" y="117"/>
                    <a:pt x="45" y="117"/>
                  </a:cubicBezTo>
                  <a:cubicBezTo>
                    <a:pt x="81" y="126"/>
                    <a:pt x="117" y="135"/>
                    <a:pt x="144" y="135"/>
                  </a:cubicBezTo>
                  <a:cubicBezTo>
                    <a:pt x="152" y="139"/>
                    <a:pt x="161" y="141"/>
                    <a:pt x="169" y="141"/>
                  </a:cubicBezTo>
                  <a:cubicBezTo>
                    <a:pt x="177" y="141"/>
                    <a:pt x="184" y="139"/>
                    <a:pt x="188" y="135"/>
                  </a:cubicBezTo>
                  <a:cubicBezTo>
                    <a:pt x="206" y="126"/>
                    <a:pt x="215" y="108"/>
                    <a:pt x="224" y="99"/>
                  </a:cubicBezTo>
                  <a:cubicBezTo>
                    <a:pt x="224" y="81"/>
                    <a:pt x="224" y="63"/>
                    <a:pt x="215" y="46"/>
                  </a:cubicBezTo>
                  <a:cubicBezTo>
                    <a:pt x="206" y="37"/>
                    <a:pt x="197" y="28"/>
                    <a:pt x="179" y="19"/>
                  </a:cubicBezTo>
                  <a:cubicBezTo>
                    <a:pt x="144" y="19"/>
                    <a:pt x="117"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4353187" y="4065414"/>
              <a:ext cx="14781" cy="11405"/>
            </a:xfrm>
            <a:custGeom>
              <a:avLst/>
              <a:gdLst/>
              <a:ahLst/>
              <a:cxnLst/>
              <a:rect l="l" t="t" r="r" b="b"/>
              <a:pathLst>
                <a:path w="162" h="125" extrusionOk="0">
                  <a:moveTo>
                    <a:pt x="63" y="0"/>
                  </a:moveTo>
                  <a:cubicBezTo>
                    <a:pt x="54" y="0"/>
                    <a:pt x="46" y="9"/>
                    <a:pt x="37" y="9"/>
                  </a:cubicBezTo>
                  <a:cubicBezTo>
                    <a:pt x="37" y="9"/>
                    <a:pt x="28" y="18"/>
                    <a:pt x="19" y="18"/>
                  </a:cubicBezTo>
                  <a:cubicBezTo>
                    <a:pt x="10" y="27"/>
                    <a:pt x="10" y="36"/>
                    <a:pt x="10" y="45"/>
                  </a:cubicBezTo>
                  <a:cubicBezTo>
                    <a:pt x="1" y="54"/>
                    <a:pt x="1" y="54"/>
                    <a:pt x="1" y="63"/>
                  </a:cubicBezTo>
                  <a:cubicBezTo>
                    <a:pt x="1" y="71"/>
                    <a:pt x="1" y="80"/>
                    <a:pt x="1" y="80"/>
                  </a:cubicBezTo>
                  <a:cubicBezTo>
                    <a:pt x="10" y="89"/>
                    <a:pt x="10" y="98"/>
                    <a:pt x="19" y="107"/>
                  </a:cubicBezTo>
                  <a:cubicBezTo>
                    <a:pt x="28" y="116"/>
                    <a:pt x="28" y="116"/>
                    <a:pt x="37" y="116"/>
                  </a:cubicBezTo>
                  <a:cubicBezTo>
                    <a:pt x="46" y="125"/>
                    <a:pt x="54" y="125"/>
                    <a:pt x="63" y="125"/>
                  </a:cubicBezTo>
                  <a:lnTo>
                    <a:pt x="126" y="125"/>
                  </a:lnTo>
                  <a:cubicBezTo>
                    <a:pt x="135" y="116"/>
                    <a:pt x="144" y="116"/>
                    <a:pt x="144" y="107"/>
                  </a:cubicBezTo>
                  <a:cubicBezTo>
                    <a:pt x="153" y="107"/>
                    <a:pt x="153" y="98"/>
                    <a:pt x="161" y="89"/>
                  </a:cubicBezTo>
                  <a:cubicBezTo>
                    <a:pt x="161" y="80"/>
                    <a:pt x="161" y="71"/>
                    <a:pt x="161" y="63"/>
                  </a:cubicBezTo>
                  <a:cubicBezTo>
                    <a:pt x="161" y="63"/>
                    <a:pt x="161" y="54"/>
                    <a:pt x="161" y="54"/>
                  </a:cubicBezTo>
                  <a:cubicBezTo>
                    <a:pt x="161" y="36"/>
                    <a:pt x="153" y="27"/>
                    <a:pt x="144" y="18"/>
                  </a:cubicBezTo>
                  <a:lnTo>
                    <a:pt x="135" y="9"/>
                  </a:lnTo>
                  <a:cubicBezTo>
                    <a:pt x="126" y="9"/>
                    <a:pt x="117"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4271804" y="4218418"/>
              <a:ext cx="22080" cy="10675"/>
            </a:xfrm>
            <a:custGeom>
              <a:avLst/>
              <a:gdLst/>
              <a:ahLst/>
              <a:cxnLst/>
              <a:rect l="l" t="t" r="r" b="b"/>
              <a:pathLst>
                <a:path w="242" h="117" extrusionOk="0">
                  <a:moveTo>
                    <a:pt x="63" y="0"/>
                  </a:moveTo>
                  <a:cubicBezTo>
                    <a:pt x="45" y="0"/>
                    <a:pt x="28" y="9"/>
                    <a:pt x="19" y="18"/>
                  </a:cubicBezTo>
                  <a:cubicBezTo>
                    <a:pt x="10" y="27"/>
                    <a:pt x="1" y="45"/>
                    <a:pt x="1" y="63"/>
                  </a:cubicBezTo>
                  <a:cubicBezTo>
                    <a:pt x="1" y="72"/>
                    <a:pt x="10" y="89"/>
                    <a:pt x="19" y="98"/>
                  </a:cubicBezTo>
                  <a:cubicBezTo>
                    <a:pt x="28" y="116"/>
                    <a:pt x="45" y="116"/>
                    <a:pt x="63" y="116"/>
                  </a:cubicBezTo>
                  <a:lnTo>
                    <a:pt x="179" y="116"/>
                  </a:lnTo>
                  <a:cubicBezTo>
                    <a:pt x="197" y="116"/>
                    <a:pt x="215" y="116"/>
                    <a:pt x="224" y="98"/>
                  </a:cubicBezTo>
                  <a:cubicBezTo>
                    <a:pt x="233" y="89"/>
                    <a:pt x="242" y="72"/>
                    <a:pt x="242" y="63"/>
                  </a:cubicBezTo>
                  <a:cubicBezTo>
                    <a:pt x="242" y="45"/>
                    <a:pt x="233" y="27"/>
                    <a:pt x="224"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275088" y="4307101"/>
              <a:ext cx="22080" cy="10675"/>
            </a:xfrm>
            <a:custGeom>
              <a:avLst/>
              <a:gdLst/>
              <a:ahLst/>
              <a:cxnLst/>
              <a:rect l="l" t="t" r="r" b="b"/>
              <a:pathLst>
                <a:path w="242" h="117" extrusionOk="0">
                  <a:moveTo>
                    <a:pt x="63" y="1"/>
                  </a:moveTo>
                  <a:cubicBezTo>
                    <a:pt x="45" y="1"/>
                    <a:pt x="36" y="1"/>
                    <a:pt x="18" y="18"/>
                  </a:cubicBezTo>
                  <a:cubicBezTo>
                    <a:pt x="9" y="27"/>
                    <a:pt x="0" y="45"/>
                    <a:pt x="0" y="54"/>
                  </a:cubicBezTo>
                  <a:cubicBezTo>
                    <a:pt x="0" y="72"/>
                    <a:pt x="9" y="90"/>
                    <a:pt x="18" y="99"/>
                  </a:cubicBezTo>
                  <a:cubicBezTo>
                    <a:pt x="36" y="117"/>
                    <a:pt x="45" y="117"/>
                    <a:pt x="63" y="117"/>
                  </a:cubicBezTo>
                  <a:lnTo>
                    <a:pt x="179" y="117"/>
                  </a:lnTo>
                  <a:cubicBezTo>
                    <a:pt x="197" y="117"/>
                    <a:pt x="215" y="117"/>
                    <a:pt x="224" y="99"/>
                  </a:cubicBezTo>
                  <a:cubicBezTo>
                    <a:pt x="232" y="90"/>
                    <a:pt x="241" y="72"/>
                    <a:pt x="241" y="54"/>
                  </a:cubicBezTo>
                  <a:cubicBezTo>
                    <a:pt x="241" y="45"/>
                    <a:pt x="232" y="27"/>
                    <a:pt x="224" y="18"/>
                  </a:cubicBezTo>
                  <a:cubicBezTo>
                    <a:pt x="215" y="1"/>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4330469" y="4342136"/>
              <a:ext cx="13047" cy="11496"/>
            </a:xfrm>
            <a:custGeom>
              <a:avLst/>
              <a:gdLst/>
              <a:ahLst/>
              <a:cxnLst/>
              <a:rect l="l" t="t" r="r" b="b"/>
              <a:pathLst>
                <a:path w="143" h="126" extrusionOk="0">
                  <a:moveTo>
                    <a:pt x="63" y="0"/>
                  </a:moveTo>
                  <a:cubicBezTo>
                    <a:pt x="54" y="0"/>
                    <a:pt x="45" y="0"/>
                    <a:pt x="36" y="9"/>
                  </a:cubicBezTo>
                  <a:cubicBezTo>
                    <a:pt x="27" y="9"/>
                    <a:pt x="18" y="18"/>
                    <a:pt x="18" y="18"/>
                  </a:cubicBezTo>
                  <a:cubicBezTo>
                    <a:pt x="9" y="27"/>
                    <a:pt x="9" y="36"/>
                    <a:pt x="0" y="36"/>
                  </a:cubicBezTo>
                  <a:cubicBezTo>
                    <a:pt x="0" y="45"/>
                    <a:pt x="0" y="54"/>
                    <a:pt x="0" y="63"/>
                  </a:cubicBezTo>
                  <a:cubicBezTo>
                    <a:pt x="0" y="72"/>
                    <a:pt x="0" y="72"/>
                    <a:pt x="0" y="80"/>
                  </a:cubicBezTo>
                  <a:cubicBezTo>
                    <a:pt x="0" y="89"/>
                    <a:pt x="9" y="98"/>
                    <a:pt x="18" y="107"/>
                  </a:cubicBezTo>
                  <a:lnTo>
                    <a:pt x="27" y="116"/>
                  </a:lnTo>
                  <a:cubicBezTo>
                    <a:pt x="36" y="125"/>
                    <a:pt x="45" y="125"/>
                    <a:pt x="63" y="125"/>
                  </a:cubicBezTo>
                  <a:lnTo>
                    <a:pt x="80" y="125"/>
                  </a:lnTo>
                  <a:cubicBezTo>
                    <a:pt x="89" y="125"/>
                    <a:pt x="98" y="125"/>
                    <a:pt x="107" y="116"/>
                  </a:cubicBezTo>
                  <a:cubicBezTo>
                    <a:pt x="107" y="116"/>
                    <a:pt x="116" y="116"/>
                    <a:pt x="125" y="107"/>
                  </a:cubicBezTo>
                  <a:cubicBezTo>
                    <a:pt x="125" y="98"/>
                    <a:pt x="134" y="98"/>
                    <a:pt x="134" y="89"/>
                  </a:cubicBezTo>
                  <a:cubicBezTo>
                    <a:pt x="143" y="80"/>
                    <a:pt x="143" y="72"/>
                    <a:pt x="143" y="63"/>
                  </a:cubicBezTo>
                  <a:cubicBezTo>
                    <a:pt x="143" y="54"/>
                    <a:pt x="143" y="54"/>
                    <a:pt x="143" y="45"/>
                  </a:cubicBezTo>
                  <a:cubicBezTo>
                    <a:pt x="134" y="36"/>
                    <a:pt x="134" y="27"/>
                    <a:pt x="125" y="18"/>
                  </a:cubicBezTo>
                  <a:lnTo>
                    <a:pt x="107" y="9"/>
                  </a:lnTo>
                  <a:cubicBezTo>
                    <a:pt x="98" y="0"/>
                    <a:pt x="89"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4341053" y="4278635"/>
              <a:ext cx="23631" cy="14689"/>
            </a:xfrm>
            <a:custGeom>
              <a:avLst/>
              <a:gdLst/>
              <a:ahLst/>
              <a:cxnLst/>
              <a:rect l="l" t="t" r="r" b="b"/>
              <a:pathLst>
                <a:path w="259" h="161" extrusionOk="0">
                  <a:moveTo>
                    <a:pt x="179" y="0"/>
                  </a:moveTo>
                  <a:cubicBezTo>
                    <a:pt x="134" y="18"/>
                    <a:pt x="89" y="27"/>
                    <a:pt x="45" y="36"/>
                  </a:cubicBezTo>
                  <a:cubicBezTo>
                    <a:pt x="27" y="45"/>
                    <a:pt x="18" y="54"/>
                    <a:pt x="9" y="63"/>
                  </a:cubicBezTo>
                  <a:cubicBezTo>
                    <a:pt x="0" y="81"/>
                    <a:pt x="0" y="99"/>
                    <a:pt x="0" y="116"/>
                  </a:cubicBezTo>
                  <a:cubicBezTo>
                    <a:pt x="9" y="143"/>
                    <a:pt x="45" y="161"/>
                    <a:pt x="80" y="161"/>
                  </a:cubicBezTo>
                  <a:cubicBezTo>
                    <a:pt x="125" y="143"/>
                    <a:pt x="170" y="134"/>
                    <a:pt x="214" y="125"/>
                  </a:cubicBezTo>
                  <a:cubicBezTo>
                    <a:pt x="232" y="116"/>
                    <a:pt x="241" y="107"/>
                    <a:pt x="250" y="99"/>
                  </a:cubicBezTo>
                  <a:cubicBezTo>
                    <a:pt x="259" y="81"/>
                    <a:pt x="259" y="63"/>
                    <a:pt x="259" y="45"/>
                  </a:cubicBezTo>
                  <a:cubicBezTo>
                    <a:pt x="250" y="18"/>
                    <a:pt x="214"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4289777" y="4390126"/>
              <a:ext cx="32572" cy="13229"/>
            </a:xfrm>
            <a:custGeom>
              <a:avLst/>
              <a:gdLst/>
              <a:ahLst/>
              <a:cxnLst/>
              <a:rect l="l" t="t" r="r" b="b"/>
              <a:pathLst>
                <a:path w="357" h="145" extrusionOk="0">
                  <a:moveTo>
                    <a:pt x="294" y="1"/>
                  </a:moveTo>
                  <a:cubicBezTo>
                    <a:pt x="214" y="9"/>
                    <a:pt x="134" y="18"/>
                    <a:pt x="63" y="27"/>
                  </a:cubicBezTo>
                  <a:cubicBezTo>
                    <a:pt x="45" y="27"/>
                    <a:pt x="27" y="27"/>
                    <a:pt x="18" y="45"/>
                  </a:cubicBezTo>
                  <a:cubicBezTo>
                    <a:pt x="9" y="54"/>
                    <a:pt x="0" y="72"/>
                    <a:pt x="0" y="81"/>
                  </a:cubicBezTo>
                  <a:cubicBezTo>
                    <a:pt x="0" y="113"/>
                    <a:pt x="21" y="145"/>
                    <a:pt x="52" y="145"/>
                  </a:cubicBezTo>
                  <a:cubicBezTo>
                    <a:pt x="55" y="145"/>
                    <a:pt x="59" y="144"/>
                    <a:pt x="63" y="143"/>
                  </a:cubicBezTo>
                  <a:cubicBezTo>
                    <a:pt x="134" y="134"/>
                    <a:pt x="214" y="134"/>
                    <a:pt x="294" y="125"/>
                  </a:cubicBezTo>
                  <a:cubicBezTo>
                    <a:pt x="312" y="117"/>
                    <a:pt x="321" y="117"/>
                    <a:pt x="339" y="108"/>
                  </a:cubicBezTo>
                  <a:cubicBezTo>
                    <a:pt x="348" y="90"/>
                    <a:pt x="357" y="72"/>
                    <a:pt x="357" y="63"/>
                  </a:cubicBezTo>
                  <a:cubicBezTo>
                    <a:pt x="348" y="27"/>
                    <a:pt x="330" y="1"/>
                    <a:pt x="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4359756" y="4384287"/>
              <a:ext cx="31842" cy="16697"/>
            </a:xfrm>
            <a:custGeom>
              <a:avLst/>
              <a:gdLst/>
              <a:ahLst/>
              <a:cxnLst/>
              <a:rect l="l" t="t" r="r" b="b"/>
              <a:pathLst>
                <a:path w="349" h="183" extrusionOk="0">
                  <a:moveTo>
                    <a:pt x="279" y="0"/>
                  </a:moveTo>
                  <a:cubicBezTo>
                    <a:pt x="275" y="0"/>
                    <a:pt x="272" y="1"/>
                    <a:pt x="268" y="2"/>
                  </a:cubicBezTo>
                  <a:lnTo>
                    <a:pt x="54" y="65"/>
                  </a:lnTo>
                  <a:cubicBezTo>
                    <a:pt x="18" y="73"/>
                    <a:pt x="0" y="109"/>
                    <a:pt x="9" y="136"/>
                  </a:cubicBezTo>
                  <a:cubicBezTo>
                    <a:pt x="17" y="165"/>
                    <a:pt x="42" y="183"/>
                    <a:pt x="66" y="183"/>
                  </a:cubicBezTo>
                  <a:cubicBezTo>
                    <a:pt x="71" y="183"/>
                    <a:pt x="76" y="182"/>
                    <a:pt x="81" y="181"/>
                  </a:cubicBezTo>
                  <a:cubicBezTo>
                    <a:pt x="152" y="163"/>
                    <a:pt x="223" y="145"/>
                    <a:pt x="295" y="127"/>
                  </a:cubicBezTo>
                  <a:cubicBezTo>
                    <a:pt x="330" y="118"/>
                    <a:pt x="348" y="82"/>
                    <a:pt x="339" y="47"/>
                  </a:cubicBezTo>
                  <a:cubicBezTo>
                    <a:pt x="332" y="24"/>
                    <a:pt x="304" y="0"/>
                    <a:pt x="2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4367876" y="4319326"/>
              <a:ext cx="16332" cy="11496"/>
            </a:xfrm>
            <a:custGeom>
              <a:avLst/>
              <a:gdLst/>
              <a:ahLst/>
              <a:cxnLst/>
              <a:rect l="l" t="t" r="r" b="b"/>
              <a:pathLst>
                <a:path w="179" h="126" extrusionOk="0">
                  <a:moveTo>
                    <a:pt x="36" y="0"/>
                  </a:moveTo>
                  <a:cubicBezTo>
                    <a:pt x="27" y="9"/>
                    <a:pt x="18" y="9"/>
                    <a:pt x="18" y="18"/>
                  </a:cubicBezTo>
                  <a:cubicBezTo>
                    <a:pt x="9" y="18"/>
                    <a:pt x="0" y="27"/>
                    <a:pt x="0" y="36"/>
                  </a:cubicBezTo>
                  <a:cubicBezTo>
                    <a:pt x="0" y="45"/>
                    <a:pt x="0" y="54"/>
                    <a:pt x="0" y="63"/>
                  </a:cubicBezTo>
                  <a:cubicBezTo>
                    <a:pt x="0" y="63"/>
                    <a:pt x="0" y="72"/>
                    <a:pt x="0" y="81"/>
                  </a:cubicBezTo>
                  <a:cubicBezTo>
                    <a:pt x="0" y="90"/>
                    <a:pt x="9" y="99"/>
                    <a:pt x="18" y="107"/>
                  </a:cubicBezTo>
                  <a:lnTo>
                    <a:pt x="27" y="116"/>
                  </a:lnTo>
                  <a:cubicBezTo>
                    <a:pt x="36" y="116"/>
                    <a:pt x="45" y="125"/>
                    <a:pt x="54" y="125"/>
                  </a:cubicBezTo>
                  <a:lnTo>
                    <a:pt x="116" y="125"/>
                  </a:lnTo>
                  <a:cubicBezTo>
                    <a:pt x="125" y="125"/>
                    <a:pt x="134" y="116"/>
                    <a:pt x="143" y="116"/>
                  </a:cubicBezTo>
                  <a:cubicBezTo>
                    <a:pt x="143" y="116"/>
                    <a:pt x="152" y="107"/>
                    <a:pt x="161" y="107"/>
                  </a:cubicBezTo>
                  <a:cubicBezTo>
                    <a:pt x="161" y="99"/>
                    <a:pt x="170" y="90"/>
                    <a:pt x="170" y="81"/>
                  </a:cubicBezTo>
                  <a:cubicBezTo>
                    <a:pt x="179" y="81"/>
                    <a:pt x="179" y="72"/>
                    <a:pt x="179" y="63"/>
                  </a:cubicBezTo>
                  <a:cubicBezTo>
                    <a:pt x="179" y="54"/>
                    <a:pt x="179" y="54"/>
                    <a:pt x="179" y="45"/>
                  </a:cubicBezTo>
                  <a:cubicBezTo>
                    <a:pt x="170" y="36"/>
                    <a:pt x="170" y="27"/>
                    <a:pt x="161" y="18"/>
                  </a:cubicBezTo>
                  <a:cubicBezTo>
                    <a:pt x="152" y="18"/>
                    <a:pt x="152" y="9"/>
                    <a:pt x="143" y="9"/>
                  </a:cubicBezTo>
                  <a:cubicBezTo>
                    <a:pt x="134" y="0"/>
                    <a:pt x="125"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4344246" y="4416950"/>
              <a:ext cx="26185" cy="10675"/>
            </a:xfrm>
            <a:custGeom>
              <a:avLst/>
              <a:gdLst/>
              <a:ahLst/>
              <a:cxnLst/>
              <a:rect l="l" t="t" r="r" b="b"/>
              <a:pathLst>
                <a:path w="287" h="117" extrusionOk="0">
                  <a:moveTo>
                    <a:pt x="63" y="1"/>
                  </a:moveTo>
                  <a:cubicBezTo>
                    <a:pt x="36" y="1"/>
                    <a:pt x="1" y="28"/>
                    <a:pt x="1" y="63"/>
                  </a:cubicBezTo>
                  <a:cubicBezTo>
                    <a:pt x="1" y="90"/>
                    <a:pt x="28" y="117"/>
                    <a:pt x="63" y="117"/>
                  </a:cubicBezTo>
                  <a:lnTo>
                    <a:pt x="224" y="117"/>
                  </a:lnTo>
                  <a:cubicBezTo>
                    <a:pt x="251" y="117"/>
                    <a:pt x="286" y="90"/>
                    <a:pt x="277" y="63"/>
                  </a:cubicBezTo>
                  <a:cubicBezTo>
                    <a:pt x="277" y="28"/>
                    <a:pt x="25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4330469" y="4480451"/>
              <a:ext cx="21988" cy="16423"/>
            </a:xfrm>
            <a:custGeom>
              <a:avLst/>
              <a:gdLst/>
              <a:ahLst/>
              <a:cxnLst/>
              <a:rect l="l" t="t" r="r" b="b"/>
              <a:pathLst>
                <a:path w="241" h="180" extrusionOk="0">
                  <a:moveTo>
                    <a:pt x="179" y="1"/>
                  </a:moveTo>
                  <a:cubicBezTo>
                    <a:pt x="170" y="1"/>
                    <a:pt x="152" y="1"/>
                    <a:pt x="143" y="10"/>
                  </a:cubicBezTo>
                  <a:cubicBezTo>
                    <a:pt x="107" y="28"/>
                    <a:pt x="71" y="45"/>
                    <a:pt x="27" y="63"/>
                  </a:cubicBezTo>
                  <a:cubicBezTo>
                    <a:pt x="18" y="72"/>
                    <a:pt x="0" y="90"/>
                    <a:pt x="0" y="99"/>
                  </a:cubicBezTo>
                  <a:cubicBezTo>
                    <a:pt x="0" y="117"/>
                    <a:pt x="0" y="135"/>
                    <a:pt x="9" y="152"/>
                  </a:cubicBezTo>
                  <a:cubicBezTo>
                    <a:pt x="18" y="161"/>
                    <a:pt x="27" y="179"/>
                    <a:pt x="45" y="179"/>
                  </a:cubicBezTo>
                  <a:lnTo>
                    <a:pt x="63" y="179"/>
                  </a:lnTo>
                  <a:cubicBezTo>
                    <a:pt x="71" y="179"/>
                    <a:pt x="80" y="179"/>
                    <a:pt x="89" y="170"/>
                  </a:cubicBezTo>
                  <a:lnTo>
                    <a:pt x="205" y="117"/>
                  </a:lnTo>
                  <a:cubicBezTo>
                    <a:pt x="223" y="108"/>
                    <a:pt x="232" y="90"/>
                    <a:pt x="232" y="81"/>
                  </a:cubicBezTo>
                  <a:cubicBezTo>
                    <a:pt x="241" y="63"/>
                    <a:pt x="241" y="45"/>
                    <a:pt x="232" y="36"/>
                  </a:cubicBezTo>
                  <a:cubicBezTo>
                    <a:pt x="223" y="19"/>
                    <a:pt x="205" y="10"/>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4377639" y="4451985"/>
              <a:ext cx="21258" cy="14781"/>
            </a:xfrm>
            <a:custGeom>
              <a:avLst/>
              <a:gdLst/>
              <a:ahLst/>
              <a:cxnLst/>
              <a:rect l="l" t="t" r="r" b="b"/>
              <a:pathLst>
                <a:path w="233" h="162" extrusionOk="0">
                  <a:moveTo>
                    <a:pt x="152" y="1"/>
                  </a:moveTo>
                  <a:lnTo>
                    <a:pt x="54" y="45"/>
                  </a:lnTo>
                  <a:cubicBezTo>
                    <a:pt x="45" y="45"/>
                    <a:pt x="36" y="45"/>
                    <a:pt x="27" y="54"/>
                  </a:cubicBezTo>
                  <a:cubicBezTo>
                    <a:pt x="27" y="54"/>
                    <a:pt x="18" y="63"/>
                    <a:pt x="18" y="72"/>
                  </a:cubicBezTo>
                  <a:cubicBezTo>
                    <a:pt x="9" y="81"/>
                    <a:pt x="1" y="108"/>
                    <a:pt x="9" y="117"/>
                  </a:cubicBezTo>
                  <a:cubicBezTo>
                    <a:pt x="9" y="134"/>
                    <a:pt x="18" y="143"/>
                    <a:pt x="36" y="152"/>
                  </a:cubicBezTo>
                  <a:cubicBezTo>
                    <a:pt x="45" y="161"/>
                    <a:pt x="45" y="161"/>
                    <a:pt x="54" y="161"/>
                  </a:cubicBezTo>
                  <a:lnTo>
                    <a:pt x="81" y="161"/>
                  </a:lnTo>
                  <a:cubicBezTo>
                    <a:pt x="117" y="152"/>
                    <a:pt x="152" y="134"/>
                    <a:pt x="179" y="125"/>
                  </a:cubicBezTo>
                  <a:cubicBezTo>
                    <a:pt x="188" y="117"/>
                    <a:pt x="197" y="117"/>
                    <a:pt x="206" y="108"/>
                  </a:cubicBezTo>
                  <a:cubicBezTo>
                    <a:pt x="206" y="108"/>
                    <a:pt x="215" y="99"/>
                    <a:pt x="215" y="99"/>
                  </a:cubicBezTo>
                  <a:cubicBezTo>
                    <a:pt x="224" y="81"/>
                    <a:pt x="232" y="63"/>
                    <a:pt x="224" y="45"/>
                  </a:cubicBezTo>
                  <a:cubicBezTo>
                    <a:pt x="215" y="36"/>
                    <a:pt x="206" y="18"/>
                    <a:pt x="197" y="9"/>
                  </a:cubicBez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4413495" y="4484556"/>
              <a:ext cx="17153" cy="13959"/>
            </a:xfrm>
            <a:custGeom>
              <a:avLst/>
              <a:gdLst/>
              <a:ahLst/>
              <a:cxnLst/>
              <a:rect l="l" t="t" r="r" b="b"/>
              <a:pathLst>
                <a:path w="188" h="153" extrusionOk="0">
                  <a:moveTo>
                    <a:pt x="125" y="0"/>
                  </a:moveTo>
                  <a:cubicBezTo>
                    <a:pt x="116" y="9"/>
                    <a:pt x="98" y="9"/>
                    <a:pt x="89" y="9"/>
                  </a:cubicBezTo>
                  <a:cubicBezTo>
                    <a:pt x="89" y="9"/>
                    <a:pt x="89" y="9"/>
                    <a:pt x="89" y="9"/>
                  </a:cubicBezTo>
                  <a:lnTo>
                    <a:pt x="89" y="9"/>
                  </a:lnTo>
                  <a:cubicBezTo>
                    <a:pt x="71" y="27"/>
                    <a:pt x="54" y="36"/>
                    <a:pt x="36" y="45"/>
                  </a:cubicBezTo>
                  <a:cubicBezTo>
                    <a:pt x="27" y="45"/>
                    <a:pt x="18" y="54"/>
                    <a:pt x="18" y="54"/>
                  </a:cubicBezTo>
                  <a:cubicBezTo>
                    <a:pt x="9" y="63"/>
                    <a:pt x="9" y="72"/>
                    <a:pt x="0" y="81"/>
                  </a:cubicBezTo>
                  <a:cubicBezTo>
                    <a:pt x="0" y="90"/>
                    <a:pt x="0" y="99"/>
                    <a:pt x="0" y="107"/>
                  </a:cubicBezTo>
                  <a:cubicBezTo>
                    <a:pt x="0" y="107"/>
                    <a:pt x="9" y="116"/>
                    <a:pt x="9" y="125"/>
                  </a:cubicBezTo>
                  <a:cubicBezTo>
                    <a:pt x="9" y="134"/>
                    <a:pt x="18" y="134"/>
                    <a:pt x="18" y="134"/>
                  </a:cubicBezTo>
                  <a:cubicBezTo>
                    <a:pt x="27" y="143"/>
                    <a:pt x="36" y="152"/>
                    <a:pt x="45" y="152"/>
                  </a:cubicBezTo>
                  <a:lnTo>
                    <a:pt x="116" y="152"/>
                  </a:lnTo>
                  <a:cubicBezTo>
                    <a:pt x="125" y="134"/>
                    <a:pt x="143" y="125"/>
                    <a:pt x="152" y="116"/>
                  </a:cubicBezTo>
                  <a:lnTo>
                    <a:pt x="152" y="116"/>
                  </a:lnTo>
                  <a:cubicBezTo>
                    <a:pt x="152" y="116"/>
                    <a:pt x="152" y="116"/>
                    <a:pt x="152" y="116"/>
                  </a:cubicBezTo>
                  <a:cubicBezTo>
                    <a:pt x="161" y="116"/>
                    <a:pt x="170" y="107"/>
                    <a:pt x="170" y="107"/>
                  </a:cubicBezTo>
                  <a:cubicBezTo>
                    <a:pt x="178" y="99"/>
                    <a:pt x="178" y="90"/>
                    <a:pt x="187" y="81"/>
                  </a:cubicBezTo>
                  <a:cubicBezTo>
                    <a:pt x="187" y="72"/>
                    <a:pt x="187" y="63"/>
                    <a:pt x="187" y="54"/>
                  </a:cubicBezTo>
                  <a:cubicBezTo>
                    <a:pt x="187" y="54"/>
                    <a:pt x="178" y="45"/>
                    <a:pt x="178" y="36"/>
                  </a:cubicBezTo>
                  <a:cubicBezTo>
                    <a:pt x="170" y="27"/>
                    <a:pt x="170" y="27"/>
                    <a:pt x="170" y="27"/>
                  </a:cubicBezTo>
                  <a:cubicBezTo>
                    <a:pt x="161" y="18"/>
                    <a:pt x="152" y="9"/>
                    <a:pt x="143" y="9"/>
                  </a:cubicBezTo>
                  <a:cubicBezTo>
                    <a:pt x="134" y="9"/>
                    <a:pt x="125" y="9"/>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4410210" y="4530084"/>
              <a:ext cx="17974" cy="16423"/>
            </a:xfrm>
            <a:custGeom>
              <a:avLst/>
              <a:gdLst/>
              <a:ahLst/>
              <a:cxnLst/>
              <a:rect l="l" t="t" r="r" b="b"/>
              <a:pathLst>
                <a:path w="197" h="180" extrusionOk="0">
                  <a:moveTo>
                    <a:pt x="134" y="1"/>
                  </a:moveTo>
                  <a:cubicBezTo>
                    <a:pt x="125" y="1"/>
                    <a:pt x="116" y="1"/>
                    <a:pt x="107" y="10"/>
                  </a:cubicBezTo>
                  <a:cubicBezTo>
                    <a:pt x="81" y="28"/>
                    <a:pt x="54" y="46"/>
                    <a:pt x="27" y="63"/>
                  </a:cubicBezTo>
                  <a:cubicBezTo>
                    <a:pt x="18" y="72"/>
                    <a:pt x="18" y="72"/>
                    <a:pt x="9" y="81"/>
                  </a:cubicBezTo>
                  <a:cubicBezTo>
                    <a:pt x="9" y="90"/>
                    <a:pt x="0" y="99"/>
                    <a:pt x="0" y="108"/>
                  </a:cubicBezTo>
                  <a:cubicBezTo>
                    <a:pt x="0" y="108"/>
                    <a:pt x="0" y="117"/>
                    <a:pt x="0" y="126"/>
                  </a:cubicBezTo>
                  <a:cubicBezTo>
                    <a:pt x="0" y="135"/>
                    <a:pt x="0" y="144"/>
                    <a:pt x="9" y="153"/>
                  </a:cubicBezTo>
                  <a:cubicBezTo>
                    <a:pt x="18" y="162"/>
                    <a:pt x="27" y="179"/>
                    <a:pt x="45" y="179"/>
                  </a:cubicBezTo>
                  <a:lnTo>
                    <a:pt x="63" y="179"/>
                  </a:lnTo>
                  <a:cubicBezTo>
                    <a:pt x="72" y="179"/>
                    <a:pt x="81" y="179"/>
                    <a:pt x="90" y="170"/>
                  </a:cubicBezTo>
                  <a:cubicBezTo>
                    <a:pt x="116" y="153"/>
                    <a:pt x="143" y="135"/>
                    <a:pt x="170" y="117"/>
                  </a:cubicBezTo>
                  <a:cubicBezTo>
                    <a:pt x="179" y="108"/>
                    <a:pt x="179" y="108"/>
                    <a:pt x="188" y="99"/>
                  </a:cubicBezTo>
                  <a:cubicBezTo>
                    <a:pt x="188" y="90"/>
                    <a:pt x="197" y="90"/>
                    <a:pt x="197" y="81"/>
                  </a:cubicBezTo>
                  <a:cubicBezTo>
                    <a:pt x="197" y="72"/>
                    <a:pt x="197" y="63"/>
                    <a:pt x="197" y="54"/>
                  </a:cubicBezTo>
                  <a:cubicBezTo>
                    <a:pt x="197" y="46"/>
                    <a:pt x="197" y="37"/>
                    <a:pt x="188" y="28"/>
                  </a:cubicBezTo>
                  <a:cubicBezTo>
                    <a:pt x="179" y="19"/>
                    <a:pt x="170" y="10"/>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4378460" y="4492677"/>
              <a:ext cx="14781" cy="14781"/>
            </a:xfrm>
            <a:custGeom>
              <a:avLst/>
              <a:gdLst/>
              <a:ahLst/>
              <a:cxnLst/>
              <a:rect l="l" t="t" r="r" b="b"/>
              <a:pathLst>
                <a:path w="162" h="162" extrusionOk="0">
                  <a:moveTo>
                    <a:pt x="99" y="1"/>
                  </a:moveTo>
                  <a:lnTo>
                    <a:pt x="81" y="10"/>
                  </a:lnTo>
                  <a:cubicBezTo>
                    <a:pt x="72" y="10"/>
                    <a:pt x="63" y="18"/>
                    <a:pt x="54" y="18"/>
                  </a:cubicBezTo>
                  <a:cubicBezTo>
                    <a:pt x="45" y="36"/>
                    <a:pt x="27" y="45"/>
                    <a:pt x="18" y="63"/>
                  </a:cubicBezTo>
                  <a:cubicBezTo>
                    <a:pt x="9" y="63"/>
                    <a:pt x="9" y="72"/>
                    <a:pt x="0" y="81"/>
                  </a:cubicBezTo>
                  <a:cubicBezTo>
                    <a:pt x="0" y="90"/>
                    <a:pt x="0" y="99"/>
                    <a:pt x="0" y="108"/>
                  </a:cubicBezTo>
                  <a:cubicBezTo>
                    <a:pt x="0" y="117"/>
                    <a:pt x="0" y="117"/>
                    <a:pt x="0" y="125"/>
                  </a:cubicBezTo>
                  <a:cubicBezTo>
                    <a:pt x="9" y="134"/>
                    <a:pt x="9" y="143"/>
                    <a:pt x="18" y="143"/>
                  </a:cubicBezTo>
                  <a:lnTo>
                    <a:pt x="27" y="161"/>
                  </a:lnTo>
                  <a:lnTo>
                    <a:pt x="72" y="161"/>
                  </a:lnTo>
                  <a:cubicBezTo>
                    <a:pt x="90" y="161"/>
                    <a:pt x="99" y="152"/>
                    <a:pt x="99" y="143"/>
                  </a:cubicBezTo>
                  <a:cubicBezTo>
                    <a:pt x="116" y="134"/>
                    <a:pt x="125" y="125"/>
                    <a:pt x="143" y="108"/>
                  </a:cubicBezTo>
                  <a:cubicBezTo>
                    <a:pt x="143" y="99"/>
                    <a:pt x="152" y="99"/>
                    <a:pt x="152" y="90"/>
                  </a:cubicBezTo>
                  <a:cubicBezTo>
                    <a:pt x="161" y="81"/>
                    <a:pt x="161" y="72"/>
                    <a:pt x="161" y="63"/>
                  </a:cubicBezTo>
                  <a:cubicBezTo>
                    <a:pt x="161" y="54"/>
                    <a:pt x="161" y="45"/>
                    <a:pt x="152" y="45"/>
                  </a:cubicBezTo>
                  <a:cubicBezTo>
                    <a:pt x="152" y="36"/>
                    <a:pt x="143" y="27"/>
                    <a:pt x="143" y="18"/>
                  </a:cubicBezTo>
                  <a:cubicBezTo>
                    <a:pt x="134" y="18"/>
                    <a:pt x="134" y="18"/>
                    <a:pt x="125" y="10"/>
                  </a:cubicBezTo>
                  <a:cubicBezTo>
                    <a:pt x="116" y="10"/>
                    <a:pt x="10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4406105" y="4581359"/>
              <a:ext cx="18795" cy="18886"/>
            </a:xfrm>
            <a:custGeom>
              <a:avLst/>
              <a:gdLst/>
              <a:ahLst/>
              <a:cxnLst/>
              <a:rect l="l" t="t" r="r" b="b"/>
              <a:pathLst>
                <a:path w="206" h="207" extrusionOk="0">
                  <a:moveTo>
                    <a:pt x="144" y="1"/>
                  </a:moveTo>
                  <a:cubicBezTo>
                    <a:pt x="126" y="1"/>
                    <a:pt x="117" y="10"/>
                    <a:pt x="99" y="19"/>
                  </a:cubicBezTo>
                  <a:cubicBezTo>
                    <a:pt x="72" y="46"/>
                    <a:pt x="45" y="72"/>
                    <a:pt x="19" y="99"/>
                  </a:cubicBezTo>
                  <a:cubicBezTo>
                    <a:pt x="10" y="108"/>
                    <a:pt x="1" y="126"/>
                    <a:pt x="1" y="144"/>
                  </a:cubicBezTo>
                  <a:cubicBezTo>
                    <a:pt x="1" y="153"/>
                    <a:pt x="10" y="162"/>
                    <a:pt x="10" y="162"/>
                  </a:cubicBezTo>
                  <a:cubicBezTo>
                    <a:pt x="10" y="170"/>
                    <a:pt x="19" y="179"/>
                    <a:pt x="19" y="188"/>
                  </a:cubicBezTo>
                  <a:cubicBezTo>
                    <a:pt x="36" y="197"/>
                    <a:pt x="54" y="206"/>
                    <a:pt x="63" y="206"/>
                  </a:cubicBezTo>
                  <a:cubicBezTo>
                    <a:pt x="81" y="206"/>
                    <a:pt x="99" y="197"/>
                    <a:pt x="108" y="188"/>
                  </a:cubicBezTo>
                  <a:cubicBezTo>
                    <a:pt x="135" y="162"/>
                    <a:pt x="161" y="135"/>
                    <a:pt x="188" y="108"/>
                  </a:cubicBezTo>
                  <a:cubicBezTo>
                    <a:pt x="197" y="99"/>
                    <a:pt x="206" y="81"/>
                    <a:pt x="206" y="63"/>
                  </a:cubicBezTo>
                  <a:cubicBezTo>
                    <a:pt x="206" y="55"/>
                    <a:pt x="206" y="46"/>
                    <a:pt x="197" y="37"/>
                  </a:cubicBezTo>
                  <a:cubicBezTo>
                    <a:pt x="197" y="37"/>
                    <a:pt x="197" y="28"/>
                    <a:pt x="188" y="19"/>
                  </a:cubicBezTo>
                  <a:cubicBezTo>
                    <a:pt x="179" y="10"/>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4467963" y="4583275"/>
              <a:ext cx="21258" cy="16697"/>
            </a:xfrm>
            <a:custGeom>
              <a:avLst/>
              <a:gdLst/>
              <a:ahLst/>
              <a:cxnLst/>
              <a:rect l="l" t="t" r="r" b="b"/>
              <a:pathLst>
                <a:path w="233" h="183" extrusionOk="0">
                  <a:moveTo>
                    <a:pt x="157" y="0"/>
                  </a:moveTo>
                  <a:cubicBezTo>
                    <a:pt x="150" y="0"/>
                    <a:pt x="144" y="2"/>
                    <a:pt x="135" y="7"/>
                  </a:cubicBezTo>
                  <a:cubicBezTo>
                    <a:pt x="99" y="25"/>
                    <a:pt x="72" y="51"/>
                    <a:pt x="36" y="69"/>
                  </a:cubicBezTo>
                  <a:cubicBezTo>
                    <a:pt x="28" y="78"/>
                    <a:pt x="10" y="87"/>
                    <a:pt x="10" y="105"/>
                  </a:cubicBezTo>
                  <a:cubicBezTo>
                    <a:pt x="1" y="123"/>
                    <a:pt x="10" y="141"/>
                    <a:pt x="19" y="149"/>
                  </a:cubicBezTo>
                  <a:cubicBezTo>
                    <a:pt x="28" y="167"/>
                    <a:pt x="36" y="176"/>
                    <a:pt x="54" y="176"/>
                  </a:cubicBezTo>
                  <a:cubicBezTo>
                    <a:pt x="63" y="181"/>
                    <a:pt x="70" y="183"/>
                    <a:pt x="77" y="183"/>
                  </a:cubicBezTo>
                  <a:cubicBezTo>
                    <a:pt x="83" y="183"/>
                    <a:pt x="90" y="181"/>
                    <a:pt x="99" y="176"/>
                  </a:cubicBezTo>
                  <a:lnTo>
                    <a:pt x="197" y="114"/>
                  </a:lnTo>
                  <a:cubicBezTo>
                    <a:pt x="206" y="105"/>
                    <a:pt x="224" y="96"/>
                    <a:pt x="224" y="78"/>
                  </a:cubicBezTo>
                  <a:cubicBezTo>
                    <a:pt x="233" y="60"/>
                    <a:pt x="224" y="42"/>
                    <a:pt x="215" y="34"/>
                  </a:cubicBezTo>
                  <a:cubicBezTo>
                    <a:pt x="206" y="16"/>
                    <a:pt x="197" y="7"/>
                    <a:pt x="179" y="7"/>
                  </a:cubicBezTo>
                  <a:cubicBezTo>
                    <a:pt x="170" y="2"/>
                    <a:pt x="164"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4491594" y="4656264"/>
              <a:ext cx="18795" cy="19616"/>
            </a:xfrm>
            <a:custGeom>
              <a:avLst/>
              <a:gdLst/>
              <a:ahLst/>
              <a:cxnLst/>
              <a:rect l="l" t="t" r="r" b="b"/>
              <a:pathLst>
                <a:path w="206" h="215" extrusionOk="0">
                  <a:moveTo>
                    <a:pt x="143" y="1"/>
                  </a:moveTo>
                  <a:cubicBezTo>
                    <a:pt x="125" y="1"/>
                    <a:pt x="108" y="1"/>
                    <a:pt x="99" y="19"/>
                  </a:cubicBezTo>
                  <a:cubicBezTo>
                    <a:pt x="72" y="45"/>
                    <a:pt x="45" y="81"/>
                    <a:pt x="18" y="117"/>
                  </a:cubicBezTo>
                  <a:cubicBezTo>
                    <a:pt x="18" y="117"/>
                    <a:pt x="9" y="126"/>
                    <a:pt x="9" y="135"/>
                  </a:cubicBezTo>
                  <a:cubicBezTo>
                    <a:pt x="0" y="143"/>
                    <a:pt x="0" y="152"/>
                    <a:pt x="0" y="161"/>
                  </a:cubicBezTo>
                  <a:cubicBezTo>
                    <a:pt x="0" y="170"/>
                    <a:pt x="9" y="188"/>
                    <a:pt x="18" y="197"/>
                  </a:cubicBezTo>
                  <a:cubicBezTo>
                    <a:pt x="36" y="215"/>
                    <a:pt x="45" y="215"/>
                    <a:pt x="63" y="215"/>
                  </a:cubicBezTo>
                  <a:cubicBezTo>
                    <a:pt x="81" y="215"/>
                    <a:pt x="99" y="215"/>
                    <a:pt x="108" y="197"/>
                  </a:cubicBezTo>
                  <a:lnTo>
                    <a:pt x="188" y="99"/>
                  </a:lnTo>
                  <a:cubicBezTo>
                    <a:pt x="188" y="99"/>
                    <a:pt x="197" y="90"/>
                    <a:pt x="197" y="81"/>
                  </a:cubicBezTo>
                  <a:cubicBezTo>
                    <a:pt x="197" y="72"/>
                    <a:pt x="206" y="72"/>
                    <a:pt x="206" y="63"/>
                  </a:cubicBezTo>
                  <a:cubicBezTo>
                    <a:pt x="206" y="45"/>
                    <a:pt x="197" y="27"/>
                    <a:pt x="188" y="19"/>
                  </a:cubicBezTo>
                  <a:cubicBezTo>
                    <a:pt x="170" y="10"/>
                    <a:pt x="161"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4502177" y="4615208"/>
              <a:ext cx="15510" cy="18339"/>
            </a:xfrm>
            <a:custGeom>
              <a:avLst/>
              <a:gdLst/>
              <a:ahLst/>
              <a:cxnLst/>
              <a:rect l="l" t="t" r="r" b="b"/>
              <a:pathLst>
                <a:path w="170" h="201" extrusionOk="0">
                  <a:moveTo>
                    <a:pt x="105" y="1"/>
                  </a:moveTo>
                  <a:cubicBezTo>
                    <a:pt x="100" y="1"/>
                    <a:pt x="95" y="2"/>
                    <a:pt x="90" y="5"/>
                  </a:cubicBezTo>
                  <a:cubicBezTo>
                    <a:pt x="72" y="14"/>
                    <a:pt x="63" y="23"/>
                    <a:pt x="54" y="31"/>
                  </a:cubicBezTo>
                  <a:cubicBezTo>
                    <a:pt x="36" y="58"/>
                    <a:pt x="27" y="85"/>
                    <a:pt x="9" y="112"/>
                  </a:cubicBezTo>
                  <a:cubicBezTo>
                    <a:pt x="9" y="121"/>
                    <a:pt x="9" y="121"/>
                    <a:pt x="9" y="130"/>
                  </a:cubicBezTo>
                  <a:cubicBezTo>
                    <a:pt x="0" y="138"/>
                    <a:pt x="0" y="147"/>
                    <a:pt x="9" y="156"/>
                  </a:cubicBezTo>
                  <a:cubicBezTo>
                    <a:pt x="9" y="165"/>
                    <a:pt x="9" y="174"/>
                    <a:pt x="18" y="174"/>
                  </a:cubicBezTo>
                  <a:cubicBezTo>
                    <a:pt x="18" y="183"/>
                    <a:pt x="27" y="192"/>
                    <a:pt x="36" y="192"/>
                  </a:cubicBezTo>
                  <a:cubicBezTo>
                    <a:pt x="45" y="201"/>
                    <a:pt x="63" y="201"/>
                    <a:pt x="81" y="201"/>
                  </a:cubicBezTo>
                  <a:cubicBezTo>
                    <a:pt x="99" y="192"/>
                    <a:pt x="108" y="183"/>
                    <a:pt x="116" y="174"/>
                  </a:cubicBezTo>
                  <a:cubicBezTo>
                    <a:pt x="134" y="147"/>
                    <a:pt x="143" y="121"/>
                    <a:pt x="161" y="94"/>
                  </a:cubicBezTo>
                  <a:cubicBezTo>
                    <a:pt x="161" y="85"/>
                    <a:pt x="161" y="76"/>
                    <a:pt x="161" y="76"/>
                  </a:cubicBezTo>
                  <a:cubicBezTo>
                    <a:pt x="170" y="67"/>
                    <a:pt x="170" y="58"/>
                    <a:pt x="161" y="49"/>
                  </a:cubicBezTo>
                  <a:cubicBezTo>
                    <a:pt x="161" y="40"/>
                    <a:pt x="161" y="31"/>
                    <a:pt x="152" y="23"/>
                  </a:cubicBezTo>
                  <a:cubicBezTo>
                    <a:pt x="152" y="23"/>
                    <a:pt x="143" y="14"/>
                    <a:pt x="134" y="14"/>
                  </a:cubicBezTo>
                  <a:cubicBezTo>
                    <a:pt x="128" y="7"/>
                    <a:pt x="117" y="1"/>
                    <a:pt x="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4452544" y="4629441"/>
              <a:ext cx="16332" cy="12865"/>
            </a:xfrm>
            <a:custGeom>
              <a:avLst/>
              <a:gdLst/>
              <a:ahLst/>
              <a:cxnLst/>
              <a:rect l="l" t="t" r="r" b="b"/>
              <a:pathLst>
                <a:path w="179" h="141" extrusionOk="0">
                  <a:moveTo>
                    <a:pt x="107" y="0"/>
                  </a:moveTo>
                  <a:cubicBezTo>
                    <a:pt x="81" y="9"/>
                    <a:pt x="63" y="9"/>
                    <a:pt x="45" y="18"/>
                  </a:cubicBezTo>
                  <a:cubicBezTo>
                    <a:pt x="36" y="18"/>
                    <a:pt x="27" y="27"/>
                    <a:pt x="27" y="27"/>
                  </a:cubicBezTo>
                  <a:cubicBezTo>
                    <a:pt x="18" y="36"/>
                    <a:pt x="9" y="45"/>
                    <a:pt x="9" y="45"/>
                  </a:cubicBezTo>
                  <a:cubicBezTo>
                    <a:pt x="0" y="54"/>
                    <a:pt x="0" y="63"/>
                    <a:pt x="0" y="72"/>
                  </a:cubicBezTo>
                  <a:cubicBezTo>
                    <a:pt x="0" y="81"/>
                    <a:pt x="0" y="90"/>
                    <a:pt x="0" y="98"/>
                  </a:cubicBezTo>
                  <a:cubicBezTo>
                    <a:pt x="9" y="98"/>
                    <a:pt x="9" y="107"/>
                    <a:pt x="9" y="107"/>
                  </a:cubicBezTo>
                  <a:cubicBezTo>
                    <a:pt x="18" y="116"/>
                    <a:pt x="18" y="125"/>
                    <a:pt x="27" y="134"/>
                  </a:cubicBezTo>
                  <a:lnTo>
                    <a:pt x="45" y="134"/>
                  </a:lnTo>
                  <a:cubicBezTo>
                    <a:pt x="49" y="139"/>
                    <a:pt x="56" y="141"/>
                    <a:pt x="63" y="141"/>
                  </a:cubicBezTo>
                  <a:cubicBezTo>
                    <a:pt x="69" y="141"/>
                    <a:pt x="76" y="139"/>
                    <a:pt x="81" y="134"/>
                  </a:cubicBezTo>
                  <a:cubicBezTo>
                    <a:pt x="98" y="134"/>
                    <a:pt x="116" y="125"/>
                    <a:pt x="134" y="116"/>
                  </a:cubicBezTo>
                  <a:cubicBezTo>
                    <a:pt x="143" y="116"/>
                    <a:pt x="152" y="116"/>
                    <a:pt x="161" y="107"/>
                  </a:cubicBezTo>
                  <a:cubicBezTo>
                    <a:pt x="161" y="107"/>
                    <a:pt x="170" y="98"/>
                    <a:pt x="170" y="90"/>
                  </a:cubicBezTo>
                  <a:cubicBezTo>
                    <a:pt x="179" y="81"/>
                    <a:pt x="179" y="72"/>
                    <a:pt x="179" y="72"/>
                  </a:cubicBezTo>
                  <a:cubicBezTo>
                    <a:pt x="179" y="63"/>
                    <a:pt x="179" y="54"/>
                    <a:pt x="179" y="45"/>
                  </a:cubicBezTo>
                  <a:cubicBezTo>
                    <a:pt x="179" y="36"/>
                    <a:pt x="179" y="36"/>
                    <a:pt x="170" y="27"/>
                  </a:cubicBezTo>
                  <a:cubicBezTo>
                    <a:pt x="170" y="18"/>
                    <a:pt x="161" y="9"/>
                    <a:pt x="152" y="9"/>
                  </a:cubicBezTo>
                  <a:cubicBezTo>
                    <a:pt x="143" y="0"/>
                    <a:pt x="143"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4711383" y="4721407"/>
              <a:ext cx="13047" cy="22080"/>
            </a:xfrm>
            <a:custGeom>
              <a:avLst/>
              <a:gdLst/>
              <a:ahLst/>
              <a:cxnLst/>
              <a:rect l="l" t="t" r="r" b="b"/>
              <a:pathLst>
                <a:path w="143" h="242" extrusionOk="0">
                  <a:moveTo>
                    <a:pt x="98" y="0"/>
                  </a:moveTo>
                  <a:cubicBezTo>
                    <a:pt x="89" y="0"/>
                    <a:pt x="72" y="0"/>
                    <a:pt x="54" y="9"/>
                  </a:cubicBezTo>
                  <a:cubicBezTo>
                    <a:pt x="45" y="18"/>
                    <a:pt x="27" y="36"/>
                    <a:pt x="27" y="45"/>
                  </a:cubicBezTo>
                  <a:cubicBezTo>
                    <a:pt x="18" y="90"/>
                    <a:pt x="9" y="125"/>
                    <a:pt x="9" y="161"/>
                  </a:cubicBezTo>
                  <a:cubicBezTo>
                    <a:pt x="0" y="170"/>
                    <a:pt x="0" y="179"/>
                    <a:pt x="9" y="188"/>
                  </a:cubicBezTo>
                  <a:cubicBezTo>
                    <a:pt x="9" y="197"/>
                    <a:pt x="9" y="206"/>
                    <a:pt x="9" y="214"/>
                  </a:cubicBezTo>
                  <a:cubicBezTo>
                    <a:pt x="18" y="223"/>
                    <a:pt x="36" y="232"/>
                    <a:pt x="54" y="241"/>
                  </a:cubicBezTo>
                  <a:cubicBezTo>
                    <a:pt x="63" y="241"/>
                    <a:pt x="80" y="241"/>
                    <a:pt x="98" y="232"/>
                  </a:cubicBezTo>
                  <a:cubicBezTo>
                    <a:pt x="107" y="223"/>
                    <a:pt x="125" y="214"/>
                    <a:pt x="125" y="197"/>
                  </a:cubicBezTo>
                  <a:cubicBezTo>
                    <a:pt x="134" y="161"/>
                    <a:pt x="134" y="116"/>
                    <a:pt x="143" y="81"/>
                  </a:cubicBezTo>
                  <a:cubicBezTo>
                    <a:pt x="143" y="72"/>
                    <a:pt x="143" y="63"/>
                    <a:pt x="143" y="54"/>
                  </a:cubicBezTo>
                  <a:cubicBezTo>
                    <a:pt x="143" y="45"/>
                    <a:pt x="143" y="36"/>
                    <a:pt x="134" y="36"/>
                  </a:cubicBezTo>
                  <a:cubicBezTo>
                    <a:pt x="134"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4471248" y="3553849"/>
              <a:ext cx="30200" cy="32389"/>
            </a:xfrm>
            <a:custGeom>
              <a:avLst/>
              <a:gdLst/>
              <a:ahLst/>
              <a:cxnLst/>
              <a:rect l="l" t="t" r="r" b="b"/>
              <a:pathLst>
                <a:path w="331" h="355" extrusionOk="0">
                  <a:moveTo>
                    <a:pt x="67" y="0"/>
                  </a:moveTo>
                  <a:cubicBezTo>
                    <a:pt x="52" y="0"/>
                    <a:pt x="36" y="5"/>
                    <a:pt x="27" y="14"/>
                  </a:cubicBezTo>
                  <a:cubicBezTo>
                    <a:pt x="0" y="40"/>
                    <a:pt x="0" y="76"/>
                    <a:pt x="27" y="103"/>
                  </a:cubicBezTo>
                  <a:cubicBezTo>
                    <a:pt x="90" y="183"/>
                    <a:pt x="152" y="254"/>
                    <a:pt x="223" y="335"/>
                  </a:cubicBezTo>
                  <a:cubicBezTo>
                    <a:pt x="232" y="348"/>
                    <a:pt x="248" y="355"/>
                    <a:pt x="264" y="355"/>
                  </a:cubicBezTo>
                  <a:cubicBezTo>
                    <a:pt x="279" y="355"/>
                    <a:pt x="295" y="348"/>
                    <a:pt x="304" y="335"/>
                  </a:cubicBezTo>
                  <a:cubicBezTo>
                    <a:pt x="331" y="308"/>
                    <a:pt x="331" y="272"/>
                    <a:pt x="304" y="246"/>
                  </a:cubicBezTo>
                  <a:lnTo>
                    <a:pt x="108" y="14"/>
                  </a:lnTo>
                  <a:cubicBezTo>
                    <a:pt x="99" y="5"/>
                    <a:pt x="83"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4581097" y="3422376"/>
              <a:ext cx="28649" cy="27006"/>
            </a:xfrm>
            <a:custGeom>
              <a:avLst/>
              <a:gdLst/>
              <a:ahLst/>
              <a:cxnLst/>
              <a:rect l="l" t="t" r="r" b="b"/>
              <a:pathLst>
                <a:path w="314" h="296" extrusionOk="0">
                  <a:moveTo>
                    <a:pt x="68" y="0"/>
                  </a:moveTo>
                  <a:cubicBezTo>
                    <a:pt x="49" y="0"/>
                    <a:pt x="30" y="10"/>
                    <a:pt x="19" y="27"/>
                  </a:cubicBezTo>
                  <a:cubicBezTo>
                    <a:pt x="1" y="63"/>
                    <a:pt x="10" y="99"/>
                    <a:pt x="36" y="116"/>
                  </a:cubicBezTo>
                  <a:cubicBezTo>
                    <a:pt x="54" y="125"/>
                    <a:pt x="72" y="134"/>
                    <a:pt x="90" y="152"/>
                  </a:cubicBezTo>
                  <a:lnTo>
                    <a:pt x="81" y="143"/>
                  </a:lnTo>
                  <a:lnTo>
                    <a:pt x="81" y="143"/>
                  </a:lnTo>
                  <a:cubicBezTo>
                    <a:pt x="108" y="170"/>
                    <a:pt x="144" y="197"/>
                    <a:pt x="170" y="232"/>
                  </a:cubicBezTo>
                  <a:cubicBezTo>
                    <a:pt x="170" y="232"/>
                    <a:pt x="162" y="224"/>
                    <a:pt x="161" y="224"/>
                  </a:cubicBezTo>
                  <a:lnTo>
                    <a:pt x="161" y="224"/>
                  </a:lnTo>
                  <a:cubicBezTo>
                    <a:pt x="170" y="232"/>
                    <a:pt x="179" y="250"/>
                    <a:pt x="197" y="268"/>
                  </a:cubicBezTo>
                  <a:cubicBezTo>
                    <a:pt x="203" y="285"/>
                    <a:pt x="223" y="295"/>
                    <a:pt x="245" y="295"/>
                  </a:cubicBezTo>
                  <a:cubicBezTo>
                    <a:pt x="256" y="295"/>
                    <a:pt x="268" y="292"/>
                    <a:pt x="277" y="286"/>
                  </a:cubicBezTo>
                  <a:cubicBezTo>
                    <a:pt x="304" y="268"/>
                    <a:pt x="313" y="232"/>
                    <a:pt x="295" y="206"/>
                  </a:cubicBezTo>
                  <a:cubicBezTo>
                    <a:pt x="251" y="125"/>
                    <a:pt x="179" y="54"/>
                    <a:pt x="99" y="9"/>
                  </a:cubicBezTo>
                  <a:cubicBezTo>
                    <a:pt x="89" y="3"/>
                    <a:pt x="79"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4658466" y="3420734"/>
              <a:ext cx="14689" cy="17974"/>
            </a:xfrm>
            <a:custGeom>
              <a:avLst/>
              <a:gdLst/>
              <a:ahLst/>
              <a:cxnLst/>
              <a:rect l="l" t="t" r="r" b="b"/>
              <a:pathLst>
                <a:path w="161" h="197" extrusionOk="0">
                  <a:moveTo>
                    <a:pt x="54" y="1"/>
                  </a:moveTo>
                  <a:cubicBezTo>
                    <a:pt x="45" y="1"/>
                    <a:pt x="36" y="1"/>
                    <a:pt x="27" y="10"/>
                  </a:cubicBezTo>
                  <a:cubicBezTo>
                    <a:pt x="18" y="18"/>
                    <a:pt x="0" y="27"/>
                    <a:pt x="0" y="45"/>
                  </a:cubicBezTo>
                  <a:cubicBezTo>
                    <a:pt x="0" y="45"/>
                    <a:pt x="0" y="54"/>
                    <a:pt x="0" y="63"/>
                  </a:cubicBezTo>
                  <a:cubicBezTo>
                    <a:pt x="0" y="72"/>
                    <a:pt x="0" y="81"/>
                    <a:pt x="9" y="90"/>
                  </a:cubicBezTo>
                  <a:lnTo>
                    <a:pt x="45" y="170"/>
                  </a:lnTo>
                  <a:cubicBezTo>
                    <a:pt x="45" y="179"/>
                    <a:pt x="54" y="179"/>
                    <a:pt x="63" y="188"/>
                  </a:cubicBezTo>
                  <a:cubicBezTo>
                    <a:pt x="63" y="188"/>
                    <a:pt x="72" y="197"/>
                    <a:pt x="81" y="197"/>
                  </a:cubicBezTo>
                  <a:lnTo>
                    <a:pt x="107" y="197"/>
                  </a:lnTo>
                  <a:cubicBezTo>
                    <a:pt x="116" y="197"/>
                    <a:pt x="125" y="197"/>
                    <a:pt x="125" y="188"/>
                  </a:cubicBezTo>
                  <a:cubicBezTo>
                    <a:pt x="143" y="179"/>
                    <a:pt x="152" y="170"/>
                    <a:pt x="161" y="152"/>
                  </a:cubicBezTo>
                  <a:cubicBezTo>
                    <a:pt x="161" y="152"/>
                    <a:pt x="161" y="143"/>
                    <a:pt x="161" y="134"/>
                  </a:cubicBezTo>
                  <a:cubicBezTo>
                    <a:pt x="161" y="126"/>
                    <a:pt x="152" y="117"/>
                    <a:pt x="152" y="108"/>
                  </a:cubicBezTo>
                  <a:cubicBezTo>
                    <a:pt x="134" y="81"/>
                    <a:pt x="125" y="54"/>
                    <a:pt x="107" y="27"/>
                  </a:cubicBezTo>
                  <a:cubicBezTo>
                    <a:pt x="107" y="18"/>
                    <a:pt x="98" y="18"/>
                    <a:pt x="98" y="10"/>
                  </a:cubicBezTo>
                  <a:cubicBezTo>
                    <a:pt x="90"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4624252" y="3436244"/>
              <a:ext cx="13138" cy="13047"/>
            </a:xfrm>
            <a:custGeom>
              <a:avLst/>
              <a:gdLst/>
              <a:ahLst/>
              <a:cxnLst/>
              <a:rect l="l" t="t" r="r" b="b"/>
              <a:pathLst>
                <a:path w="144" h="143" extrusionOk="0">
                  <a:moveTo>
                    <a:pt x="63" y="0"/>
                  </a:moveTo>
                  <a:cubicBezTo>
                    <a:pt x="54" y="0"/>
                    <a:pt x="45" y="9"/>
                    <a:pt x="45" y="9"/>
                  </a:cubicBezTo>
                  <a:cubicBezTo>
                    <a:pt x="36" y="9"/>
                    <a:pt x="27" y="18"/>
                    <a:pt x="18" y="18"/>
                  </a:cubicBezTo>
                  <a:cubicBezTo>
                    <a:pt x="18" y="27"/>
                    <a:pt x="18" y="27"/>
                    <a:pt x="10" y="36"/>
                  </a:cubicBezTo>
                  <a:cubicBezTo>
                    <a:pt x="10" y="45"/>
                    <a:pt x="1" y="54"/>
                    <a:pt x="1" y="63"/>
                  </a:cubicBezTo>
                  <a:cubicBezTo>
                    <a:pt x="1" y="72"/>
                    <a:pt x="1" y="80"/>
                    <a:pt x="10" y="80"/>
                  </a:cubicBezTo>
                  <a:cubicBezTo>
                    <a:pt x="10" y="89"/>
                    <a:pt x="10" y="98"/>
                    <a:pt x="18" y="107"/>
                  </a:cubicBezTo>
                  <a:lnTo>
                    <a:pt x="36" y="125"/>
                  </a:lnTo>
                  <a:cubicBezTo>
                    <a:pt x="45" y="134"/>
                    <a:pt x="54" y="134"/>
                    <a:pt x="63" y="143"/>
                  </a:cubicBezTo>
                  <a:lnTo>
                    <a:pt x="108" y="143"/>
                  </a:lnTo>
                  <a:cubicBezTo>
                    <a:pt x="117" y="134"/>
                    <a:pt x="126" y="134"/>
                    <a:pt x="126" y="125"/>
                  </a:cubicBezTo>
                  <a:cubicBezTo>
                    <a:pt x="134" y="125"/>
                    <a:pt x="134" y="116"/>
                    <a:pt x="134" y="116"/>
                  </a:cubicBezTo>
                  <a:cubicBezTo>
                    <a:pt x="143" y="107"/>
                    <a:pt x="143" y="98"/>
                    <a:pt x="143" y="80"/>
                  </a:cubicBezTo>
                  <a:cubicBezTo>
                    <a:pt x="143" y="80"/>
                    <a:pt x="143" y="72"/>
                    <a:pt x="143" y="72"/>
                  </a:cubicBezTo>
                  <a:cubicBezTo>
                    <a:pt x="143" y="54"/>
                    <a:pt x="134" y="45"/>
                    <a:pt x="126" y="45"/>
                  </a:cubicBezTo>
                  <a:cubicBezTo>
                    <a:pt x="117" y="36"/>
                    <a:pt x="117" y="27"/>
                    <a:pt x="108" y="18"/>
                  </a:cubicBezTo>
                  <a:cubicBezTo>
                    <a:pt x="99" y="18"/>
                    <a:pt x="99" y="9"/>
                    <a:pt x="90"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4662480" y="3369459"/>
              <a:ext cx="23722" cy="28649"/>
            </a:xfrm>
            <a:custGeom>
              <a:avLst/>
              <a:gdLst/>
              <a:ahLst/>
              <a:cxnLst/>
              <a:rect l="l" t="t" r="r" b="b"/>
              <a:pathLst>
                <a:path w="260" h="314" extrusionOk="0">
                  <a:moveTo>
                    <a:pt x="76" y="0"/>
                  </a:moveTo>
                  <a:cubicBezTo>
                    <a:pt x="66" y="0"/>
                    <a:pt x="55" y="3"/>
                    <a:pt x="46" y="10"/>
                  </a:cubicBezTo>
                  <a:cubicBezTo>
                    <a:pt x="19" y="27"/>
                    <a:pt x="1" y="63"/>
                    <a:pt x="19" y="90"/>
                  </a:cubicBezTo>
                  <a:lnTo>
                    <a:pt x="135" y="286"/>
                  </a:lnTo>
                  <a:cubicBezTo>
                    <a:pt x="146" y="303"/>
                    <a:pt x="165" y="313"/>
                    <a:pt x="187" y="313"/>
                  </a:cubicBezTo>
                  <a:cubicBezTo>
                    <a:pt x="199" y="313"/>
                    <a:pt x="211" y="310"/>
                    <a:pt x="224" y="304"/>
                  </a:cubicBezTo>
                  <a:cubicBezTo>
                    <a:pt x="251" y="286"/>
                    <a:pt x="260" y="250"/>
                    <a:pt x="242" y="224"/>
                  </a:cubicBezTo>
                  <a:cubicBezTo>
                    <a:pt x="206" y="161"/>
                    <a:pt x="161" y="90"/>
                    <a:pt x="126" y="27"/>
                  </a:cubicBezTo>
                  <a:cubicBezTo>
                    <a:pt x="114" y="10"/>
                    <a:pt x="95"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4714577" y="3347927"/>
              <a:ext cx="17244" cy="21988"/>
            </a:xfrm>
            <a:custGeom>
              <a:avLst/>
              <a:gdLst/>
              <a:ahLst/>
              <a:cxnLst/>
              <a:rect l="l" t="t" r="r" b="b"/>
              <a:pathLst>
                <a:path w="189" h="241" extrusionOk="0">
                  <a:moveTo>
                    <a:pt x="66" y="1"/>
                  </a:moveTo>
                  <a:cubicBezTo>
                    <a:pt x="54" y="1"/>
                    <a:pt x="43" y="7"/>
                    <a:pt x="37" y="14"/>
                  </a:cubicBezTo>
                  <a:cubicBezTo>
                    <a:pt x="19" y="23"/>
                    <a:pt x="10" y="31"/>
                    <a:pt x="1" y="49"/>
                  </a:cubicBezTo>
                  <a:cubicBezTo>
                    <a:pt x="1" y="67"/>
                    <a:pt x="1" y="76"/>
                    <a:pt x="10" y="94"/>
                  </a:cubicBezTo>
                  <a:cubicBezTo>
                    <a:pt x="28" y="130"/>
                    <a:pt x="54" y="174"/>
                    <a:pt x="72" y="210"/>
                  </a:cubicBezTo>
                  <a:cubicBezTo>
                    <a:pt x="72" y="228"/>
                    <a:pt x="90" y="237"/>
                    <a:pt x="108" y="237"/>
                  </a:cubicBezTo>
                  <a:cubicBezTo>
                    <a:pt x="111" y="239"/>
                    <a:pt x="115" y="240"/>
                    <a:pt x="119" y="240"/>
                  </a:cubicBezTo>
                  <a:cubicBezTo>
                    <a:pt x="131" y="240"/>
                    <a:pt x="146" y="234"/>
                    <a:pt x="153" y="228"/>
                  </a:cubicBezTo>
                  <a:cubicBezTo>
                    <a:pt x="170" y="228"/>
                    <a:pt x="179" y="210"/>
                    <a:pt x="179" y="192"/>
                  </a:cubicBezTo>
                  <a:cubicBezTo>
                    <a:pt x="188" y="183"/>
                    <a:pt x="179" y="165"/>
                    <a:pt x="179" y="147"/>
                  </a:cubicBezTo>
                  <a:cubicBezTo>
                    <a:pt x="153" y="112"/>
                    <a:pt x="135" y="67"/>
                    <a:pt x="117" y="31"/>
                  </a:cubicBezTo>
                  <a:cubicBezTo>
                    <a:pt x="108" y="23"/>
                    <a:pt x="90" y="5"/>
                    <a:pt x="81" y="5"/>
                  </a:cubicBezTo>
                  <a:cubicBezTo>
                    <a:pt x="76" y="2"/>
                    <a:pt x="71"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4716219" y="3388983"/>
              <a:ext cx="13138" cy="16423"/>
            </a:xfrm>
            <a:custGeom>
              <a:avLst/>
              <a:gdLst/>
              <a:ahLst/>
              <a:cxnLst/>
              <a:rect l="l" t="t" r="r" b="b"/>
              <a:pathLst>
                <a:path w="144" h="180" extrusionOk="0">
                  <a:moveTo>
                    <a:pt x="45" y="1"/>
                  </a:moveTo>
                  <a:cubicBezTo>
                    <a:pt x="45" y="1"/>
                    <a:pt x="36" y="1"/>
                    <a:pt x="36" y="10"/>
                  </a:cubicBezTo>
                  <a:cubicBezTo>
                    <a:pt x="27" y="10"/>
                    <a:pt x="19" y="19"/>
                    <a:pt x="10" y="27"/>
                  </a:cubicBezTo>
                  <a:cubicBezTo>
                    <a:pt x="10" y="36"/>
                    <a:pt x="10" y="36"/>
                    <a:pt x="10" y="45"/>
                  </a:cubicBezTo>
                  <a:cubicBezTo>
                    <a:pt x="1" y="54"/>
                    <a:pt x="1" y="63"/>
                    <a:pt x="10" y="72"/>
                  </a:cubicBezTo>
                  <a:cubicBezTo>
                    <a:pt x="10" y="99"/>
                    <a:pt x="19" y="117"/>
                    <a:pt x="27" y="135"/>
                  </a:cubicBezTo>
                  <a:cubicBezTo>
                    <a:pt x="27" y="143"/>
                    <a:pt x="27" y="152"/>
                    <a:pt x="36" y="152"/>
                  </a:cubicBezTo>
                  <a:cubicBezTo>
                    <a:pt x="45" y="161"/>
                    <a:pt x="45" y="170"/>
                    <a:pt x="54" y="170"/>
                  </a:cubicBezTo>
                  <a:cubicBezTo>
                    <a:pt x="63" y="179"/>
                    <a:pt x="72" y="179"/>
                    <a:pt x="81" y="179"/>
                  </a:cubicBezTo>
                  <a:lnTo>
                    <a:pt x="99" y="179"/>
                  </a:lnTo>
                  <a:lnTo>
                    <a:pt x="117" y="170"/>
                  </a:lnTo>
                  <a:cubicBezTo>
                    <a:pt x="126" y="161"/>
                    <a:pt x="135" y="161"/>
                    <a:pt x="135" y="152"/>
                  </a:cubicBezTo>
                  <a:cubicBezTo>
                    <a:pt x="143" y="143"/>
                    <a:pt x="143" y="135"/>
                    <a:pt x="143" y="135"/>
                  </a:cubicBezTo>
                  <a:cubicBezTo>
                    <a:pt x="143" y="126"/>
                    <a:pt x="143" y="108"/>
                    <a:pt x="143" y="99"/>
                  </a:cubicBezTo>
                  <a:cubicBezTo>
                    <a:pt x="135" y="81"/>
                    <a:pt x="135" y="63"/>
                    <a:pt x="126" y="45"/>
                  </a:cubicBezTo>
                  <a:cubicBezTo>
                    <a:pt x="126" y="36"/>
                    <a:pt x="117" y="27"/>
                    <a:pt x="117" y="19"/>
                  </a:cubicBezTo>
                  <a:cubicBezTo>
                    <a:pt x="108" y="19"/>
                    <a:pt x="108" y="10"/>
                    <a:pt x="99"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4774884" y="3314078"/>
              <a:ext cx="13868" cy="29470"/>
            </a:xfrm>
            <a:custGeom>
              <a:avLst/>
              <a:gdLst/>
              <a:ahLst/>
              <a:cxnLst/>
              <a:rect l="l" t="t" r="r" b="b"/>
              <a:pathLst>
                <a:path w="152" h="323" extrusionOk="0">
                  <a:moveTo>
                    <a:pt x="62" y="1"/>
                  </a:moveTo>
                  <a:cubicBezTo>
                    <a:pt x="36" y="1"/>
                    <a:pt x="0" y="28"/>
                    <a:pt x="9" y="63"/>
                  </a:cubicBezTo>
                  <a:cubicBezTo>
                    <a:pt x="9" y="126"/>
                    <a:pt x="18" y="197"/>
                    <a:pt x="27" y="260"/>
                  </a:cubicBezTo>
                  <a:cubicBezTo>
                    <a:pt x="27" y="278"/>
                    <a:pt x="27" y="286"/>
                    <a:pt x="45" y="304"/>
                  </a:cubicBezTo>
                  <a:cubicBezTo>
                    <a:pt x="54" y="313"/>
                    <a:pt x="71" y="322"/>
                    <a:pt x="89" y="322"/>
                  </a:cubicBezTo>
                  <a:cubicBezTo>
                    <a:pt x="116" y="322"/>
                    <a:pt x="152" y="295"/>
                    <a:pt x="152" y="260"/>
                  </a:cubicBezTo>
                  <a:cubicBezTo>
                    <a:pt x="143" y="197"/>
                    <a:pt x="134" y="126"/>
                    <a:pt x="125" y="63"/>
                  </a:cubicBezTo>
                  <a:cubicBezTo>
                    <a:pt x="125" y="46"/>
                    <a:pt x="125" y="37"/>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4798423" y="3372743"/>
              <a:ext cx="10675" cy="22080"/>
            </a:xfrm>
            <a:custGeom>
              <a:avLst/>
              <a:gdLst/>
              <a:ahLst/>
              <a:cxnLst/>
              <a:rect l="l" t="t" r="r" b="b"/>
              <a:pathLst>
                <a:path w="117" h="242" extrusionOk="0">
                  <a:moveTo>
                    <a:pt x="63" y="0"/>
                  </a:moveTo>
                  <a:cubicBezTo>
                    <a:pt x="45" y="0"/>
                    <a:pt x="27" y="9"/>
                    <a:pt x="19" y="18"/>
                  </a:cubicBezTo>
                  <a:cubicBezTo>
                    <a:pt x="1" y="27"/>
                    <a:pt x="1" y="45"/>
                    <a:pt x="1" y="63"/>
                  </a:cubicBezTo>
                  <a:lnTo>
                    <a:pt x="1" y="179"/>
                  </a:lnTo>
                  <a:cubicBezTo>
                    <a:pt x="1" y="197"/>
                    <a:pt x="1" y="214"/>
                    <a:pt x="19" y="223"/>
                  </a:cubicBezTo>
                  <a:cubicBezTo>
                    <a:pt x="27" y="232"/>
                    <a:pt x="45" y="241"/>
                    <a:pt x="63" y="241"/>
                  </a:cubicBezTo>
                  <a:cubicBezTo>
                    <a:pt x="72" y="241"/>
                    <a:pt x="90" y="232"/>
                    <a:pt x="99" y="223"/>
                  </a:cubicBezTo>
                  <a:cubicBezTo>
                    <a:pt x="117" y="205"/>
                    <a:pt x="117" y="197"/>
                    <a:pt x="117" y="179"/>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4756910" y="3369094"/>
              <a:ext cx="13138" cy="20346"/>
            </a:xfrm>
            <a:custGeom>
              <a:avLst/>
              <a:gdLst/>
              <a:ahLst/>
              <a:cxnLst/>
              <a:rect l="l" t="t" r="r" b="b"/>
              <a:pathLst>
                <a:path w="144" h="223" extrusionOk="0">
                  <a:moveTo>
                    <a:pt x="61" y="1"/>
                  </a:moveTo>
                  <a:cubicBezTo>
                    <a:pt x="56" y="1"/>
                    <a:pt x="51" y="2"/>
                    <a:pt x="45" y="5"/>
                  </a:cubicBezTo>
                  <a:cubicBezTo>
                    <a:pt x="36" y="14"/>
                    <a:pt x="19" y="22"/>
                    <a:pt x="10" y="31"/>
                  </a:cubicBezTo>
                  <a:cubicBezTo>
                    <a:pt x="10" y="40"/>
                    <a:pt x="10" y="40"/>
                    <a:pt x="10" y="49"/>
                  </a:cubicBezTo>
                  <a:cubicBezTo>
                    <a:pt x="1" y="58"/>
                    <a:pt x="1" y="67"/>
                    <a:pt x="10" y="76"/>
                  </a:cubicBezTo>
                  <a:lnTo>
                    <a:pt x="28" y="174"/>
                  </a:lnTo>
                  <a:cubicBezTo>
                    <a:pt x="28" y="192"/>
                    <a:pt x="36" y="210"/>
                    <a:pt x="54" y="210"/>
                  </a:cubicBezTo>
                  <a:cubicBezTo>
                    <a:pt x="61" y="216"/>
                    <a:pt x="71" y="222"/>
                    <a:pt x="83" y="222"/>
                  </a:cubicBezTo>
                  <a:cubicBezTo>
                    <a:pt x="88" y="222"/>
                    <a:pt x="94" y="221"/>
                    <a:pt x="99" y="219"/>
                  </a:cubicBezTo>
                  <a:cubicBezTo>
                    <a:pt x="117" y="219"/>
                    <a:pt x="126" y="210"/>
                    <a:pt x="135" y="192"/>
                  </a:cubicBezTo>
                  <a:cubicBezTo>
                    <a:pt x="135" y="183"/>
                    <a:pt x="143" y="183"/>
                    <a:pt x="143" y="174"/>
                  </a:cubicBezTo>
                  <a:cubicBezTo>
                    <a:pt x="143" y="165"/>
                    <a:pt x="143" y="156"/>
                    <a:pt x="143" y="147"/>
                  </a:cubicBezTo>
                  <a:cubicBezTo>
                    <a:pt x="135" y="112"/>
                    <a:pt x="126" y="76"/>
                    <a:pt x="126" y="49"/>
                  </a:cubicBezTo>
                  <a:cubicBezTo>
                    <a:pt x="117" y="31"/>
                    <a:pt x="108" y="22"/>
                    <a:pt x="99" y="14"/>
                  </a:cubicBezTo>
                  <a:cubicBezTo>
                    <a:pt x="86" y="7"/>
                    <a:pt x="74"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4826159" y="3307235"/>
              <a:ext cx="13868" cy="27554"/>
            </a:xfrm>
            <a:custGeom>
              <a:avLst/>
              <a:gdLst/>
              <a:ahLst/>
              <a:cxnLst/>
              <a:rect l="l" t="t" r="r" b="b"/>
              <a:pathLst>
                <a:path w="152" h="302" extrusionOk="0">
                  <a:moveTo>
                    <a:pt x="83" y="1"/>
                  </a:moveTo>
                  <a:cubicBezTo>
                    <a:pt x="78" y="1"/>
                    <a:pt x="74" y="2"/>
                    <a:pt x="71" y="5"/>
                  </a:cubicBezTo>
                  <a:cubicBezTo>
                    <a:pt x="54" y="5"/>
                    <a:pt x="36" y="14"/>
                    <a:pt x="36" y="31"/>
                  </a:cubicBezTo>
                  <a:cubicBezTo>
                    <a:pt x="27" y="49"/>
                    <a:pt x="18" y="58"/>
                    <a:pt x="27" y="76"/>
                  </a:cubicBezTo>
                  <a:cubicBezTo>
                    <a:pt x="27" y="108"/>
                    <a:pt x="27" y="132"/>
                    <a:pt x="27" y="156"/>
                  </a:cubicBezTo>
                  <a:cubicBezTo>
                    <a:pt x="27" y="174"/>
                    <a:pt x="18" y="201"/>
                    <a:pt x="9" y="219"/>
                  </a:cubicBezTo>
                  <a:cubicBezTo>
                    <a:pt x="0" y="254"/>
                    <a:pt x="27" y="290"/>
                    <a:pt x="54" y="299"/>
                  </a:cubicBezTo>
                  <a:cubicBezTo>
                    <a:pt x="60" y="301"/>
                    <a:pt x="66" y="301"/>
                    <a:pt x="71" y="301"/>
                  </a:cubicBezTo>
                  <a:cubicBezTo>
                    <a:pt x="98" y="301"/>
                    <a:pt x="119" y="284"/>
                    <a:pt x="134" y="254"/>
                  </a:cubicBezTo>
                  <a:cubicBezTo>
                    <a:pt x="152" y="183"/>
                    <a:pt x="152" y="112"/>
                    <a:pt x="143" y="49"/>
                  </a:cubicBezTo>
                  <a:cubicBezTo>
                    <a:pt x="143" y="31"/>
                    <a:pt x="125" y="14"/>
                    <a:pt x="116" y="5"/>
                  </a:cubicBezTo>
                  <a:cubicBezTo>
                    <a:pt x="104" y="5"/>
                    <a:pt x="92"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4869223" y="3314078"/>
              <a:ext cx="14781" cy="20528"/>
            </a:xfrm>
            <a:custGeom>
              <a:avLst/>
              <a:gdLst/>
              <a:ahLst/>
              <a:cxnLst/>
              <a:rect l="l" t="t" r="r" b="b"/>
              <a:pathLst>
                <a:path w="162" h="225" extrusionOk="0">
                  <a:moveTo>
                    <a:pt x="45" y="1"/>
                  </a:moveTo>
                  <a:cubicBezTo>
                    <a:pt x="28" y="10"/>
                    <a:pt x="19" y="19"/>
                    <a:pt x="10" y="37"/>
                  </a:cubicBezTo>
                  <a:cubicBezTo>
                    <a:pt x="10" y="37"/>
                    <a:pt x="1" y="46"/>
                    <a:pt x="1" y="46"/>
                  </a:cubicBezTo>
                  <a:cubicBezTo>
                    <a:pt x="1" y="55"/>
                    <a:pt x="1" y="72"/>
                    <a:pt x="1" y="81"/>
                  </a:cubicBezTo>
                  <a:cubicBezTo>
                    <a:pt x="19" y="117"/>
                    <a:pt x="28" y="144"/>
                    <a:pt x="37" y="179"/>
                  </a:cubicBezTo>
                  <a:cubicBezTo>
                    <a:pt x="45" y="188"/>
                    <a:pt x="45" y="188"/>
                    <a:pt x="54" y="197"/>
                  </a:cubicBezTo>
                  <a:cubicBezTo>
                    <a:pt x="54" y="206"/>
                    <a:pt x="63" y="206"/>
                    <a:pt x="72" y="215"/>
                  </a:cubicBezTo>
                  <a:cubicBezTo>
                    <a:pt x="81" y="224"/>
                    <a:pt x="99" y="224"/>
                    <a:pt x="117" y="224"/>
                  </a:cubicBezTo>
                  <a:cubicBezTo>
                    <a:pt x="135" y="215"/>
                    <a:pt x="144" y="206"/>
                    <a:pt x="153" y="188"/>
                  </a:cubicBezTo>
                  <a:cubicBezTo>
                    <a:pt x="153" y="188"/>
                    <a:pt x="153" y="179"/>
                    <a:pt x="161" y="179"/>
                  </a:cubicBezTo>
                  <a:cubicBezTo>
                    <a:pt x="161" y="170"/>
                    <a:pt x="161" y="153"/>
                    <a:pt x="161" y="144"/>
                  </a:cubicBezTo>
                  <a:cubicBezTo>
                    <a:pt x="144" y="108"/>
                    <a:pt x="135" y="81"/>
                    <a:pt x="117" y="46"/>
                  </a:cubicBezTo>
                  <a:cubicBezTo>
                    <a:pt x="117" y="37"/>
                    <a:pt x="117" y="37"/>
                    <a:pt x="108" y="28"/>
                  </a:cubicBezTo>
                  <a:cubicBezTo>
                    <a:pt x="108" y="19"/>
                    <a:pt x="99"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848056" y="3356686"/>
              <a:ext cx="13138" cy="15145"/>
            </a:xfrm>
            <a:custGeom>
              <a:avLst/>
              <a:gdLst/>
              <a:ahLst/>
              <a:cxnLst/>
              <a:rect l="l" t="t" r="r" b="b"/>
              <a:pathLst>
                <a:path w="144" h="166" extrusionOk="0">
                  <a:moveTo>
                    <a:pt x="63" y="0"/>
                  </a:moveTo>
                  <a:cubicBezTo>
                    <a:pt x="61" y="0"/>
                    <a:pt x="59" y="2"/>
                    <a:pt x="54" y="7"/>
                  </a:cubicBezTo>
                  <a:lnTo>
                    <a:pt x="28" y="7"/>
                  </a:lnTo>
                  <a:lnTo>
                    <a:pt x="19" y="16"/>
                  </a:lnTo>
                  <a:cubicBezTo>
                    <a:pt x="10" y="25"/>
                    <a:pt x="1" y="34"/>
                    <a:pt x="1" y="51"/>
                  </a:cubicBezTo>
                  <a:cubicBezTo>
                    <a:pt x="1" y="51"/>
                    <a:pt x="1" y="60"/>
                    <a:pt x="1" y="60"/>
                  </a:cubicBezTo>
                  <a:cubicBezTo>
                    <a:pt x="1" y="78"/>
                    <a:pt x="1" y="87"/>
                    <a:pt x="10" y="96"/>
                  </a:cubicBezTo>
                  <a:cubicBezTo>
                    <a:pt x="10" y="105"/>
                    <a:pt x="19" y="123"/>
                    <a:pt x="28" y="132"/>
                  </a:cubicBezTo>
                  <a:cubicBezTo>
                    <a:pt x="28" y="141"/>
                    <a:pt x="37" y="150"/>
                    <a:pt x="46" y="150"/>
                  </a:cubicBezTo>
                  <a:cubicBezTo>
                    <a:pt x="46" y="158"/>
                    <a:pt x="54" y="158"/>
                    <a:pt x="63" y="158"/>
                  </a:cubicBezTo>
                  <a:cubicBezTo>
                    <a:pt x="68" y="163"/>
                    <a:pt x="72" y="165"/>
                    <a:pt x="77" y="165"/>
                  </a:cubicBezTo>
                  <a:cubicBezTo>
                    <a:pt x="81" y="165"/>
                    <a:pt x="86" y="163"/>
                    <a:pt x="90" y="158"/>
                  </a:cubicBezTo>
                  <a:lnTo>
                    <a:pt x="108" y="158"/>
                  </a:lnTo>
                  <a:lnTo>
                    <a:pt x="126" y="150"/>
                  </a:lnTo>
                  <a:cubicBezTo>
                    <a:pt x="126" y="141"/>
                    <a:pt x="135" y="132"/>
                    <a:pt x="135" y="123"/>
                  </a:cubicBezTo>
                  <a:cubicBezTo>
                    <a:pt x="135" y="114"/>
                    <a:pt x="144" y="105"/>
                    <a:pt x="144" y="105"/>
                  </a:cubicBezTo>
                  <a:cubicBezTo>
                    <a:pt x="144" y="87"/>
                    <a:pt x="135" y="78"/>
                    <a:pt x="135" y="69"/>
                  </a:cubicBezTo>
                  <a:cubicBezTo>
                    <a:pt x="126" y="60"/>
                    <a:pt x="117" y="42"/>
                    <a:pt x="108" y="34"/>
                  </a:cubicBezTo>
                  <a:cubicBezTo>
                    <a:pt x="108" y="25"/>
                    <a:pt x="99" y="16"/>
                    <a:pt x="99" y="16"/>
                  </a:cubicBezTo>
                  <a:cubicBezTo>
                    <a:pt x="90" y="7"/>
                    <a:pt x="81" y="7"/>
                    <a:pt x="72" y="7"/>
                  </a:cubicBezTo>
                  <a:cubicBezTo>
                    <a:pt x="68" y="2"/>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4900974" y="3340993"/>
              <a:ext cx="13959" cy="25273"/>
            </a:xfrm>
            <a:custGeom>
              <a:avLst/>
              <a:gdLst/>
              <a:ahLst/>
              <a:cxnLst/>
              <a:rect l="l" t="t" r="r" b="b"/>
              <a:pathLst>
                <a:path w="153" h="277" extrusionOk="0">
                  <a:moveTo>
                    <a:pt x="90" y="0"/>
                  </a:moveTo>
                  <a:cubicBezTo>
                    <a:pt x="72" y="0"/>
                    <a:pt x="54" y="9"/>
                    <a:pt x="45" y="18"/>
                  </a:cubicBezTo>
                  <a:cubicBezTo>
                    <a:pt x="36" y="18"/>
                    <a:pt x="36" y="27"/>
                    <a:pt x="36" y="27"/>
                  </a:cubicBezTo>
                  <a:cubicBezTo>
                    <a:pt x="28" y="36"/>
                    <a:pt x="28" y="54"/>
                    <a:pt x="28" y="63"/>
                  </a:cubicBezTo>
                  <a:cubicBezTo>
                    <a:pt x="19" y="116"/>
                    <a:pt x="10" y="161"/>
                    <a:pt x="1" y="214"/>
                  </a:cubicBezTo>
                  <a:cubicBezTo>
                    <a:pt x="1" y="232"/>
                    <a:pt x="10" y="250"/>
                    <a:pt x="19" y="259"/>
                  </a:cubicBezTo>
                  <a:cubicBezTo>
                    <a:pt x="36" y="268"/>
                    <a:pt x="54" y="277"/>
                    <a:pt x="63" y="277"/>
                  </a:cubicBezTo>
                  <a:cubicBezTo>
                    <a:pt x="81" y="277"/>
                    <a:pt x="99" y="268"/>
                    <a:pt x="108" y="259"/>
                  </a:cubicBezTo>
                  <a:cubicBezTo>
                    <a:pt x="117" y="259"/>
                    <a:pt x="117" y="250"/>
                    <a:pt x="117" y="250"/>
                  </a:cubicBezTo>
                  <a:cubicBezTo>
                    <a:pt x="126" y="241"/>
                    <a:pt x="126" y="223"/>
                    <a:pt x="126" y="214"/>
                  </a:cubicBezTo>
                  <a:cubicBezTo>
                    <a:pt x="135" y="161"/>
                    <a:pt x="144" y="116"/>
                    <a:pt x="144" y="63"/>
                  </a:cubicBezTo>
                  <a:cubicBezTo>
                    <a:pt x="152" y="45"/>
                    <a:pt x="135" y="27"/>
                    <a:pt x="126" y="18"/>
                  </a:cubicBezTo>
                  <a:cubicBezTo>
                    <a:pt x="117" y="9"/>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4925425" y="3372743"/>
              <a:ext cx="11496" cy="22080"/>
            </a:xfrm>
            <a:custGeom>
              <a:avLst/>
              <a:gdLst/>
              <a:ahLst/>
              <a:cxnLst/>
              <a:rect l="l" t="t" r="r" b="b"/>
              <a:pathLst>
                <a:path w="126" h="242" extrusionOk="0">
                  <a:moveTo>
                    <a:pt x="63" y="0"/>
                  </a:moveTo>
                  <a:cubicBezTo>
                    <a:pt x="54" y="0"/>
                    <a:pt x="36" y="9"/>
                    <a:pt x="27" y="18"/>
                  </a:cubicBezTo>
                  <a:cubicBezTo>
                    <a:pt x="9" y="27"/>
                    <a:pt x="0" y="45"/>
                    <a:pt x="0" y="63"/>
                  </a:cubicBezTo>
                  <a:lnTo>
                    <a:pt x="0" y="179"/>
                  </a:lnTo>
                  <a:cubicBezTo>
                    <a:pt x="0" y="197"/>
                    <a:pt x="9" y="214"/>
                    <a:pt x="27" y="223"/>
                  </a:cubicBezTo>
                  <a:cubicBezTo>
                    <a:pt x="36" y="232"/>
                    <a:pt x="54" y="241"/>
                    <a:pt x="63" y="241"/>
                  </a:cubicBezTo>
                  <a:cubicBezTo>
                    <a:pt x="81" y="241"/>
                    <a:pt x="99" y="232"/>
                    <a:pt x="107" y="223"/>
                  </a:cubicBezTo>
                  <a:cubicBezTo>
                    <a:pt x="116" y="205"/>
                    <a:pt x="125" y="197"/>
                    <a:pt x="125" y="179"/>
                  </a:cubicBezTo>
                  <a:lnTo>
                    <a:pt x="125" y="63"/>
                  </a:ln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4947413" y="3318092"/>
              <a:ext cx="10675" cy="30291"/>
            </a:xfrm>
            <a:custGeom>
              <a:avLst/>
              <a:gdLst/>
              <a:ahLst/>
              <a:cxnLst/>
              <a:rect l="l" t="t" r="r" b="b"/>
              <a:pathLst>
                <a:path w="117" h="332" extrusionOk="0">
                  <a:moveTo>
                    <a:pt x="65" y="0"/>
                  </a:moveTo>
                  <a:cubicBezTo>
                    <a:pt x="61" y="0"/>
                    <a:pt x="58" y="1"/>
                    <a:pt x="54" y="2"/>
                  </a:cubicBezTo>
                  <a:cubicBezTo>
                    <a:pt x="27" y="2"/>
                    <a:pt x="0" y="28"/>
                    <a:pt x="0" y="55"/>
                  </a:cubicBezTo>
                  <a:lnTo>
                    <a:pt x="0" y="269"/>
                  </a:lnTo>
                  <a:cubicBezTo>
                    <a:pt x="0" y="305"/>
                    <a:pt x="27" y="332"/>
                    <a:pt x="54" y="332"/>
                  </a:cubicBezTo>
                  <a:cubicBezTo>
                    <a:pt x="89" y="332"/>
                    <a:pt x="116" y="305"/>
                    <a:pt x="116" y="269"/>
                  </a:cubicBezTo>
                  <a:lnTo>
                    <a:pt x="116" y="55"/>
                  </a:lnTo>
                  <a:cubicBezTo>
                    <a:pt x="116" y="31"/>
                    <a:pt x="95"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4989747" y="3326577"/>
              <a:ext cx="13047" cy="24087"/>
            </a:xfrm>
            <a:custGeom>
              <a:avLst/>
              <a:gdLst/>
              <a:ahLst/>
              <a:cxnLst/>
              <a:rect l="l" t="t" r="r" b="b"/>
              <a:pathLst>
                <a:path w="143" h="264" extrusionOk="0">
                  <a:moveTo>
                    <a:pt x="73" y="0"/>
                  </a:moveTo>
                  <a:cubicBezTo>
                    <a:pt x="65" y="0"/>
                    <a:pt x="58" y="2"/>
                    <a:pt x="54" y="7"/>
                  </a:cubicBezTo>
                  <a:cubicBezTo>
                    <a:pt x="45" y="16"/>
                    <a:pt x="27" y="33"/>
                    <a:pt x="27" y="51"/>
                  </a:cubicBezTo>
                  <a:cubicBezTo>
                    <a:pt x="18" y="96"/>
                    <a:pt x="9" y="141"/>
                    <a:pt x="9" y="185"/>
                  </a:cubicBezTo>
                  <a:cubicBezTo>
                    <a:pt x="0" y="194"/>
                    <a:pt x="0" y="203"/>
                    <a:pt x="9" y="212"/>
                  </a:cubicBezTo>
                  <a:cubicBezTo>
                    <a:pt x="9" y="212"/>
                    <a:pt x="9" y="221"/>
                    <a:pt x="9" y="230"/>
                  </a:cubicBezTo>
                  <a:cubicBezTo>
                    <a:pt x="18" y="248"/>
                    <a:pt x="36" y="257"/>
                    <a:pt x="45" y="257"/>
                  </a:cubicBezTo>
                  <a:cubicBezTo>
                    <a:pt x="54" y="261"/>
                    <a:pt x="63" y="263"/>
                    <a:pt x="72" y="263"/>
                  </a:cubicBezTo>
                  <a:cubicBezTo>
                    <a:pt x="80" y="263"/>
                    <a:pt x="89" y="261"/>
                    <a:pt x="98" y="257"/>
                  </a:cubicBezTo>
                  <a:cubicBezTo>
                    <a:pt x="107" y="248"/>
                    <a:pt x="125" y="230"/>
                    <a:pt x="125" y="212"/>
                  </a:cubicBezTo>
                  <a:cubicBezTo>
                    <a:pt x="134" y="167"/>
                    <a:pt x="134" y="123"/>
                    <a:pt x="143" y="78"/>
                  </a:cubicBezTo>
                  <a:cubicBezTo>
                    <a:pt x="143" y="69"/>
                    <a:pt x="143" y="60"/>
                    <a:pt x="143" y="51"/>
                  </a:cubicBezTo>
                  <a:cubicBezTo>
                    <a:pt x="143" y="51"/>
                    <a:pt x="143" y="42"/>
                    <a:pt x="134" y="33"/>
                  </a:cubicBezTo>
                  <a:cubicBezTo>
                    <a:pt x="125" y="16"/>
                    <a:pt x="116" y="7"/>
                    <a:pt x="98" y="7"/>
                  </a:cubicBezTo>
                  <a:cubicBezTo>
                    <a:pt x="89" y="2"/>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5039380" y="3349934"/>
              <a:ext cx="13138" cy="20164"/>
            </a:xfrm>
            <a:custGeom>
              <a:avLst/>
              <a:gdLst/>
              <a:ahLst/>
              <a:cxnLst/>
              <a:rect l="l" t="t" r="r" b="b"/>
              <a:pathLst>
                <a:path w="144" h="221" extrusionOk="0">
                  <a:moveTo>
                    <a:pt x="98" y="1"/>
                  </a:moveTo>
                  <a:cubicBezTo>
                    <a:pt x="81" y="1"/>
                    <a:pt x="63" y="1"/>
                    <a:pt x="54" y="9"/>
                  </a:cubicBezTo>
                  <a:cubicBezTo>
                    <a:pt x="36" y="18"/>
                    <a:pt x="27" y="27"/>
                    <a:pt x="27" y="45"/>
                  </a:cubicBezTo>
                  <a:cubicBezTo>
                    <a:pt x="18" y="72"/>
                    <a:pt x="9" y="108"/>
                    <a:pt x="0" y="143"/>
                  </a:cubicBezTo>
                  <a:cubicBezTo>
                    <a:pt x="0" y="161"/>
                    <a:pt x="0" y="170"/>
                    <a:pt x="9" y="188"/>
                  </a:cubicBezTo>
                  <a:cubicBezTo>
                    <a:pt x="18" y="197"/>
                    <a:pt x="36" y="215"/>
                    <a:pt x="45" y="215"/>
                  </a:cubicBezTo>
                  <a:cubicBezTo>
                    <a:pt x="52" y="218"/>
                    <a:pt x="60" y="220"/>
                    <a:pt x="67" y="220"/>
                  </a:cubicBezTo>
                  <a:cubicBezTo>
                    <a:pt x="78" y="220"/>
                    <a:pt x="88" y="216"/>
                    <a:pt x="98" y="206"/>
                  </a:cubicBezTo>
                  <a:cubicBezTo>
                    <a:pt x="107" y="206"/>
                    <a:pt x="116" y="188"/>
                    <a:pt x="125" y="170"/>
                  </a:cubicBezTo>
                  <a:cubicBezTo>
                    <a:pt x="125" y="143"/>
                    <a:pt x="134" y="108"/>
                    <a:pt x="143" y="81"/>
                  </a:cubicBezTo>
                  <a:cubicBezTo>
                    <a:pt x="143" y="63"/>
                    <a:pt x="143" y="45"/>
                    <a:pt x="134" y="27"/>
                  </a:cubicBezTo>
                  <a:cubicBezTo>
                    <a:pt x="125" y="18"/>
                    <a:pt x="116" y="1"/>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4997046" y="3365444"/>
              <a:ext cx="10675" cy="20437"/>
            </a:xfrm>
            <a:custGeom>
              <a:avLst/>
              <a:gdLst/>
              <a:ahLst/>
              <a:cxnLst/>
              <a:rect l="l" t="t" r="r" b="b"/>
              <a:pathLst>
                <a:path w="117" h="224" extrusionOk="0">
                  <a:moveTo>
                    <a:pt x="54" y="0"/>
                  </a:moveTo>
                  <a:cubicBezTo>
                    <a:pt x="45" y="0"/>
                    <a:pt x="27" y="9"/>
                    <a:pt x="18" y="18"/>
                  </a:cubicBezTo>
                  <a:cubicBezTo>
                    <a:pt x="0" y="36"/>
                    <a:pt x="0" y="45"/>
                    <a:pt x="0" y="62"/>
                  </a:cubicBezTo>
                  <a:lnTo>
                    <a:pt x="0" y="161"/>
                  </a:lnTo>
                  <a:cubicBezTo>
                    <a:pt x="0" y="178"/>
                    <a:pt x="0" y="196"/>
                    <a:pt x="18" y="205"/>
                  </a:cubicBezTo>
                  <a:cubicBezTo>
                    <a:pt x="27" y="214"/>
                    <a:pt x="45" y="223"/>
                    <a:pt x="54" y="223"/>
                  </a:cubicBezTo>
                  <a:cubicBezTo>
                    <a:pt x="72" y="223"/>
                    <a:pt x="90" y="214"/>
                    <a:pt x="99" y="205"/>
                  </a:cubicBezTo>
                  <a:cubicBezTo>
                    <a:pt x="116" y="196"/>
                    <a:pt x="116" y="178"/>
                    <a:pt x="116" y="161"/>
                  </a:cubicBezTo>
                  <a:lnTo>
                    <a:pt x="116" y="62"/>
                  </a:lnTo>
                  <a:cubicBezTo>
                    <a:pt x="116" y="45"/>
                    <a:pt x="116" y="36"/>
                    <a:pt x="99"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4955533" y="3351576"/>
              <a:ext cx="15510" cy="21806"/>
            </a:xfrm>
            <a:custGeom>
              <a:avLst/>
              <a:gdLst/>
              <a:ahLst/>
              <a:cxnLst/>
              <a:rect l="l" t="t" r="r" b="b"/>
              <a:pathLst>
                <a:path w="170" h="239" extrusionOk="0">
                  <a:moveTo>
                    <a:pt x="116" y="0"/>
                  </a:moveTo>
                  <a:cubicBezTo>
                    <a:pt x="108" y="0"/>
                    <a:pt x="90" y="0"/>
                    <a:pt x="72" y="9"/>
                  </a:cubicBezTo>
                  <a:cubicBezTo>
                    <a:pt x="63" y="18"/>
                    <a:pt x="54" y="27"/>
                    <a:pt x="45" y="45"/>
                  </a:cubicBezTo>
                  <a:cubicBezTo>
                    <a:pt x="27" y="81"/>
                    <a:pt x="18" y="125"/>
                    <a:pt x="9" y="161"/>
                  </a:cubicBezTo>
                  <a:cubicBezTo>
                    <a:pt x="0" y="179"/>
                    <a:pt x="0" y="197"/>
                    <a:pt x="9" y="206"/>
                  </a:cubicBezTo>
                  <a:cubicBezTo>
                    <a:pt x="18" y="223"/>
                    <a:pt x="36" y="232"/>
                    <a:pt x="45" y="232"/>
                  </a:cubicBezTo>
                  <a:cubicBezTo>
                    <a:pt x="54" y="237"/>
                    <a:pt x="63" y="239"/>
                    <a:pt x="72" y="239"/>
                  </a:cubicBezTo>
                  <a:cubicBezTo>
                    <a:pt x="81" y="239"/>
                    <a:pt x="90" y="237"/>
                    <a:pt x="99" y="232"/>
                  </a:cubicBezTo>
                  <a:cubicBezTo>
                    <a:pt x="108" y="223"/>
                    <a:pt x="116" y="206"/>
                    <a:pt x="125" y="197"/>
                  </a:cubicBezTo>
                  <a:cubicBezTo>
                    <a:pt x="134" y="152"/>
                    <a:pt x="152" y="116"/>
                    <a:pt x="161" y="81"/>
                  </a:cubicBezTo>
                  <a:cubicBezTo>
                    <a:pt x="170" y="63"/>
                    <a:pt x="161" y="45"/>
                    <a:pt x="152" y="27"/>
                  </a:cubicBezTo>
                  <a:cubicBezTo>
                    <a:pt x="152" y="18"/>
                    <a:pt x="134"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5035274" y="3399567"/>
              <a:ext cx="20437" cy="22080"/>
            </a:xfrm>
            <a:custGeom>
              <a:avLst/>
              <a:gdLst/>
              <a:ahLst/>
              <a:cxnLst/>
              <a:rect l="l" t="t" r="r" b="b"/>
              <a:pathLst>
                <a:path w="224" h="242" extrusionOk="0">
                  <a:moveTo>
                    <a:pt x="161" y="1"/>
                  </a:moveTo>
                  <a:cubicBezTo>
                    <a:pt x="152" y="1"/>
                    <a:pt x="135" y="1"/>
                    <a:pt x="117" y="19"/>
                  </a:cubicBezTo>
                  <a:cubicBezTo>
                    <a:pt x="90" y="54"/>
                    <a:pt x="54" y="90"/>
                    <a:pt x="28" y="135"/>
                  </a:cubicBezTo>
                  <a:cubicBezTo>
                    <a:pt x="10" y="143"/>
                    <a:pt x="1" y="161"/>
                    <a:pt x="1" y="179"/>
                  </a:cubicBezTo>
                  <a:cubicBezTo>
                    <a:pt x="1" y="188"/>
                    <a:pt x="10" y="206"/>
                    <a:pt x="28" y="224"/>
                  </a:cubicBezTo>
                  <a:cubicBezTo>
                    <a:pt x="36" y="233"/>
                    <a:pt x="54" y="242"/>
                    <a:pt x="63" y="242"/>
                  </a:cubicBezTo>
                  <a:cubicBezTo>
                    <a:pt x="81" y="233"/>
                    <a:pt x="99" y="233"/>
                    <a:pt x="108" y="224"/>
                  </a:cubicBezTo>
                  <a:cubicBezTo>
                    <a:pt x="143" y="179"/>
                    <a:pt x="170" y="143"/>
                    <a:pt x="206" y="99"/>
                  </a:cubicBezTo>
                  <a:cubicBezTo>
                    <a:pt x="215" y="90"/>
                    <a:pt x="224" y="81"/>
                    <a:pt x="224" y="63"/>
                  </a:cubicBezTo>
                  <a:cubicBezTo>
                    <a:pt x="224" y="45"/>
                    <a:pt x="215" y="27"/>
                    <a:pt x="206" y="19"/>
                  </a:cubicBezTo>
                  <a:cubicBezTo>
                    <a:pt x="197" y="10"/>
                    <a:pt x="179"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5090655" y="3360517"/>
              <a:ext cx="21258" cy="28649"/>
            </a:xfrm>
            <a:custGeom>
              <a:avLst/>
              <a:gdLst/>
              <a:ahLst/>
              <a:cxnLst/>
              <a:rect l="l" t="t" r="r" b="b"/>
              <a:pathLst>
                <a:path w="233" h="314" extrusionOk="0">
                  <a:moveTo>
                    <a:pt x="157" y="0"/>
                  </a:moveTo>
                  <a:cubicBezTo>
                    <a:pt x="138" y="0"/>
                    <a:pt x="119" y="10"/>
                    <a:pt x="107" y="27"/>
                  </a:cubicBezTo>
                  <a:cubicBezTo>
                    <a:pt x="72" y="99"/>
                    <a:pt x="45" y="161"/>
                    <a:pt x="9" y="224"/>
                  </a:cubicBezTo>
                  <a:cubicBezTo>
                    <a:pt x="0" y="250"/>
                    <a:pt x="0" y="295"/>
                    <a:pt x="36" y="304"/>
                  </a:cubicBezTo>
                  <a:cubicBezTo>
                    <a:pt x="46" y="310"/>
                    <a:pt x="56" y="313"/>
                    <a:pt x="67" y="313"/>
                  </a:cubicBezTo>
                  <a:cubicBezTo>
                    <a:pt x="86" y="313"/>
                    <a:pt x="105" y="303"/>
                    <a:pt x="116" y="286"/>
                  </a:cubicBezTo>
                  <a:lnTo>
                    <a:pt x="214" y="90"/>
                  </a:lnTo>
                  <a:cubicBezTo>
                    <a:pt x="232" y="63"/>
                    <a:pt x="223" y="27"/>
                    <a:pt x="188" y="9"/>
                  </a:cubicBezTo>
                  <a:cubicBezTo>
                    <a:pt x="178" y="3"/>
                    <a:pt x="168"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5121584" y="3387067"/>
              <a:ext cx="22080" cy="25638"/>
            </a:xfrm>
            <a:custGeom>
              <a:avLst/>
              <a:gdLst/>
              <a:ahLst/>
              <a:cxnLst/>
              <a:rect l="l" t="t" r="r" b="b"/>
              <a:pathLst>
                <a:path w="242" h="281" extrusionOk="0">
                  <a:moveTo>
                    <a:pt x="175" y="1"/>
                  </a:moveTo>
                  <a:cubicBezTo>
                    <a:pt x="153" y="1"/>
                    <a:pt x="130" y="11"/>
                    <a:pt x="116" y="31"/>
                  </a:cubicBezTo>
                  <a:lnTo>
                    <a:pt x="18" y="182"/>
                  </a:lnTo>
                  <a:cubicBezTo>
                    <a:pt x="0" y="209"/>
                    <a:pt x="9" y="254"/>
                    <a:pt x="45" y="272"/>
                  </a:cubicBezTo>
                  <a:cubicBezTo>
                    <a:pt x="54" y="277"/>
                    <a:pt x="64" y="280"/>
                    <a:pt x="74" y="280"/>
                  </a:cubicBezTo>
                  <a:cubicBezTo>
                    <a:pt x="94" y="280"/>
                    <a:pt x="113" y="269"/>
                    <a:pt x="125" y="245"/>
                  </a:cubicBezTo>
                  <a:lnTo>
                    <a:pt x="223" y="93"/>
                  </a:lnTo>
                  <a:cubicBezTo>
                    <a:pt x="241" y="66"/>
                    <a:pt x="232" y="22"/>
                    <a:pt x="197" y="4"/>
                  </a:cubicBezTo>
                  <a:cubicBezTo>
                    <a:pt x="190" y="2"/>
                    <a:pt x="183"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5147587" y="3420734"/>
              <a:ext cx="14781" cy="20255"/>
            </a:xfrm>
            <a:custGeom>
              <a:avLst/>
              <a:gdLst/>
              <a:ahLst/>
              <a:cxnLst/>
              <a:rect l="l" t="t" r="r" b="b"/>
              <a:pathLst>
                <a:path w="162" h="222" extrusionOk="0">
                  <a:moveTo>
                    <a:pt x="117" y="1"/>
                  </a:moveTo>
                  <a:cubicBezTo>
                    <a:pt x="99" y="1"/>
                    <a:pt x="81" y="1"/>
                    <a:pt x="63" y="10"/>
                  </a:cubicBezTo>
                  <a:lnTo>
                    <a:pt x="54" y="18"/>
                  </a:lnTo>
                  <a:cubicBezTo>
                    <a:pt x="45" y="27"/>
                    <a:pt x="45" y="36"/>
                    <a:pt x="37" y="45"/>
                  </a:cubicBezTo>
                  <a:cubicBezTo>
                    <a:pt x="28" y="81"/>
                    <a:pt x="10" y="108"/>
                    <a:pt x="1" y="143"/>
                  </a:cubicBezTo>
                  <a:cubicBezTo>
                    <a:pt x="1" y="152"/>
                    <a:pt x="1" y="161"/>
                    <a:pt x="1" y="170"/>
                  </a:cubicBezTo>
                  <a:cubicBezTo>
                    <a:pt x="1" y="170"/>
                    <a:pt x="1" y="179"/>
                    <a:pt x="10" y="188"/>
                  </a:cubicBezTo>
                  <a:cubicBezTo>
                    <a:pt x="10" y="206"/>
                    <a:pt x="28" y="215"/>
                    <a:pt x="45" y="215"/>
                  </a:cubicBezTo>
                  <a:cubicBezTo>
                    <a:pt x="50" y="219"/>
                    <a:pt x="57" y="221"/>
                    <a:pt x="64" y="221"/>
                  </a:cubicBezTo>
                  <a:cubicBezTo>
                    <a:pt x="72" y="221"/>
                    <a:pt x="81" y="219"/>
                    <a:pt x="90" y="215"/>
                  </a:cubicBezTo>
                  <a:lnTo>
                    <a:pt x="99" y="197"/>
                  </a:lnTo>
                  <a:cubicBezTo>
                    <a:pt x="108" y="197"/>
                    <a:pt x="117" y="188"/>
                    <a:pt x="117" y="170"/>
                  </a:cubicBezTo>
                  <a:cubicBezTo>
                    <a:pt x="135" y="143"/>
                    <a:pt x="144" y="108"/>
                    <a:pt x="161" y="81"/>
                  </a:cubicBezTo>
                  <a:cubicBezTo>
                    <a:pt x="161" y="72"/>
                    <a:pt x="161" y="63"/>
                    <a:pt x="161" y="54"/>
                  </a:cubicBezTo>
                  <a:cubicBezTo>
                    <a:pt x="161" y="45"/>
                    <a:pt x="153" y="36"/>
                    <a:pt x="153" y="27"/>
                  </a:cubicBezTo>
                  <a:cubicBezTo>
                    <a:pt x="144" y="18"/>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5095491" y="3406318"/>
              <a:ext cx="13959" cy="15145"/>
            </a:xfrm>
            <a:custGeom>
              <a:avLst/>
              <a:gdLst/>
              <a:ahLst/>
              <a:cxnLst/>
              <a:rect l="l" t="t" r="r" b="b"/>
              <a:pathLst>
                <a:path w="153" h="166" extrusionOk="0">
                  <a:moveTo>
                    <a:pt x="86" y="0"/>
                  </a:moveTo>
                  <a:cubicBezTo>
                    <a:pt x="81" y="0"/>
                    <a:pt x="77" y="3"/>
                    <a:pt x="72" y="7"/>
                  </a:cubicBezTo>
                  <a:lnTo>
                    <a:pt x="54" y="7"/>
                  </a:lnTo>
                  <a:cubicBezTo>
                    <a:pt x="46" y="16"/>
                    <a:pt x="37" y="25"/>
                    <a:pt x="37" y="34"/>
                  </a:cubicBezTo>
                  <a:cubicBezTo>
                    <a:pt x="28" y="43"/>
                    <a:pt x="19" y="61"/>
                    <a:pt x="10" y="69"/>
                  </a:cubicBezTo>
                  <a:cubicBezTo>
                    <a:pt x="10" y="78"/>
                    <a:pt x="10" y="87"/>
                    <a:pt x="10" y="96"/>
                  </a:cubicBezTo>
                  <a:cubicBezTo>
                    <a:pt x="1" y="105"/>
                    <a:pt x="1" y="114"/>
                    <a:pt x="10" y="114"/>
                  </a:cubicBezTo>
                  <a:cubicBezTo>
                    <a:pt x="10" y="123"/>
                    <a:pt x="10" y="132"/>
                    <a:pt x="19" y="141"/>
                  </a:cubicBezTo>
                  <a:cubicBezTo>
                    <a:pt x="19" y="150"/>
                    <a:pt x="28" y="150"/>
                    <a:pt x="37" y="159"/>
                  </a:cubicBezTo>
                  <a:lnTo>
                    <a:pt x="54" y="159"/>
                  </a:lnTo>
                  <a:cubicBezTo>
                    <a:pt x="59" y="163"/>
                    <a:pt x="63" y="165"/>
                    <a:pt x="68" y="165"/>
                  </a:cubicBezTo>
                  <a:cubicBezTo>
                    <a:pt x="72" y="165"/>
                    <a:pt x="77" y="163"/>
                    <a:pt x="81" y="159"/>
                  </a:cubicBezTo>
                  <a:lnTo>
                    <a:pt x="99" y="159"/>
                  </a:lnTo>
                  <a:cubicBezTo>
                    <a:pt x="108" y="150"/>
                    <a:pt x="117" y="141"/>
                    <a:pt x="117" y="132"/>
                  </a:cubicBezTo>
                  <a:cubicBezTo>
                    <a:pt x="126" y="123"/>
                    <a:pt x="135" y="105"/>
                    <a:pt x="144" y="96"/>
                  </a:cubicBezTo>
                  <a:cubicBezTo>
                    <a:pt x="144" y="87"/>
                    <a:pt x="144" y="78"/>
                    <a:pt x="144" y="69"/>
                  </a:cubicBezTo>
                  <a:cubicBezTo>
                    <a:pt x="153" y="61"/>
                    <a:pt x="144" y="52"/>
                    <a:pt x="144" y="43"/>
                  </a:cubicBezTo>
                  <a:cubicBezTo>
                    <a:pt x="144" y="43"/>
                    <a:pt x="144" y="34"/>
                    <a:pt x="135" y="25"/>
                  </a:cubicBezTo>
                  <a:cubicBezTo>
                    <a:pt x="126" y="16"/>
                    <a:pt x="126" y="16"/>
                    <a:pt x="117" y="7"/>
                  </a:cubicBezTo>
                  <a:lnTo>
                    <a:pt x="99" y="7"/>
                  </a:lnTo>
                  <a:cubicBezTo>
                    <a:pt x="95" y="3"/>
                    <a:pt x="90"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5281888" y="3545272"/>
              <a:ext cx="18886" cy="17974"/>
            </a:xfrm>
            <a:custGeom>
              <a:avLst/>
              <a:gdLst/>
              <a:ahLst/>
              <a:cxnLst/>
              <a:rect l="l" t="t" r="r" b="b"/>
              <a:pathLst>
                <a:path w="207" h="197" extrusionOk="0">
                  <a:moveTo>
                    <a:pt x="144" y="1"/>
                  </a:moveTo>
                  <a:cubicBezTo>
                    <a:pt x="126" y="1"/>
                    <a:pt x="117" y="1"/>
                    <a:pt x="99" y="18"/>
                  </a:cubicBezTo>
                  <a:cubicBezTo>
                    <a:pt x="72" y="36"/>
                    <a:pt x="45" y="63"/>
                    <a:pt x="19" y="90"/>
                  </a:cubicBezTo>
                  <a:cubicBezTo>
                    <a:pt x="19" y="99"/>
                    <a:pt x="10" y="99"/>
                    <a:pt x="10" y="108"/>
                  </a:cubicBezTo>
                  <a:cubicBezTo>
                    <a:pt x="1" y="117"/>
                    <a:pt x="1" y="125"/>
                    <a:pt x="1" y="134"/>
                  </a:cubicBezTo>
                  <a:cubicBezTo>
                    <a:pt x="1" y="143"/>
                    <a:pt x="1" y="152"/>
                    <a:pt x="10" y="161"/>
                  </a:cubicBezTo>
                  <a:cubicBezTo>
                    <a:pt x="10" y="161"/>
                    <a:pt x="19" y="170"/>
                    <a:pt x="19" y="179"/>
                  </a:cubicBezTo>
                  <a:cubicBezTo>
                    <a:pt x="37" y="188"/>
                    <a:pt x="45" y="197"/>
                    <a:pt x="63" y="197"/>
                  </a:cubicBezTo>
                  <a:cubicBezTo>
                    <a:pt x="81" y="197"/>
                    <a:pt x="99" y="188"/>
                    <a:pt x="108" y="179"/>
                  </a:cubicBezTo>
                  <a:cubicBezTo>
                    <a:pt x="135" y="152"/>
                    <a:pt x="161" y="125"/>
                    <a:pt x="188" y="99"/>
                  </a:cubicBezTo>
                  <a:cubicBezTo>
                    <a:pt x="197" y="99"/>
                    <a:pt x="197" y="90"/>
                    <a:pt x="197" y="81"/>
                  </a:cubicBezTo>
                  <a:cubicBezTo>
                    <a:pt x="206" y="72"/>
                    <a:pt x="206" y="63"/>
                    <a:pt x="206" y="54"/>
                  </a:cubicBezTo>
                  <a:cubicBezTo>
                    <a:pt x="206" y="54"/>
                    <a:pt x="206" y="45"/>
                    <a:pt x="197" y="36"/>
                  </a:cubicBezTo>
                  <a:cubicBezTo>
                    <a:pt x="197" y="27"/>
                    <a:pt x="197" y="18"/>
                    <a:pt x="188" y="18"/>
                  </a:cubicBezTo>
                  <a:cubicBezTo>
                    <a:pt x="179" y="1"/>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5294113" y="3581858"/>
              <a:ext cx="22080" cy="18613"/>
            </a:xfrm>
            <a:custGeom>
              <a:avLst/>
              <a:gdLst/>
              <a:ahLst/>
              <a:cxnLst/>
              <a:rect l="l" t="t" r="r" b="b"/>
              <a:pathLst>
                <a:path w="242" h="204" extrusionOk="0">
                  <a:moveTo>
                    <a:pt x="197" y="1"/>
                  </a:moveTo>
                  <a:cubicBezTo>
                    <a:pt x="179" y="1"/>
                    <a:pt x="161" y="1"/>
                    <a:pt x="152" y="10"/>
                  </a:cubicBezTo>
                  <a:cubicBezTo>
                    <a:pt x="108" y="37"/>
                    <a:pt x="72" y="63"/>
                    <a:pt x="36" y="90"/>
                  </a:cubicBezTo>
                  <a:cubicBezTo>
                    <a:pt x="18" y="99"/>
                    <a:pt x="10" y="108"/>
                    <a:pt x="10" y="126"/>
                  </a:cubicBezTo>
                  <a:cubicBezTo>
                    <a:pt x="1" y="135"/>
                    <a:pt x="1" y="162"/>
                    <a:pt x="10" y="170"/>
                  </a:cubicBezTo>
                  <a:cubicBezTo>
                    <a:pt x="18" y="179"/>
                    <a:pt x="36" y="197"/>
                    <a:pt x="45" y="197"/>
                  </a:cubicBezTo>
                  <a:cubicBezTo>
                    <a:pt x="53" y="201"/>
                    <a:pt x="60" y="203"/>
                    <a:pt x="67" y="203"/>
                  </a:cubicBezTo>
                  <a:cubicBezTo>
                    <a:pt x="78" y="203"/>
                    <a:pt x="88" y="199"/>
                    <a:pt x="99" y="188"/>
                  </a:cubicBezTo>
                  <a:cubicBezTo>
                    <a:pt x="134" y="170"/>
                    <a:pt x="170" y="144"/>
                    <a:pt x="215" y="117"/>
                  </a:cubicBezTo>
                  <a:cubicBezTo>
                    <a:pt x="224" y="108"/>
                    <a:pt x="233" y="90"/>
                    <a:pt x="242" y="72"/>
                  </a:cubicBezTo>
                  <a:cubicBezTo>
                    <a:pt x="242" y="63"/>
                    <a:pt x="242" y="46"/>
                    <a:pt x="233" y="28"/>
                  </a:cubicBezTo>
                  <a:cubicBezTo>
                    <a:pt x="224" y="19"/>
                    <a:pt x="215"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5268111" y="3571366"/>
              <a:ext cx="14689" cy="14689"/>
            </a:xfrm>
            <a:custGeom>
              <a:avLst/>
              <a:gdLst/>
              <a:ahLst/>
              <a:cxnLst/>
              <a:rect l="l" t="t" r="r" b="b"/>
              <a:pathLst>
                <a:path w="161" h="161" extrusionOk="0">
                  <a:moveTo>
                    <a:pt x="80" y="0"/>
                  </a:moveTo>
                  <a:cubicBezTo>
                    <a:pt x="72" y="0"/>
                    <a:pt x="63" y="9"/>
                    <a:pt x="54" y="18"/>
                  </a:cubicBezTo>
                  <a:cubicBezTo>
                    <a:pt x="45" y="27"/>
                    <a:pt x="27" y="45"/>
                    <a:pt x="18" y="54"/>
                  </a:cubicBezTo>
                  <a:cubicBezTo>
                    <a:pt x="9" y="62"/>
                    <a:pt x="9" y="71"/>
                    <a:pt x="0" y="80"/>
                  </a:cubicBezTo>
                  <a:cubicBezTo>
                    <a:pt x="0" y="80"/>
                    <a:pt x="0" y="89"/>
                    <a:pt x="0" y="98"/>
                  </a:cubicBezTo>
                  <a:cubicBezTo>
                    <a:pt x="0" y="107"/>
                    <a:pt x="0" y="116"/>
                    <a:pt x="0" y="125"/>
                  </a:cubicBezTo>
                  <a:cubicBezTo>
                    <a:pt x="9" y="134"/>
                    <a:pt x="9" y="134"/>
                    <a:pt x="18" y="143"/>
                  </a:cubicBezTo>
                  <a:lnTo>
                    <a:pt x="27" y="152"/>
                  </a:lnTo>
                  <a:cubicBezTo>
                    <a:pt x="36" y="161"/>
                    <a:pt x="45" y="161"/>
                    <a:pt x="63" y="161"/>
                  </a:cubicBezTo>
                  <a:lnTo>
                    <a:pt x="72" y="161"/>
                  </a:lnTo>
                  <a:cubicBezTo>
                    <a:pt x="89" y="152"/>
                    <a:pt x="98" y="152"/>
                    <a:pt x="98" y="143"/>
                  </a:cubicBezTo>
                  <a:cubicBezTo>
                    <a:pt x="116" y="134"/>
                    <a:pt x="125" y="116"/>
                    <a:pt x="143" y="107"/>
                  </a:cubicBezTo>
                  <a:cubicBezTo>
                    <a:pt x="152" y="98"/>
                    <a:pt x="152" y="89"/>
                    <a:pt x="152" y="80"/>
                  </a:cubicBezTo>
                  <a:cubicBezTo>
                    <a:pt x="161" y="80"/>
                    <a:pt x="161" y="71"/>
                    <a:pt x="161" y="62"/>
                  </a:cubicBezTo>
                  <a:cubicBezTo>
                    <a:pt x="161" y="54"/>
                    <a:pt x="161" y="45"/>
                    <a:pt x="152" y="36"/>
                  </a:cubicBezTo>
                  <a:cubicBezTo>
                    <a:pt x="152" y="27"/>
                    <a:pt x="152" y="27"/>
                    <a:pt x="143" y="18"/>
                  </a:cubicBezTo>
                  <a:lnTo>
                    <a:pt x="125" y="9"/>
                  </a:lnTo>
                  <a:cubicBezTo>
                    <a:pt x="116"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5311996" y="3619357"/>
              <a:ext cx="26185" cy="19616"/>
            </a:xfrm>
            <a:custGeom>
              <a:avLst/>
              <a:gdLst/>
              <a:ahLst/>
              <a:cxnLst/>
              <a:rect l="l" t="t" r="r" b="b"/>
              <a:pathLst>
                <a:path w="287" h="215" extrusionOk="0">
                  <a:moveTo>
                    <a:pt x="219" y="0"/>
                  </a:moveTo>
                  <a:cubicBezTo>
                    <a:pt x="208" y="0"/>
                    <a:pt x="198" y="3"/>
                    <a:pt x="188" y="9"/>
                  </a:cubicBezTo>
                  <a:cubicBezTo>
                    <a:pt x="135" y="36"/>
                    <a:pt x="81" y="72"/>
                    <a:pt x="37" y="98"/>
                  </a:cubicBezTo>
                  <a:cubicBezTo>
                    <a:pt x="19" y="107"/>
                    <a:pt x="10" y="125"/>
                    <a:pt x="1" y="143"/>
                  </a:cubicBezTo>
                  <a:cubicBezTo>
                    <a:pt x="1" y="152"/>
                    <a:pt x="1" y="170"/>
                    <a:pt x="10" y="188"/>
                  </a:cubicBezTo>
                  <a:cubicBezTo>
                    <a:pt x="21" y="205"/>
                    <a:pt x="40" y="215"/>
                    <a:pt x="60" y="215"/>
                  </a:cubicBezTo>
                  <a:cubicBezTo>
                    <a:pt x="70" y="215"/>
                    <a:pt x="81" y="212"/>
                    <a:pt x="90" y="206"/>
                  </a:cubicBezTo>
                  <a:cubicBezTo>
                    <a:pt x="144" y="179"/>
                    <a:pt x="197" y="143"/>
                    <a:pt x="251" y="107"/>
                  </a:cubicBezTo>
                  <a:cubicBezTo>
                    <a:pt x="260" y="107"/>
                    <a:pt x="277" y="90"/>
                    <a:pt x="277" y="72"/>
                  </a:cubicBezTo>
                  <a:cubicBezTo>
                    <a:pt x="286" y="63"/>
                    <a:pt x="277" y="45"/>
                    <a:pt x="269" y="27"/>
                  </a:cubicBezTo>
                  <a:cubicBezTo>
                    <a:pt x="257" y="10"/>
                    <a:pt x="238"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5345389" y="3675741"/>
              <a:ext cx="22080" cy="18339"/>
            </a:xfrm>
            <a:custGeom>
              <a:avLst/>
              <a:gdLst/>
              <a:ahLst/>
              <a:cxnLst/>
              <a:rect l="l" t="t" r="r" b="b"/>
              <a:pathLst>
                <a:path w="242" h="201" extrusionOk="0">
                  <a:moveTo>
                    <a:pt x="175" y="0"/>
                  </a:moveTo>
                  <a:cubicBezTo>
                    <a:pt x="168" y="0"/>
                    <a:pt x="161" y="2"/>
                    <a:pt x="152" y="7"/>
                  </a:cubicBezTo>
                  <a:cubicBezTo>
                    <a:pt x="117" y="34"/>
                    <a:pt x="72" y="60"/>
                    <a:pt x="36" y="87"/>
                  </a:cubicBezTo>
                  <a:cubicBezTo>
                    <a:pt x="19" y="96"/>
                    <a:pt x="10" y="105"/>
                    <a:pt x="10" y="123"/>
                  </a:cubicBezTo>
                  <a:cubicBezTo>
                    <a:pt x="1" y="141"/>
                    <a:pt x="1" y="158"/>
                    <a:pt x="10" y="167"/>
                  </a:cubicBezTo>
                  <a:cubicBezTo>
                    <a:pt x="19" y="185"/>
                    <a:pt x="36" y="194"/>
                    <a:pt x="45" y="194"/>
                  </a:cubicBezTo>
                  <a:cubicBezTo>
                    <a:pt x="54" y="199"/>
                    <a:pt x="63" y="201"/>
                    <a:pt x="72" y="201"/>
                  </a:cubicBezTo>
                  <a:cubicBezTo>
                    <a:pt x="81" y="201"/>
                    <a:pt x="90" y="199"/>
                    <a:pt x="99" y="194"/>
                  </a:cubicBezTo>
                  <a:cubicBezTo>
                    <a:pt x="134" y="167"/>
                    <a:pt x="170" y="141"/>
                    <a:pt x="215" y="114"/>
                  </a:cubicBezTo>
                  <a:cubicBezTo>
                    <a:pt x="224" y="105"/>
                    <a:pt x="242" y="96"/>
                    <a:pt x="242" y="78"/>
                  </a:cubicBezTo>
                  <a:cubicBezTo>
                    <a:pt x="242" y="60"/>
                    <a:pt x="242" y="43"/>
                    <a:pt x="233" y="34"/>
                  </a:cubicBezTo>
                  <a:cubicBezTo>
                    <a:pt x="224" y="16"/>
                    <a:pt x="215" y="7"/>
                    <a:pt x="197" y="7"/>
                  </a:cubicBezTo>
                  <a:cubicBezTo>
                    <a:pt x="188" y="2"/>
                    <a:pt x="181" y="0"/>
                    <a:pt x="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5345389" y="3729206"/>
              <a:ext cx="17244" cy="12956"/>
            </a:xfrm>
            <a:custGeom>
              <a:avLst/>
              <a:gdLst/>
              <a:ahLst/>
              <a:cxnLst/>
              <a:rect l="l" t="t" r="r" b="b"/>
              <a:pathLst>
                <a:path w="189" h="142" extrusionOk="0">
                  <a:moveTo>
                    <a:pt x="108" y="1"/>
                  </a:moveTo>
                  <a:cubicBezTo>
                    <a:pt x="90" y="10"/>
                    <a:pt x="72" y="10"/>
                    <a:pt x="54" y="19"/>
                  </a:cubicBezTo>
                  <a:cubicBezTo>
                    <a:pt x="45" y="19"/>
                    <a:pt x="36" y="27"/>
                    <a:pt x="27" y="27"/>
                  </a:cubicBezTo>
                  <a:cubicBezTo>
                    <a:pt x="27" y="36"/>
                    <a:pt x="19" y="45"/>
                    <a:pt x="19" y="45"/>
                  </a:cubicBezTo>
                  <a:cubicBezTo>
                    <a:pt x="10" y="54"/>
                    <a:pt x="10" y="63"/>
                    <a:pt x="10" y="72"/>
                  </a:cubicBezTo>
                  <a:cubicBezTo>
                    <a:pt x="1" y="81"/>
                    <a:pt x="10" y="90"/>
                    <a:pt x="10" y="99"/>
                  </a:cubicBezTo>
                  <a:lnTo>
                    <a:pt x="19" y="108"/>
                  </a:lnTo>
                  <a:cubicBezTo>
                    <a:pt x="19" y="117"/>
                    <a:pt x="27" y="126"/>
                    <a:pt x="36" y="135"/>
                  </a:cubicBezTo>
                  <a:lnTo>
                    <a:pt x="54" y="135"/>
                  </a:lnTo>
                  <a:cubicBezTo>
                    <a:pt x="59" y="139"/>
                    <a:pt x="63" y="141"/>
                    <a:pt x="68" y="141"/>
                  </a:cubicBezTo>
                  <a:cubicBezTo>
                    <a:pt x="72" y="141"/>
                    <a:pt x="77" y="139"/>
                    <a:pt x="81" y="135"/>
                  </a:cubicBezTo>
                  <a:cubicBezTo>
                    <a:pt x="99" y="135"/>
                    <a:pt x="126" y="126"/>
                    <a:pt x="143" y="117"/>
                  </a:cubicBezTo>
                  <a:cubicBezTo>
                    <a:pt x="152" y="117"/>
                    <a:pt x="152" y="117"/>
                    <a:pt x="161" y="108"/>
                  </a:cubicBezTo>
                  <a:cubicBezTo>
                    <a:pt x="170" y="108"/>
                    <a:pt x="170" y="99"/>
                    <a:pt x="179" y="90"/>
                  </a:cubicBezTo>
                  <a:cubicBezTo>
                    <a:pt x="179" y="81"/>
                    <a:pt x="188" y="72"/>
                    <a:pt x="188" y="72"/>
                  </a:cubicBezTo>
                  <a:cubicBezTo>
                    <a:pt x="188" y="63"/>
                    <a:pt x="188" y="54"/>
                    <a:pt x="188" y="45"/>
                  </a:cubicBezTo>
                  <a:cubicBezTo>
                    <a:pt x="179" y="36"/>
                    <a:pt x="179" y="36"/>
                    <a:pt x="179" y="27"/>
                  </a:cubicBezTo>
                  <a:cubicBezTo>
                    <a:pt x="170" y="19"/>
                    <a:pt x="161" y="10"/>
                    <a:pt x="152" y="10"/>
                  </a:cubicBezTo>
                  <a:cubicBezTo>
                    <a:pt x="152" y="1"/>
                    <a:pt x="143"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5377139" y="3763237"/>
              <a:ext cx="30200" cy="14324"/>
            </a:xfrm>
            <a:custGeom>
              <a:avLst/>
              <a:gdLst/>
              <a:ahLst/>
              <a:cxnLst/>
              <a:rect l="l" t="t" r="r" b="b"/>
              <a:pathLst>
                <a:path w="331" h="157" extrusionOk="0">
                  <a:moveTo>
                    <a:pt x="265" y="0"/>
                  </a:moveTo>
                  <a:cubicBezTo>
                    <a:pt x="260" y="0"/>
                    <a:pt x="255" y="1"/>
                    <a:pt x="250" y="2"/>
                  </a:cubicBezTo>
                  <a:cubicBezTo>
                    <a:pt x="179" y="11"/>
                    <a:pt x="117" y="20"/>
                    <a:pt x="54" y="38"/>
                  </a:cubicBezTo>
                  <a:cubicBezTo>
                    <a:pt x="18" y="47"/>
                    <a:pt x="1" y="83"/>
                    <a:pt x="10" y="109"/>
                  </a:cubicBezTo>
                  <a:cubicBezTo>
                    <a:pt x="17" y="139"/>
                    <a:pt x="43" y="156"/>
                    <a:pt x="72" y="156"/>
                  </a:cubicBezTo>
                  <a:cubicBezTo>
                    <a:pt x="78" y="156"/>
                    <a:pt x="84" y="156"/>
                    <a:pt x="90" y="154"/>
                  </a:cubicBezTo>
                  <a:cubicBezTo>
                    <a:pt x="152" y="145"/>
                    <a:pt x="215" y="127"/>
                    <a:pt x="277" y="118"/>
                  </a:cubicBezTo>
                  <a:cubicBezTo>
                    <a:pt x="313" y="109"/>
                    <a:pt x="331" y="74"/>
                    <a:pt x="322" y="38"/>
                  </a:cubicBezTo>
                  <a:cubicBezTo>
                    <a:pt x="314" y="16"/>
                    <a:pt x="289" y="0"/>
                    <a:pt x="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5382887" y="3813874"/>
              <a:ext cx="13047" cy="13138"/>
            </a:xfrm>
            <a:custGeom>
              <a:avLst/>
              <a:gdLst/>
              <a:ahLst/>
              <a:cxnLst/>
              <a:rect l="l" t="t" r="r" b="b"/>
              <a:pathLst>
                <a:path w="143" h="144" extrusionOk="0">
                  <a:moveTo>
                    <a:pt x="80" y="0"/>
                  </a:moveTo>
                  <a:cubicBezTo>
                    <a:pt x="80" y="0"/>
                    <a:pt x="71" y="0"/>
                    <a:pt x="71" y="9"/>
                  </a:cubicBezTo>
                  <a:cubicBezTo>
                    <a:pt x="54" y="9"/>
                    <a:pt x="45" y="9"/>
                    <a:pt x="36" y="18"/>
                  </a:cubicBezTo>
                  <a:lnTo>
                    <a:pt x="18" y="36"/>
                  </a:lnTo>
                  <a:cubicBezTo>
                    <a:pt x="18" y="45"/>
                    <a:pt x="9" y="54"/>
                    <a:pt x="9" y="63"/>
                  </a:cubicBezTo>
                  <a:cubicBezTo>
                    <a:pt x="0" y="63"/>
                    <a:pt x="0" y="72"/>
                    <a:pt x="0" y="81"/>
                  </a:cubicBezTo>
                  <a:cubicBezTo>
                    <a:pt x="0" y="90"/>
                    <a:pt x="0" y="99"/>
                    <a:pt x="9" y="108"/>
                  </a:cubicBezTo>
                  <a:cubicBezTo>
                    <a:pt x="9" y="116"/>
                    <a:pt x="18" y="125"/>
                    <a:pt x="18" y="125"/>
                  </a:cubicBezTo>
                  <a:cubicBezTo>
                    <a:pt x="27" y="134"/>
                    <a:pt x="27" y="134"/>
                    <a:pt x="36" y="134"/>
                  </a:cubicBezTo>
                  <a:cubicBezTo>
                    <a:pt x="45" y="143"/>
                    <a:pt x="54" y="143"/>
                    <a:pt x="62" y="143"/>
                  </a:cubicBezTo>
                  <a:lnTo>
                    <a:pt x="80" y="143"/>
                  </a:lnTo>
                  <a:cubicBezTo>
                    <a:pt x="89" y="143"/>
                    <a:pt x="98" y="134"/>
                    <a:pt x="107" y="125"/>
                  </a:cubicBezTo>
                  <a:cubicBezTo>
                    <a:pt x="116" y="116"/>
                    <a:pt x="116" y="116"/>
                    <a:pt x="125" y="108"/>
                  </a:cubicBezTo>
                  <a:cubicBezTo>
                    <a:pt x="134" y="99"/>
                    <a:pt x="134" y="99"/>
                    <a:pt x="143" y="90"/>
                  </a:cubicBezTo>
                  <a:cubicBezTo>
                    <a:pt x="143" y="81"/>
                    <a:pt x="143" y="72"/>
                    <a:pt x="143" y="63"/>
                  </a:cubicBezTo>
                  <a:cubicBezTo>
                    <a:pt x="143" y="54"/>
                    <a:pt x="143" y="45"/>
                    <a:pt x="143" y="36"/>
                  </a:cubicBezTo>
                  <a:cubicBezTo>
                    <a:pt x="134" y="36"/>
                    <a:pt x="134" y="27"/>
                    <a:pt x="125" y="18"/>
                  </a:cubicBezTo>
                  <a:lnTo>
                    <a:pt x="116" y="9"/>
                  </a:lnTo>
                  <a:cubicBezTo>
                    <a:pt x="107" y="9"/>
                    <a:pt x="9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5410532" y="3858397"/>
              <a:ext cx="28557" cy="14416"/>
            </a:xfrm>
            <a:custGeom>
              <a:avLst/>
              <a:gdLst/>
              <a:ahLst/>
              <a:cxnLst/>
              <a:rect l="l" t="t" r="r" b="b"/>
              <a:pathLst>
                <a:path w="313" h="158" extrusionOk="0">
                  <a:moveTo>
                    <a:pt x="250" y="1"/>
                  </a:moveTo>
                  <a:cubicBezTo>
                    <a:pt x="244" y="1"/>
                    <a:pt x="238" y="2"/>
                    <a:pt x="232" y="3"/>
                  </a:cubicBezTo>
                  <a:lnTo>
                    <a:pt x="54" y="39"/>
                  </a:lnTo>
                  <a:cubicBezTo>
                    <a:pt x="27" y="48"/>
                    <a:pt x="0" y="83"/>
                    <a:pt x="9" y="119"/>
                  </a:cubicBezTo>
                  <a:cubicBezTo>
                    <a:pt x="24" y="141"/>
                    <a:pt x="45" y="157"/>
                    <a:pt x="71" y="157"/>
                  </a:cubicBezTo>
                  <a:cubicBezTo>
                    <a:pt x="77" y="157"/>
                    <a:pt x="83" y="156"/>
                    <a:pt x="90" y="155"/>
                  </a:cubicBezTo>
                  <a:lnTo>
                    <a:pt x="259" y="119"/>
                  </a:lnTo>
                  <a:cubicBezTo>
                    <a:pt x="295" y="110"/>
                    <a:pt x="313" y="75"/>
                    <a:pt x="304" y="48"/>
                  </a:cubicBezTo>
                  <a:cubicBezTo>
                    <a:pt x="296" y="18"/>
                    <a:pt x="277" y="1"/>
                    <a:pt x="2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5395843" y="3902556"/>
              <a:ext cx="13959" cy="11496"/>
            </a:xfrm>
            <a:custGeom>
              <a:avLst/>
              <a:gdLst/>
              <a:ahLst/>
              <a:cxnLst/>
              <a:rect l="l" t="t" r="r" b="b"/>
              <a:pathLst>
                <a:path w="153" h="126" extrusionOk="0">
                  <a:moveTo>
                    <a:pt x="81" y="1"/>
                  </a:moveTo>
                  <a:cubicBezTo>
                    <a:pt x="1" y="1"/>
                    <a:pt x="1" y="126"/>
                    <a:pt x="81" y="126"/>
                  </a:cubicBezTo>
                  <a:cubicBezTo>
                    <a:pt x="152" y="126"/>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5427593" y="3939689"/>
              <a:ext cx="28557" cy="13412"/>
            </a:xfrm>
            <a:custGeom>
              <a:avLst/>
              <a:gdLst/>
              <a:ahLst/>
              <a:cxnLst/>
              <a:rect l="l" t="t" r="r" b="b"/>
              <a:pathLst>
                <a:path w="313" h="147" extrusionOk="0">
                  <a:moveTo>
                    <a:pt x="265" y="1"/>
                  </a:moveTo>
                  <a:cubicBezTo>
                    <a:pt x="260" y="1"/>
                    <a:pt x="255" y="2"/>
                    <a:pt x="250" y="4"/>
                  </a:cubicBezTo>
                  <a:cubicBezTo>
                    <a:pt x="188" y="4"/>
                    <a:pt x="126" y="13"/>
                    <a:pt x="63" y="22"/>
                  </a:cubicBezTo>
                  <a:cubicBezTo>
                    <a:pt x="45" y="22"/>
                    <a:pt x="27" y="31"/>
                    <a:pt x="19" y="40"/>
                  </a:cubicBezTo>
                  <a:cubicBezTo>
                    <a:pt x="10" y="49"/>
                    <a:pt x="1" y="67"/>
                    <a:pt x="1" y="85"/>
                  </a:cubicBezTo>
                  <a:cubicBezTo>
                    <a:pt x="1" y="102"/>
                    <a:pt x="1" y="111"/>
                    <a:pt x="19" y="129"/>
                  </a:cubicBezTo>
                  <a:cubicBezTo>
                    <a:pt x="27" y="138"/>
                    <a:pt x="45" y="147"/>
                    <a:pt x="63" y="147"/>
                  </a:cubicBezTo>
                  <a:cubicBezTo>
                    <a:pt x="126" y="138"/>
                    <a:pt x="188" y="129"/>
                    <a:pt x="250" y="120"/>
                  </a:cubicBezTo>
                  <a:cubicBezTo>
                    <a:pt x="268" y="120"/>
                    <a:pt x="286" y="120"/>
                    <a:pt x="295" y="102"/>
                  </a:cubicBezTo>
                  <a:cubicBezTo>
                    <a:pt x="304" y="93"/>
                    <a:pt x="313" y="76"/>
                    <a:pt x="313" y="58"/>
                  </a:cubicBezTo>
                  <a:cubicBezTo>
                    <a:pt x="313" y="49"/>
                    <a:pt x="313" y="31"/>
                    <a:pt x="295" y="22"/>
                  </a:cubicBezTo>
                  <a:cubicBezTo>
                    <a:pt x="289" y="9"/>
                    <a:pt x="277"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5417010" y="3985582"/>
              <a:ext cx="13138" cy="11496"/>
            </a:xfrm>
            <a:custGeom>
              <a:avLst/>
              <a:gdLst/>
              <a:ahLst/>
              <a:cxnLst/>
              <a:rect l="l" t="t" r="r" b="b"/>
              <a:pathLst>
                <a:path w="144" h="126" extrusionOk="0">
                  <a:moveTo>
                    <a:pt x="63" y="1"/>
                  </a:moveTo>
                  <a:cubicBezTo>
                    <a:pt x="54" y="1"/>
                    <a:pt x="45" y="10"/>
                    <a:pt x="36" y="10"/>
                  </a:cubicBezTo>
                  <a:cubicBezTo>
                    <a:pt x="27" y="10"/>
                    <a:pt x="19" y="19"/>
                    <a:pt x="19" y="28"/>
                  </a:cubicBezTo>
                  <a:cubicBezTo>
                    <a:pt x="10" y="28"/>
                    <a:pt x="10" y="36"/>
                    <a:pt x="1" y="45"/>
                  </a:cubicBezTo>
                  <a:cubicBezTo>
                    <a:pt x="1" y="54"/>
                    <a:pt x="1" y="54"/>
                    <a:pt x="1" y="63"/>
                  </a:cubicBezTo>
                  <a:cubicBezTo>
                    <a:pt x="1" y="72"/>
                    <a:pt x="1" y="81"/>
                    <a:pt x="1" y="81"/>
                  </a:cubicBezTo>
                  <a:cubicBezTo>
                    <a:pt x="1" y="90"/>
                    <a:pt x="10" y="99"/>
                    <a:pt x="19" y="108"/>
                  </a:cubicBezTo>
                  <a:cubicBezTo>
                    <a:pt x="19" y="117"/>
                    <a:pt x="27" y="117"/>
                    <a:pt x="27" y="117"/>
                  </a:cubicBezTo>
                  <a:cubicBezTo>
                    <a:pt x="36" y="126"/>
                    <a:pt x="45" y="126"/>
                    <a:pt x="63" y="126"/>
                  </a:cubicBezTo>
                  <a:lnTo>
                    <a:pt x="99" y="126"/>
                  </a:lnTo>
                  <a:cubicBezTo>
                    <a:pt x="108" y="117"/>
                    <a:pt x="117" y="117"/>
                    <a:pt x="126" y="108"/>
                  </a:cubicBezTo>
                  <a:cubicBezTo>
                    <a:pt x="126" y="108"/>
                    <a:pt x="135" y="99"/>
                    <a:pt x="135" y="90"/>
                  </a:cubicBezTo>
                  <a:cubicBezTo>
                    <a:pt x="135" y="81"/>
                    <a:pt x="143" y="72"/>
                    <a:pt x="143" y="63"/>
                  </a:cubicBezTo>
                  <a:cubicBezTo>
                    <a:pt x="143" y="63"/>
                    <a:pt x="135" y="54"/>
                    <a:pt x="135" y="54"/>
                  </a:cubicBezTo>
                  <a:cubicBezTo>
                    <a:pt x="135" y="36"/>
                    <a:pt x="126" y="28"/>
                    <a:pt x="126" y="28"/>
                  </a:cubicBezTo>
                  <a:lnTo>
                    <a:pt x="108" y="10"/>
                  </a:lnTo>
                  <a:cubicBezTo>
                    <a:pt x="99" y="10"/>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5441461" y="4021073"/>
              <a:ext cx="24452" cy="13503"/>
            </a:xfrm>
            <a:custGeom>
              <a:avLst/>
              <a:gdLst/>
              <a:ahLst/>
              <a:cxnLst/>
              <a:rect l="l" t="t" r="r" b="b"/>
              <a:pathLst>
                <a:path w="268" h="148" extrusionOk="0">
                  <a:moveTo>
                    <a:pt x="161" y="132"/>
                  </a:moveTo>
                  <a:lnTo>
                    <a:pt x="161" y="132"/>
                  </a:lnTo>
                  <a:cubicBezTo>
                    <a:pt x="168" y="134"/>
                    <a:pt x="174" y="136"/>
                    <a:pt x="179" y="138"/>
                  </a:cubicBezTo>
                  <a:cubicBezTo>
                    <a:pt x="171" y="138"/>
                    <a:pt x="163" y="138"/>
                    <a:pt x="161" y="132"/>
                  </a:cubicBezTo>
                  <a:close/>
                  <a:moveTo>
                    <a:pt x="105" y="0"/>
                  </a:moveTo>
                  <a:cubicBezTo>
                    <a:pt x="85" y="0"/>
                    <a:pt x="63" y="4"/>
                    <a:pt x="45" y="4"/>
                  </a:cubicBezTo>
                  <a:cubicBezTo>
                    <a:pt x="36" y="13"/>
                    <a:pt x="18" y="22"/>
                    <a:pt x="9" y="40"/>
                  </a:cubicBezTo>
                  <a:cubicBezTo>
                    <a:pt x="0" y="49"/>
                    <a:pt x="0" y="67"/>
                    <a:pt x="0" y="85"/>
                  </a:cubicBezTo>
                  <a:cubicBezTo>
                    <a:pt x="9" y="102"/>
                    <a:pt x="18" y="111"/>
                    <a:pt x="36" y="120"/>
                  </a:cubicBezTo>
                  <a:cubicBezTo>
                    <a:pt x="45" y="129"/>
                    <a:pt x="63" y="129"/>
                    <a:pt x="81" y="129"/>
                  </a:cubicBezTo>
                  <a:cubicBezTo>
                    <a:pt x="90" y="125"/>
                    <a:pt x="98" y="123"/>
                    <a:pt x="107" y="123"/>
                  </a:cubicBezTo>
                  <a:cubicBezTo>
                    <a:pt x="116" y="123"/>
                    <a:pt x="125" y="125"/>
                    <a:pt x="134" y="129"/>
                  </a:cubicBezTo>
                  <a:cubicBezTo>
                    <a:pt x="134" y="129"/>
                    <a:pt x="132" y="127"/>
                    <a:pt x="129" y="125"/>
                  </a:cubicBezTo>
                  <a:lnTo>
                    <a:pt x="129" y="125"/>
                  </a:lnTo>
                  <a:cubicBezTo>
                    <a:pt x="139" y="128"/>
                    <a:pt x="151" y="130"/>
                    <a:pt x="161" y="132"/>
                  </a:cubicBezTo>
                  <a:lnTo>
                    <a:pt x="161" y="132"/>
                  </a:lnTo>
                  <a:cubicBezTo>
                    <a:pt x="163" y="138"/>
                    <a:pt x="170" y="138"/>
                    <a:pt x="170" y="138"/>
                  </a:cubicBezTo>
                  <a:cubicBezTo>
                    <a:pt x="188" y="147"/>
                    <a:pt x="197" y="147"/>
                    <a:pt x="214" y="147"/>
                  </a:cubicBezTo>
                  <a:cubicBezTo>
                    <a:pt x="232" y="138"/>
                    <a:pt x="241" y="129"/>
                    <a:pt x="250" y="111"/>
                  </a:cubicBezTo>
                  <a:cubicBezTo>
                    <a:pt x="259" y="102"/>
                    <a:pt x="268" y="85"/>
                    <a:pt x="259" y="67"/>
                  </a:cubicBezTo>
                  <a:cubicBezTo>
                    <a:pt x="250" y="49"/>
                    <a:pt x="241" y="40"/>
                    <a:pt x="232" y="31"/>
                  </a:cubicBezTo>
                  <a:cubicBezTo>
                    <a:pt x="214" y="22"/>
                    <a:pt x="197" y="13"/>
                    <a:pt x="188" y="13"/>
                  </a:cubicBezTo>
                  <a:cubicBezTo>
                    <a:pt x="170" y="4"/>
                    <a:pt x="152" y="4"/>
                    <a:pt x="134" y="4"/>
                  </a:cubicBezTo>
                  <a:cubicBezTo>
                    <a:pt x="125" y="1"/>
                    <a:pt x="115"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5420294" y="4065414"/>
              <a:ext cx="22080" cy="11405"/>
            </a:xfrm>
            <a:custGeom>
              <a:avLst/>
              <a:gdLst/>
              <a:ahLst/>
              <a:cxnLst/>
              <a:rect l="l" t="t" r="r" b="b"/>
              <a:pathLst>
                <a:path w="242" h="125" extrusionOk="0">
                  <a:moveTo>
                    <a:pt x="63" y="0"/>
                  </a:moveTo>
                  <a:cubicBezTo>
                    <a:pt x="45" y="0"/>
                    <a:pt x="27" y="9"/>
                    <a:pt x="18" y="18"/>
                  </a:cubicBezTo>
                  <a:cubicBezTo>
                    <a:pt x="9" y="36"/>
                    <a:pt x="0" y="54"/>
                    <a:pt x="0" y="63"/>
                  </a:cubicBezTo>
                  <a:cubicBezTo>
                    <a:pt x="0" y="80"/>
                    <a:pt x="9" y="98"/>
                    <a:pt x="18" y="107"/>
                  </a:cubicBezTo>
                  <a:cubicBezTo>
                    <a:pt x="27" y="116"/>
                    <a:pt x="45" y="125"/>
                    <a:pt x="63" y="125"/>
                  </a:cubicBezTo>
                  <a:lnTo>
                    <a:pt x="179" y="125"/>
                  </a:lnTo>
                  <a:cubicBezTo>
                    <a:pt x="197" y="125"/>
                    <a:pt x="215" y="116"/>
                    <a:pt x="223" y="107"/>
                  </a:cubicBezTo>
                  <a:cubicBezTo>
                    <a:pt x="232" y="98"/>
                    <a:pt x="241" y="80"/>
                    <a:pt x="241" y="63"/>
                  </a:cubicBezTo>
                  <a:cubicBezTo>
                    <a:pt x="241" y="54"/>
                    <a:pt x="232" y="36"/>
                    <a:pt x="223"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5448760" y="4102821"/>
              <a:ext cx="31021" cy="11496"/>
            </a:xfrm>
            <a:custGeom>
              <a:avLst/>
              <a:gdLst/>
              <a:ahLst/>
              <a:cxnLst/>
              <a:rect l="l" t="t" r="r" b="b"/>
              <a:pathLst>
                <a:path w="340" h="126" extrusionOk="0">
                  <a:moveTo>
                    <a:pt x="63" y="0"/>
                  </a:moveTo>
                  <a:cubicBezTo>
                    <a:pt x="27" y="0"/>
                    <a:pt x="1" y="27"/>
                    <a:pt x="1" y="63"/>
                  </a:cubicBezTo>
                  <a:cubicBezTo>
                    <a:pt x="1" y="99"/>
                    <a:pt x="27" y="125"/>
                    <a:pt x="63" y="125"/>
                  </a:cubicBezTo>
                  <a:lnTo>
                    <a:pt x="277" y="125"/>
                  </a:lnTo>
                  <a:cubicBezTo>
                    <a:pt x="304" y="125"/>
                    <a:pt x="340" y="99"/>
                    <a:pt x="340" y="63"/>
                  </a:cubicBezTo>
                  <a:cubicBezTo>
                    <a:pt x="331" y="27"/>
                    <a:pt x="313"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5420294" y="4148622"/>
              <a:ext cx="17974" cy="12865"/>
            </a:xfrm>
            <a:custGeom>
              <a:avLst/>
              <a:gdLst/>
              <a:ahLst/>
              <a:cxnLst/>
              <a:rect l="l" t="t" r="r" b="b"/>
              <a:pathLst>
                <a:path w="197" h="141" extrusionOk="0">
                  <a:moveTo>
                    <a:pt x="148" y="0"/>
                  </a:moveTo>
                  <a:cubicBezTo>
                    <a:pt x="141" y="0"/>
                    <a:pt x="134" y="2"/>
                    <a:pt x="125" y="7"/>
                  </a:cubicBezTo>
                  <a:cubicBezTo>
                    <a:pt x="99" y="7"/>
                    <a:pt x="72" y="16"/>
                    <a:pt x="45" y="25"/>
                  </a:cubicBezTo>
                  <a:cubicBezTo>
                    <a:pt x="36" y="25"/>
                    <a:pt x="27" y="25"/>
                    <a:pt x="27" y="34"/>
                  </a:cubicBezTo>
                  <a:cubicBezTo>
                    <a:pt x="18" y="34"/>
                    <a:pt x="9" y="43"/>
                    <a:pt x="9" y="52"/>
                  </a:cubicBezTo>
                  <a:cubicBezTo>
                    <a:pt x="0" y="60"/>
                    <a:pt x="0" y="60"/>
                    <a:pt x="0" y="69"/>
                  </a:cubicBezTo>
                  <a:cubicBezTo>
                    <a:pt x="0" y="78"/>
                    <a:pt x="0" y="87"/>
                    <a:pt x="0" y="96"/>
                  </a:cubicBezTo>
                  <a:cubicBezTo>
                    <a:pt x="9" y="114"/>
                    <a:pt x="18" y="123"/>
                    <a:pt x="27" y="132"/>
                  </a:cubicBezTo>
                  <a:cubicBezTo>
                    <a:pt x="45" y="141"/>
                    <a:pt x="63" y="141"/>
                    <a:pt x="81" y="141"/>
                  </a:cubicBezTo>
                  <a:cubicBezTo>
                    <a:pt x="99" y="132"/>
                    <a:pt x="125" y="132"/>
                    <a:pt x="152" y="123"/>
                  </a:cubicBezTo>
                  <a:cubicBezTo>
                    <a:pt x="161" y="123"/>
                    <a:pt x="170" y="114"/>
                    <a:pt x="179" y="114"/>
                  </a:cubicBezTo>
                  <a:cubicBezTo>
                    <a:pt x="179" y="105"/>
                    <a:pt x="188" y="96"/>
                    <a:pt x="188" y="96"/>
                  </a:cubicBezTo>
                  <a:cubicBezTo>
                    <a:pt x="197" y="87"/>
                    <a:pt x="197" y="78"/>
                    <a:pt x="197" y="69"/>
                  </a:cubicBezTo>
                  <a:cubicBezTo>
                    <a:pt x="197" y="60"/>
                    <a:pt x="197" y="52"/>
                    <a:pt x="197" y="43"/>
                  </a:cubicBezTo>
                  <a:cubicBezTo>
                    <a:pt x="197" y="34"/>
                    <a:pt x="188" y="16"/>
                    <a:pt x="170" y="7"/>
                  </a:cubicBezTo>
                  <a:cubicBezTo>
                    <a:pt x="161" y="2"/>
                    <a:pt x="154"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5452045" y="4177727"/>
              <a:ext cx="24452" cy="13047"/>
            </a:xfrm>
            <a:custGeom>
              <a:avLst/>
              <a:gdLst/>
              <a:ahLst/>
              <a:cxnLst/>
              <a:rect l="l" t="t" r="r" b="b"/>
              <a:pathLst>
                <a:path w="268" h="143" extrusionOk="0">
                  <a:moveTo>
                    <a:pt x="188" y="0"/>
                  </a:moveTo>
                  <a:cubicBezTo>
                    <a:pt x="134" y="9"/>
                    <a:pt x="90" y="18"/>
                    <a:pt x="45" y="27"/>
                  </a:cubicBezTo>
                  <a:cubicBezTo>
                    <a:pt x="36" y="27"/>
                    <a:pt x="18" y="36"/>
                    <a:pt x="9" y="54"/>
                  </a:cubicBezTo>
                  <a:cubicBezTo>
                    <a:pt x="0" y="63"/>
                    <a:pt x="0" y="80"/>
                    <a:pt x="9" y="98"/>
                  </a:cubicBezTo>
                  <a:cubicBezTo>
                    <a:pt x="9" y="116"/>
                    <a:pt x="18" y="125"/>
                    <a:pt x="36" y="134"/>
                  </a:cubicBezTo>
                  <a:cubicBezTo>
                    <a:pt x="36" y="134"/>
                    <a:pt x="45" y="143"/>
                    <a:pt x="45" y="143"/>
                  </a:cubicBezTo>
                  <a:lnTo>
                    <a:pt x="81" y="143"/>
                  </a:lnTo>
                  <a:lnTo>
                    <a:pt x="214" y="125"/>
                  </a:lnTo>
                  <a:cubicBezTo>
                    <a:pt x="232" y="116"/>
                    <a:pt x="250" y="107"/>
                    <a:pt x="250" y="89"/>
                  </a:cubicBezTo>
                  <a:cubicBezTo>
                    <a:pt x="259" y="80"/>
                    <a:pt x="268" y="63"/>
                    <a:pt x="259" y="45"/>
                  </a:cubicBezTo>
                  <a:cubicBezTo>
                    <a:pt x="250" y="36"/>
                    <a:pt x="241" y="18"/>
                    <a:pt x="232" y="9"/>
                  </a:cubicBezTo>
                  <a:cubicBezTo>
                    <a:pt x="223" y="9"/>
                    <a:pt x="223" y="9"/>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5448760" y="4224896"/>
              <a:ext cx="22080" cy="11496"/>
            </a:xfrm>
            <a:custGeom>
              <a:avLst/>
              <a:gdLst/>
              <a:ahLst/>
              <a:cxnLst/>
              <a:rect l="l" t="t" r="r" b="b"/>
              <a:pathLst>
                <a:path w="242" h="126" extrusionOk="0">
                  <a:moveTo>
                    <a:pt x="63" y="1"/>
                  </a:moveTo>
                  <a:cubicBezTo>
                    <a:pt x="45" y="1"/>
                    <a:pt x="27" y="10"/>
                    <a:pt x="18" y="18"/>
                  </a:cubicBezTo>
                  <a:cubicBezTo>
                    <a:pt x="10" y="36"/>
                    <a:pt x="1" y="54"/>
                    <a:pt x="1" y="63"/>
                  </a:cubicBezTo>
                  <a:cubicBezTo>
                    <a:pt x="1" y="81"/>
                    <a:pt x="10" y="99"/>
                    <a:pt x="18" y="108"/>
                  </a:cubicBezTo>
                  <a:cubicBezTo>
                    <a:pt x="27" y="117"/>
                    <a:pt x="45" y="125"/>
                    <a:pt x="63" y="125"/>
                  </a:cubicBezTo>
                  <a:lnTo>
                    <a:pt x="179" y="125"/>
                  </a:lnTo>
                  <a:cubicBezTo>
                    <a:pt x="197" y="125"/>
                    <a:pt x="206" y="117"/>
                    <a:pt x="224" y="108"/>
                  </a:cubicBezTo>
                  <a:cubicBezTo>
                    <a:pt x="233" y="99"/>
                    <a:pt x="242" y="81"/>
                    <a:pt x="242" y="63"/>
                  </a:cubicBezTo>
                  <a:cubicBezTo>
                    <a:pt x="242" y="54"/>
                    <a:pt x="233" y="36"/>
                    <a:pt x="224" y="18"/>
                  </a:cubicBezTo>
                  <a:cubicBezTo>
                    <a:pt x="206" y="10"/>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5414546" y="4209477"/>
              <a:ext cx="22080" cy="11405"/>
            </a:xfrm>
            <a:custGeom>
              <a:avLst/>
              <a:gdLst/>
              <a:ahLst/>
              <a:cxnLst/>
              <a:rect l="l" t="t" r="r" b="b"/>
              <a:pathLst>
                <a:path w="242" h="125" extrusionOk="0">
                  <a:moveTo>
                    <a:pt x="63" y="0"/>
                  </a:moveTo>
                  <a:cubicBezTo>
                    <a:pt x="54" y="0"/>
                    <a:pt x="37" y="9"/>
                    <a:pt x="28" y="18"/>
                  </a:cubicBezTo>
                  <a:cubicBezTo>
                    <a:pt x="10" y="27"/>
                    <a:pt x="1" y="45"/>
                    <a:pt x="10" y="63"/>
                  </a:cubicBezTo>
                  <a:cubicBezTo>
                    <a:pt x="10" y="71"/>
                    <a:pt x="10" y="89"/>
                    <a:pt x="28" y="107"/>
                  </a:cubicBezTo>
                  <a:cubicBezTo>
                    <a:pt x="37" y="116"/>
                    <a:pt x="54" y="125"/>
                    <a:pt x="63" y="125"/>
                  </a:cubicBezTo>
                  <a:lnTo>
                    <a:pt x="179" y="125"/>
                  </a:lnTo>
                  <a:cubicBezTo>
                    <a:pt x="197" y="125"/>
                    <a:pt x="215" y="116"/>
                    <a:pt x="224" y="107"/>
                  </a:cubicBezTo>
                  <a:cubicBezTo>
                    <a:pt x="233" y="89"/>
                    <a:pt x="242" y="71"/>
                    <a:pt x="242" y="63"/>
                  </a:cubicBezTo>
                  <a:cubicBezTo>
                    <a:pt x="242" y="45"/>
                    <a:pt x="242" y="27"/>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5444746" y="4280277"/>
              <a:ext cx="24452" cy="14507"/>
            </a:xfrm>
            <a:custGeom>
              <a:avLst/>
              <a:gdLst/>
              <a:ahLst/>
              <a:cxnLst/>
              <a:rect l="l" t="t" r="r" b="b"/>
              <a:pathLst>
                <a:path w="268" h="159" extrusionOk="0">
                  <a:moveTo>
                    <a:pt x="80" y="0"/>
                  </a:moveTo>
                  <a:cubicBezTo>
                    <a:pt x="71" y="0"/>
                    <a:pt x="45" y="0"/>
                    <a:pt x="36" y="9"/>
                  </a:cubicBezTo>
                  <a:cubicBezTo>
                    <a:pt x="27" y="18"/>
                    <a:pt x="9" y="27"/>
                    <a:pt x="9" y="45"/>
                  </a:cubicBezTo>
                  <a:cubicBezTo>
                    <a:pt x="0" y="63"/>
                    <a:pt x="0" y="81"/>
                    <a:pt x="9" y="89"/>
                  </a:cubicBezTo>
                  <a:cubicBezTo>
                    <a:pt x="18" y="107"/>
                    <a:pt x="36" y="116"/>
                    <a:pt x="54" y="116"/>
                  </a:cubicBezTo>
                  <a:lnTo>
                    <a:pt x="187" y="152"/>
                  </a:lnTo>
                  <a:cubicBezTo>
                    <a:pt x="196" y="156"/>
                    <a:pt x="205" y="159"/>
                    <a:pt x="213" y="159"/>
                  </a:cubicBezTo>
                  <a:cubicBezTo>
                    <a:pt x="221" y="159"/>
                    <a:pt x="228" y="156"/>
                    <a:pt x="232" y="152"/>
                  </a:cubicBezTo>
                  <a:cubicBezTo>
                    <a:pt x="250" y="143"/>
                    <a:pt x="259" y="125"/>
                    <a:pt x="259" y="116"/>
                  </a:cubicBezTo>
                  <a:cubicBezTo>
                    <a:pt x="268" y="98"/>
                    <a:pt x="268" y="81"/>
                    <a:pt x="259" y="63"/>
                  </a:cubicBezTo>
                  <a:cubicBezTo>
                    <a:pt x="250" y="54"/>
                    <a:pt x="232" y="45"/>
                    <a:pt x="223" y="36"/>
                  </a:cubicBezTo>
                  <a:lnTo>
                    <a:pt x="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5420294" y="4326078"/>
              <a:ext cx="18795" cy="15145"/>
            </a:xfrm>
            <a:custGeom>
              <a:avLst/>
              <a:gdLst/>
              <a:ahLst/>
              <a:cxnLst/>
              <a:rect l="l" t="t" r="r" b="b"/>
              <a:pathLst>
                <a:path w="206" h="166" extrusionOk="0">
                  <a:moveTo>
                    <a:pt x="58" y="0"/>
                  </a:moveTo>
                  <a:cubicBezTo>
                    <a:pt x="54" y="0"/>
                    <a:pt x="49" y="2"/>
                    <a:pt x="45" y="7"/>
                  </a:cubicBezTo>
                  <a:cubicBezTo>
                    <a:pt x="36" y="7"/>
                    <a:pt x="27" y="7"/>
                    <a:pt x="27" y="16"/>
                  </a:cubicBezTo>
                  <a:cubicBezTo>
                    <a:pt x="18" y="16"/>
                    <a:pt x="9" y="25"/>
                    <a:pt x="9" y="33"/>
                  </a:cubicBezTo>
                  <a:cubicBezTo>
                    <a:pt x="0" y="42"/>
                    <a:pt x="0" y="60"/>
                    <a:pt x="0" y="78"/>
                  </a:cubicBezTo>
                  <a:cubicBezTo>
                    <a:pt x="9" y="96"/>
                    <a:pt x="18" y="105"/>
                    <a:pt x="27" y="114"/>
                  </a:cubicBezTo>
                  <a:cubicBezTo>
                    <a:pt x="54" y="132"/>
                    <a:pt x="81" y="141"/>
                    <a:pt x="107" y="158"/>
                  </a:cubicBezTo>
                  <a:lnTo>
                    <a:pt x="134" y="158"/>
                  </a:lnTo>
                  <a:cubicBezTo>
                    <a:pt x="139" y="163"/>
                    <a:pt x="143" y="165"/>
                    <a:pt x="146" y="165"/>
                  </a:cubicBezTo>
                  <a:cubicBezTo>
                    <a:pt x="150" y="165"/>
                    <a:pt x="152" y="163"/>
                    <a:pt x="152" y="158"/>
                  </a:cubicBezTo>
                  <a:cubicBezTo>
                    <a:pt x="161" y="158"/>
                    <a:pt x="170" y="158"/>
                    <a:pt x="179" y="149"/>
                  </a:cubicBezTo>
                  <a:cubicBezTo>
                    <a:pt x="188" y="149"/>
                    <a:pt x="188" y="141"/>
                    <a:pt x="197" y="132"/>
                  </a:cubicBezTo>
                  <a:cubicBezTo>
                    <a:pt x="197" y="123"/>
                    <a:pt x="206" y="105"/>
                    <a:pt x="197" y="87"/>
                  </a:cubicBezTo>
                  <a:cubicBezTo>
                    <a:pt x="197" y="69"/>
                    <a:pt x="188" y="60"/>
                    <a:pt x="170" y="51"/>
                  </a:cubicBezTo>
                  <a:cubicBezTo>
                    <a:pt x="143" y="33"/>
                    <a:pt x="116" y="25"/>
                    <a:pt x="90" y="7"/>
                  </a:cubicBezTo>
                  <a:lnTo>
                    <a:pt x="72" y="7"/>
                  </a:lnTo>
                  <a:cubicBezTo>
                    <a:pt x="67" y="2"/>
                    <a:pt x="63"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5432520" y="4376258"/>
              <a:ext cx="26915" cy="15602"/>
            </a:xfrm>
            <a:custGeom>
              <a:avLst/>
              <a:gdLst/>
              <a:ahLst/>
              <a:cxnLst/>
              <a:rect l="l" t="t" r="r" b="b"/>
              <a:pathLst>
                <a:path w="295" h="171" extrusionOk="0">
                  <a:moveTo>
                    <a:pt x="63" y="1"/>
                  </a:moveTo>
                  <a:cubicBezTo>
                    <a:pt x="45" y="1"/>
                    <a:pt x="27" y="10"/>
                    <a:pt x="18" y="19"/>
                  </a:cubicBezTo>
                  <a:cubicBezTo>
                    <a:pt x="9" y="28"/>
                    <a:pt x="0" y="45"/>
                    <a:pt x="0" y="63"/>
                  </a:cubicBezTo>
                  <a:cubicBezTo>
                    <a:pt x="0" y="72"/>
                    <a:pt x="9" y="90"/>
                    <a:pt x="18" y="99"/>
                  </a:cubicBezTo>
                  <a:cubicBezTo>
                    <a:pt x="36" y="117"/>
                    <a:pt x="45" y="117"/>
                    <a:pt x="63" y="126"/>
                  </a:cubicBezTo>
                  <a:lnTo>
                    <a:pt x="81" y="126"/>
                  </a:lnTo>
                  <a:cubicBezTo>
                    <a:pt x="81" y="126"/>
                    <a:pt x="72" y="126"/>
                    <a:pt x="63" y="117"/>
                  </a:cubicBezTo>
                  <a:lnTo>
                    <a:pt x="63" y="117"/>
                  </a:lnTo>
                  <a:cubicBezTo>
                    <a:pt x="98" y="126"/>
                    <a:pt x="134" y="135"/>
                    <a:pt x="161" y="144"/>
                  </a:cubicBezTo>
                  <a:lnTo>
                    <a:pt x="143" y="144"/>
                  </a:lnTo>
                  <a:cubicBezTo>
                    <a:pt x="161" y="144"/>
                    <a:pt x="179" y="153"/>
                    <a:pt x="188" y="161"/>
                  </a:cubicBezTo>
                  <a:cubicBezTo>
                    <a:pt x="200" y="168"/>
                    <a:pt x="213" y="171"/>
                    <a:pt x="225" y="171"/>
                  </a:cubicBezTo>
                  <a:cubicBezTo>
                    <a:pt x="246" y="171"/>
                    <a:pt x="265" y="161"/>
                    <a:pt x="277" y="144"/>
                  </a:cubicBezTo>
                  <a:cubicBezTo>
                    <a:pt x="295" y="108"/>
                    <a:pt x="286" y="72"/>
                    <a:pt x="250" y="54"/>
                  </a:cubicBezTo>
                  <a:cubicBezTo>
                    <a:pt x="196" y="28"/>
                    <a:pt x="13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5411353" y="4426986"/>
              <a:ext cx="26915" cy="14507"/>
            </a:xfrm>
            <a:custGeom>
              <a:avLst/>
              <a:gdLst/>
              <a:ahLst/>
              <a:cxnLst/>
              <a:rect l="l" t="t" r="r" b="b"/>
              <a:pathLst>
                <a:path w="295" h="159" extrusionOk="0">
                  <a:moveTo>
                    <a:pt x="103" y="0"/>
                  </a:moveTo>
                  <a:cubicBezTo>
                    <a:pt x="83" y="0"/>
                    <a:pt x="63" y="2"/>
                    <a:pt x="45" y="7"/>
                  </a:cubicBezTo>
                  <a:cubicBezTo>
                    <a:pt x="36" y="16"/>
                    <a:pt x="18" y="25"/>
                    <a:pt x="9" y="43"/>
                  </a:cubicBezTo>
                  <a:cubicBezTo>
                    <a:pt x="0" y="52"/>
                    <a:pt x="0" y="69"/>
                    <a:pt x="9" y="87"/>
                  </a:cubicBezTo>
                  <a:cubicBezTo>
                    <a:pt x="9" y="96"/>
                    <a:pt x="18" y="114"/>
                    <a:pt x="36" y="123"/>
                  </a:cubicBezTo>
                  <a:cubicBezTo>
                    <a:pt x="45" y="132"/>
                    <a:pt x="63" y="132"/>
                    <a:pt x="81" y="132"/>
                  </a:cubicBezTo>
                  <a:cubicBezTo>
                    <a:pt x="89" y="123"/>
                    <a:pt x="107" y="123"/>
                    <a:pt x="116" y="123"/>
                  </a:cubicBezTo>
                  <a:lnTo>
                    <a:pt x="125" y="123"/>
                  </a:lnTo>
                  <a:cubicBezTo>
                    <a:pt x="134" y="123"/>
                    <a:pt x="152" y="123"/>
                    <a:pt x="161" y="132"/>
                  </a:cubicBezTo>
                  <a:cubicBezTo>
                    <a:pt x="161" y="132"/>
                    <a:pt x="152" y="123"/>
                    <a:pt x="152" y="123"/>
                  </a:cubicBezTo>
                  <a:lnTo>
                    <a:pt x="152" y="123"/>
                  </a:lnTo>
                  <a:cubicBezTo>
                    <a:pt x="161" y="132"/>
                    <a:pt x="170" y="132"/>
                    <a:pt x="179" y="141"/>
                  </a:cubicBezTo>
                  <a:cubicBezTo>
                    <a:pt x="188" y="159"/>
                    <a:pt x="205" y="159"/>
                    <a:pt x="223" y="159"/>
                  </a:cubicBezTo>
                  <a:cubicBezTo>
                    <a:pt x="241" y="159"/>
                    <a:pt x="259" y="159"/>
                    <a:pt x="268" y="141"/>
                  </a:cubicBezTo>
                  <a:cubicBezTo>
                    <a:pt x="286" y="123"/>
                    <a:pt x="295" y="78"/>
                    <a:pt x="268" y="60"/>
                  </a:cubicBezTo>
                  <a:cubicBezTo>
                    <a:pt x="241" y="34"/>
                    <a:pt x="205" y="7"/>
                    <a:pt x="161" y="7"/>
                  </a:cubicBezTo>
                  <a:cubicBezTo>
                    <a:pt x="143" y="2"/>
                    <a:pt x="123"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5384438" y="4462386"/>
              <a:ext cx="27828" cy="16788"/>
            </a:xfrm>
            <a:custGeom>
              <a:avLst/>
              <a:gdLst/>
              <a:ahLst/>
              <a:cxnLst/>
              <a:rect l="l" t="t" r="r" b="b"/>
              <a:pathLst>
                <a:path w="305" h="184" extrusionOk="0">
                  <a:moveTo>
                    <a:pt x="70" y="1"/>
                  </a:moveTo>
                  <a:cubicBezTo>
                    <a:pt x="45" y="1"/>
                    <a:pt x="18" y="24"/>
                    <a:pt x="10" y="47"/>
                  </a:cubicBezTo>
                  <a:cubicBezTo>
                    <a:pt x="1" y="83"/>
                    <a:pt x="19" y="118"/>
                    <a:pt x="54" y="127"/>
                  </a:cubicBezTo>
                  <a:cubicBezTo>
                    <a:pt x="108" y="145"/>
                    <a:pt x="170" y="163"/>
                    <a:pt x="224" y="181"/>
                  </a:cubicBezTo>
                  <a:cubicBezTo>
                    <a:pt x="230" y="182"/>
                    <a:pt x="236" y="183"/>
                    <a:pt x="242" y="183"/>
                  </a:cubicBezTo>
                  <a:cubicBezTo>
                    <a:pt x="271" y="183"/>
                    <a:pt x="297" y="166"/>
                    <a:pt x="304" y="136"/>
                  </a:cubicBezTo>
                  <a:cubicBezTo>
                    <a:pt x="304" y="110"/>
                    <a:pt x="286" y="74"/>
                    <a:pt x="260" y="65"/>
                  </a:cubicBezTo>
                  <a:lnTo>
                    <a:pt x="81" y="3"/>
                  </a:lnTo>
                  <a:cubicBezTo>
                    <a:pt x="78" y="1"/>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5382887" y="4382827"/>
              <a:ext cx="20437" cy="16697"/>
            </a:xfrm>
            <a:custGeom>
              <a:avLst/>
              <a:gdLst/>
              <a:ahLst/>
              <a:cxnLst/>
              <a:rect l="l" t="t" r="r" b="b"/>
              <a:pathLst>
                <a:path w="224" h="183" extrusionOk="0">
                  <a:moveTo>
                    <a:pt x="45" y="0"/>
                  </a:moveTo>
                  <a:cubicBezTo>
                    <a:pt x="36" y="9"/>
                    <a:pt x="18" y="18"/>
                    <a:pt x="9" y="36"/>
                  </a:cubicBezTo>
                  <a:cubicBezTo>
                    <a:pt x="0" y="45"/>
                    <a:pt x="0" y="63"/>
                    <a:pt x="9" y="81"/>
                  </a:cubicBezTo>
                  <a:cubicBezTo>
                    <a:pt x="9" y="98"/>
                    <a:pt x="18" y="107"/>
                    <a:pt x="36" y="116"/>
                  </a:cubicBezTo>
                  <a:cubicBezTo>
                    <a:pt x="62" y="134"/>
                    <a:pt x="98" y="152"/>
                    <a:pt x="134" y="170"/>
                  </a:cubicBezTo>
                  <a:cubicBezTo>
                    <a:pt x="140" y="176"/>
                    <a:pt x="151" y="182"/>
                    <a:pt x="163" y="182"/>
                  </a:cubicBezTo>
                  <a:cubicBezTo>
                    <a:pt x="168" y="182"/>
                    <a:pt x="173" y="181"/>
                    <a:pt x="178" y="179"/>
                  </a:cubicBezTo>
                  <a:cubicBezTo>
                    <a:pt x="196" y="179"/>
                    <a:pt x="205" y="161"/>
                    <a:pt x="214" y="152"/>
                  </a:cubicBezTo>
                  <a:cubicBezTo>
                    <a:pt x="223" y="134"/>
                    <a:pt x="223" y="116"/>
                    <a:pt x="223" y="107"/>
                  </a:cubicBezTo>
                  <a:cubicBezTo>
                    <a:pt x="214" y="89"/>
                    <a:pt x="205" y="72"/>
                    <a:pt x="196" y="72"/>
                  </a:cubicBezTo>
                  <a:cubicBezTo>
                    <a:pt x="161" y="45"/>
                    <a:pt x="125" y="27"/>
                    <a:pt x="98" y="9"/>
                  </a:cubicBezTo>
                  <a:cubicBezTo>
                    <a:pt x="80" y="0"/>
                    <a:pt x="62"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5375497" y="4514300"/>
              <a:ext cx="24543" cy="18339"/>
            </a:xfrm>
            <a:custGeom>
              <a:avLst/>
              <a:gdLst/>
              <a:ahLst/>
              <a:cxnLst/>
              <a:rect l="l" t="t" r="r" b="b"/>
              <a:pathLst>
                <a:path w="269" h="201" extrusionOk="0">
                  <a:moveTo>
                    <a:pt x="64" y="1"/>
                  </a:moveTo>
                  <a:cubicBezTo>
                    <a:pt x="60" y="1"/>
                    <a:pt x="57" y="2"/>
                    <a:pt x="54" y="4"/>
                  </a:cubicBezTo>
                  <a:cubicBezTo>
                    <a:pt x="36" y="4"/>
                    <a:pt x="19" y="22"/>
                    <a:pt x="10" y="31"/>
                  </a:cubicBezTo>
                  <a:cubicBezTo>
                    <a:pt x="1" y="58"/>
                    <a:pt x="10" y="103"/>
                    <a:pt x="36" y="112"/>
                  </a:cubicBezTo>
                  <a:cubicBezTo>
                    <a:pt x="81" y="138"/>
                    <a:pt x="126" y="165"/>
                    <a:pt x="170" y="192"/>
                  </a:cubicBezTo>
                  <a:cubicBezTo>
                    <a:pt x="188" y="201"/>
                    <a:pt x="206" y="201"/>
                    <a:pt x="215" y="201"/>
                  </a:cubicBezTo>
                  <a:cubicBezTo>
                    <a:pt x="233" y="192"/>
                    <a:pt x="251" y="183"/>
                    <a:pt x="259" y="174"/>
                  </a:cubicBezTo>
                  <a:cubicBezTo>
                    <a:pt x="268" y="138"/>
                    <a:pt x="259" y="103"/>
                    <a:pt x="233" y="85"/>
                  </a:cubicBezTo>
                  <a:lnTo>
                    <a:pt x="99" y="13"/>
                  </a:lnTo>
                  <a:cubicBezTo>
                    <a:pt x="86" y="7"/>
                    <a:pt x="74"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338911" y="4565940"/>
              <a:ext cx="14689" cy="14781"/>
            </a:xfrm>
            <a:custGeom>
              <a:avLst/>
              <a:gdLst/>
              <a:ahLst/>
              <a:cxnLst/>
              <a:rect l="l" t="t" r="r" b="b"/>
              <a:pathLst>
                <a:path w="161" h="162" extrusionOk="0">
                  <a:moveTo>
                    <a:pt x="36" y="0"/>
                  </a:moveTo>
                  <a:cubicBezTo>
                    <a:pt x="27" y="0"/>
                    <a:pt x="27" y="9"/>
                    <a:pt x="18" y="18"/>
                  </a:cubicBezTo>
                  <a:cubicBezTo>
                    <a:pt x="18" y="18"/>
                    <a:pt x="9" y="18"/>
                    <a:pt x="9" y="27"/>
                  </a:cubicBezTo>
                  <a:cubicBezTo>
                    <a:pt x="0" y="36"/>
                    <a:pt x="0" y="45"/>
                    <a:pt x="0" y="54"/>
                  </a:cubicBezTo>
                  <a:cubicBezTo>
                    <a:pt x="0" y="63"/>
                    <a:pt x="0" y="72"/>
                    <a:pt x="0" y="72"/>
                  </a:cubicBezTo>
                  <a:cubicBezTo>
                    <a:pt x="0" y="81"/>
                    <a:pt x="9" y="90"/>
                    <a:pt x="18" y="99"/>
                  </a:cubicBezTo>
                  <a:cubicBezTo>
                    <a:pt x="27" y="116"/>
                    <a:pt x="45" y="125"/>
                    <a:pt x="54" y="143"/>
                  </a:cubicBezTo>
                  <a:cubicBezTo>
                    <a:pt x="63" y="143"/>
                    <a:pt x="72" y="152"/>
                    <a:pt x="72" y="152"/>
                  </a:cubicBezTo>
                  <a:cubicBezTo>
                    <a:pt x="81" y="152"/>
                    <a:pt x="90" y="161"/>
                    <a:pt x="98" y="161"/>
                  </a:cubicBezTo>
                  <a:cubicBezTo>
                    <a:pt x="107" y="161"/>
                    <a:pt x="116" y="152"/>
                    <a:pt x="125" y="152"/>
                  </a:cubicBezTo>
                  <a:cubicBezTo>
                    <a:pt x="134" y="152"/>
                    <a:pt x="134" y="143"/>
                    <a:pt x="143" y="143"/>
                  </a:cubicBezTo>
                  <a:cubicBezTo>
                    <a:pt x="143" y="134"/>
                    <a:pt x="152" y="134"/>
                    <a:pt x="152" y="125"/>
                  </a:cubicBezTo>
                  <a:cubicBezTo>
                    <a:pt x="161" y="116"/>
                    <a:pt x="161" y="108"/>
                    <a:pt x="161" y="99"/>
                  </a:cubicBezTo>
                  <a:lnTo>
                    <a:pt x="161" y="81"/>
                  </a:lnTo>
                  <a:cubicBezTo>
                    <a:pt x="152" y="72"/>
                    <a:pt x="152" y="63"/>
                    <a:pt x="143" y="54"/>
                  </a:cubicBezTo>
                  <a:lnTo>
                    <a:pt x="107" y="18"/>
                  </a:lnTo>
                  <a:cubicBezTo>
                    <a:pt x="98"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315280" y="4593858"/>
              <a:ext cx="24543" cy="20164"/>
            </a:xfrm>
            <a:custGeom>
              <a:avLst/>
              <a:gdLst/>
              <a:ahLst/>
              <a:cxnLst/>
              <a:rect l="l" t="t" r="r" b="b"/>
              <a:pathLst>
                <a:path w="269" h="221" extrusionOk="0">
                  <a:moveTo>
                    <a:pt x="76" y="0"/>
                  </a:moveTo>
                  <a:cubicBezTo>
                    <a:pt x="68" y="0"/>
                    <a:pt x="59" y="2"/>
                    <a:pt x="54" y="7"/>
                  </a:cubicBezTo>
                  <a:cubicBezTo>
                    <a:pt x="36" y="7"/>
                    <a:pt x="18" y="16"/>
                    <a:pt x="10" y="33"/>
                  </a:cubicBezTo>
                  <a:cubicBezTo>
                    <a:pt x="10" y="42"/>
                    <a:pt x="1" y="60"/>
                    <a:pt x="10" y="78"/>
                  </a:cubicBezTo>
                  <a:cubicBezTo>
                    <a:pt x="10" y="87"/>
                    <a:pt x="10" y="87"/>
                    <a:pt x="10" y="96"/>
                  </a:cubicBezTo>
                  <a:cubicBezTo>
                    <a:pt x="18" y="105"/>
                    <a:pt x="27" y="114"/>
                    <a:pt x="36" y="114"/>
                  </a:cubicBezTo>
                  <a:lnTo>
                    <a:pt x="170" y="212"/>
                  </a:lnTo>
                  <a:cubicBezTo>
                    <a:pt x="188" y="221"/>
                    <a:pt x="206" y="221"/>
                    <a:pt x="215" y="221"/>
                  </a:cubicBezTo>
                  <a:cubicBezTo>
                    <a:pt x="233" y="212"/>
                    <a:pt x="250" y="203"/>
                    <a:pt x="259" y="194"/>
                  </a:cubicBezTo>
                  <a:cubicBezTo>
                    <a:pt x="259" y="176"/>
                    <a:pt x="268" y="158"/>
                    <a:pt x="259" y="141"/>
                  </a:cubicBezTo>
                  <a:cubicBezTo>
                    <a:pt x="259" y="141"/>
                    <a:pt x="259" y="132"/>
                    <a:pt x="259" y="132"/>
                  </a:cubicBezTo>
                  <a:cubicBezTo>
                    <a:pt x="250" y="123"/>
                    <a:pt x="241" y="114"/>
                    <a:pt x="233" y="105"/>
                  </a:cubicBezTo>
                  <a:cubicBezTo>
                    <a:pt x="188" y="78"/>
                    <a:pt x="143" y="42"/>
                    <a:pt x="99" y="7"/>
                  </a:cubicBezTo>
                  <a:cubicBezTo>
                    <a:pt x="94" y="2"/>
                    <a:pt x="85"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340553" y="4530084"/>
              <a:ext cx="18795" cy="16423"/>
            </a:xfrm>
            <a:custGeom>
              <a:avLst/>
              <a:gdLst/>
              <a:ahLst/>
              <a:cxnLst/>
              <a:rect l="l" t="t" r="r" b="b"/>
              <a:pathLst>
                <a:path w="206" h="180" extrusionOk="0">
                  <a:moveTo>
                    <a:pt x="45" y="1"/>
                  </a:moveTo>
                  <a:cubicBezTo>
                    <a:pt x="36" y="1"/>
                    <a:pt x="36" y="10"/>
                    <a:pt x="27" y="10"/>
                  </a:cubicBezTo>
                  <a:cubicBezTo>
                    <a:pt x="18" y="19"/>
                    <a:pt x="18" y="19"/>
                    <a:pt x="9" y="28"/>
                  </a:cubicBezTo>
                  <a:cubicBezTo>
                    <a:pt x="0" y="46"/>
                    <a:pt x="0" y="63"/>
                    <a:pt x="0" y="72"/>
                  </a:cubicBezTo>
                  <a:cubicBezTo>
                    <a:pt x="9" y="81"/>
                    <a:pt x="9" y="90"/>
                    <a:pt x="9" y="90"/>
                  </a:cubicBezTo>
                  <a:cubicBezTo>
                    <a:pt x="18" y="99"/>
                    <a:pt x="27" y="108"/>
                    <a:pt x="36" y="117"/>
                  </a:cubicBezTo>
                  <a:cubicBezTo>
                    <a:pt x="54" y="135"/>
                    <a:pt x="80" y="153"/>
                    <a:pt x="107" y="170"/>
                  </a:cubicBezTo>
                  <a:cubicBezTo>
                    <a:pt x="116" y="179"/>
                    <a:pt x="125" y="179"/>
                    <a:pt x="134" y="179"/>
                  </a:cubicBezTo>
                  <a:lnTo>
                    <a:pt x="161" y="179"/>
                  </a:lnTo>
                  <a:cubicBezTo>
                    <a:pt x="161" y="179"/>
                    <a:pt x="170" y="170"/>
                    <a:pt x="179" y="170"/>
                  </a:cubicBezTo>
                  <a:cubicBezTo>
                    <a:pt x="187" y="162"/>
                    <a:pt x="187" y="162"/>
                    <a:pt x="196" y="153"/>
                  </a:cubicBezTo>
                  <a:cubicBezTo>
                    <a:pt x="196" y="135"/>
                    <a:pt x="205" y="117"/>
                    <a:pt x="196" y="99"/>
                  </a:cubicBezTo>
                  <a:cubicBezTo>
                    <a:pt x="196" y="99"/>
                    <a:pt x="196" y="90"/>
                    <a:pt x="196" y="90"/>
                  </a:cubicBezTo>
                  <a:cubicBezTo>
                    <a:pt x="187" y="81"/>
                    <a:pt x="179" y="72"/>
                    <a:pt x="170" y="63"/>
                  </a:cubicBezTo>
                  <a:cubicBezTo>
                    <a:pt x="143" y="46"/>
                    <a:pt x="116" y="28"/>
                    <a:pt x="98" y="10"/>
                  </a:cubicBezTo>
                  <a:cubicBezTo>
                    <a:pt x="89" y="1"/>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266469" y="4611558"/>
              <a:ext cx="14689" cy="17974"/>
            </a:xfrm>
            <a:custGeom>
              <a:avLst/>
              <a:gdLst/>
              <a:ahLst/>
              <a:cxnLst/>
              <a:rect l="l" t="t" r="r" b="b"/>
              <a:pathLst>
                <a:path w="161" h="197" extrusionOk="0">
                  <a:moveTo>
                    <a:pt x="54" y="0"/>
                  </a:moveTo>
                  <a:cubicBezTo>
                    <a:pt x="45" y="0"/>
                    <a:pt x="36" y="0"/>
                    <a:pt x="27" y="9"/>
                  </a:cubicBezTo>
                  <a:cubicBezTo>
                    <a:pt x="18" y="18"/>
                    <a:pt x="9" y="27"/>
                    <a:pt x="0" y="45"/>
                  </a:cubicBezTo>
                  <a:cubicBezTo>
                    <a:pt x="0" y="54"/>
                    <a:pt x="0" y="54"/>
                    <a:pt x="0" y="63"/>
                  </a:cubicBezTo>
                  <a:cubicBezTo>
                    <a:pt x="0" y="71"/>
                    <a:pt x="0" y="80"/>
                    <a:pt x="9" y="89"/>
                  </a:cubicBezTo>
                  <a:cubicBezTo>
                    <a:pt x="18" y="116"/>
                    <a:pt x="36" y="143"/>
                    <a:pt x="45" y="170"/>
                  </a:cubicBezTo>
                  <a:cubicBezTo>
                    <a:pt x="54" y="178"/>
                    <a:pt x="54" y="178"/>
                    <a:pt x="63" y="187"/>
                  </a:cubicBezTo>
                  <a:cubicBezTo>
                    <a:pt x="72" y="196"/>
                    <a:pt x="81" y="196"/>
                    <a:pt x="81" y="196"/>
                  </a:cubicBezTo>
                  <a:lnTo>
                    <a:pt x="107" y="196"/>
                  </a:lnTo>
                  <a:cubicBezTo>
                    <a:pt x="116" y="196"/>
                    <a:pt x="125" y="196"/>
                    <a:pt x="134" y="187"/>
                  </a:cubicBezTo>
                  <a:cubicBezTo>
                    <a:pt x="143" y="178"/>
                    <a:pt x="152" y="170"/>
                    <a:pt x="161" y="152"/>
                  </a:cubicBezTo>
                  <a:cubicBezTo>
                    <a:pt x="161" y="152"/>
                    <a:pt x="161" y="143"/>
                    <a:pt x="161" y="143"/>
                  </a:cubicBezTo>
                  <a:cubicBezTo>
                    <a:pt x="161" y="125"/>
                    <a:pt x="161" y="116"/>
                    <a:pt x="152" y="107"/>
                  </a:cubicBezTo>
                  <a:cubicBezTo>
                    <a:pt x="143" y="80"/>
                    <a:pt x="125" y="54"/>
                    <a:pt x="116" y="27"/>
                  </a:cubicBezTo>
                  <a:cubicBezTo>
                    <a:pt x="107" y="27"/>
                    <a:pt x="107" y="18"/>
                    <a:pt x="98" y="9"/>
                  </a:cubicBezTo>
                  <a:cubicBezTo>
                    <a:pt x="90"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255064" y="4645681"/>
              <a:ext cx="22080" cy="21258"/>
            </a:xfrm>
            <a:custGeom>
              <a:avLst/>
              <a:gdLst/>
              <a:ahLst/>
              <a:cxnLst/>
              <a:rect l="l" t="t" r="r" b="b"/>
              <a:pathLst>
                <a:path w="242" h="233" extrusionOk="0">
                  <a:moveTo>
                    <a:pt x="63" y="1"/>
                  </a:moveTo>
                  <a:cubicBezTo>
                    <a:pt x="54" y="1"/>
                    <a:pt x="36" y="1"/>
                    <a:pt x="18" y="19"/>
                  </a:cubicBezTo>
                  <a:cubicBezTo>
                    <a:pt x="9" y="28"/>
                    <a:pt x="0" y="45"/>
                    <a:pt x="0" y="63"/>
                  </a:cubicBezTo>
                  <a:cubicBezTo>
                    <a:pt x="0" y="72"/>
                    <a:pt x="9" y="90"/>
                    <a:pt x="18" y="99"/>
                  </a:cubicBezTo>
                  <a:cubicBezTo>
                    <a:pt x="63" y="143"/>
                    <a:pt x="99" y="179"/>
                    <a:pt x="134" y="215"/>
                  </a:cubicBezTo>
                  <a:cubicBezTo>
                    <a:pt x="152" y="233"/>
                    <a:pt x="170" y="233"/>
                    <a:pt x="179" y="233"/>
                  </a:cubicBezTo>
                  <a:cubicBezTo>
                    <a:pt x="197" y="233"/>
                    <a:pt x="215" y="233"/>
                    <a:pt x="223" y="215"/>
                  </a:cubicBezTo>
                  <a:cubicBezTo>
                    <a:pt x="232" y="206"/>
                    <a:pt x="241" y="188"/>
                    <a:pt x="241" y="179"/>
                  </a:cubicBezTo>
                  <a:cubicBezTo>
                    <a:pt x="241" y="161"/>
                    <a:pt x="232" y="143"/>
                    <a:pt x="223" y="135"/>
                  </a:cubicBezTo>
                  <a:cubicBezTo>
                    <a:pt x="188" y="90"/>
                    <a:pt x="143" y="54"/>
                    <a:pt x="107" y="19"/>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5297398" y="4616850"/>
              <a:ext cx="19616" cy="23813"/>
            </a:xfrm>
            <a:custGeom>
              <a:avLst/>
              <a:gdLst/>
              <a:ahLst/>
              <a:cxnLst/>
              <a:rect l="l" t="t" r="r" b="b"/>
              <a:pathLst>
                <a:path w="215" h="261" extrusionOk="0">
                  <a:moveTo>
                    <a:pt x="74" y="1"/>
                  </a:moveTo>
                  <a:cubicBezTo>
                    <a:pt x="61" y="1"/>
                    <a:pt x="49" y="7"/>
                    <a:pt x="36" y="13"/>
                  </a:cubicBezTo>
                  <a:cubicBezTo>
                    <a:pt x="9" y="31"/>
                    <a:pt x="0" y="67"/>
                    <a:pt x="18" y="94"/>
                  </a:cubicBezTo>
                  <a:cubicBezTo>
                    <a:pt x="45" y="138"/>
                    <a:pt x="72" y="183"/>
                    <a:pt x="98" y="228"/>
                  </a:cubicBezTo>
                  <a:cubicBezTo>
                    <a:pt x="98" y="245"/>
                    <a:pt x="116" y="254"/>
                    <a:pt x="134" y="254"/>
                  </a:cubicBezTo>
                  <a:cubicBezTo>
                    <a:pt x="139" y="259"/>
                    <a:pt x="145" y="261"/>
                    <a:pt x="153" y="261"/>
                  </a:cubicBezTo>
                  <a:cubicBezTo>
                    <a:pt x="161" y="261"/>
                    <a:pt x="170" y="259"/>
                    <a:pt x="179" y="254"/>
                  </a:cubicBezTo>
                  <a:cubicBezTo>
                    <a:pt x="206" y="236"/>
                    <a:pt x="214" y="201"/>
                    <a:pt x="197" y="165"/>
                  </a:cubicBezTo>
                  <a:cubicBezTo>
                    <a:pt x="179" y="120"/>
                    <a:pt x="152" y="76"/>
                    <a:pt x="125" y="31"/>
                  </a:cubicBezTo>
                  <a:cubicBezTo>
                    <a:pt x="116" y="22"/>
                    <a:pt x="98" y="5"/>
                    <a:pt x="90" y="5"/>
                  </a:cubicBezTo>
                  <a:cubicBezTo>
                    <a:pt x="84" y="2"/>
                    <a:pt x="79"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5063740" y="4726699"/>
              <a:ext cx="19707" cy="23631"/>
            </a:xfrm>
            <a:custGeom>
              <a:avLst/>
              <a:gdLst/>
              <a:ahLst/>
              <a:cxnLst/>
              <a:rect l="l" t="t" r="r" b="b"/>
              <a:pathLst>
                <a:path w="216" h="259" extrusionOk="0">
                  <a:moveTo>
                    <a:pt x="70" y="1"/>
                  </a:moveTo>
                  <a:cubicBezTo>
                    <a:pt x="60" y="1"/>
                    <a:pt x="49" y="5"/>
                    <a:pt x="37" y="5"/>
                  </a:cubicBezTo>
                  <a:cubicBezTo>
                    <a:pt x="10" y="23"/>
                    <a:pt x="1" y="67"/>
                    <a:pt x="19" y="94"/>
                  </a:cubicBezTo>
                  <a:lnTo>
                    <a:pt x="90" y="228"/>
                  </a:lnTo>
                  <a:cubicBezTo>
                    <a:pt x="99" y="237"/>
                    <a:pt x="117" y="255"/>
                    <a:pt x="135" y="255"/>
                  </a:cubicBezTo>
                  <a:cubicBezTo>
                    <a:pt x="137" y="257"/>
                    <a:pt x="141" y="258"/>
                    <a:pt x="145" y="258"/>
                  </a:cubicBezTo>
                  <a:cubicBezTo>
                    <a:pt x="154" y="258"/>
                    <a:pt x="167" y="252"/>
                    <a:pt x="179" y="246"/>
                  </a:cubicBezTo>
                  <a:cubicBezTo>
                    <a:pt x="206" y="228"/>
                    <a:pt x="215" y="192"/>
                    <a:pt x="197" y="165"/>
                  </a:cubicBezTo>
                  <a:lnTo>
                    <a:pt x="117" y="32"/>
                  </a:lnTo>
                  <a:cubicBezTo>
                    <a:pt x="117" y="14"/>
                    <a:pt x="99" y="5"/>
                    <a:pt x="81" y="5"/>
                  </a:cubicBezTo>
                  <a:cubicBezTo>
                    <a:pt x="78" y="2"/>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5019855" y="4730349"/>
              <a:ext cx="11496" cy="27098"/>
            </a:xfrm>
            <a:custGeom>
              <a:avLst/>
              <a:gdLst/>
              <a:ahLst/>
              <a:cxnLst/>
              <a:rect l="l" t="t" r="r" b="b"/>
              <a:pathLst>
                <a:path w="126" h="297" extrusionOk="0">
                  <a:moveTo>
                    <a:pt x="63" y="1"/>
                  </a:moveTo>
                  <a:cubicBezTo>
                    <a:pt x="27" y="1"/>
                    <a:pt x="0" y="27"/>
                    <a:pt x="0" y="63"/>
                  </a:cubicBezTo>
                  <a:lnTo>
                    <a:pt x="0" y="241"/>
                  </a:lnTo>
                  <a:cubicBezTo>
                    <a:pt x="0" y="265"/>
                    <a:pt x="22" y="296"/>
                    <a:pt x="52" y="296"/>
                  </a:cubicBezTo>
                  <a:cubicBezTo>
                    <a:pt x="55" y="296"/>
                    <a:pt x="59" y="296"/>
                    <a:pt x="63" y="295"/>
                  </a:cubicBezTo>
                  <a:cubicBezTo>
                    <a:pt x="89" y="295"/>
                    <a:pt x="125" y="268"/>
                    <a:pt x="125" y="241"/>
                  </a:cubicBezTo>
                  <a:lnTo>
                    <a:pt x="125" y="63"/>
                  </a:lnTo>
                  <a:cubicBezTo>
                    <a:pt x="125" y="27"/>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4947413" y="4730349"/>
              <a:ext cx="10675" cy="23722"/>
            </a:xfrm>
            <a:custGeom>
              <a:avLst/>
              <a:gdLst/>
              <a:ahLst/>
              <a:cxnLst/>
              <a:rect l="l" t="t" r="r" b="b"/>
              <a:pathLst>
                <a:path w="117" h="260" extrusionOk="0">
                  <a:moveTo>
                    <a:pt x="54" y="1"/>
                  </a:moveTo>
                  <a:cubicBezTo>
                    <a:pt x="45" y="1"/>
                    <a:pt x="27" y="9"/>
                    <a:pt x="18" y="18"/>
                  </a:cubicBezTo>
                  <a:cubicBezTo>
                    <a:pt x="0" y="27"/>
                    <a:pt x="0" y="45"/>
                    <a:pt x="0" y="63"/>
                  </a:cubicBezTo>
                  <a:lnTo>
                    <a:pt x="0" y="197"/>
                  </a:lnTo>
                  <a:cubicBezTo>
                    <a:pt x="0" y="215"/>
                    <a:pt x="0" y="232"/>
                    <a:pt x="18" y="241"/>
                  </a:cubicBezTo>
                  <a:cubicBezTo>
                    <a:pt x="27" y="250"/>
                    <a:pt x="45" y="259"/>
                    <a:pt x="54" y="259"/>
                  </a:cubicBezTo>
                  <a:cubicBezTo>
                    <a:pt x="72" y="259"/>
                    <a:pt x="89" y="250"/>
                    <a:pt x="98" y="241"/>
                  </a:cubicBezTo>
                  <a:cubicBezTo>
                    <a:pt x="116" y="232"/>
                    <a:pt x="116" y="215"/>
                    <a:pt x="116" y="197"/>
                  </a:cubicBezTo>
                  <a:lnTo>
                    <a:pt x="116" y="63"/>
                  </a:lnTo>
                  <a:cubicBezTo>
                    <a:pt x="116" y="45"/>
                    <a:pt x="116" y="27"/>
                    <a:pt x="98" y="18"/>
                  </a:cubicBezTo>
                  <a:cubicBezTo>
                    <a:pt x="89"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4869223" y="4733633"/>
              <a:ext cx="11496" cy="34397"/>
            </a:xfrm>
            <a:custGeom>
              <a:avLst/>
              <a:gdLst/>
              <a:ahLst/>
              <a:cxnLst/>
              <a:rect l="l" t="t" r="r" b="b"/>
              <a:pathLst>
                <a:path w="126" h="377" extrusionOk="0">
                  <a:moveTo>
                    <a:pt x="63" y="0"/>
                  </a:moveTo>
                  <a:cubicBezTo>
                    <a:pt x="28" y="9"/>
                    <a:pt x="1" y="27"/>
                    <a:pt x="1" y="63"/>
                  </a:cubicBezTo>
                  <a:lnTo>
                    <a:pt x="1" y="321"/>
                  </a:lnTo>
                  <a:cubicBezTo>
                    <a:pt x="1" y="345"/>
                    <a:pt x="22" y="376"/>
                    <a:pt x="52" y="376"/>
                  </a:cubicBezTo>
                  <a:cubicBezTo>
                    <a:pt x="56" y="376"/>
                    <a:pt x="59" y="376"/>
                    <a:pt x="63" y="375"/>
                  </a:cubicBezTo>
                  <a:cubicBezTo>
                    <a:pt x="90" y="375"/>
                    <a:pt x="126" y="348"/>
                    <a:pt x="126" y="321"/>
                  </a:cubicBezTo>
                  <a:lnTo>
                    <a:pt x="126" y="63"/>
                  </a:lnTo>
                  <a:cubicBezTo>
                    <a:pt x="126" y="36"/>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4831816" y="4744673"/>
              <a:ext cx="13138" cy="21897"/>
            </a:xfrm>
            <a:custGeom>
              <a:avLst/>
              <a:gdLst/>
              <a:ahLst/>
              <a:cxnLst/>
              <a:rect l="l" t="t" r="r" b="b"/>
              <a:pathLst>
                <a:path w="144" h="240" extrusionOk="0">
                  <a:moveTo>
                    <a:pt x="59" y="0"/>
                  </a:moveTo>
                  <a:cubicBezTo>
                    <a:pt x="53" y="0"/>
                    <a:pt x="48" y="1"/>
                    <a:pt x="45" y="4"/>
                  </a:cubicBezTo>
                  <a:cubicBezTo>
                    <a:pt x="27" y="4"/>
                    <a:pt x="9" y="13"/>
                    <a:pt x="9" y="31"/>
                  </a:cubicBezTo>
                  <a:lnTo>
                    <a:pt x="0" y="49"/>
                  </a:lnTo>
                  <a:cubicBezTo>
                    <a:pt x="0" y="58"/>
                    <a:pt x="0" y="67"/>
                    <a:pt x="0" y="75"/>
                  </a:cubicBezTo>
                  <a:cubicBezTo>
                    <a:pt x="9" y="120"/>
                    <a:pt x="9" y="156"/>
                    <a:pt x="18" y="191"/>
                  </a:cubicBezTo>
                  <a:cubicBezTo>
                    <a:pt x="18" y="209"/>
                    <a:pt x="36" y="227"/>
                    <a:pt x="45" y="227"/>
                  </a:cubicBezTo>
                  <a:cubicBezTo>
                    <a:pt x="58" y="233"/>
                    <a:pt x="70" y="240"/>
                    <a:pt x="80" y="240"/>
                  </a:cubicBezTo>
                  <a:cubicBezTo>
                    <a:pt x="84" y="240"/>
                    <a:pt x="87" y="239"/>
                    <a:pt x="90" y="236"/>
                  </a:cubicBezTo>
                  <a:cubicBezTo>
                    <a:pt x="108" y="236"/>
                    <a:pt x="125" y="227"/>
                    <a:pt x="134" y="209"/>
                  </a:cubicBezTo>
                  <a:cubicBezTo>
                    <a:pt x="134" y="200"/>
                    <a:pt x="134" y="200"/>
                    <a:pt x="134" y="191"/>
                  </a:cubicBezTo>
                  <a:cubicBezTo>
                    <a:pt x="143" y="183"/>
                    <a:pt x="143" y="174"/>
                    <a:pt x="134" y="165"/>
                  </a:cubicBezTo>
                  <a:cubicBezTo>
                    <a:pt x="134" y="120"/>
                    <a:pt x="125" y="84"/>
                    <a:pt x="116" y="49"/>
                  </a:cubicBezTo>
                  <a:cubicBezTo>
                    <a:pt x="116" y="31"/>
                    <a:pt x="99" y="13"/>
                    <a:pt x="90" y="4"/>
                  </a:cubicBezTo>
                  <a:cubicBezTo>
                    <a:pt x="84" y="4"/>
                    <a:pt x="70"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4787840" y="4730349"/>
              <a:ext cx="10675" cy="29379"/>
            </a:xfrm>
            <a:custGeom>
              <a:avLst/>
              <a:gdLst/>
              <a:ahLst/>
              <a:cxnLst/>
              <a:rect l="l" t="t" r="r" b="b"/>
              <a:pathLst>
                <a:path w="117" h="322" extrusionOk="0">
                  <a:moveTo>
                    <a:pt x="63" y="1"/>
                  </a:moveTo>
                  <a:cubicBezTo>
                    <a:pt x="28" y="1"/>
                    <a:pt x="1" y="27"/>
                    <a:pt x="1" y="63"/>
                  </a:cubicBezTo>
                  <a:lnTo>
                    <a:pt x="1" y="259"/>
                  </a:lnTo>
                  <a:cubicBezTo>
                    <a:pt x="1" y="286"/>
                    <a:pt x="28" y="322"/>
                    <a:pt x="63" y="322"/>
                  </a:cubicBezTo>
                  <a:cubicBezTo>
                    <a:pt x="90" y="313"/>
                    <a:pt x="117" y="295"/>
                    <a:pt x="117" y="259"/>
                  </a:cubicBezTo>
                  <a:lnTo>
                    <a:pt x="117" y="63"/>
                  </a:lnTo>
                  <a:cubicBezTo>
                    <a:pt x="117"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4764301" y="4714109"/>
              <a:ext cx="11405" cy="21988"/>
            </a:xfrm>
            <a:custGeom>
              <a:avLst/>
              <a:gdLst/>
              <a:ahLst/>
              <a:cxnLst/>
              <a:rect l="l" t="t" r="r" b="b"/>
              <a:pathLst>
                <a:path w="125" h="241" extrusionOk="0">
                  <a:moveTo>
                    <a:pt x="62" y="0"/>
                  </a:moveTo>
                  <a:cubicBezTo>
                    <a:pt x="45" y="9"/>
                    <a:pt x="36" y="9"/>
                    <a:pt x="18" y="18"/>
                  </a:cubicBezTo>
                  <a:cubicBezTo>
                    <a:pt x="9" y="36"/>
                    <a:pt x="0" y="45"/>
                    <a:pt x="0" y="63"/>
                  </a:cubicBezTo>
                  <a:lnTo>
                    <a:pt x="0" y="179"/>
                  </a:lnTo>
                  <a:cubicBezTo>
                    <a:pt x="0" y="196"/>
                    <a:pt x="9" y="214"/>
                    <a:pt x="18" y="223"/>
                  </a:cubicBezTo>
                  <a:cubicBezTo>
                    <a:pt x="36" y="232"/>
                    <a:pt x="45" y="241"/>
                    <a:pt x="62" y="241"/>
                  </a:cubicBezTo>
                  <a:cubicBezTo>
                    <a:pt x="80" y="241"/>
                    <a:pt x="98" y="241"/>
                    <a:pt x="107" y="223"/>
                  </a:cubicBezTo>
                  <a:cubicBezTo>
                    <a:pt x="116" y="214"/>
                    <a:pt x="125" y="196"/>
                    <a:pt x="125" y="179"/>
                  </a:cubicBezTo>
                  <a:lnTo>
                    <a:pt x="125" y="63"/>
                  </a:lnTo>
                  <a:cubicBezTo>
                    <a:pt x="125" y="54"/>
                    <a:pt x="116" y="36"/>
                    <a:pt x="107" y="18"/>
                  </a:cubicBezTo>
                  <a:cubicBezTo>
                    <a:pt x="98" y="9"/>
                    <a:pt x="80"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4672243" y="4724874"/>
              <a:ext cx="14781" cy="24087"/>
            </a:xfrm>
            <a:custGeom>
              <a:avLst/>
              <a:gdLst/>
              <a:ahLst/>
              <a:cxnLst/>
              <a:rect l="l" t="t" r="r" b="b"/>
              <a:pathLst>
                <a:path w="162" h="264" extrusionOk="0">
                  <a:moveTo>
                    <a:pt x="90" y="0"/>
                  </a:moveTo>
                  <a:cubicBezTo>
                    <a:pt x="81" y="0"/>
                    <a:pt x="72" y="3"/>
                    <a:pt x="63" y="7"/>
                  </a:cubicBezTo>
                  <a:cubicBezTo>
                    <a:pt x="54" y="16"/>
                    <a:pt x="46" y="34"/>
                    <a:pt x="37" y="43"/>
                  </a:cubicBezTo>
                  <a:cubicBezTo>
                    <a:pt x="28" y="96"/>
                    <a:pt x="19" y="141"/>
                    <a:pt x="1" y="185"/>
                  </a:cubicBezTo>
                  <a:cubicBezTo>
                    <a:pt x="1" y="194"/>
                    <a:pt x="1" y="221"/>
                    <a:pt x="10" y="230"/>
                  </a:cubicBezTo>
                  <a:cubicBezTo>
                    <a:pt x="19" y="239"/>
                    <a:pt x="28" y="257"/>
                    <a:pt x="46" y="257"/>
                  </a:cubicBezTo>
                  <a:cubicBezTo>
                    <a:pt x="54" y="261"/>
                    <a:pt x="63" y="263"/>
                    <a:pt x="71" y="263"/>
                  </a:cubicBezTo>
                  <a:cubicBezTo>
                    <a:pt x="79" y="263"/>
                    <a:pt x="86" y="261"/>
                    <a:pt x="90" y="257"/>
                  </a:cubicBezTo>
                  <a:cubicBezTo>
                    <a:pt x="108" y="248"/>
                    <a:pt x="117" y="230"/>
                    <a:pt x="117" y="212"/>
                  </a:cubicBezTo>
                  <a:cubicBezTo>
                    <a:pt x="135" y="168"/>
                    <a:pt x="144" y="123"/>
                    <a:pt x="162" y="78"/>
                  </a:cubicBezTo>
                  <a:cubicBezTo>
                    <a:pt x="162" y="61"/>
                    <a:pt x="162" y="43"/>
                    <a:pt x="153" y="34"/>
                  </a:cubicBezTo>
                  <a:cubicBezTo>
                    <a:pt x="144" y="16"/>
                    <a:pt x="126" y="7"/>
                    <a:pt x="117" y="7"/>
                  </a:cubicBezTo>
                  <a:cubicBezTo>
                    <a:pt x="108" y="3"/>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4900152" y="4723232"/>
              <a:ext cx="13959" cy="18613"/>
            </a:xfrm>
            <a:custGeom>
              <a:avLst/>
              <a:gdLst/>
              <a:ahLst/>
              <a:cxnLst/>
              <a:rect l="l" t="t" r="r" b="b"/>
              <a:pathLst>
                <a:path w="153" h="204" extrusionOk="0">
                  <a:moveTo>
                    <a:pt x="60" y="0"/>
                  </a:moveTo>
                  <a:cubicBezTo>
                    <a:pt x="57" y="0"/>
                    <a:pt x="54" y="3"/>
                    <a:pt x="54" y="7"/>
                  </a:cubicBezTo>
                  <a:cubicBezTo>
                    <a:pt x="37" y="7"/>
                    <a:pt x="19" y="16"/>
                    <a:pt x="10" y="34"/>
                  </a:cubicBezTo>
                  <a:cubicBezTo>
                    <a:pt x="10" y="52"/>
                    <a:pt x="1" y="61"/>
                    <a:pt x="10" y="79"/>
                  </a:cubicBezTo>
                  <a:cubicBezTo>
                    <a:pt x="10" y="105"/>
                    <a:pt x="19" y="132"/>
                    <a:pt x="28" y="159"/>
                  </a:cubicBezTo>
                  <a:cubicBezTo>
                    <a:pt x="28" y="168"/>
                    <a:pt x="37" y="177"/>
                    <a:pt x="37" y="177"/>
                  </a:cubicBezTo>
                  <a:cubicBezTo>
                    <a:pt x="45" y="186"/>
                    <a:pt x="45" y="194"/>
                    <a:pt x="54" y="194"/>
                  </a:cubicBezTo>
                  <a:cubicBezTo>
                    <a:pt x="63" y="194"/>
                    <a:pt x="72" y="203"/>
                    <a:pt x="81" y="203"/>
                  </a:cubicBezTo>
                  <a:lnTo>
                    <a:pt x="99" y="203"/>
                  </a:lnTo>
                  <a:cubicBezTo>
                    <a:pt x="117" y="194"/>
                    <a:pt x="135" y="186"/>
                    <a:pt x="135" y="177"/>
                  </a:cubicBezTo>
                  <a:cubicBezTo>
                    <a:pt x="144" y="159"/>
                    <a:pt x="153" y="141"/>
                    <a:pt x="144" y="123"/>
                  </a:cubicBezTo>
                  <a:cubicBezTo>
                    <a:pt x="135" y="96"/>
                    <a:pt x="135" y="70"/>
                    <a:pt x="126" y="52"/>
                  </a:cubicBezTo>
                  <a:cubicBezTo>
                    <a:pt x="126" y="43"/>
                    <a:pt x="117" y="34"/>
                    <a:pt x="117" y="25"/>
                  </a:cubicBezTo>
                  <a:cubicBezTo>
                    <a:pt x="108" y="16"/>
                    <a:pt x="108" y="16"/>
                    <a:pt x="99" y="7"/>
                  </a:cubicBezTo>
                  <a:lnTo>
                    <a:pt x="72" y="7"/>
                  </a:lnTo>
                  <a:cubicBezTo>
                    <a:pt x="68" y="3"/>
                    <a:pt x="6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4977521" y="4716481"/>
              <a:ext cx="14689" cy="18065"/>
            </a:xfrm>
            <a:custGeom>
              <a:avLst/>
              <a:gdLst/>
              <a:ahLst/>
              <a:cxnLst/>
              <a:rect l="l" t="t" r="r" b="b"/>
              <a:pathLst>
                <a:path w="161" h="198" extrusionOk="0">
                  <a:moveTo>
                    <a:pt x="54" y="1"/>
                  </a:moveTo>
                  <a:cubicBezTo>
                    <a:pt x="45" y="1"/>
                    <a:pt x="36" y="1"/>
                    <a:pt x="27" y="10"/>
                  </a:cubicBezTo>
                  <a:cubicBezTo>
                    <a:pt x="18" y="10"/>
                    <a:pt x="0" y="28"/>
                    <a:pt x="0" y="45"/>
                  </a:cubicBezTo>
                  <a:cubicBezTo>
                    <a:pt x="0" y="45"/>
                    <a:pt x="0" y="54"/>
                    <a:pt x="0" y="54"/>
                  </a:cubicBezTo>
                  <a:cubicBezTo>
                    <a:pt x="0" y="72"/>
                    <a:pt x="0" y="81"/>
                    <a:pt x="9" y="90"/>
                  </a:cubicBezTo>
                  <a:cubicBezTo>
                    <a:pt x="18" y="117"/>
                    <a:pt x="36" y="144"/>
                    <a:pt x="45" y="170"/>
                  </a:cubicBezTo>
                  <a:cubicBezTo>
                    <a:pt x="45" y="170"/>
                    <a:pt x="54" y="179"/>
                    <a:pt x="63" y="188"/>
                  </a:cubicBezTo>
                  <a:cubicBezTo>
                    <a:pt x="63" y="188"/>
                    <a:pt x="72" y="197"/>
                    <a:pt x="81" y="197"/>
                  </a:cubicBezTo>
                  <a:lnTo>
                    <a:pt x="107" y="197"/>
                  </a:lnTo>
                  <a:cubicBezTo>
                    <a:pt x="116" y="197"/>
                    <a:pt x="125" y="197"/>
                    <a:pt x="125" y="188"/>
                  </a:cubicBezTo>
                  <a:cubicBezTo>
                    <a:pt x="143" y="179"/>
                    <a:pt x="152" y="170"/>
                    <a:pt x="161" y="153"/>
                  </a:cubicBezTo>
                  <a:cubicBezTo>
                    <a:pt x="161" y="144"/>
                    <a:pt x="161" y="144"/>
                    <a:pt x="161" y="135"/>
                  </a:cubicBezTo>
                  <a:cubicBezTo>
                    <a:pt x="161" y="126"/>
                    <a:pt x="161" y="117"/>
                    <a:pt x="152" y="108"/>
                  </a:cubicBezTo>
                  <a:cubicBezTo>
                    <a:pt x="134" y="81"/>
                    <a:pt x="125" y="54"/>
                    <a:pt x="116" y="28"/>
                  </a:cubicBezTo>
                  <a:cubicBezTo>
                    <a:pt x="107" y="19"/>
                    <a:pt x="107" y="19"/>
                    <a:pt x="98"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5067025" y="4694766"/>
              <a:ext cx="19616" cy="23813"/>
            </a:xfrm>
            <a:custGeom>
              <a:avLst/>
              <a:gdLst/>
              <a:ahLst/>
              <a:cxnLst/>
              <a:rect l="l" t="t" r="r" b="b"/>
              <a:pathLst>
                <a:path w="215" h="261" extrusionOk="0">
                  <a:moveTo>
                    <a:pt x="63" y="0"/>
                  </a:moveTo>
                  <a:cubicBezTo>
                    <a:pt x="54" y="0"/>
                    <a:pt x="45" y="2"/>
                    <a:pt x="36" y="7"/>
                  </a:cubicBezTo>
                  <a:cubicBezTo>
                    <a:pt x="10" y="25"/>
                    <a:pt x="1" y="60"/>
                    <a:pt x="19" y="96"/>
                  </a:cubicBezTo>
                  <a:lnTo>
                    <a:pt x="99" y="230"/>
                  </a:lnTo>
                  <a:cubicBezTo>
                    <a:pt x="99" y="239"/>
                    <a:pt x="117" y="257"/>
                    <a:pt x="134" y="257"/>
                  </a:cubicBezTo>
                  <a:cubicBezTo>
                    <a:pt x="137" y="259"/>
                    <a:pt x="140" y="260"/>
                    <a:pt x="144" y="260"/>
                  </a:cubicBezTo>
                  <a:cubicBezTo>
                    <a:pt x="154" y="260"/>
                    <a:pt x="166" y="254"/>
                    <a:pt x="179" y="248"/>
                  </a:cubicBezTo>
                  <a:cubicBezTo>
                    <a:pt x="206" y="230"/>
                    <a:pt x="215" y="194"/>
                    <a:pt x="197" y="167"/>
                  </a:cubicBezTo>
                  <a:cubicBezTo>
                    <a:pt x="179" y="123"/>
                    <a:pt x="152" y="78"/>
                    <a:pt x="126" y="34"/>
                  </a:cubicBezTo>
                  <a:cubicBezTo>
                    <a:pt x="117" y="16"/>
                    <a:pt x="99" y="7"/>
                    <a:pt x="90" y="7"/>
                  </a:cubicBezTo>
                  <a:cubicBezTo>
                    <a:pt x="81" y="2"/>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4308481" y="3931113"/>
              <a:ext cx="30200" cy="19890"/>
            </a:xfrm>
            <a:custGeom>
              <a:avLst/>
              <a:gdLst/>
              <a:ahLst/>
              <a:cxnLst/>
              <a:rect l="l" t="t" r="r" b="b"/>
              <a:pathLst>
                <a:path w="331" h="218" extrusionOk="0">
                  <a:moveTo>
                    <a:pt x="54" y="0"/>
                  </a:moveTo>
                  <a:cubicBezTo>
                    <a:pt x="36" y="9"/>
                    <a:pt x="18" y="18"/>
                    <a:pt x="18" y="27"/>
                  </a:cubicBezTo>
                  <a:cubicBezTo>
                    <a:pt x="0" y="63"/>
                    <a:pt x="9" y="98"/>
                    <a:pt x="36" y="116"/>
                  </a:cubicBezTo>
                  <a:cubicBezTo>
                    <a:pt x="98" y="143"/>
                    <a:pt x="170" y="179"/>
                    <a:pt x="232" y="205"/>
                  </a:cubicBezTo>
                  <a:cubicBezTo>
                    <a:pt x="245" y="212"/>
                    <a:pt x="253" y="218"/>
                    <a:pt x="263" y="218"/>
                  </a:cubicBezTo>
                  <a:cubicBezTo>
                    <a:pt x="267" y="218"/>
                    <a:pt x="272" y="217"/>
                    <a:pt x="277" y="214"/>
                  </a:cubicBezTo>
                  <a:cubicBezTo>
                    <a:pt x="295" y="214"/>
                    <a:pt x="312" y="196"/>
                    <a:pt x="312" y="187"/>
                  </a:cubicBezTo>
                  <a:cubicBezTo>
                    <a:pt x="330" y="161"/>
                    <a:pt x="321" y="116"/>
                    <a:pt x="295" y="107"/>
                  </a:cubicBezTo>
                  <a:cubicBezTo>
                    <a:pt x="232" y="71"/>
                    <a:pt x="161" y="45"/>
                    <a:pt x="98" y="9"/>
                  </a:cubicBezTo>
                  <a:cubicBezTo>
                    <a:pt x="81" y="0"/>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4349173" y="3831756"/>
              <a:ext cx="24452" cy="14781"/>
            </a:xfrm>
            <a:custGeom>
              <a:avLst/>
              <a:gdLst/>
              <a:ahLst/>
              <a:cxnLst/>
              <a:rect l="l" t="t" r="r" b="b"/>
              <a:pathLst>
                <a:path w="268" h="162" extrusionOk="0">
                  <a:moveTo>
                    <a:pt x="90" y="1"/>
                  </a:moveTo>
                  <a:cubicBezTo>
                    <a:pt x="72" y="1"/>
                    <a:pt x="54" y="1"/>
                    <a:pt x="36" y="10"/>
                  </a:cubicBezTo>
                  <a:cubicBezTo>
                    <a:pt x="27" y="19"/>
                    <a:pt x="9" y="28"/>
                    <a:pt x="9" y="45"/>
                  </a:cubicBezTo>
                  <a:cubicBezTo>
                    <a:pt x="0" y="72"/>
                    <a:pt x="18" y="108"/>
                    <a:pt x="54" y="117"/>
                  </a:cubicBezTo>
                  <a:cubicBezTo>
                    <a:pt x="98" y="135"/>
                    <a:pt x="143" y="143"/>
                    <a:pt x="188" y="161"/>
                  </a:cubicBezTo>
                  <a:cubicBezTo>
                    <a:pt x="205" y="161"/>
                    <a:pt x="223" y="161"/>
                    <a:pt x="232" y="152"/>
                  </a:cubicBezTo>
                  <a:cubicBezTo>
                    <a:pt x="250" y="143"/>
                    <a:pt x="259" y="126"/>
                    <a:pt x="268" y="117"/>
                  </a:cubicBezTo>
                  <a:cubicBezTo>
                    <a:pt x="268" y="81"/>
                    <a:pt x="250" y="45"/>
                    <a:pt x="223" y="36"/>
                  </a:cubicBezTo>
                  <a:lnTo>
                    <a:pt x="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4461485" y="3602752"/>
              <a:ext cx="29379" cy="18704"/>
            </a:xfrm>
            <a:custGeom>
              <a:avLst/>
              <a:gdLst/>
              <a:ahLst/>
              <a:cxnLst/>
              <a:rect l="l" t="t" r="r" b="b"/>
              <a:pathLst>
                <a:path w="322" h="205" extrusionOk="0">
                  <a:moveTo>
                    <a:pt x="65" y="0"/>
                  </a:moveTo>
                  <a:cubicBezTo>
                    <a:pt x="53" y="0"/>
                    <a:pt x="42" y="7"/>
                    <a:pt x="36" y="13"/>
                  </a:cubicBezTo>
                  <a:cubicBezTo>
                    <a:pt x="18" y="22"/>
                    <a:pt x="9" y="31"/>
                    <a:pt x="0" y="49"/>
                  </a:cubicBezTo>
                  <a:cubicBezTo>
                    <a:pt x="0" y="66"/>
                    <a:pt x="0" y="84"/>
                    <a:pt x="9" y="93"/>
                  </a:cubicBezTo>
                  <a:cubicBezTo>
                    <a:pt x="18" y="111"/>
                    <a:pt x="27" y="120"/>
                    <a:pt x="45" y="120"/>
                  </a:cubicBezTo>
                  <a:cubicBezTo>
                    <a:pt x="107" y="147"/>
                    <a:pt x="179" y="173"/>
                    <a:pt x="241" y="200"/>
                  </a:cubicBezTo>
                  <a:cubicBezTo>
                    <a:pt x="244" y="203"/>
                    <a:pt x="249" y="204"/>
                    <a:pt x="255" y="204"/>
                  </a:cubicBezTo>
                  <a:cubicBezTo>
                    <a:pt x="266" y="204"/>
                    <a:pt x="280" y="200"/>
                    <a:pt x="286" y="200"/>
                  </a:cubicBezTo>
                  <a:cubicBezTo>
                    <a:pt x="304" y="191"/>
                    <a:pt x="313" y="173"/>
                    <a:pt x="313" y="156"/>
                  </a:cubicBezTo>
                  <a:cubicBezTo>
                    <a:pt x="322" y="147"/>
                    <a:pt x="322" y="129"/>
                    <a:pt x="313" y="111"/>
                  </a:cubicBezTo>
                  <a:cubicBezTo>
                    <a:pt x="304" y="102"/>
                    <a:pt x="286" y="93"/>
                    <a:pt x="268" y="84"/>
                  </a:cubicBezTo>
                  <a:cubicBezTo>
                    <a:pt x="206" y="57"/>
                    <a:pt x="143" y="31"/>
                    <a:pt x="81" y="4"/>
                  </a:cubicBezTo>
                  <a:cubicBezTo>
                    <a:pt x="75"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5180980" y="3434602"/>
              <a:ext cx="22080" cy="23631"/>
            </a:xfrm>
            <a:custGeom>
              <a:avLst/>
              <a:gdLst/>
              <a:ahLst/>
              <a:cxnLst/>
              <a:rect l="l" t="t" r="r" b="b"/>
              <a:pathLst>
                <a:path w="242" h="259" extrusionOk="0">
                  <a:moveTo>
                    <a:pt x="179" y="0"/>
                  </a:moveTo>
                  <a:cubicBezTo>
                    <a:pt x="161" y="9"/>
                    <a:pt x="143" y="9"/>
                    <a:pt x="134" y="18"/>
                  </a:cubicBezTo>
                  <a:cubicBezTo>
                    <a:pt x="99" y="72"/>
                    <a:pt x="63" y="116"/>
                    <a:pt x="18" y="161"/>
                  </a:cubicBezTo>
                  <a:cubicBezTo>
                    <a:pt x="10" y="170"/>
                    <a:pt x="1" y="188"/>
                    <a:pt x="1" y="205"/>
                  </a:cubicBezTo>
                  <a:cubicBezTo>
                    <a:pt x="1" y="214"/>
                    <a:pt x="10" y="232"/>
                    <a:pt x="18" y="241"/>
                  </a:cubicBezTo>
                  <a:cubicBezTo>
                    <a:pt x="36" y="259"/>
                    <a:pt x="45" y="259"/>
                    <a:pt x="63" y="259"/>
                  </a:cubicBezTo>
                  <a:cubicBezTo>
                    <a:pt x="81" y="259"/>
                    <a:pt x="99" y="259"/>
                    <a:pt x="108" y="241"/>
                  </a:cubicBezTo>
                  <a:cubicBezTo>
                    <a:pt x="143" y="197"/>
                    <a:pt x="188" y="152"/>
                    <a:pt x="224" y="107"/>
                  </a:cubicBezTo>
                  <a:cubicBezTo>
                    <a:pt x="233" y="98"/>
                    <a:pt x="241" y="81"/>
                    <a:pt x="241" y="63"/>
                  </a:cubicBezTo>
                  <a:cubicBezTo>
                    <a:pt x="241" y="54"/>
                    <a:pt x="233" y="36"/>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5108538" y="3429675"/>
              <a:ext cx="14781" cy="19616"/>
            </a:xfrm>
            <a:custGeom>
              <a:avLst/>
              <a:gdLst/>
              <a:ahLst/>
              <a:cxnLst/>
              <a:rect l="l" t="t" r="r" b="b"/>
              <a:pathLst>
                <a:path w="162" h="215" extrusionOk="0">
                  <a:moveTo>
                    <a:pt x="117" y="1"/>
                  </a:moveTo>
                  <a:cubicBezTo>
                    <a:pt x="99" y="1"/>
                    <a:pt x="81" y="1"/>
                    <a:pt x="63" y="10"/>
                  </a:cubicBezTo>
                  <a:lnTo>
                    <a:pt x="54" y="19"/>
                  </a:lnTo>
                  <a:cubicBezTo>
                    <a:pt x="45" y="28"/>
                    <a:pt x="45" y="36"/>
                    <a:pt x="36" y="45"/>
                  </a:cubicBezTo>
                  <a:cubicBezTo>
                    <a:pt x="27" y="72"/>
                    <a:pt x="10" y="108"/>
                    <a:pt x="1" y="144"/>
                  </a:cubicBezTo>
                  <a:cubicBezTo>
                    <a:pt x="1" y="144"/>
                    <a:pt x="1" y="152"/>
                    <a:pt x="1" y="161"/>
                  </a:cubicBezTo>
                  <a:cubicBezTo>
                    <a:pt x="1" y="170"/>
                    <a:pt x="1" y="179"/>
                    <a:pt x="10" y="188"/>
                  </a:cubicBezTo>
                  <a:cubicBezTo>
                    <a:pt x="10" y="197"/>
                    <a:pt x="27" y="215"/>
                    <a:pt x="45" y="215"/>
                  </a:cubicBezTo>
                  <a:cubicBezTo>
                    <a:pt x="54" y="215"/>
                    <a:pt x="72" y="215"/>
                    <a:pt x="90" y="206"/>
                  </a:cubicBezTo>
                  <a:lnTo>
                    <a:pt x="99" y="197"/>
                  </a:lnTo>
                  <a:cubicBezTo>
                    <a:pt x="108" y="188"/>
                    <a:pt x="117" y="179"/>
                    <a:pt x="117" y="170"/>
                  </a:cubicBezTo>
                  <a:cubicBezTo>
                    <a:pt x="134" y="144"/>
                    <a:pt x="143" y="108"/>
                    <a:pt x="152" y="72"/>
                  </a:cubicBezTo>
                  <a:cubicBezTo>
                    <a:pt x="161" y="63"/>
                    <a:pt x="161" y="63"/>
                    <a:pt x="161" y="54"/>
                  </a:cubicBezTo>
                  <a:cubicBezTo>
                    <a:pt x="161" y="45"/>
                    <a:pt x="152" y="36"/>
                    <a:pt x="152" y="28"/>
                  </a:cubicBezTo>
                  <a:cubicBezTo>
                    <a:pt x="143" y="19"/>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4380102" y="3874090"/>
              <a:ext cx="16332" cy="14781"/>
            </a:xfrm>
            <a:custGeom>
              <a:avLst/>
              <a:gdLst/>
              <a:ahLst/>
              <a:cxnLst/>
              <a:rect l="l" t="t" r="r" b="b"/>
              <a:pathLst>
                <a:path w="179" h="162" extrusionOk="0">
                  <a:moveTo>
                    <a:pt x="45" y="1"/>
                  </a:moveTo>
                  <a:cubicBezTo>
                    <a:pt x="36" y="10"/>
                    <a:pt x="27" y="10"/>
                    <a:pt x="27" y="18"/>
                  </a:cubicBezTo>
                  <a:cubicBezTo>
                    <a:pt x="18" y="18"/>
                    <a:pt x="9" y="27"/>
                    <a:pt x="9" y="36"/>
                  </a:cubicBezTo>
                  <a:cubicBezTo>
                    <a:pt x="9" y="36"/>
                    <a:pt x="0" y="45"/>
                    <a:pt x="0" y="45"/>
                  </a:cubicBezTo>
                  <a:cubicBezTo>
                    <a:pt x="0" y="54"/>
                    <a:pt x="0" y="72"/>
                    <a:pt x="0" y="81"/>
                  </a:cubicBezTo>
                  <a:cubicBezTo>
                    <a:pt x="0" y="81"/>
                    <a:pt x="9" y="90"/>
                    <a:pt x="9" y="99"/>
                  </a:cubicBezTo>
                  <a:cubicBezTo>
                    <a:pt x="9" y="108"/>
                    <a:pt x="18" y="108"/>
                    <a:pt x="27" y="117"/>
                  </a:cubicBezTo>
                  <a:cubicBezTo>
                    <a:pt x="45" y="126"/>
                    <a:pt x="72" y="143"/>
                    <a:pt x="90" y="152"/>
                  </a:cubicBezTo>
                  <a:cubicBezTo>
                    <a:pt x="98" y="161"/>
                    <a:pt x="98" y="161"/>
                    <a:pt x="107" y="161"/>
                  </a:cubicBezTo>
                  <a:lnTo>
                    <a:pt x="134" y="161"/>
                  </a:lnTo>
                  <a:cubicBezTo>
                    <a:pt x="143" y="161"/>
                    <a:pt x="152" y="152"/>
                    <a:pt x="152" y="152"/>
                  </a:cubicBezTo>
                  <a:cubicBezTo>
                    <a:pt x="161" y="143"/>
                    <a:pt x="170" y="143"/>
                    <a:pt x="170" y="134"/>
                  </a:cubicBezTo>
                  <a:cubicBezTo>
                    <a:pt x="170" y="126"/>
                    <a:pt x="179" y="126"/>
                    <a:pt x="179" y="117"/>
                  </a:cubicBezTo>
                  <a:cubicBezTo>
                    <a:pt x="179" y="108"/>
                    <a:pt x="179" y="99"/>
                    <a:pt x="179" y="90"/>
                  </a:cubicBezTo>
                  <a:cubicBezTo>
                    <a:pt x="179" y="81"/>
                    <a:pt x="170" y="72"/>
                    <a:pt x="170" y="72"/>
                  </a:cubicBezTo>
                  <a:cubicBezTo>
                    <a:pt x="170" y="63"/>
                    <a:pt x="161" y="54"/>
                    <a:pt x="152" y="45"/>
                  </a:cubicBezTo>
                  <a:lnTo>
                    <a:pt x="90" y="10"/>
                  </a:lnTo>
                  <a:cubicBezTo>
                    <a:pt x="81"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5100417" y="4711189"/>
              <a:ext cx="17974" cy="24908"/>
            </a:xfrm>
            <a:custGeom>
              <a:avLst/>
              <a:gdLst/>
              <a:ahLst/>
              <a:cxnLst/>
              <a:rect l="l" t="t" r="r" b="b"/>
              <a:pathLst>
                <a:path w="197" h="273" extrusionOk="0">
                  <a:moveTo>
                    <a:pt x="68" y="1"/>
                  </a:moveTo>
                  <a:cubicBezTo>
                    <a:pt x="52" y="1"/>
                    <a:pt x="36" y="5"/>
                    <a:pt x="27" y="14"/>
                  </a:cubicBezTo>
                  <a:cubicBezTo>
                    <a:pt x="0" y="41"/>
                    <a:pt x="0" y="77"/>
                    <a:pt x="27" y="103"/>
                  </a:cubicBezTo>
                  <a:cubicBezTo>
                    <a:pt x="27" y="103"/>
                    <a:pt x="27" y="103"/>
                    <a:pt x="27" y="103"/>
                  </a:cubicBezTo>
                  <a:lnTo>
                    <a:pt x="27" y="103"/>
                  </a:lnTo>
                  <a:cubicBezTo>
                    <a:pt x="27" y="112"/>
                    <a:pt x="36" y="112"/>
                    <a:pt x="36" y="121"/>
                  </a:cubicBezTo>
                  <a:cubicBezTo>
                    <a:pt x="36" y="116"/>
                    <a:pt x="36" y="114"/>
                    <a:pt x="34" y="111"/>
                  </a:cubicBezTo>
                  <a:lnTo>
                    <a:pt x="34" y="111"/>
                  </a:lnTo>
                  <a:cubicBezTo>
                    <a:pt x="47" y="126"/>
                    <a:pt x="55" y="142"/>
                    <a:pt x="63" y="157"/>
                  </a:cubicBezTo>
                  <a:cubicBezTo>
                    <a:pt x="63" y="157"/>
                    <a:pt x="54" y="148"/>
                    <a:pt x="54" y="148"/>
                  </a:cubicBezTo>
                  <a:lnTo>
                    <a:pt x="54" y="148"/>
                  </a:lnTo>
                  <a:cubicBezTo>
                    <a:pt x="63" y="166"/>
                    <a:pt x="72" y="184"/>
                    <a:pt x="72" y="202"/>
                  </a:cubicBezTo>
                  <a:cubicBezTo>
                    <a:pt x="72" y="205"/>
                    <a:pt x="72" y="208"/>
                    <a:pt x="72" y="211"/>
                  </a:cubicBezTo>
                  <a:cubicBezTo>
                    <a:pt x="72" y="228"/>
                    <a:pt x="81" y="246"/>
                    <a:pt x="90" y="255"/>
                  </a:cubicBezTo>
                  <a:cubicBezTo>
                    <a:pt x="99" y="264"/>
                    <a:pt x="116" y="273"/>
                    <a:pt x="134" y="273"/>
                  </a:cubicBezTo>
                  <a:cubicBezTo>
                    <a:pt x="161" y="273"/>
                    <a:pt x="197" y="246"/>
                    <a:pt x="197" y="211"/>
                  </a:cubicBezTo>
                  <a:cubicBezTo>
                    <a:pt x="188" y="139"/>
                    <a:pt x="161" y="68"/>
                    <a:pt x="116" y="14"/>
                  </a:cubicBezTo>
                  <a:cubicBezTo>
                    <a:pt x="103" y="5"/>
                    <a:pt x="85" y="1"/>
                    <a:pt x="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4542869" y="4568403"/>
              <a:ext cx="171801" cy="191691"/>
            </a:xfrm>
            <a:custGeom>
              <a:avLst/>
              <a:gdLst/>
              <a:ahLst/>
              <a:cxnLst/>
              <a:rect l="l" t="t" r="r" b="b"/>
              <a:pathLst>
                <a:path w="1883" h="2101" extrusionOk="0">
                  <a:moveTo>
                    <a:pt x="259" y="0"/>
                  </a:moveTo>
                  <a:cubicBezTo>
                    <a:pt x="259" y="0"/>
                    <a:pt x="197" y="232"/>
                    <a:pt x="152" y="536"/>
                  </a:cubicBezTo>
                  <a:cubicBezTo>
                    <a:pt x="63" y="1115"/>
                    <a:pt x="1" y="1972"/>
                    <a:pt x="420" y="2088"/>
                  </a:cubicBezTo>
                  <a:cubicBezTo>
                    <a:pt x="451" y="2096"/>
                    <a:pt x="483" y="2100"/>
                    <a:pt x="515" y="2100"/>
                  </a:cubicBezTo>
                  <a:cubicBezTo>
                    <a:pt x="852" y="2100"/>
                    <a:pt x="1240" y="1657"/>
                    <a:pt x="1517" y="1258"/>
                  </a:cubicBezTo>
                  <a:cubicBezTo>
                    <a:pt x="1740" y="937"/>
                    <a:pt x="1883" y="651"/>
                    <a:pt x="1883" y="651"/>
                  </a:cubicBezTo>
                  <a:lnTo>
                    <a:pt x="2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4556737" y="4568403"/>
              <a:ext cx="157933" cy="114868"/>
            </a:xfrm>
            <a:custGeom>
              <a:avLst/>
              <a:gdLst/>
              <a:ahLst/>
              <a:cxnLst/>
              <a:rect l="l" t="t" r="r" b="b"/>
              <a:pathLst>
                <a:path w="1731" h="1259" extrusionOk="0">
                  <a:moveTo>
                    <a:pt x="107" y="0"/>
                  </a:moveTo>
                  <a:cubicBezTo>
                    <a:pt x="107" y="0"/>
                    <a:pt x="45" y="232"/>
                    <a:pt x="0" y="536"/>
                  </a:cubicBezTo>
                  <a:cubicBezTo>
                    <a:pt x="268" y="759"/>
                    <a:pt x="732" y="1071"/>
                    <a:pt x="1365" y="1258"/>
                  </a:cubicBezTo>
                  <a:cubicBezTo>
                    <a:pt x="1588" y="937"/>
                    <a:pt x="1731" y="651"/>
                    <a:pt x="1731" y="651"/>
                  </a:cubicBezTo>
                  <a:lnTo>
                    <a:pt x="107"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5075145" y="4570045"/>
              <a:ext cx="172713" cy="191691"/>
            </a:xfrm>
            <a:custGeom>
              <a:avLst/>
              <a:gdLst/>
              <a:ahLst/>
              <a:cxnLst/>
              <a:rect l="l" t="t" r="r" b="b"/>
              <a:pathLst>
                <a:path w="1893" h="2101" extrusionOk="0">
                  <a:moveTo>
                    <a:pt x="1633" y="0"/>
                  </a:moveTo>
                  <a:lnTo>
                    <a:pt x="1" y="651"/>
                  </a:lnTo>
                  <a:cubicBezTo>
                    <a:pt x="1" y="651"/>
                    <a:pt x="153" y="937"/>
                    <a:pt x="376" y="1258"/>
                  </a:cubicBezTo>
                  <a:cubicBezTo>
                    <a:pt x="652" y="1657"/>
                    <a:pt x="1033" y="2100"/>
                    <a:pt x="1376" y="2100"/>
                  </a:cubicBezTo>
                  <a:cubicBezTo>
                    <a:pt x="1408" y="2100"/>
                    <a:pt x="1441" y="2096"/>
                    <a:pt x="1473" y="2088"/>
                  </a:cubicBezTo>
                  <a:cubicBezTo>
                    <a:pt x="1892" y="1972"/>
                    <a:pt x="1830" y="1115"/>
                    <a:pt x="1740" y="535"/>
                  </a:cubicBezTo>
                  <a:cubicBezTo>
                    <a:pt x="1687" y="232"/>
                    <a:pt x="1633" y="0"/>
                    <a:pt x="1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5075145" y="4570045"/>
              <a:ext cx="158845" cy="114777"/>
            </a:xfrm>
            <a:custGeom>
              <a:avLst/>
              <a:gdLst/>
              <a:ahLst/>
              <a:cxnLst/>
              <a:rect l="l" t="t" r="r" b="b"/>
              <a:pathLst>
                <a:path w="1741" h="1258" extrusionOk="0">
                  <a:moveTo>
                    <a:pt x="1633" y="0"/>
                  </a:moveTo>
                  <a:lnTo>
                    <a:pt x="1" y="651"/>
                  </a:lnTo>
                  <a:cubicBezTo>
                    <a:pt x="1" y="651"/>
                    <a:pt x="153" y="937"/>
                    <a:pt x="376" y="1258"/>
                  </a:cubicBezTo>
                  <a:cubicBezTo>
                    <a:pt x="1009" y="1071"/>
                    <a:pt x="1464" y="758"/>
                    <a:pt x="1740" y="535"/>
                  </a:cubicBezTo>
                  <a:cubicBezTo>
                    <a:pt x="1687" y="232"/>
                    <a:pt x="1633" y="0"/>
                    <a:pt x="163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4409389" y="3446736"/>
              <a:ext cx="966208" cy="1231619"/>
            </a:xfrm>
            <a:custGeom>
              <a:avLst/>
              <a:gdLst/>
              <a:ahLst/>
              <a:cxnLst/>
              <a:rect l="l" t="t" r="r" b="b"/>
              <a:pathLst>
                <a:path w="10590" h="13499" extrusionOk="0">
                  <a:moveTo>
                    <a:pt x="5135" y="1"/>
                  </a:moveTo>
                  <a:cubicBezTo>
                    <a:pt x="4571" y="1"/>
                    <a:pt x="3498" y="36"/>
                    <a:pt x="2623" y="688"/>
                  </a:cubicBezTo>
                  <a:cubicBezTo>
                    <a:pt x="2623" y="688"/>
                    <a:pt x="2257" y="217"/>
                    <a:pt x="1805" y="217"/>
                  </a:cubicBezTo>
                  <a:cubicBezTo>
                    <a:pt x="1667" y="217"/>
                    <a:pt x="1520" y="261"/>
                    <a:pt x="1374" y="376"/>
                  </a:cubicBezTo>
                  <a:cubicBezTo>
                    <a:pt x="759" y="875"/>
                    <a:pt x="1687" y="1678"/>
                    <a:pt x="1687" y="1678"/>
                  </a:cubicBezTo>
                  <a:cubicBezTo>
                    <a:pt x="1687" y="1678"/>
                    <a:pt x="0" y="3570"/>
                    <a:pt x="54" y="7307"/>
                  </a:cubicBezTo>
                  <a:cubicBezTo>
                    <a:pt x="90" y="9805"/>
                    <a:pt x="491" y="11741"/>
                    <a:pt x="2070" y="12740"/>
                  </a:cubicBezTo>
                  <a:cubicBezTo>
                    <a:pt x="2106" y="12767"/>
                    <a:pt x="2142" y="12794"/>
                    <a:pt x="2177" y="12812"/>
                  </a:cubicBezTo>
                  <a:cubicBezTo>
                    <a:pt x="2935" y="13258"/>
                    <a:pt x="3944" y="13499"/>
                    <a:pt x="5300" y="13499"/>
                  </a:cubicBezTo>
                  <a:cubicBezTo>
                    <a:pt x="6905" y="13499"/>
                    <a:pt x="8029" y="13160"/>
                    <a:pt x="8814" y="12544"/>
                  </a:cubicBezTo>
                  <a:cubicBezTo>
                    <a:pt x="8886" y="12482"/>
                    <a:pt x="8957" y="12419"/>
                    <a:pt x="9029" y="12357"/>
                  </a:cubicBezTo>
                  <a:cubicBezTo>
                    <a:pt x="10197" y="11286"/>
                    <a:pt x="10509" y="9511"/>
                    <a:pt x="10536" y="7307"/>
                  </a:cubicBezTo>
                  <a:cubicBezTo>
                    <a:pt x="10590" y="3570"/>
                    <a:pt x="8904" y="1678"/>
                    <a:pt x="8904" y="1678"/>
                  </a:cubicBezTo>
                  <a:cubicBezTo>
                    <a:pt x="8904" y="1678"/>
                    <a:pt x="9840" y="875"/>
                    <a:pt x="9216" y="376"/>
                  </a:cubicBezTo>
                  <a:cubicBezTo>
                    <a:pt x="9070" y="261"/>
                    <a:pt x="8924" y="217"/>
                    <a:pt x="8785" y="217"/>
                  </a:cubicBezTo>
                  <a:cubicBezTo>
                    <a:pt x="8333" y="217"/>
                    <a:pt x="7967" y="688"/>
                    <a:pt x="7967" y="688"/>
                  </a:cubicBezTo>
                  <a:cubicBezTo>
                    <a:pt x="7100" y="36"/>
                    <a:pt x="6056" y="1"/>
                    <a:pt x="5499" y="1"/>
                  </a:cubicBezTo>
                  <a:cubicBezTo>
                    <a:pt x="5431" y="1"/>
                    <a:pt x="5370" y="1"/>
                    <a:pt x="5317" y="1"/>
                  </a:cubicBezTo>
                  <a:cubicBezTo>
                    <a:pt x="5265" y="1"/>
                    <a:pt x="5204" y="1"/>
                    <a:pt x="5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4527450" y="3493085"/>
              <a:ext cx="99267" cy="81567"/>
            </a:xfrm>
            <a:custGeom>
              <a:avLst/>
              <a:gdLst/>
              <a:ahLst/>
              <a:cxnLst/>
              <a:rect l="l" t="t" r="r" b="b"/>
              <a:pathLst>
                <a:path w="1088" h="894" extrusionOk="0">
                  <a:moveTo>
                    <a:pt x="645" y="1"/>
                  </a:moveTo>
                  <a:cubicBezTo>
                    <a:pt x="641" y="1"/>
                    <a:pt x="637" y="1"/>
                    <a:pt x="633" y="2"/>
                  </a:cubicBezTo>
                  <a:cubicBezTo>
                    <a:pt x="500" y="19"/>
                    <a:pt x="580" y="171"/>
                    <a:pt x="580" y="234"/>
                  </a:cubicBezTo>
                  <a:cubicBezTo>
                    <a:pt x="579" y="240"/>
                    <a:pt x="577" y="243"/>
                    <a:pt x="574" y="243"/>
                  </a:cubicBezTo>
                  <a:cubicBezTo>
                    <a:pt x="552" y="243"/>
                    <a:pt x="475" y="101"/>
                    <a:pt x="361" y="101"/>
                  </a:cubicBezTo>
                  <a:cubicBezTo>
                    <a:pt x="317" y="101"/>
                    <a:pt x="268" y="122"/>
                    <a:pt x="214" y="180"/>
                  </a:cubicBezTo>
                  <a:cubicBezTo>
                    <a:pt x="0" y="403"/>
                    <a:pt x="589" y="894"/>
                    <a:pt x="589" y="894"/>
                  </a:cubicBezTo>
                  <a:cubicBezTo>
                    <a:pt x="785" y="635"/>
                    <a:pt x="999" y="492"/>
                    <a:pt x="1044" y="394"/>
                  </a:cubicBezTo>
                  <a:cubicBezTo>
                    <a:pt x="1087" y="307"/>
                    <a:pt x="784" y="1"/>
                    <a:pt x="645" y="1"/>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5159904" y="3497190"/>
              <a:ext cx="100088" cy="81567"/>
            </a:xfrm>
            <a:custGeom>
              <a:avLst/>
              <a:gdLst/>
              <a:ahLst/>
              <a:cxnLst/>
              <a:rect l="l" t="t" r="r" b="b"/>
              <a:pathLst>
                <a:path w="1097" h="894" extrusionOk="0">
                  <a:moveTo>
                    <a:pt x="452" y="0"/>
                  </a:moveTo>
                  <a:cubicBezTo>
                    <a:pt x="304" y="0"/>
                    <a:pt x="1" y="307"/>
                    <a:pt x="44" y="394"/>
                  </a:cubicBezTo>
                  <a:cubicBezTo>
                    <a:pt x="98" y="492"/>
                    <a:pt x="303" y="635"/>
                    <a:pt x="499" y="893"/>
                  </a:cubicBezTo>
                  <a:cubicBezTo>
                    <a:pt x="499" y="893"/>
                    <a:pt x="1097" y="403"/>
                    <a:pt x="883" y="171"/>
                  </a:cubicBezTo>
                  <a:cubicBezTo>
                    <a:pt x="830" y="115"/>
                    <a:pt x="780" y="95"/>
                    <a:pt x="736" y="95"/>
                  </a:cubicBezTo>
                  <a:cubicBezTo>
                    <a:pt x="618" y="95"/>
                    <a:pt x="537" y="241"/>
                    <a:pt x="520" y="241"/>
                  </a:cubicBezTo>
                  <a:cubicBezTo>
                    <a:pt x="518" y="241"/>
                    <a:pt x="517" y="238"/>
                    <a:pt x="517" y="233"/>
                  </a:cubicBezTo>
                  <a:cubicBezTo>
                    <a:pt x="517" y="171"/>
                    <a:pt x="597" y="10"/>
                    <a:pt x="464" y="1"/>
                  </a:cubicBezTo>
                  <a:cubicBezTo>
                    <a:pt x="460" y="1"/>
                    <a:pt x="456" y="0"/>
                    <a:pt x="452" y="0"/>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4736565" y="3682036"/>
              <a:ext cx="37590" cy="59487"/>
            </a:xfrm>
            <a:custGeom>
              <a:avLst/>
              <a:gdLst/>
              <a:ahLst/>
              <a:cxnLst/>
              <a:rect l="l" t="t" r="r" b="b"/>
              <a:pathLst>
                <a:path w="412"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4599071" y="3751194"/>
              <a:ext cx="147349" cy="61129"/>
            </a:xfrm>
            <a:custGeom>
              <a:avLst/>
              <a:gdLst/>
              <a:ahLst/>
              <a:cxnLst/>
              <a:rect l="l" t="t" r="r" b="b"/>
              <a:pathLst>
                <a:path w="1615" h="670" extrusionOk="0">
                  <a:moveTo>
                    <a:pt x="812" y="1"/>
                  </a:moveTo>
                  <a:cubicBezTo>
                    <a:pt x="366" y="1"/>
                    <a:pt x="0" y="152"/>
                    <a:pt x="0" y="331"/>
                  </a:cubicBezTo>
                  <a:cubicBezTo>
                    <a:pt x="0" y="518"/>
                    <a:pt x="366" y="670"/>
                    <a:pt x="812" y="670"/>
                  </a:cubicBezTo>
                  <a:cubicBezTo>
                    <a:pt x="1258" y="670"/>
                    <a:pt x="1615" y="518"/>
                    <a:pt x="1615" y="331"/>
                  </a:cubicBezTo>
                  <a:cubicBezTo>
                    <a:pt x="1615" y="152"/>
                    <a:pt x="1258" y="1"/>
                    <a:pt x="812" y="1"/>
                  </a:cubicBezTo>
                  <a:close/>
                </a:path>
              </a:pathLst>
            </a:custGeom>
            <a:solidFill>
              <a:srgbClr val="EE2B5D">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5057262" y="3682036"/>
              <a:ext cx="37499" cy="59487"/>
            </a:xfrm>
            <a:custGeom>
              <a:avLst/>
              <a:gdLst/>
              <a:ahLst/>
              <a:cxnLst/>
              <a:rect l="l" t="t" r="r" b="b"/>
              <a:pathLst>
                <a:path w="411"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5084907" y="3751194"/>
              <a:ext cx="147440" cy="61129"/>
            </a:xfrm>
            <a:custGeom>
              <a:avLst/>
              <a:gdLst/>
              <a:ahLst/>
              <a:cxnLst/>
              <a:rect l="l" t="t" r="r" b="b"/>
              <a:pathLst>
                <a:path w="1616" h="670" extrusionOk="0">
                  <a:moveTo>
                    <a:pt x="804" y="1"/>
                  </a:moveTo>
                  <a:cubicBezTo>
                    <a:pt x="358" y="1"/>
                    <a:pt x="1" y="152"/>
                    <a:pt x="1" y="331"/>
                  </a:cubicBezTo>
                  <a:cubicBezTo>
                    <a:pt x="1" y="518"/>
                    <a:pt x="358" y="670"/>
                    <a:pt x="804" y="670"/>
                  </a:cubicBezTo>
                  <a:cubicBezTo>
                    <a:pt x="1250" y="670"/>
                    <a:pt x="1616" y="518"/>
                    <a:pt x="1616" y="331"/>
                  </a:cubicBezTo>
                  <a:cubicBezTo>
                    <a:pt x="1616" y="152"/>
                    <a:pt x="1250" y="1"/>
                    <a:pt x="804" y="1"/>
                  </a:cubicBezTo>
                  <a:close/>
                </a:path>
              </a:pathLst>
            </a:custGeom>
            <a:solidFill>
              <a:srgbClr val="EE2B5D">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4466321" y="3738421"/>
              <a:ext cx="156382" cy="121894"/>
            </a:xfrm>
            <a:custGeom>
              <a:avLst/>
              <a:gdLst/>
              <a:ahLst/>
              <a:cxnLst/>
              <a:rect l="l" t="t" r="r" b="b"/>
              <a:pathLst>
                <a:path w="1714" h="1336" extrusionOk="0">
                  <a:moveTo>
                    <a:pt x="113" y="0"/>
                  </a:moveTo>
                  <a:cubicBezTo>
                    <a:pt x="82" y="0"/>
                    <a:pt x="53" y="12"/>
                    <a:pt x="37" y="34"/>
                  </a:cubicBezTo>
                  <a:cubicBezTo>
                    <a:pt x="1" y="78"/>
                    <a:pt x="10" y="141"/>
                    <a:pt x="54" y="176"/>
                  </a:cubicBezTo>
                  <a:lnTo>
                    <a:pt x="1544" y="1318"/>
                  </a:lnTo>
                  <a:cubicBezTo>
                    <a:pt x="1562" y="1327"/>
                    <a:pt x="1580" y="1336"/>
                    <a:pt x="1607" y="1336"/>
                  </a:cubicBezTo>
                  <a:cubicBezTo>
                    <a:pt x="1633" y="1336"/>
                    <a:pt x="1660" y="1318"/>
                    <a:pt x="1678" y="1291"/>
                  </a:cubicBezTo>
                  <a:cubicBezTo>
                    <a:pt x="1714" y="1256"/>
                    <a:pt x="1705" y="1193"/>
                    <a:pt x="1660" y="1158"/>
                  </a:cubicBezTo>
                  <a:lnTo>
                    <a:pt x="170" y="16"/>
                  </a:lnTo>
                  <a:cubicBezTo>
                    <a:pt x="153" y="5"/>
                    <a:pt x="132" y="0"/>
                    <a:pt x="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4399627" y="3988045"/>
              <a:ext cx="227182" cy="35127"/>
            </a:xfrm>
            <a:custGeom>
              <a:avLst/>
              <a:gdLst/>
              <a:ahLst/>
              <a:cxnLst/>
              <a:rect l="l" t="t" r="r" b="b"/>
              <a:pathLst>
                <a:path w="2490" h="385" extrusionOk="0">
                  <a:moveTo>
                    <a:pt x="2382" y="1"/>
                  </a:moveTo>
                  <a:lnTo>
                    <a:pt x="99" y="188"/>
                  </a:lnTo>
                  <a:cubicBezTo>
                    <a:pt x="45" y="188"/>
                    <a:pt x="0" y="233"/>
                    <a:pt x="9" y="286"/>
                  </a:cubicBezTo>
                  <a:cubicBezTo>
                    <a:pt x="9" y="340"/>
                    <a:pt x="54" y="384"/>
                    <a:pt x="107" y="384"/>
                  </a:cubicBezTo>
                  <a:lnTo>
                    <a:pt x="116" y="384"/>
                  </a:lnTo>
                  <a:lnTo>
                    <a:pt x="2400" y="197"/>
                  </a:lnTo>
                  <a:cubicBezTo>
                    <a:pt x="2454" y="197"/>
                    <a:pt x="2489" y="143"/>
                    <a:pt x="2489" y="90"/>
                  </a:cubicBezTo>
                  <a:cubicBezTo>
                    <a:pt x="2480" y="36"/>
                    <a:pt x="2436" y="1"/>
                    <a:pt x="2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5165561" y="3760683"/>
              <a:ext cx="170158" cy="101639"/>
            </a:xfrm>
            <a:custGeom>
              <a:avLst/>
              <a:gdLst/>
              <a:ahLst/>
              <a:cxnLst/>
              <a:rect l="l" t="t" r="r" b="b"/>
              <a:pathLst>
                <a:path w="1865" h="1114" extrusionOk="0">
                  <a:moveTo>
                    <a:pt x="1749" y="0"/>
                  </a:moveTo>
                  <a:cubicBezTo>
                    <a:pt x="1733" y="0"/>
                    <a:pt x="1718" y="4"/>
                    <a:pt x="1704" y="13"/>
                  </a:cubicBezTo>
                  <a:lnTo>
                    <a:pt x="63" y="931"/>
                  </a:lnTo>
                  <a:cubicBezTo>
                    <a:pt x="18" y="958"/>
                    <a:pt x="0" y="1012"/>
                    <a:pt x="27" y="1065"/>
                  </a:cubicBezTo>
                  <a:cubicBezTo>
                    <a:pt x="45" y="1092"/>
                    <a:pt x="71" y="1110"/>
                    <a:pt x="98" y="1110"/>
                  </a:cubicBezTo>
                  <a:cubicBezTo>
                    <a:pt x="103" y="1112"/>
                    <a:pt x="109" y="1114"/>
                    <a:pt x="116" y="1114"/>
                  </a:cubicBezTo>
                  <a:cubicBezTo>
                    <a:pt x="131" y="1114"/>
                    <a:pt x="148" y="1107"/>
                    <a:pt x="161" y="1101"/>
                  </a:cubicBezTo>
                  <a:lnTo>
                    <a:pt x="1802" y="182"/>
                  </a:lnTo>
                  <a:cubicBezTo>
                    <a:pt x="1847" y="164"/>
                    <a:pt x="1865" y="102"/>
                    <a:pt x="1838" y="57"/>
                  </a:cubicBezTo>
                  <a:cubicBezTo>
                    <a:pt x="1819" y="20"/>
                    <a:pt x="1784" y="0"/>
                    <a:pt x="17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5158170" y="3988045"/>
              <a:ext cx="227182" cy="35127"/>
            </a:xfrm>
            <a:custGeom>
              <a:avLst/>
              <a:gdLst/>
              <a:ahLst/>
              <a:cxnLst/>
              <a:rect l="l" t="t" r="r" b="b"/>
              <a:pathLst>
                <a:path w="2490" h="385" extrusionOk="0">
                  <a:moveTo>
                    <a:pt x="108" y="1"/>
                  </a:moveTo>
                  <a:cubicBezTo>
                    <a:pt x="63" y="1"/>
                    <a:pt x="10" y="36"/>
                    <a:pt x="10" y="90"/>
                  </a:cubicBezTo>
                  <a:cubicBezTo>
                    <a:pt x="1" y="143"/>
                    <a:pt x="45" y="197"/>
                    <a:pt x="99" y="197"/>
                  </a:cubicBezTo>
                  <a:lnTo>
                    <a:pt x="2374" y="384"/>
                  </a:lnTo>
                  <a:lnTo>
                    <a:pt x="2383" y="384"/>
                  </a:lnTo>
                  <a:cubicBezTo>
                    <a:pt x="2436" y="384"/>
                    <a:pt x="2481" y="340"/>
                    <a:pt x="2481" y="286"/>
                  </a:cubicBezTo>
                  <a:cubicBezTo>
                    <a:pt x="2490" y="233"/>
                    <a:pt x="2445" y="188"/>
                    <a:pt x="2392" y="188"/>
                  </a:cubicBezTo>
                  <a:lnTo>
                    <a:pt x="1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4589308" y="3713787"/>
              <a:ext cx="617862" cy="346886"/>
            </a:xfrm>
            <a:custGeom>
              <a:avLst/>
              <a:gdLst/>
              <a:ahLst/>
              <a:cxnLst/>
              <a:rect l="l" t="t" r="r" b="b"/>
              <a:pathLst>
                <a:path w="6772" h="3802" extrusionOk="0">
                  <a:moveTo>
                    <a:pt x="3354" y="0"/>
                  </a:moveTo>
                  <a:cubicBezTo>
                    <a:pt x="3060" y="0"/>
                    <a:pt x="2382" y="268"/>
                    <a:pt x="1731" y="562"/>
                  </a:cubicBezTo>
                  <a:cubicBezTo>
                    <a:pt x="990" y="901"/>
                    <a:pt x="285" y="1276"/>
                    <a:pt x="187" y="1347"/>
                  </a:cubicBezTo>
                  <a:cubicBezTo>
                    <a:pt x="0" y="1472"/>
                    <a:pt x="134" y="3239"/>
                    <a:pt x="134" y="3239"/>
                  </a:cubicBezTo>
                  <a:cubicBezTo>
                    <a:pt x="1283" y="3735"/>
                    <a:pt x="2410" y="3802"/>
                    <a:pt x="3407" y="3802"/>
                  </a:cubicBezTo>
                  <a:cubicBezTo>
                    <a:pt x="3485" y="3802"/>
                    <a:pt x="3563" y="3801"/>
                    <a:pt x="3640" y="3801"/>
                  </a:cubicBezTo>
                  <a:cubicBezTo>
                    <a:pt x="4541" y="3792"/>
                    <a:pt x="5594" y="3729"/>
                    <a:pt x="6735" y="3239"/>
                  </a:cubicBezTo>
                  <a:cubicBezTo>
                    <a:pt x="6735" y="3239"/>
                    <a:pt x="6744" y="3140"/>
                    <a:pt x="6744" y="2998"/>
                  </a:cubicBezTo>
                  <a:cubicBezTo>
                    <a:pt x="6753" y="2989"/>
                    <a:pt x="6771" y="2694"/>
                    <a:pt x="6762" y="2355"/>
                  </a:cubicBezTo>
                  <a:cubicBezTo>
                    <a:pt x="6762" y="1918"/>
                    <a:pt x="6744" y="1392"/>
                    <a:pt x="6682" y="1347"/>
                  </a:cubicBezTo>
                  <a:cubicBezTo>
                    <a:pt x="6503" y="1213"/>
                    <a:pt x="4139" y="0"/>
                    <a:pt x="3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4589308" y="3765062"/>
              <a:ext cx="617862" cy="295610"/>
            </a:xfrm>
            <a:custGeom>
              <a:avLst/>
              <a:gdLst/>
              <a:ahLst/>
              <a:cxnLst/>
              <a:rect l="l" t="t" r="r" b="b"/>
              <a:pathLst>
                <a:path w="6772" h="3240" extrusionOk="0">
                  <a:moveTo>
                    <a:pt x="1731" y="0"/>
                  </a:moveTo>
                  <a:cubicBezTo>
                    <a:pt x="990" y="339"/>
                    <a:pt x="285" y="714"/>
                    <a:pt x="187" y="785"/>
                  </a:cubicBezTo>
                  <a:cubicBezTo>
                    <a:pt x="0" y="910"/>
                    <a:pt x="134" y="2677"/>
                    <a:pt x="134" y="2677"/>
                  </a:cubicBezTo>
                  <a:cubicBezTo>
                    <a:pt x="1283" y="3173"/>
                    <a:pt x="2410" y="3240"/>
                    <a:pt x="3407" y="3240"/>
                  </a:cubicBezTo>
                  <a:cubicBezTo>
                    <a:pt x="3485" y="3240"/>
                    <a:pt x="3563" y="3239"/>
                    <a:pt x="3640" y="3239"/>
                  </a:cubicBezTo>
                  <a:cubicBezTo>
                    <a:pt x="4541" y="3230"/>
                    <a:pt x="5594" y="3167"/>
                    <a:pt x="6735" y="2677"/>
                  </a:cubicBezTo>
                  <a:cubicBezTo>
                    <a:pt x="6735" y="2677"/>
                    <a:pt x="6744" y="2578"/>
                    <a:pt x="6744" y="2436"/>
                  </a:cubicBezTo>
                  <a:cubicBezTo>
                    <a:pt x="6753" y="2427"/>
                    <a:pt x="6771" y="2132"/>
                    <a:pt x="6762" y="1793"/>
                  </a:cubicBezTo>
                  <a:lnTo>
                    <a:pt x="6762" y="1793"/>
                  </a:lnTo>
                  <a:cubicBezTo>
                    <a:pt x="6166" y="1911"/>
                    <a:pt x="5637" y="1963"/>
                    <a:pt x="5167" y="1963"/>
                  </a:cubicBezTo>
                  <a:cubicBezTo>
                    <a:pt x="2901" y="1963"/>
                    <a:pt x="2019" y="761"/>
                    <a:pt x="173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4507834" y="4077092"/>
              <a:ext cx="774152" cy="601257"/>
            </a:xfrm>
            <a:custGeom>
              <a:avLst/>
              <a:gdLst/>
              <a:ahLst/>
              <a:cxnLst/>
              <a:rect l="l" t="t" r="r" b="b"/>
              <a:pathLst>
                <a:path w="8485" h="6590" extrusionOk="0">
                  <a:moveTo>
                    <a:pt x="4320" y="0"/>
                  </a:moveTo>
                  <a:cubicBezTo>
                    <a:pt x="4146" y="0"/>
                    <a:pt x="3973" y="5"/>
                    <a:pt x="3801" y="15"/>
                  </a:cubicBezTo>
                  <a:cubicBezTo>
                    <a:pt x="2320" y="104"/>
                    <a:pt x="973" y="559"/>
                    <a:pt x="625" y="1282"/>
                  </a:cubicBezTo>
                  <a:cubicBezTo>
                    <a:pt x="1" y="2593"/>
                    <a:pt x="643" y="4823"/>
                    <a:pt x="991" y="5831"/>
                  </a:cubicBezTo>
                  <a:cubicBezTo>
                    <a:pt x="1027" y="5858"/>
                    <a:pt x="1063" y="5885"/>
                    <a:pt x="1098" y="5903"/>
                  </a:cubicBezTo>
                  <a:cubicBezTo>
                    <a:pt x="1856" y="6349"/>
                    <a:pt x="2865" y="6590"/>
                    <a:pt x="4221" y="6590"/>
                  </a:cubicBezTo>
                  <a:cubicBezTo>
                    <a:pt x="5826" y="6590"/>
                    <a:pt x="6950" y="6251"/>
                    <a:pt x="7735" y="5635"/>
                  </a:cubicBezTo>
                  <a:cubicBezTo>
                    <a:pt x="7807" y="5573"/>
                    <a:pt x="7878" y="5510"/>
                    <a:pt x="7950" y="5448"/>
                  </a:cubicBezTo>
                  <a:cubicBezTo>
                    <a:pt x="8039" y="5243"/>
                    <a:pt x="8119" y="5028"/>
                    <a:pt x="8182" y="4796"/>
                  </a:cubicBezTo>
                  <a:cubicBezTo>
                    <a:pt x="8413" y="3985"/>
                    <a:pt x="8485" y="3003"/>
                    <a:pt x="8333" y="1933"/>
                  </a:cubicBezTo>
                  <a:cubicBezTo>
                    <a:pt x="8129" y="585"/>
                    <a:pt x="6204" y="0"/>
                    <a:pt x="4320" y="0"/>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4507834" y="4078370"/>
              <a:ext cx="746507" cy="599980"/>
            </a:xfrm>
            <a:custGeom>
              <a:avLst/>
              <a:gdLst/>
              <a:ahLst/>
              <a:cxnLst/>
              <a:rect l="l" t="t" r="r" b="b"/>
              <a:pathLst>
                <a:path w="8182" h="6576" extrusionOk="0">
                  <a:moveTo>
                    <a:pt x="3801" y="1"/>
                  </a:moveTo>
                  <a:lnTo>
                    <a:pt x="3801" y="1"/>
                  </a:lnTo>
                  <a:cubicBezTo>
                    <a:pt x="2320" y="90"/>
                    <a:pt x="973" y="545"/>
                    <a:pt x="625" y="1268"/>
                  </a:cubicBezTo>
                  <a:cubicBezTo>
                    <a:pt x="1" y="2579"/>
                    <a:pt x="643" y="4809"/>
                    <a:pt x="991" y="5817"/>
                  </a:cubicBezTo>
                  <a:cubicBezTo>
                    <a:pt x="1027" y="5844"/>
                    <a:pt x="1063" y="5871"/>
                    <a:pt x="1098" y="5889"/>
                  </a:cubicBezTo>
                  <a:cubicBezTo>
                    <a:pt x="1856" y="6335"/>
                    <a:pt x="2865" y="6576"/>
                    <a:pt x="4221" y="6576"/>
                  </a:cubicBezTo>
                  <a:cubicBezTo>
                    <a:pt x="5826" y="6576"/>
                    <a:pt x="6950" y="6237"/>
                    <a:pt x="7735" y="5621"/>
                  </a:cubicBezTo>
                  <a:cubicBezTo>
                    <a:pt x="7807" y="5559"/>
                    <a:pt x="7878" y="5496"/>
                    <a:pt x="7950" y="5434"/>
                  </a:cubicBezTo>
                  <a:cubicBezTo>
                    <a:pt x="8039" y="5229"/>
                    <a:pt x="8119" y="5014"/>
                    <a:pt x="8182" y="4782"/>
                  </a:cubicBezTo>
                  <a:lnTo>
                    <a:pt x="8182" y="4782"/>
                  </a:lnTo>
                  <a:cubicBezTo>
                    <a:pt x="7544" y="5493"/>
                    <a:pt x="6580" y="5874"/>
                    <a:pt x="5653" y="5874"/>
                  </a:cubicBezTo>
                  <a:cubicBezTo>
                    <a:pt x="4438" y="5874"/>
                    <a:pt x="3288" y="5219"/>
                    <a:pt x="3025" y="3792"/>
                  </a:cubicBezTo>
                  <a:cubicBezTo>
                    <a:pt x="2713" y="2035"/>
                    <a:pt x="3346" y="714"/>
                    <a:pt x="380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4557649" y="4090139"/>
              <a:ext cx="117970" cy="154739"/>
            </a:xfrm>
            <a:custGeom>
              <a:avLst/>
              <a:gdLst/>
              <a:ahLst/>
              <a:cxnLst/>
              <a:rect l="l" t="t" r="r" b="b"/>
              <a:pathLst>
                <a:path w="1293" h="1696" extrusionOk="0">
                  <a:moveTo>
                    <a:pt x="997" y="1"/>
                  </a:moveTo>
                  <a:cubicBezTo>
                    <a:pt x="687" y="1"/>
                    <a:pt x="164" y="257"/>
                    <a:pt x="44" y="470"/>
                  </a:cubicBezTo>
                  <a:cubicBezTo>
                    <a:pt x="1" y="539"/>
                    <a:pt x="116" y="1695"/>
                    <a:pt x="650" y="1695"/>
                  </a:cubicBezTo>
                  <a:cubicBezTo>
                    <a:pt x="668" y="1695"/>
                    <a:pt x="686" y="1694"/>
                    <a:pt x="704" y="1692"/>
                  </a:cubicBezTo>
                  <a:cubicBezTo>
                    <a:pt x="1293" y="1611"/>
                    <a:pt x="1266" y="139"/>
                    <a:pt x="1186" y="59"/>
                  </a:cubicBezTo>
                  <a:cubicBezTo>
                    <a:pt x="1145" y="18"/>
                    <a:pt x="1078" y="1"/>
                    <a:pt x="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5112643" y="4090139"/>
              <a:ext cx="117970" cy="154739"/>
            </a:xfrm>
            <a:custGeom>
              <a:avLst/>
              <a:gdLst/>
              <a:ahLst/>
              <a:cxnLst/>
              <a:rect l="l" t="t" r="r" b="b"/>
              <a:pathLst>
                <a:path w="1293" h="1696" extrusionOk="0">
                  <a:moveTo>
                    <a:pt x="299" y="1"/>
                  </a:moveTo>
                  <a:cubicBezTo>
                    <a:pt x="218" y="1"/>
                    <a:pt x="150" y="18"/>
                    <a:pt x="107" y="59"/>
                  </a:cubicBezTo>
                  <a:cubicBezTo>
                    <a:pt x="27" y="139"/>
                    <a:pt x="0" y="1611"/>
                    <a:pt x="589" y="1692"/>
                  </a:cubicBezTo>
                  <a:cubicBezTo>
                    <a:pt x="607" y="1694"/>
                    <a:pt x="625" y="1695"/>
                    <a:pt x="643" y="1695"/>
                  </a:cubicBezTo>
                  <a:cubicBezTo>
                    <a:pt x="1177" y="1695"/>
                    <a:pt x="1292" y="539"/>
                    <a:pt x="1249" y="470"/>
                  </a:cubicBezTo>
                  <a:cubicBezTo>
                    <a:pt x="1129" y="257"/>
                    <a:pt x="611"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32"/>
          <p:cNvGrpSpPr/>
          <p:nvPr/>
        </p:nvGrpSpPr>
        <p:grpSpPr>
          <a:xfrm>
            <a:off x="6702224" y="2149608"/>
            <a:ext cx="2099831" cy="2547768"/>
            <a:chOff x="6778424" y="2225808"/>
            <a:chExt cx="2099831" cy="2547768"/>
          </a:xfrm>
        </p:grpSpPr>
        <p:sp>
          <p:nvSpPr>
            <p:cNvPr id="1370" name="Google Shape;1370;p32"/>
            <p:cNvSpPr/>
            <p:nvPr/>
          </p:nvSpPr>
          <p:spPr>
            <a:xfrm>
              <a:off x="7006575" y="4639200"/>
              <a:ext cx="1643508" cy="134376"/>
            </a:xfrm>
            <a:custGeom>
              <a:avLst/>
              <a:gdLst/>
              <a:ahLst/>
              <a:cxnLst/>
              <a:rect l="l" t="t" r="r" b="b"/>
              <a:pathLst>
                <a:path w="14738" h="1205" extrusionOk="0">
                  <a:moveTo>
                    <a:pt x="7369" y="0"/>
                  </a:moveTo>
                  <a:cubicBezTo>
                    <a:pt x="3301" y="0"/>
                    <a:pt x="0" y="268"/>
                    <a:pt x="0" y="598"/>
                  </a:cubicBezTo>
                  <a:cubicBezTo>
                    <a:pt x="0" y="937"/>
                    <a:pt x="3301" y="1204"/>
                    <a:pt x="7369" y="1204"/>
                  </a:cubicBezTo>
                  <a:cubicBezTo>
                    <a:pt x="11437" y="1204"/>
                    <a:pt x="14738" y="937"/>
                    <a:pt x="14738" y="598"/>
                  </a:cubicBezTo>
                  <a:cubicBezTo>
                    <a:pt x="14738" y="268"/>
                    <a:pt x="11437" y="0"/>
                    <a:pt x="7369" y="0"/>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8172905" y="2395050"/>
              <a:ext cx="410443" cy="327468"/>
            </a:xfrm>
            <a:custGeom>
              <a:avLst/>
              <a:gdLst/>
              <a:ahLst/>
              <a:cxnLst/>
              <a:rect l="l" t="t" r="r" b="b"/>
              <a:pathLst>
                <a:path w="3240" h="2585" extrusionOk="0">
                  <a:moveTo>
                    <a:pt x="2287" y="0"/>
                  </a:moveTo>
                  <a:cubicBezTo>
                    <a:pt x="1974" y="0"/>
                    <a:pt x="1603" y="125"/>
                    <a:pt x="1250" y="290"/>
                  </a:cubicBezTo>
                  <a:cubicBezTo>
                    <a:pt x="590" y="602"/>
                    <a:pt x="1" y="1048"/>
                    <a:pt x="1" y="1048"/>
                  </a:cubicBezTo>
                  <a:cubicBezTo>
                    <a:pt x="1" y="1048"/>
                    <a:pt x="795" y="2520"/>
                    <a:pt x="1401" y="2583"/>
                  </a:cubicBezTo>
                  <a:cubicBezTo>
                    <a:pt x="1416" y="2584"/>
                    <a:pt x="1431" y="2585"/>
                    <a:pt x="1446" y="2585"/>
                  </a:cubicBezTo>
                  <a:cubicBezTo>
                    <a:pt x="1727" y="2585"/>
                    <a:pt x="2170" y="2358"/>
                    <a:pt x="2517" y="2003"/>
                  </a:cubicBezTo>
                  <a:cubicBezTo>
                    <a:pt x="2945" y="1574"/>
                    <a:pt x="3239" y="959"/>
                    <a:pt x="2936" y="361"/>
                  </a:cubicBezTo>
                  <a:cubicBezTo>
                    <a:pt x="2801" y="100"/>
                    <a:pt x="2567" y="0"/>
                    <a:pt x="2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8185319" y="2471057"/>
              <a:ext cx="330128" cy="207122"/>
            </a:xfrm>
            <a:custGeom>
              <a:avLst/>
              <a:gdLst/>
              <a:ahLst/>
              <a:cxnLst/>
              <a:rect l="l" t="t" r="r" b="b"/>
              <a:pathLst>
                <a:path w="2606" h="1635" extrusionOk="0">
                  <a:moveTo>
                    <a:pt x="1847" y="0"/>
                  </a:moveTo>
                  <a:cubicBezTo>
                    <a:pt x="1185" y="0"/>
                    <a:pt x="1" y="832"/>
                    <a:pt x="1" y="832"/>
                  </a:cubicBezTo>
                  <a:lnTo>
                    <a:pt x="429" y="1635"/>
                  </a:lnTo>
                  <a:cubicBezTo>
                    <a:pt x="429" y="1635"/>
                    <a:pt x="2606" y="796"/>
                    <a:pt x="2213" y="172"/>
                  </a:cubicBezTo>
                  <a:cubicBezTo>
                    <a:pt x="2138" y="49"/>
                    <a:pt x="2008" y="0"/>
                    <a:pt x="1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8172905" y="2431660"/>
              <a:ext cx="318854" cy="290857"/>
            </a:xfrm>
            <a:custGeom>
              <a:avLst/>
              <a:gdLst/>
              <a:ahLst/>
              <a:cxnLst/>
              <a:rect l="l" t="t" r="r" b="b"/>
              <a:pathLst>
                <a:path w="2517" h="2296" extrusionOk="0">
                  <a:moveTo>
                    <a:pt x="1250" y="1"/>
                  </a:moveTo>
                  <a:cubicBezTo>
                    <a:pt x="590" y="313"/>
                    <a:pt x="1" y="759"/>
                    <a:pt x="1" y="759"/>
                  </a:cubicBezTo>
                  <a:cubicBezTo>
                    <a:pt x="1" y="759"/>
                    <a:pt x="795" y="2231"/>
                    <a:pt x="1401" y="2294"/>
                  </a:cubicBezTo>
                  <a:cubicBezTo>
                    <a:pt x="1416" y="2295"/>
                    <a:pt x="1431" y="2296"/>
                    <a:pt x="1446" y="2296"/>
                  </a:cubicBezTo>
                  <a:cubicBezTo>
                    <a:pt x="1727" y="2296"/>
                    <a:pt x="2170" y="2069"/>
                    <a:pt x="2517" y="1714"/>
                  </a:cubicBezTo>
                  <a:cubicBezTo>
                    <a:pt x="2240" y="1161"/>
                    <a:pt x="1642" y="447"/>
                    <a:pt x="125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7133251" y="2395050"/>
              <a:ext cx="410317" cy="327468"/>
            </a:xfrm>
            <a:custGeom>
              <a:avLst/>
              <a:gdLst/>
              <a:ahLst/>
              <a:cxnLst/>
              <a:rect l="l" t="t" r="r" b="b"/>
              <a:pathLst>
                <a:path w="3239" h="2585" extrusionOk="0">
                  <a:moveTo>
                    <a:pt x="953" y="0"/>
                  </a:moveTo>
                  <a:cubicBezTo>
                    <a:pt x="673" y="0"/>
                    <a:pt x="439" y="100"/>
                    <a:pt x="304" y="361"/>
                  </a:cubicBezTo>
                  <a:cubicBezTo>
                    <a:pt x="0" y="959"/>
                    <a:pt x="295" y="1574"/>
                    <a:pt x="723" y="2003"/>
                  </a:cubicBezTo>
                  <a:cubicBezTo>
                    <a:pt x="1070" y="2358"/>
                    <a:pt x="1512" y="2585"/>
                    <a:pt x="1793" y="2585"/>
                  </a:cubicBezTo>
                  <a:cubicBezTo>
                    <a:pt x="1809" y="2585"/>
                    <a:pt x="1824" y="2584"/>
                    <a:pt x="1838" y="2583"/>
                  </a:cubicBezTo>
                  <a:cubicBezTo>
                    <a:pt x="2445" y="2520"/>
                    <a:pt x="3239" y="1048"/>
                    <a:pt x="3239" y="1048"/>
                  </a:cubicBezTo>
                  <a:cubicBezTo>
                    <a:pt x="3239" y="1048"/>
                    <a:pt x="2650" y="602"/>
                    <a:pt x="1990" y="290"/>
                  </a:cubicBezTo>
                  <a:cubicBezTo>
                    <a:pt x="1637" y="125"/>
                    <a:pt x="1266" y="0"/>
                    <a:pt x="9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7201024" y="2471057"/>
              <a:ext cx="330128" cy="207122"/>
            </a:xfrm>
            <a:custGeom>
              <a:avLst/>
              <a:gdLst/>
              <a:ahLst/>
              <a:cxnLst/>
              <a:rect l="l" t="t" r="r" b="b"/>
              <a:pathLst>
                <a:path w="2606" h="1635" extrusionOk="0">
                  <a:moveTo>
                    <a:pt x="760" y="0"/>
                  </a:moveTo>
                  <a:cubicBezTo>
                    <a:pt x="599" y="0"/>
                    <a:pt x="468" y="49"/>
                    <a:pt x="393" y="172"/>
                  </a:cubicBezTo>
                  <a:cubicBezTo>
                    <a:pt x="1" y="796"/>
                    <a:pt x="2177" y="1635"/>
                    <a:pt x="2177" y="1635"/>
                  </a:cubicBezTo>
                  <a:lnTo>
                    <a:pt x="2606" y="832"/>
                  </a:lnTo>
                  <a:cubicBezTo>
                    <a:pt x="2606" y="832"/>
                    <a:pt x="1422"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7224840" y="2431660"/>
              <a:ext cx="318727" cy="290857"/>
            </a:xfrm>
            <a:custGeom>
              <a:avLst/>
              <a:gdLst/>
              <a:ahLst/>
              <a:cxnLst/>
              <a:rect l="l" t="t" r="r" b="b"/>
              <a:pathLst>
                <a:path w="2516" h="2296" extrusionOk="0">
                  <a:moveTo>
                    <a:pt x="1267" y="1"/>
                  </a:moveTo>
                  <a:cubicBezTo>
                    <a:pt x="874" y="447"/>
                    <a:pt x="277" y="1161"/>
                    <a:pt x="0" y="1714"/>
                  </a:cubicBezTo>
                  <a:cubicBezTo>
                    <a:pt x="347" y="2069"/>
                    <a:pt x="789" y="2296"/>
                    <a:pt x="1070" y="2296"/>
                  </a:cubicBezTo>
                  <a:cubicBezTo>
                    <a:pt x="1086" y="2296"/>
                    <a:pt x="1101" y="2295"/>
                    <a:pt x="1115" y="2294"/>
                  </a:cubicBezTo>
                  <a:cubicBezTo>
                    <a:pt x="1722" y="2231"/>
                    <a:pt x="2516" y="759"/>
                    <a:pt x="2516" y="759"/>
                  </a:cubicBezTo>
                  <a:cubicBezTo>
                    <a:pt x="2516" y="759"/>
                    <a:pt x="1927" y="313"/>
                    <a:pt x="1267"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8678100" y="3777745"/>
              <a:ext cx="200154" cy="279329"/>
            </a:xfrm>
            <a:custGeom>
              <a:avLst/>
              <a:gdLst/>
              <a:ahLst/>
              <a:cxnLst/>
              <a:rect l="l" t="t" r="r" b="b"/>
              <a:pathLst>
                <a:path w="1580" h="2205" extrusionOk="0">
                  <a:moveTo>
                    <a:pt x="926" y="0"/>
                  </a:moveTo>
                  <a:cubicBezTo>
                    <a:pt x="742" y="0"/>
                    <a:pt x="569" y="121"/>
                    <a:pt x="429" y="267"/>
                  </a:cubicBezTo>
                  <a:cubicBezTo>
                    <a:pt x="224" y="473"/>
                    <a:pt x="90" y="731"/>
                    <a:pt x="90" y="731"/>
                  </a:cubicBezTo>
                  <a:lnTo>
                    <a:pt x="1" y="1837"/>
                  </a:lnTo>
                  <a:cubicBezTo>
                    <a:pt x="1" y="1837"/>
                    <a:pt x="149" y="2204"/>
                    <a:pt x="702" y="2204"/>
                  </a:cubicBezTo>
                  <a:cubicBezTo>
                    <a:pt x="771" y="2204"/>
                    <a:pt x="846" y="2198"/>
                    <a:pt x="928" y="2185"/>
                  </a:cubicBezTo>
                  <a:cubicBezTo>
                    <a:pt x="1294" y="2132"/>
                    <a:pt x="1499" y="1704"/>
                    <a:pt x="1535" y="1249"/>
                  </a:cubicBezTo>
                  <a:cubicBezTo>
                    <a:pt x="1580" y="785"/>
                    <a:pt x="1455" y="285"/>
                    <a:pt x="1187" y="89"/>
                  </a:cubicBezTo>
                  <a:cubicBezTo>
                    <a:pt x="1099" y="27"/>
                    <a:pt x="1011" y="0"/>
                    <a:pt x="926" y="0"/>
                  </a:cubicBezTo>
                  <a:close/>
                </a:path>
              </a:pathLst>
            </a:custGeom>
            <a:solidFill>
              <a:srgbClr val="AD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8678100" y="3811568"/>
              <a:ext cx="194454" cy="245506"/>
            </a:xfrm>
            <a:custGeom>
              <a:avLst/>
              <a:gdLst/>
              <a:ahLst/>
              <a:cxnLst/>
              <a:rect l="l" t="t" r="r" b="b"/>
              <a:pathLst>
                <a:path w="1535" h="1938" extrusionOk="0">
                  <a:moveTo>
                    <a:pt x="429" y="0"/>
                  </a:moveTo>
                  <a:cubicBezTo>
                    <a:pt x="224" y="206"/>
                    <a:pt x="90" y="464"/>
                    <a:pt x="90" y="464"/>
                  </a:cubicBezTo>
                  <a:lnTo>
                    <a:pt x="1" y="1570"/>
                  </a:lnTo>
                  <a:cubicBezTo>
                    <a:pt x="1" y="1570"/>
                    <a:pt x="149" y="1937"/>
                    <a:pt x="702" y="1937"/>
                  </a:cubicBezTo>
                  <a:cubicBezTo>
                    <a:pt x="771" y="1937"/>
                    <a:pt x="846" y="1931"/>
                    <a:pt x="928" y="1918"/>
                  </a:cubicBezTo>
                  <a:cubicBezTo>
                    <a:pt x="1294" y="1865"/>
                    <a:pt x="1499" y="1437"/>
                    <a:pt x="1535" y="982"/>
                  </a:cubicBezTo>
                  <a:lnTo>
                    <a:pt x="1535" y="982"/>
                  </a:lnTo>
                  <a:cubicBezTo>
                    <a:pt x="1419" y="1019"/>
                    <a:pt x="1314" y="1036"/>
                    <a:pt x="1221" y="1036"/>
                  </a:cubicBezTo>
                  <a:cubicBezTo>
                    <a:pt x="640" y="1036"/>
                    <a:pt x="475" y="392"/>
                    <a:pt x="429"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7081313" y="4013873"/>
              <a:ext cx="806952" cy="707634"/>
            </a:xfrm>
            <a:custGeom>
              <a:avLst/>
              <a:gdLst/>
              <a:ahLst/>
              <a:cxnLst/>
              <a:rect l="l" t="t" r="r" b="b"/>
              <a:pathLst>
                <a:path w="6370" h="5586" extrusionOk="0">
                  <a:moveTo>
                    <a:pt x="562" y="0"/>
                  </a:moveTo>
                  <a:cubicBezTo>
                    <a:pt x="321" y="518"/>
                    <a:pt x="152" y="1124"/>
                    <a:pt x="179" y="1722"/>
                  </a:cubicBezTo>
                  <a:cubicBezTo>
                    <a:pt x="214" y="2525"/>
                    <a:pt x="410" y="3301"/>
                    <a:pt x="607" y="3908"/>
                  </a:cubicBezTo>
                  <a:cubicBezTo>
                    <a:pt x="848" y="4630"/>
                    <a:pt x="1088" y="5112"/>
                    <a:pt x="1088" y="5112"/>
                  </a:cubicBezTo>
                  <a:cubicBezTo>
                    <a:pt x="1088" y="5112"/>
                    <a:pt x="0" y="5183"/>
                    <a:pt x="161" y="5478"/>
                  </a:cubicBezTo>
                  <a:cubicBezTo>
                    <a:pt x="201" y="5556"/>
                    <a:pt x="608" y="5586"/>
                    <a:pt x="1188" y="5586"/>
                  </a:cubicBezTo>
                  <a:cubicBezTo>
                    <a:pt x="2777" y="5586"/>
                    <a:pt x="5664" y="5363"/>
                    <a:pt x="5834" y="5317"/>
                  </a:cubicBezTo>
                  <a:cubicBezTo>
                    <a:pt x="5870" y="5308"/>
                    <a:pt x="5915" y="5210"/>
                    <a:pt x="5968" y="5050"/>
                  </a:cubicBezTo>
                  <a:cubicBezTo>
                    <a:pt x="6156" y="4372"/>
                    <a:pt x="6370" y="2552"/>
                    <a:pt x="6343" y="1035"/>
                  </a:cubicBezTo>
                  <a:lnTo>
                    <a:pt x="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7100441" y="4013873"/>
              <a:ext cx="787823" cy="640747"/>
            </a:xfrm>
            <a:custGeom>
              <a:avLst/>
              <a:gdLst/>
              <a:ahLst/>
              <a:cxnLst/>
              <a:rect l="l" t="t" r="r" b="b"/>
              <a:pathLst>
                <a:path w="6219" h="5058" extrusionOk="0">
                  <a:moveTo>
                    <a:pt x="411" y="0"/>
                  </a:moveTo>
                  <a:cubicBezTo>
                    <a:pt x="170" y="518"/>
                    <a:pt x="1" y="1124"/>
                    <a:pt x="28" y="1722"/>
                  </a:cubicBezTo>
                  <a:cubicBezTo>
                    <a:pt x="63" y="2525"/>
                    <a:pt x="259" y="3301"/>
                    <a:pt x="456" y="3908"/>
                  </a:cubicBezTo>
                  <a:cubicBezTo>
                    <a:pt x="1263" y="4395"/>
                    <a:pt x="2846" y="5057"/>
                    <a:pt x="5348" y="5057"/>
                  </a:cubicBezTo>
                  <a:cubicBezTo>
                    <a:pt x="5501" y="5057"/>
                    <a:pt x="5657" y="5055"/>
                    <a:pt x="5817" y="5050"/>
                  </a:cubicBezTo>
                  <a:cubicBezTo>
                    <a:pt x="6005" y="4372"/>
                    <a:pt x="6219" y="2552"/>
                    <a:pt x="6192" y="1035"/>
                  </a:cubicBezTo>
                  <a:lnTo>
                    <a:pt x="411" y="0"/>
                  </a:ln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6778424" y="3141439"/>
              <a:ext cx="337982" cy="708648"/>
            </a:xfrm>
            <a:custGeom>
              <a:avLst/>
              <a:gdLst/>
              <a:ahLst/>
              <a:cxnLst/>
              <a:rect l="l" t="t" r="r" b="b"/>
              <a:pathLst>
                <a:path w="2668" h="5594" extrusionOk="0">
                  <a:moveTo>
                    <a:pt x="2668" y="0"/>
                  </a:moveTo>
                  <a:cubicBezTo>
                    <a:pt x="2632" y="18"/>
                    <a:pt x="2150" y="428"/>
                    <a:pt x="1615" y="1044"/>
                  </a:cubicBezTo>
                  <a:cubicBezTo>
                    <a:pt x="1062" y="1677"/>
                    <a:pt x="464" y="2516"/>
                    <a:pt x="232" y="3363"/>
                  </a:cubicBezTo>
                  <a:cubicBezTo>
                    <a:pt x="0" y="4220"/>
                    <a:pt x="321" y="4782"/>
                    <a:pt x="687" y="5130"/>
                  </a:cubicBezTo>
                  <a:cubicBezTo>
                    <a:pt x="1026" y="5460"/>
                    <a:pt x="1419" y="5594"/>
                    <a:pt x="1419" y="5594"/>
                  </a:cubicBezTo>
                  <a:lnTo>
                    <a:pt x="2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6865452" y="3141439"/>
              <a:ext cx="250953" cy="708648"/>
            </a:xfrm>
            <a:custGeom>
              <a:avLst/>
              <a:gdLst/>
              <a:ahLst/>
              <a:cxnLst/>
              <a:rect l="l" t="t" r="r" b="b"/>
              <a:pathLst>
                <a:path w="1981" h="5594" extrusionOk="0">
                  <a:moveTo>
                    <a:pt x="1981" y="0"/>
                  </a:moveTo>
                  <a:cubicBezTo>
                    <a:pt x="1945" y="18"/>
                    <a:pt x="1463" y="428"/>
                    <a:pt x="928" y="1044"/>
                  </a:cubicBezTo>
                  <a:cubicBezTo>
                    <a:pt x="571" y="2043"/>
                    <a:pt x="54" y="3738"/>
                    <a:pt x="0" y="5130"/>
                  </a:cubicBezTo>
                  <a:cubicBezTo>
                    <a:pt x="339" y="5460"/>
                    <a:pt x="732" y="5594"/>
                    <a:pt x="732" y="5594"/>
                  </a:cubicBezTo>
                  <a:lnTo>
                    <a:pt x="1981" y="0"/>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6799832" y="2225808"/>
              <a:ext cx="1949605" cy="2399319"/>
            </a:xfrm>
            <a:custGeom>
              <a:avLst/>
              <a:gdLst/>
              <a:ahLst/>
              <a:cxnLst/>
              <a:rect l="l" t="t" r="r" b="b"/>
              <a:pathLst>
                <a:path w="15390" h="18940" extrusionOk="0">
                  <a:moveTo>
                    <a:pt x="7488" y="1"/>
                  </a:moveTo>
                  <a:cubicBezTo>
                    <a:pt x="7338" y="1"/>
                    <a:pt x="7228" y="21"/>
                    <a:pt x="7173" y="65"/>
                  </a:cubicBezTo>
                  <a:cubicBezTo>
                    <a:pt x="6834" y="350"/>
                    <a:pt x="7896" y="591"/>
                    <a:pt x="7941" y="627"/>
                  </a:cubicBezTo>
                  <a:cubicBezTo>
                    <a:pt x="7921" y="624"/>
                    <a:pt x="7757" y="592"/>
                    <a:pt x="7504" y="592"/>
                  </a:cubicBezTo>
                  <a:cubicBezTo>
                    <a:pt x="6952" y="592"/>
                    <a:pt x="5972" y="744"/>
                    <a:pt x="5121" y="1679"/>
                  </a:cubicBezTo>
                  <a:cubicBezTo>
                    <a:pt x="3855" y="3080"/>
                    <a:pt x="2383" y="7148"/>
                    <a:pt x="1758" y="9111"/>
                  </a:cubicBezTo>
                  <a:cubicBezTo>
                    <a:pt x="1134" y="11073"/>
                    <a:pt x="1" y="14829"/>
                    <a:pt x="2748" y="16988"/>
                  </a:cubicBezTo>
                  <a:cubicBezTo>
                    <a:pt x="3052" y="17229"/>
                    <a:pt x="3382" y="17443"/>
                    <a:pt x="3712" y="17630"/>
                  </a:cubicBezTo>
                  <a:cubicBezTo>
                    <a:pt x="5389" y="18558"/>
                    <a:pt x="7298" y="18826"/>
                    <a:pt x="8592" y="18897"/>
                  </a:cubicBezTo>
                  <a:cubicBezTo>
                    <a:pt x="8752" y="18906"/>
                    <a:pt x="8904" y="18915"/>
                    <a:pt x="9038" y="18924"/>
                  </a:cubicBezTo>
                  <a:cubicBezTo>
                    <a:pt x="9484" y="18933"/>
                    <a:pt x="9814" y="18933"/>
                    <a:pt x="9983" y="18933"/>
                  </a:cubicBezTo>
                  <a:lnTo>
                    <a:pt x="10064" y="18933"/>
                  </a:lnTo>
                  <a:cubicBezTo>
                    <a:pt x="10127" y="18935"/>
                    <a:pt x="10237" y="18939"/>
                    <a:pt x="10383" y="18939"/>
                  </a:cubicBezTo>
                  <a:cubicBezTo>
                    <a:pt x="11383" y="18939"/>
                    <a:pt x="14059" y="18731"/>
                    <a:pt x="14908" y="16185"/>
                  </a:cubicBezTo>
                  <a:cubicBezTo>
                    <a:pt x="15390" y="14731"/>
                    <a:pt x="15211" y="12046"/>
                    <a:pt x="14471" y="9244"/>
                  </a:cubicBezTo>
                  <a:cubicBezTo>
                    <a:pt x="13730" y="6443"/>
                    <a:pt x="13106" y="3169"/>
                    <a:pt x="11063" y="1251"/>
                  </a:cubicBezTo>
                  <a:cubicBezTo>
                    <a:pt x="10383" y="616"/>
                    <a:pt x="8320" y="1"/>
                    <a:pt x="7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6997578" y="3456235"/>
              <a:ext cx="1108830" cy="1166849"/>
            </a:xfrm>
            <a:custGeom>
              <a:avLst/>
              <a:gdLst/>
              <a:ahLst/>
              <a:cxnLst/>
              <a:rect l="l" t="t" r="r" b="b"/>
              <a:pathLst>
                <a:path w="8753" h="9211" extrusionOk="0">
                  <a:moveTo>
                    <a:pt x="4271" y="1"/>
                  </a:moveTo>
                  <a:cubicBezTo>
                    <a:pt x="2835" y="1"/>
                    <a:pt x="1429" y="666"/>
                    <a:pt x="875" y="2136"/>
                  </a:cubicBezTo>
                  <a:cubicBezTo>
                    <a:pt x="1" y="4456"/>
                    <a:pt x="1366" y="6820"/>
                    <a:pt x="2151" y="7917"/>
                  </a:cubicBezTo>
                  <a:cubicBezTo>
                    <a:pt x="3828" y="8845"/>
                    <a:pt x="5737" y="9113"/>
                    <a:pt x="7031" y="9184"/>
                  </a:cubicBezTo>
                  <a:cubicBezTo>
                    <a:pt x="7191" y="9193"/>
                    <a:pt x="7343" y="9202"/>
                    <a:pt x="7477" y="9211"/>
                  </a:cubicBezTo>
                  <a:cubicBezTo>
                    <a:pt x="7816" y="8247"/>
                    <a:pt x="8753" y="5187"/>
                    <a:pt x="8208" y="2832"/>
                  </a:cubicBezTo>
                  <a:cubicBezTo>
                    <a:pt x="8182" y="2680"/>
                    <a:pt x="8137" y="2538"/>
                    <a:pt x="8092" y="2395"/>
                  </a:cubicBezTo>
                  <a:cubicBezTo>
                    <a:pt x="7593" y="868"/>
                    <a:pt x="5912" y="1"/>
                    <a:pt x="4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7489219" y="2619651"/>
              <a:ext cx="527876" cy="272109"/>
            </a:xfrm>
            <a:custGeom>
              <a:avLst/>
              <a:gdLst/>
              <a:ahLst/>
              <a:cxnLst/>
              <a:rect l="l" t="t" r="r" b="b"/>
              <a:pathLst>
                <a:path w="4167" h="2148" extrusionOk="0">
                  <a:moveTo>
                    <a:pt x="1984" y="1"/>
                  </a:moveTo>
                  <a:cubicBezTo>
                    <a:pt x="528" y="1"/>
                    <a:pt x="1" y="1488"/>
                    <a:pt x="1" y="1488"/>
                  </a:cubicBezTo>
                  <a:lnTo>
                    <a:pt x="4167" y="2148"/>
                  </a:lnTo>
                  <a:cubicBezTo>
                    <a:pt x="4167" y="2148"/>
                    <a:pt x="3890" y="212"/>
                    <a:pt x="2240" y="16"/>
                  </a:cubicBezTo>
                  <a:cubicBezTo>
                    <a:pt x="2152" y="6"/>
                    <a:pt x="2066" y="1"/>
                    <a:pt x="1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7534443" y="2540224"/>
              <a:ext cx="52065" cy="88296"/>
            </a:xfrm>
            <a:custGeom>
              <a:avLst/>
              <a:gdLst/>
              <a:ahLst/>
              <a:cxnLst/>
              <a:rect l="l" t="t" r="r" b="b"/>
              <a:pathLst>
                <a:path w="411" h="697" extrusionOk="0">
                  <a:moveTo>
                    <a:pt x="206" y="0"/>
                  </a:moveTo>
                  <a:cubicBezTo>
                    <a:pt x="90" y="0"/>
                    <a:pt x="0" y="152"/>
                    <a:pt x="0" y="348"/>
                  </a:cubicBezTo>
                  <a:cubicBezTo>
                    <a:pt x="0" y="544"/>
                    <a:pt x="90" y="696"/>
                    <a:pt x="206" y="696"/>
                  </a:cubicBezTo>
                  <a:cubicBezTo>
                    <a:pt x="322" y="696"/>
                    <a:pt x="411" y="544"/>
                    <a:pt x="411" y="348"/>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7978579" y="2540224"/>
              <a:ext cx="50925" cy="88296"/>
            </a:xfrm>
            <a:custGeom>
              <a:avLst/>
              <a:gdLst/>
              <a:ahLst/>
              <a:cxnLst/>
              <a:rect l="l" t="t" r="r" b="b"/>
              <a:pathLst>
                <a:path w="402" h="697" extrusionOk="0">
                  <a:moveTo>
                    <a:pt x="197" y="0"/>
                  </a:moveTo>
                  <a:cubicBezTo>
                    <a:pt x="90" y="0"/>
                    <a:pt x="0" y="152"/>
                    <a:pt x="0" y="348"/>
                  </a:cubicBezTo>
                  <a:cubicBezTo>
                    <a:pt x="0" y="544"/>
                    <a:pt x="90" y="696"/>
                    <a:pt x="197" y="696"/>
                  </a:cubicBezTo>
                  <a:cubicBezTo>
                    <a:pt x="313" y="696"/>
                    <a:pt x="402" y="544"/>
                    <a:pt x="402" y="348"/>
                  </a:cubicBezTo>
                  <a:cubicBezTo>
                    <a:pt x="402" y="152"/>
                    <a:pt x="31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8057627" y="2698065"/>
              <a:ext cx="381053" cy="113505"/>
            </a:xfrm>
            <a:custGeom>
              <a:avLst/>
              <a:gdLst/>
              <a:ahLst/>
              <a:cxnLst/>
              <a:rect l="l" t="t" r="r" b="b"/>
              <a:pathLst>
                <a:path w="3008" h="896" extrusionOk="0">
                  <a:moveTo>
                    <a:pt x="2917" y="1"/>
                  </a:moveTo>
                  <a:cubicBezTo>
                    <a:pt x="2896" y="1"/>
                    <a:pt x="2873" y="8"/>
                    <a:pt x="2856" y="21"/>
                  </a:cubicBezTo>
                  <a:lnTo>
                    <a:pt x="37" y="761"/>
                  </a:lnTo>
                  <a:cubicBezTo>
                    <a:pt x="1" y="788"/>
                    <a:pt x="1" y="833"/>
                    <a:pt x="28" y="869"/>
                  </a:cubicBezTo>
                  <a:cubicBezTo>
                    <a:pt x="46" y="886"/>
                    <a:pt x="72" y="895"/>
                    <a:pt x="90" y="895"/>
                  </a:cubicBezTo>
                  <a:cubicBezTo>
                    <a:pt x="117" y="895"/>
                    <a:pt x="135" y="886"/>
                    <a:pt x="153" y="869"/>
                  </a:cubicBezTo>
                  <a:lnTo>
                    <a:pt x="2972" y="137"/>
                  </a:lnTo>
                  <a:cubicBezTo>
                    <a:pt x="3007" y="101"/>
                    <a:pt x="3007" y="57"/>
                    <a:pt x="2972" y="21"/>
                  </a:cubicBezTo>
                  <a:cubicBezTo>
                    <a:pt x="2958" y="8"/>
                    <a:pt x="2938"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8119826" y="3023628"/>
              <a:ext cx="443127" cy="228657"/>
            </a:xfrm>
            <a:custGeom>
              <a:avLst/>
              <a:gdLst/>
              <a:ahLst/>
              <a:cxnLst/>
              <a:rect l="l" t="t" r="r" b="b"/>
              <a:pathLst>
                <a:path w="3498" h="1805" extrusionOk="0">
                  <a:moveTo>
                    <a:pt x="3408" y="0"/>
                  </a:moveTo>
                  <a:cubicBezTo>
                    <a:pt x="3386" y="0"/>
                    <a:pt x="3364" y="7"/>
                    <a:pt x="3346" y="20"/>
                  </a:cubicBezTo>
                  <a:lnTo>
                    <a:pt x="45" y="1671"/>
                  </a:lnTo>
                  <a:cubicBezTo>
                    <a:pt x="9" y="1697"/>
                    <a:pt x="1" y="1742"/>
                    <a:pt x="36" y="1778"/>
                  </a:cubicBezTo>
                  <a:cubicBezTo>
                    <a:pt x="54" y="1796"/>
                    <a:pt x="81" y="1804"/>
                    <a:pt x="99" y="1804"/>
                  </a:cubicBezTo>
                  <a:cubicBezTo>
                    <a:pt x="125" y="1804"/>
                    <a:pt x="143" y="1796"/>
                    <a:pt x="161" y="1778"/>
                  </a:cubicBezTo>
                  <a:lnTo>
                    <a:pt x="3462" y="136"/>
                  </a:lnTo>
                  <a:cubicBezTo>
                    <a:pt x="3498" y="101"/>
                    <a:pt x="3498" y="56"/>
                    <a:pt x="3471" y="20"/>
                  </a:cubicBezTo>
                  <a:cubicBezTo>
                    <a:pt x="3453" y="7"/>
                    <a:pt x="343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7283492" y="2673489"/>
              <a:ext cx="185586" cy="63467"/>
            </a:xfrm>
            <a:custGeom>
              <a:avLst/>
              <a:gdLst/>
              <a:ahLst/>
              <a:cxnLst/>
              <a:rect l="l" t="t" r="r" b="b"/>
              <a:pathLst>
                <a:path w="1465" h="501" extrusionOk="0">
                  <a:moveTo>
                    <a:pt x="90" y="1"/>
                  </a:moveTo>
                  <a:cubicBezTo>
                    <a:pt x="68" y="1"/>
                    <a:pt x="46" y="10"/>
                    <a:pt x="28" y="28"/>
                  </a:cubicBezTo>
                  <a:cubicBezTo>
                    <a:pt x="1" y="54"/>
                    <a:pt x="1" y="108"/>
                    <a:pt x="37" y="135"/>
                  </a:cubicBezTo>
                  <a:lnTo>
                    <a:pt x="1312" y="483"/>
                  </a:lnTo>
                  <a:cubicBezTo>
                    <a:pt x="1330" y="501"/>
                    <a:pt x="1348" y="501"/>
                    <a:pt x="1375" y="501"/>
                  </a:cubicBezTo>
                  <a:cubicBezTo>
                    <a:pt x="1393" y="501"/>
                    <a:pt x="1419" y="492"/>
                    <a:pt x="1437" y="483"/>
                  </a:cubicBezTo>
                  <a:cubicBezTo>
                    <a:pt x="1464" y="447"/>
                    <a:pt x="1464" y="402"/>
                    <a:pt x="1428" y="367"/>
                  </a:cubicBezTo>
                  <a:lnTo>
                    <a:pt x="153" y="28"/>
                  </a:lnTo>
                  <a:cubicBezTo>
                    <a:pt x="135" y="10"/>
                    <a:pt x="112"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7118556" y="3028062"/>
              <a:ext cx="288324" cy="149609"/>
            </a:xfrm>
            <a:custGeom>
              <a:avLst/>
              <a:gdLst/>
              <a:ahLst/>
              <a:cxnLst/>
              <a:rect l="l" t="t" r="r" b="b"/>
              <a:pathLst>
                <a:path w="2276" h="1181" extrusionOk="0">
                  <a:moveTo>
                    <a:pt x="99" y="1"/>
                  </a:moveTo>
                  <a:cubicBezTo>
                    <a:pt x="76" y="1"/>
                    <a:pt x="54" y="8"/>
                    <a:pt x="36" y="21"/>
                  </a:cubicBezTo>
                  <a:cubicBezTo>
                    <a:pt x="1" y="57"/>
                    <a:pt x="9" y="101"/>
                    <a:pt x="45" y="137"/>
                  </a:cubicBezTo>
                  <a:lnTo>
                    <a:pt x="2115" y="1163"/>
                  </a:lnTo>
                  <a:cubicBezTo>
                    <a:pt x="2133" y="1181"/>
                    <a:pt x="2150" y="1181"/>
                    <a:pt x="2177" y="1181"/>
                  </a:cubicBezTo>
                  <a:cubicBezTo>
                    <a:pt x="2195" y="1181"/>
                    <a:pt x="2222" y="1172"/>
                    <a:pt x="2240" y="1154"/>
                  </a:cubicBezTo>
                  <a:cubicBezTo>
                    <a:pt x="2275" y="1127"/>
                    <a:pt x="2266" y="1074"/>
                    <a:pt x="2231" y="1047"/>
                  </a:cubicBezTo>
                  <a:lnTo>
                    <a:pt x="161" y="21"/>
                  </a:lnTo>
                  <a:cubicBezTo>
                    <a:pt x="143" y="8"/>
                    <a:pt x="121"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629" y="3048"/>
                    <a:pt x="6549" y="2629"/>
                    <a:pt x="6460" y="2236"/>
                  </a:cubicBezTo>
                  <a:cubicBezTo>
                    <a:pt x="6451" y="2183"/>
                    <a:pt x="6442" y="2129"/>
                    <a:pt x="6433" y="2085"/>
                  </a:cubicBezTo>
                  <a:cubicBezTo>
                    <a:pt x="6380" y="1862"/>
                    <a:pt x="6335" y="1648"/>
                    <a:pt x="6290" y="1451"/>
                  </a:cubicBezTo>
                  <a:cubicBezTo>
                    <a:pt x="6272" y="1389"/>
                    <a:pt x="6255" y="1317"/>
                    <a:pt x="6237" y="1255"/>
                  </a:cubicBezTo>
                  <a:cubicBezTo>
                    <a:pt x="6165" y="943"/>
                    <a:pt x="6112" y="746"/>
                    <a:pt x="6112" y="746"/>
                  </a:cubicBezTo>
                  <a:cubicBezTo>
                    <a:pt x="5389" y="274"/>
                    <a:pt x="4488" y="86"/>
                    <a:pt x="3668" y="24"/>
                  </a:cubicBezTo>
                  <a:cubicBezTo>
                    <a:pt x="3442" y="7"/>
                    <a:pt x="3221"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7395476" y="2803461"/>
              <a:ext cx="699654" cy="83229"/>
            </a:xfrm>
            <a:custGeom>
              <a:avLst/>
              <a:gdLst/>
              <a:ahLst/>
              <a:cxnLst/>
              <a:rect l="l" t="t" r="r" b="b"/>
              <a:pathLst>
                <a:path w="5523" h="657" extrusionOk="0">
                  <a:moveTo>
                    <a:pt x="80" y="1"/>
                  </a:moveTo>
                  <a:cubicBezTo>
                    <a:pt x="54" y="63"/>
                    <a:pt x="27" y="126"/>
                    <a:pt x="0" y="188"/>
                  </a:cubicBezTo>
                  <a:cubicBezTo>
                    <a:pt x="776" y="340"/>
                    <a:pt x="1784" y="492"/>
                    <a:pt x="2891" y="581"/>
                  </a:cubicBezTo>
                  <a:cubicBezTo>
                    <a:pt x="3444" y="628"/>
                    <a:pt x="4025" y="656"/>
                    <a:pt x="4620" y="656"/>
                  </a:cubicBezTo>
                  <a:cubicBezTo>
                    <a:pt x="4918" y="656"/>
                    <a:pt x="5219" y="649"/>
                    <a:pt x="5522" y="634"/>
                  </a:cubicBezTo>
                  <a:cubicBezTo>
                    <a:pt x="5504" y="572"/>
                    <a:pt x="5487" y="500"/>
                    <a:pt x="5469" y="438"/>
                  </a:cubicBezTo>
                  <a:cubicBezTo>
                    <a:pt x="5225" y="448"/>
                    <a:pt x="4982" y="452"/>
                    <a:pt x="4740" y="452"/>
                  </a:cubicBezTo>
                  <a:cubicBezTo>
                    <a:pt x="4098" y="452"/>
                    <a:pt x="3469" y="421"/>
                    <a:pt x="2873" y="376"/>
                  </a:cubicBezTo>
                  <a:cubicBezTo>
                    <a:pt x="1802" y="286"/>
                    <a:pt x="839" y="144"/>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7298187" y="3097355"/>
              <a:ext cx="852303" cy="109578"/>
            </a:xfrm>
            <a:custGeom>
              <a:avLst/>
              <a:gdLst/>
              <a:ahLst/>
              <a:cxnLst/>
              <a:rect l="l" t="t" r="r" b="b"/>
              <a:pathLst>
                <a:path w="6728" h="865" extrusionOk="0">
                  <a:moveTo>
                    <a:pt x="28" y="0"/>
                  </a:moveTo>
                  <a:cubicBezTo>
                    <a:pt x="19" y="36"/>
                    <a:pt x="10" y="72"/>
                    <a:pt x="10" y="98"/>
                  </a:cubicBezTo>
                  <a:cubicBezTo>
                    <a:pt x="1" y="143"/>
                    <a:pt x="1" y="170"/>
                    <a:pt x="1" y="179"/>
                  </a:cubicBezTo>
                  <a:cubicBezTo>
                    <a:pt x="10" y="197"/>
                    <a:pt x="28" y="205"/>
                    <a:pt x="37" y="223"/>
                  </a:cubicBezTo>
                  <a:cubicBezTo>
                    <a:pt x="1361" y="704"/>
                    <a:pt x="2762" y="865"/>
                    <a:pt x="4037" y="865"/>
                  </a:cubicBezTo>
                  <a:cubicBezTo>
                    <a:pt x="4205" y="865"/>
                    <a:pt x="4370" y="862"/>
                    <a:pt x="4533" y="857"/>
                  </a:cubicBezTo>
                  <a:cubicBezTo>
                    <a:pt x="5354" y="830"/>
                    <a:pt x="6103" y="741"/>
                    <a:pt x="6727" y="643"/>
                  </a:cubicBezTo>
                  <a:cubicBezTo>
                    <a:pt x="6727" y="634"/>
                    <a:pt x="6727" y="625"/>
                    <a:pt x="6727" y="616"/>
                  </a:cubicBezTo>
                  <a:cubicBezTo>
                    <a:pt x="6719" y="553"/>
                    <a:pt x="6710" y="500"/>
                    <a:pt x="6710" y="437"/>
                  </a:cubicBezTo>
                  <a:cubicBezTo>
                    <a:pt x="5964" y="560"/>
                    <a:pt x="5029" y="666"/>
                    <a:pt x="4012" y="666"/>
                  </a:cubicBezTo>
                  <a:cubicBezTo>
                    <a:pt x="2740" y="666"/>
                    <a:pt x="1341" y="501"/>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7949190" y="3058972"/>
              <a:ext cx="118826" cy="74108"/>
            </a:xfrm>
            <a:custGeom>
              <a:avLst/>
              <a:gdLst/>
              <a:ahLst/>
              <a:cxnLst/>
              <a:rect l="l" t="t" r="r" b="b"/>
              <a:pathLst>
                <a:path w="938" h="585" extrusionOk="0">
                  <a:moveTo>
                    <a:pt x="273" y="1"/>
                  </a:moveTo>
                  <a:cubicBezTo>
                    <a:pt x="247" y="1"/>
                    <a:pt x="215" y="9"/>
                    <a:pt x="179" y="27"/>
                  </a:cubicBezTo>
                  <a:cubicBezTo>
                    <a:pt x="0" y="107"/>
                    <a:pt x="286" y="446"/>
                    <a:pt x="393" y="571"/>
                  </a:cubicBezTo>
                  <a:cubicBezTo>
                    <a:pt x="402" y="580"/>
                    <a:pt x="415" y="584"/>
                    <a:pt x="430" y="584"/>
                  </a:cubicBezTo>
                  <a:cubicBezTo>
                    <a:pt x="444" y="584"/>
                    <a:pt x="460" y="580"/>
                    <a:pt x="473" y="571"/>
                  </a:cubicBezTo>
                  <a:cubicBezTo>
                    <a:pt x="589" y="464"/>
                    <a:pt x="937" y="161"/>
                    <a:pt x="768" y="45"/>
                  </a:cubicBezTo>
                  <a:cubicBezTo>
                    <a:pt x="733" y="23"/>
                    <a:pt x="700" y="14"/>
                    <a:pt x="670" y="14"/>
                  </a:cubicBezTo>
                  <a:cubicBezTo>
                    <a:pt x="523" y="14"/>
                    <a:pt x="438" y="223"/>
                    <a:pt x="438" y="223"/>
                  </a:cubicBezTo>
                  <a:cubicBezTo>
                    <a:pt x="438" y="223"/>
                    <a:pt x="419"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7761578" y="3057958"/>
              <a:ext cx="118826" cy="73981"/>
            </a:xfrm>
            <a:custGeom>
              <a:avLst/>
              <a:gdLst/>
              <a:ahLst/>
              <a:cxnLst/>
              <a:rect l="l" t="t" r="r" b="b"/>
              <a:pathLst>
                <a:path w="938" h="584" extrusionOk="0">
                  <a:moveTo>
                    <a:pt x="274" y="0"/>
                  </a:moveTo>
                  <a:cubicBezTo>
                    <a:pt x="247" y="0"/>
                    <a:pt x="215" y="8"/>
                    <a:pt x="179" y="26"/>
                  </a:cubicBezTo>
                  <a:cubicBezTo>
                    <a:pt x="1" y="106"/>
                    <a:pt x="295" y="445"/>
                    <a:pt x="402" y="570"/>
                  </a:cubicBezTo>
                  <a:cubicBezTo>
                    <a:pt x="411" y="579"/>
                    <a:pt x="424" y="583"/>
                    <a:pt x="438" y="583"/>
                  </a:cubicBezTo>
                  <a:cubicBezTo>
                    <a:pt x="451" y="583"/>
                    <a:pt x="464" y="579"/>
                    <a:pt x="473" y="570"/>
                  </a:cubicBezTo>
                  <a:cubicBezTo>
                    <a:pt x="598" y="463"/>
                    <a:pt x="937" y="160"/>
                    <a:pt x="768" y="44"/>
                  </a:cubicBezTo>
                  <a:cubicBezTo>
                    <a:pt x="734" y="22"/>
                    <a:pt x="703" y="14"/>
                    <a:pt x="673" y="14"/>
                  </a:cubicBezTo>
                  <a:cubicBezTo>
                    <a:pt x="530" y="14"/>
                    <a:pt x="438" y="222"/>
                    <a:pt x="438" y="222"/>
                  </a:cubicBezTo>
                  <a:cubicBezTo>
                    <a:pt x="438" y="222"/>
                    <a:pt x="419"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7570547" y="3043264"/>
              <a:ext cx="119966" cy="73981"/>
            </a:xfrm>
            <a:custGeom>
              <a:avLst/>
              <a:gdLst/>
              <a:ahLst/>
              <a:cxnLst/>
              <a:rect l="l" t="t" r="r" b="b"/>
              <a:pathLst>
                <a:path w="947" h="584" extrusionOk="0">
                  <a:moveTo>
                    <a:pt x="277" y="0"/>
                  </a:moveTo>
                  <a:cubicBezTo>
                    <a:pt x="250" y="0"/>
                    <a:pt x="217" y="8"/>
                    <a:pt x="179" y="26"/>
                  </a:cubicBezTo>
                  <a:cubicBezTo>
                    <a:pt x="1" y="106"/>
                    <a:pt x="295" y="445"/>
                    <a:pt x="402" y="570"/>
                  </a:cubicBezTo>
                  <a:cubicBezTo>
                    <a:pt x="411" y="579"/>
                    <a:pt x="425" y="583"/>
                    <a:pt x="438" y="583"/>
                  </a:cubicBezTo>
                  <a:cubicBezTo>
                    <a:pt x="451" y="583"/>
                    <a:pt x="465" y="579"/>
                    <a:pt x="474" y="570"/>
                  </a:cubicBezTo>
                  <a:cubicBezTo>
                    <a:pt x="599" y="463"/>
                    <a:pt x="947" y="160"/>
                    <a:pt x="777" y="53"/>
                  </a:cubicBezTo>
                  <a:cubicBezTo>
                    <a:pt x="740" y="28"/>
                    <a:pt x="706" y="19"/>
                    <a:pt x="674" y="19"/>
                  </a:cubicBezTo>
                  <a:cubicBezTo>
                    <a:pt x="531" y="19"/>
                    <a:pt x="447" y="222"/>
                    <a:pt x="447" y="222"/>
                  </a:cubicBezTo>
                  <a:cubicBezTo>
                    <a:pt x="447" y="222"/>
                    <a:pt x="428" y="0"/>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7390916" y="3021728"/>
              <a:ext cx="118826" cy="73854"/>
            </a:xfrm>
            <a:custGeom>
              <a:avLst/>
              <a:gdLst/>
              <a:ahLst/>
              <a:cxnLst/>
              <a:rect l="l" t="t" r="r" b="b"/>
              <a:pathLst>
                <a:path w="938" h="583" extrusionOk="0">
                  <a:moveTo>
                    <a:pt x="276" y="1"/>
                  </a:moveTo>
                  <a:cubicBezTo>
                    <a:pt x="249" y="1"/>
                    <a:pt x="217" y="8"/>
                    <a:pt x="179" y="26"/>
                  </a:cubicBezTo>
                  <a:cubicBezTo>
                    <a:pt x="0" y="107"/>
                    <a:pt x="295" y="437"/>
                    <a:pt x="402" y="562"/>
                  </a:cubicBezTo>
                  <a:cubicBezTo>
                    <a:pt x="412" y="576"/>
                    <a:pt x="427" y="583"/>
                    <a:pt x="442" y="583"/>
                  </a:cubicBezTo>
                  <a:cubicBezTo>
                    <a:pt x="454" y="583"/>
                    <a:pt x="465" y="579"/>
                    <a:pt x="473" y="571"/>
                  </a:cubicBezTo>
                  <a:cubicBezTo>
                    <a:pt x="598" y="464"/>
                    <a:pt x="937" y="151"/>
                    <a:pt x="777" y="44"/>
                  </a:cubicBezTo>
                  <a:cubicBezTo>
                    <a:pt x="742" y="23"/>
                    <a:pt x="709" y="14"/>
                    <a:pt x="678" y="14"/>
                  </a:cubicBezTo>
                  <a:cubicBezTo>
                    <a:pt x="530" y="14"/>
                    <a:pt x="438" y="223"/>
                    <a:pt x="438" y="223"/>
                  </a:cubicBezTo>
                  <a:cubicBezTo>
                    <a:pt x="438" y="223"/>
                    <a:pt x="425"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7962744" y="2934067"/>
              <a:ext cx="118826" cy="74234"/>
            </a:xfrm>
            <a:custGeom>
              <a:avLst/>
              <a:gdLst/>
              <a:ahLst/>
              <a:cxnLst/>
              <a:rect l="l" t="t" r="r" b="b"/>
              <a:pathLst>
                <a:path w="938" h="586" extrusionOk="0">
                  <a:moveTo>
                    <a:pt x="268" y="0"/>
                  </a:moveTo>
                  <a:cubicBezTo>
                    <a:pt x="242" y="0"/>
                    <a:pt x="213" y="7"/>
                    <a:pt x="179" y="23"/>
                  </a:cubicBezTo>
                  <a:cubicBezTo>
                    <a:pt x="1" y="112"/>
                    <a:pt x="295" y="442"/>
                    <a:pt x="402" y="567"/>
                  </a:cubicBezTo>
                  <a:cubicBezTo>
                    <a:pt x="413" y="578"/>
                    <a:pt x="431" y="585"/>
                    <a:pt x="447" y="585"/>
                  </a:cubicBezTo>
                  <a:cubicBezTo>
                    <a:pt x="457" y="585"/>
                    <a:pt x="467" y="582"/>
                    <a:pt x="473" y="576"/>
                  </a:cubicBezTo>
                  <a:cubicBezTo>
                    <a:pt x="598" y="469"/>
                    <a:pt x="937" y="156"/>
                    <a:pt x="768" y="49"/>
                  </a:cubicBezTo>
                  <a:cubicBezTo>
                    <a:pt x="734" y="28"/>
                    <a:pt x="703" y="19"/>
                    <a:pt x="673" y="19"/>
                  </a:cubicBezTo>
                  <a:cubicBezTo>
                    <a:pt x="530" y="19"/>
                    <a:pt x="438" y="228"/>
                    <a:pt x="438" y="228"/>
                  </a:cubicBezTo>
                  <a:cubicBezTo>
                    <a:pt x="438" y="228"/>
                    <a:pt x="418"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7776273" y="2932927"/>
              <a:ext cx="118826" cy="74234"/>
            </a:xfrm>
            <a:custGeom>
              <a:avLst/>
              <a:gdLst/>
              <a:ahLst/>
              <a:cxnLst/>
              <a:rect l="l" t="t" r="r" b="b"/>
              <a:pathLst>
                <a:path w="938" h="586" extrusionOk="0">
                  <a:moveTo>
                    <a:pt x="268" y="0"/>
                  </a:moveTo>
                  <a:cubicBezTo>
                    <a:pt x="242" y="0"/>
                    <a:pt x="213" y="7"/>
                    <a:pt x="179" y="23"/>
                  </a:cubicBezTo>
                  <a:cubicBezTo>
                    <a:pt x="1" y="112"/>
                    <a:pt x="286" y="442"/>
                    <a:pt x="402" y="567"/>
                  </a:cubicBezTo>
                  <a:cubicBezTo>
                    <a:pt x="413" y="578"/>
                    <a:pt x="427" y="585"/>
                    <a:pt x="443" y="585"/>
                  </a:cubicBezTo>
                  <a:cubicBezTo>
                    <a:pt x="453" y="585"/>
                    <a:pt x="463" y="583"/>
                    <a:pt x="473" y="576"/>
                  </a:cubicBezTo>
                  <a:cubicBezTo>
                    <a:pt x="589" y="469"/>
                    <a:pt x="937" y="156"/>
                    <a:pt x="768" y="49"/>
                  </a:cubicBezTo>
                  <a:cubicBezTo>
                    <a:pt x="733" y="28"/>
                    <a:pt x="700" y="19"/>
                    <a:pt x="670" y="19"/>
                  </a:cubicBezTo>
                  <a:cubicBezTo>
                    <a:pt x="524" y="19"/>
                    <a:pt x="438" y="228"/>
                    <a:pt x="438" y="228"/>
                  </a:cubicBezTo>
                  <a:cubicBezTo>
                    <a:pt x="438" y="228"/>
                    <a:pt x="418"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7585241" y="2918232"/>
              <a:ext cx="118826" cy="74615"/>
            </a:xfrm>
            <a:custGeom>
              <a:avLst/>
              <a:gdLst/>
              <a:ahLst/>
              <a:cxnLst/>
              <a:rect l="l" t="t" r="r" b="b"/>
              <a:pathLst>
                <a:path w="938" h="589" extrusionOk="0">
                  <a:moveTo>
                    <a:pt x="269" y="0"/>
                  </a:moveTo>
                  <a:cubicBezTo>
                    <a:pt x="243" y="0"/>
                    <a:pt x="213" y="7"/>
                    <a:pt x="179" y="23"/>
                  </a:cubicBezTo>
                  <a:cubicBezTo>
                    <a:pt x="1" y="112"/>
                    <a:pt x="286" y="442"/>
                    <a:pt x="402" y="567"/>
                  </a:cubicBezTo>
                  <a:cubicBezTo>
                    <a:pt x="412" y="582"/>
                    <a:pt x="427" y="588"/>
                    <a:pt x="442" y="588"/>
                  </a:cubicBezTo>
                  <a:cubicBezTo>
                    <a:pt x="454" y="588"/>
                    <a:pt x="466" y="584"/>
                    <a:pt x="474" y="576"/>
                  </a:cubicBezTo>
                  <a:cubicBezTo>
                    <a:pt x="599" y="469"/>
                    <a:pt x="938" y="156"/>
                    <a:pt x="768" y="49"/>
                  </a:cubicBezTo>
                  <a:cubicBezTo>
                    <a:pt x="735" y="28"/>
                    <a:pt x="703" y="19"/>
                    <a:pt x="673" y="19"/>
                  </a:cubicBezTo>
                  <a:cubicBezTo>
                    <a:pt x="530" y="19"/>
                    <a:pt x="438" y="228"/>
                    <a:pt x="438" y="228"/>
                  </a:cubicBezTo>
                  <a:cubicBezTo>
                    <a:pt x="438" y="228"/>
                    <a:pt x="419"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7405611" y="2896697"/>
              <a:ext cx="118826" cy="73601"/>
            </a:xfrm>
            <a:custGeom>
              <a:avLst/>
              <a:gdLst/>
              <a:ahLst/>
              <a:cxnLst/>
              <a:rect l="l" t="t" r="r" b="b"/>
              <a:pathLst>
                <a:path w="938" h="581" extrusionOk="0">
                  <a:moveTo>
                    <a:pt x="268" y="1"/>
                  </a:moveTo>
                  <a:cubicBezTo>
                    <a:pt x="242" y="1"/>
                    <a:pt x="213" y="7"/>
                    <a:pt x="179" y="23"/>
                  </a:cubicBezTo>
                  <a:cubicBezTo>
                    <a:pt x="0" y="112"/>
                    <a:pt x="286" y="442"/>
                    <a:pt x="402" y="567"/>
                  </a:cubicBezTo>
                  <a:cubicBezTo>
                    <a:pt x="411" y="576"/>
                    <a:pt x="424" y="581"/>
                    <a:pt x="438" y="581"/>
                  </a:cubicBezTo>
                  <a:cubicBezTo>
                    <a:pt x="451" y="581"/>
                    <a:pt x="464" y="576"/>
                    <a:pt x="473" y="567"/>
                  </a:cubicBezTo>
                  <a:cubicBezTo>
                    <a:pt x="598" y="469"/>
                    <a:pt x="937" y="157"/>
                    <a:pt x="768" y="50"/>
                  </a:cubicBezTo>
                  <a:cubicBezTo>
                    <a:pt x="733" y="26"/>
                    <a:pt x="700" y="17"/>
                    <a:pt x="670" y="17"/>
                  </a:cubicBezTo>
                  <a:cubicBezTo>
                    <a:pt x="528" y="17"/>
                    <a:pt x="438" y="228"/>
                    <a:pt x="438" y="228"/>
                  </a:cubicBezTo>
                  <a:cubicBezTo>
                    <a:pt x="438" y="228"/>
                    <a:pt x="418"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7786407" y="3789273"/>
              <a:ext cx="560686" cy="834948"/>
            </a:xfrm>
            <a:custGeom>
              <a:avLst/>
              <a:gdLst/>
              <a:ahLst/>
              <a:cxnLst/>
              <a:rect l="l" t="t" r="r" b="b"/>
              <a:pathLst>
                <a:path w="4426" h="6591" extrusionOk="0">
                  <a:moveTo>
                    <a:pt x="2641" y="1"/>
                  </a:moveTo>
                  <a:cubicBezTo>
                    <a:pt x="2579" y="1"/>
                    <a:pt x="2517" y="14"/>
                    <a:pt x="2454" y="43"/>
                  </a:cubicBezTo>
                  <a:cubicBezTo>
                    <a:pt x="2454" y="43"/>
                    <a:pt x="2258" y="87"/>
                    <a:pt x="1981" y="203"/>
                  </a:cubicBezTo>
                  <a:cubicBezTo>
                    <a:pt x="1321" y="489"/>
                    <a:pt x="179" y="1247"/>
                    <a:pt x="90" y="3094"/>
                  </a:cubicBezTo>
                  <a:cubicBezTo>
                    <a:pt x="1" y="4717"/>
                    <a:pt x="411" y="5850"/>
                    <a:pt x="804" y="6555"/>
                  </a:cubicBezTo>
                  <a:cubicBezTo>
                    <a:pt x="964" y="6564"/>
                    <a:pt x="1116" y="6573"/>
                    <a:pt x="1250" y="6582"/>
                  </a:cubicBezTo>
                  <a:cubicBezTo>
                    <a:pt x="1696" y="6591"/>
                    <a:pt x="2026" y="6591"/>
                    <a:pt x="2195" y="6591"/>
                  </a:cubicBezTo>
                  <a:lnTo>
                    <a:pt x="4426" y="3843"/>
                  </a:lnTo>
                  <a:cubicBezTo>
                    <a:pt x="4426" y="3843"/>
                    <a:pt x="3678" y="1"/>
                    <a:pt x="264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7824918" y="3757983"/>
              <a:ext cx="820506" cy="963528"/>
            </a:xfrm>
            <a:custGeom>
              <a:avLst/>
              <a:gdLst/>
              <a:ahLst/>
              <a:cxnLst/>
              <a:rect l="l" t="t" r="r" b="b"/>
              <a:pathLst>
                <a:path w="6477" h="7606" extrusionOk="0">
                  <a:moveTo>
                    <a:pt x="3390" y="1"/>
                  </a:moveTo>
                  <a:cubicBezTo>
                    <a:pt x="2856" y="1"/>
                    <a:pt x="2282" y="97"/>
                    <a:pt x="1695" y="298"/>
                  </a:cubicBezTo>
                  <a:cubicBezTo>
                    <a:pt x="1695" y="298"/>
                    <a:pt x="98" y="2011"/>
                    <a:pt x="179" y="3742"/>
                  </a:cubicBezTo>
                  <a:cubicBezTo>
                    <a:pt x="259" y="5473"/>
                    <a:pt x="1089" y="7123"/>
                    <a:pt x="1089" y="7123"/>
                  </a:cubicBezTo>
                  <a:cubicBezTo>
                    <a:pt x="1089" y="7123"/>
                    <a:pt x="0" y="7203"/>
                    <a:pt x="161" y="7498"/>
                  </a:cubicBezTo>
                  <a:cubicBezTo>
                    <a:pt x="201" y="7576"/>
                    <a:pt x="608" y="7606"/>
                    <a:pt x="1188" y="7606"/>
                  </a:cubicBezTo>
                  <a:cubicBezTo>
                    <a:pt x="2778" y="7606"/>
                    <a:pt x="5665" y="7383"/>
                    <a:pt x="5835" y="7337"/>
                  </a:cubicBezTo>
                  <a:cubicBezTo>
                    <a:pt x="6066" y="7284"/>
                    <a:pt x="6477" y="4188"/>
                    <a:pt x="6307" y="2270"/>
                  </a:cubicBezTo>
                  <a:cubicBezTo>
                    <a:pt x="6174" y="832"/>
                    <a:pt x="4959" y="1"/>
                    <a:pt x="3390" y="1"/>
                  </a:cubicBezTo>
                  <a:close/>
                </a:path>
              </a:pathLst>
            </a:custGeom>
            <a:solidFill>
              <a:srgbClr val="B66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8136801" y="3537563"/>
              <a:ext cx="545991" cy="599956"/>
            </a:xfrm>
            <a:custGeom>
              <a:avLst/>
              <a:gdLst/>
              <a:ahLst/>
              <a:cxnLst/>
              <a:rect l="l" t="t" r="r" b="b"/>
              <a:pathLst>
                <a:path w="4310" h="4736" extrusionOk="0">
                  <a:moveTo>
                    <a:pt x="1178" y="0"/>
                  </a:moveTo>
                  <a:cubicBezTo>
                    <a:pt x="385" y="0"/>
                    <a:pt x="1" y="2724"/>
                    <a:pt x="1401" y="4269"/>
                  </a:cubicBezTo>
                  <a:cubicBezTo>
                    <a:pt x="1690" y="4591"/>
                    <a:pt x="2056" y="4735"/>
                    <a:pt x="2422" y="4735"/>
                  </a:cubicBezTo>
                  <a:cubicBezTo>
                    <a:pt x="2846" y="4735"/>
                    <a:pt x="3271" y="4542"/>
                    <a:pt x="3578" y="4206"/>
                  </a:cubicBezTo>
                  <a:cubicBezTo>
                    <a:pt x="4033" y="3716"/>
                    <a:pt x="4309" y="1048"/>
                    <a:pt x="1303" y="22"/>
                  </a:cubicBezTo>
                  <a:cubicBezTo>
                    <a:pt x="1260" y="8"/>
                    <a:pt x="1219" y="0"/>
                    <a:pt x="1178"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8225223" y="3498546"/>
              <a:ext cx="491392" cy="573734"/>
            </a:xfrm>
            <a:custGeom>
              <a:avLst/>
              <a:gdLst/>
              <a:ahLst/>
              <a:cxnLst/>
              <a:rect l="l" t="t" r="r" b="b"/>
              <a:pathLst>
                <a:path w="3879" h="4529" extrusionOk="0">
                  <a:moveTo>
                    <a:pt x="2389" y="0"/>
                  </a:moveTo>
                  <a:lnTo>
                    <a:pt x="2389" y="0"/>
                  </a:lnTo>
                  <a:cubicBezTo>
                    <a:pt x="2389" y="0"/>
                    <a:pt x="266" y="54"/>
                    <a:pt x="132" y="268"/>
                  </a:cubicBezTo>
                  <a:cubicBezTo>
                    <a:pt x="132" y="268"/>
                    <a:pt x="1" y="4529"/>
                    <a:pt x="1707" y="4529"/>
                  </a:cubicBezTo>
                  <a:cubicBezTo>
                    <a:pt x="1779" y="4529"/>
                    <a:pt x="1855" y="4521"/>
                    <a:pt x="1934" y="4505"/>
                  </a:cubicBezTo>
                  <a:cubicBezTo>
                    <a:pt x="3879" y="4122"/>
                    <a:pt x="2389" y="0"/>
                    <a:pt x="2389" y="0"/>
                  </a:cubicBezTo>
                  <a:close/>
                </a:path>
              </a:pathLst>
            </a:custGeom>
            <a:solidFill>
              <a:srgbClr val="B66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7" name="Google Shape;1407;p32"/>
            <p:cNvGrpSpPr/>
            <p:nvPr/>
          </p:nvGrpSpPr>
          <p:grpSpPr>
            <a:xfrm>
              <a:off x="7097148" y="3496012"/>
              <a:ext cx="899673" cy="1082087"/>
              <a:chOff x="7097148" y="3496012"/>
              <a:chExt cx="899673" cy="1082087"/>
            </a:xfrm>
          </p:grpSpPr>
          <p:sp>
            <p:nvSpPr>
              <p:cNvPr id="1408" name="Google Shape;1408;p32"/>
              <p:cNvSpPr/>
              <p:nvPr/>
            </p:nvSpPr>
            <p:spPr>
              <a:xfrm>
                <a:off x="7245109" y="3659807"/>
                <a:ext cx="30656" cy="54979"/>
              </a:xfrm>
              <a:custGeom>
                <a:avLst/>
                <a:gdLst/>
                <a:ahLst/>
                <a:cxnLst/>
                <a:rect l="l" t="t" r="r" b="b"/>
                <a:pathLst>
                  <a:path w="242" h="434" extrusionOk="0">
                    <a:moveTo>
                      <a:pt x="179" y="1"/>
                    </a:moveTo>
                    <a:cubicBezTo>
                      <a:pt x="152" y="1"/>
                      <a:pt x="133" y="17"/>
                      <a:pt x="126" y="39"/>
                    </a:cubicBezTo>
                    <a:cubicBezTo>
                      <a:pt x="90" y="146"/>
                      <a:pt x="45" y="262"/>
                      <a:pt x="10" y="369"/>
                    </a:cubicBezTo>
                    <a:cubicBezTo>
                      <a:pt x="1" y="395"/>
                      <a:pt x="19" y="431"/>
                      <a:pt x="45" y="431"/>
                    </a:cubicBezTo>
                    <a:cubicBezTo>
                      <a:pt x="50" y="433"/>
                      <a:pt x="55" y="433"/>
                      <a:pt x="59" y="433"/>
                    </a:cubicBezTo>
                    <a:cubicBezTo>
                      <a:pt x="81" y="433"/>
                      <a:pt x="100" y="418"/>
                      <a:pt x="108" y="395"/>
                    </a:cubicBezTo>
                    <a:cubicBezTo>
                      <a:pt x="152" y="288"/>
                      <a:pt x="188" y="172"/>
                      <a:pt x="233" y="65"/>
                    </a:cubicBezTo>
                    <a:cubicBezTo>
                      <a:pt x="242" y="39"/>
                      <a:pt x="224" y="3"/>
                      <a:pt x="197" y="3"/>
                    </a:cubicBezTo>
                    <a:cubicBezTo>
                      <a:pt x="191" y="1"/>
                      <a:pt x="185"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7324283" y="3659807"/>
                <a:ext cx="19255" cy="48138"/>
              </a:xfrm>
              <a:custGeom>
                <a:avLst/>
                <a:gdLst/>
                <a:ahLst/>
                <a:cxnLst/>
                <a:rect l="l" t="t" r="r" b="b"/>
                <a:pathLst>
                  <a:path w="152" h="380" extrusionOk="0">
                    <a:moveTo>
                      <a:pt x="90" y="1"/>
                    </a:moveTo>
                    <a:cubicBezTo>
                      <a:pt x="65" y="1"/>
                      <a:pt x="51" y="17"/>
                      <a:pt x="36" y="39"/>
                    </a:cubicBezTo>
                    <a:cubicBezTo>
                      <a:pt x="9" y="137"/>
                      <a:pt x="0" y="235"/>
                      <a:pt x="9" y="333"/>
                    </a:cubicBezTo>
                    <a:cubicBezTo>
                      <a:pt x="16" y="363"/>
                      <a:pt x="42" y="380"/>
                      <a:pt x="66" y="380"/>
                    </a:cubicBezTo>
                    <a:cubicBezTo>
                      <a:pt x="71" y="380"/>
                      <a:pt x="76" y="379"/>
                      <a:pt x="80" y="378"/>
                    </a:cubicBezTo>
                    <a:cubicBezTo>
                      <a:pt x="107" y="369"/>
                      <a:pt x="125" y="342"/>
                      <a:pt x="116" y="306"/>
                    </a:cubicBezTo>
                    <a:lnTo>
                      <a:pt x="116" y="306"/>
                    </a:lnTo>
                    <a:cubicBezTo>
                      <a:pt x="116" y="303"/>
                      <a:pt x="116" y="300"/>
                      <a:pt x="116" y="297"/>
                    </a:cubicBezTo>
                    <a:cubicBezTo>
                      <a:pt x="116" y="297"/>
                      <a:pt x="116" y="288"/>
                      <a:pt x="116" y="280"/>
                    </a:cubicBezTo>
                    <a:cubicBezTo>
                      <a:pt x="116" y="271"/>
                      <a:pt x="116" y="262"/>
                      <a:pt x="116" y="253"/>
                    </a:cubicBezTo>
                    <a:cubicBezTo>
                      <a:pt x="116" y="226"/>
                      <a:pt x="116" y="208"/>
                      <a:pt x="116" y="181"/>
                    </a:cubicBezTo>
                    <a:cubicBezTo>
                      <a:pt x="116" y="172"/>
                      <a:pt x="116" y="164"/>
                      <a:pt x="116" y="164"/>
                    </a:cubicBezTo>
                    <a:cubicBezTo>
                      <a:pt x="125" y="155"/>
                      <a:pt x="125" y="146"/>
                      <a:pt x="125" y="128"/>
                    </a:cubicBezTo>
                    <a:cubicBezTo>
                      <a:pt x="134" y="110"/>
                      <a:pt x="134" y="83"/>
                      <a:pt x="143" y="65"/>
                    </a:cubicBezTo>
                    <a:cubicBezTo>
                      <a:pt x="152" y="39"/>
                      <a:pt x="134" y="3"/>
                      <a:pt x="107" y="3"/>
                    </a:cubicBezTo>
                    <a:cubicBezTo>
                      <a:pt x="101" y="1"/>
                      <a:pt x="95"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7405611" y="3682736"/>
                <a:ext cx="18242" cy="40157"/>
              </a:xfrm>
              <a:custGeom>
                <a:avLst/>
                <a:gdLst/>
                <a:ahLst/>
                <a:cxnLst/>
                <a:rect l="l" t="t" r="r" b="b"/>
                <a:pathLst>
                  <a:path w="144" h="317" extrusionOk="0">
                    <a:moveTo>
                      <a:pt x="99" y="0"/>
                    </a:moveTo>
                    <a:cubicBezTo>
                      <a:pt x="90" y="0"/>
                      <a:pt x="72" y="0"/>
                      <a:pt x="63" y="9"/>
                    </a:cubicBezTo>
                    <a:cubicBezTo>
                      <a:pt x="45" y="9"/>
                      <a:pt x="36" y="27"/>
                      <a:pt x="36" y="36"/>
                    </a:cubicBezTo>
                    <a:cubicBezTo>
                      <a:pt x="27" y="107"/>
                      <a:pt x="18" y="179"/>
                      <a:pt x="0" y="250"/>
                    </a:cubicBezTo>
                    <a:cubicBezTo>
                      <a:pt x="0" y="259"/>
                      <a:pt x="0" y="277"/>
                      <a:pt x="9" y="286"/>
                    </a:cubicBezTo>
                    <a:cubicBezTo>
                      <a:pt x="18" y="304"/>
                      <a:pt x="27" y="313"/>
                      <a:pt x="45" y="313"/>
                    </a:cubicBezTo>
                    <a:cubicBezTo>
                      <a:pt x="48" y="316"/>
                      <a:pt x="52" y="317"/>
                      <a:pt x="56" y="317"/>
                    </a:cubicBezTo>
                    <a:cubicBezTo>
                      <a:pt x="65" y="317"/>
                      <a:pt x="75" y="313"/>
                      <a:pt x="81" y="313"/>
                    </a:cubicBezTo>
                    <a:cubicBezTo>
                      <a:pt x="99" y="304"/>
                      <a:pt x="108" y="286"/>
                      <a:pt x="108" y="277"/>
                    </a:cubicBezTo>
                    <a:cubicBezTo>
                      <a:pt x="116" y="206"/>
                      <a:pt x="125" y="134"/>
                      <a:pt x="143" y="63"/>
                    </a:cubicBezTo>
                    <a:cubicBezTo>
                      <a:pt x="143" y="54"/>
                      <a:pt x="143" y="36"/>
                      <a:pt x="134" y="27"/>
                    </a:cubicBezTo>
                    <a:cubicBezTo>
                      <a:pt x="125" y="9"/>
                      <a:pt x="116"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7378501" y="3595328"/>
                <a:ext cx="18242" cy="40411"/>
              </a:xfrm>
              <a:custGeom>
                <a:avLst/>
                <a:gdLst/>
                <a:ahLst/>
                <a:cxnLst/>
                <a:rect l="l" t="t" r="r" b="b"/>
                <a:pathLst>
                  <a:path w="144" h="319" extrusionOk="0">
                    <a:moveTo>
                      <a:pt x="87" y="0"/>
                    </a:moveTo>
                    <a:cubicBezTo>
                      <a:pt x="65" y="0"/>
                      <a:pt x="43" y="12"/>
                      <a:pt x="36" y="39"/>
                    </a:cubicBezTo>
                    <a:cubicBezTo>
                      <a:pt x="27" y="111"/>
                      <a:pt x="18" y="182"/>
                      <a:pt x="9" y="244"/>
                    </a:cubicBezTo>
                    <a:cubicBezTo>
                      <a:pt x="0" y="262"/>
                      <a:pt x="0" y="280"/>
                      <a:pt x="9" y="289"/>
                    </a:cubicBezTo>
                    <a:cubicBezTo>
                      <a:pt x="18" y="298"/>
                      <a:pt x="27" y="316"/>
                      <a:pt x="45" y="316"/>
                    </a:cubicBezTo>
                    <a:cubicBezTo>
                      <a:pt x="50" y="317"/>
                      <a:pt x="55" y="318"/>
                      <a:pt x="60" y="318"/>
                    </a:cubicBezTo>
                    <a:cubicBezTo>
                      <a:pt x="83" y="318"/>
                      <a:pt x="107" y="302"/>
                      <a:pt x="107" y="280"/>
                    </a:cubicBezTo>
                    <a:cubicBezTo>
                      <a:pt x="125" y="209"/>
                      <a:pt x="134" y="137"/>
                      <a:pt x="143" y="66"/>
                    </a:cubicBezTo>
                    <a:cubicBezTo>
                      <a:pt x="143" y="48"/>
                      <a:pt x="143" y="39"/>
                      <a:pt x="134" y="21"/>
                    </a:cubicBezTo>
                    <a:cubicBezTo>
                      <a:pt x="134" y="12"/>
                      <a:pt x="116" y="3"/>
                      <a:pt x="107" y="3"/>
                    </a:cubicBezTo>
                    <a:cubicBezTo>
                      <a:pt x="101" y="1"/>
                      <a:pt x="94"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7309588" y="3598622"/>
                <a:ext cx="18115" cy="25463"/>
              </a:xfrm>
              <a:custGeom>
                <a:avLst/>
                <a:gdLst/>
                <a:ahLst/>
                <a:cxnLst/>
                <a:rect l="l" t="t" r="r" b="b"/>
                <a:pathLst>
                  <a:path w="143" h="201" extrusionOk="0">
                    <a:moveTo>
                      <a:pt x="87" y="0"/>
                    </a:moveTo>
                    <a:cubicBezTo>
                      <a:pt x="78" y="0"/>
                      <a:pt x="69" y="4"/>
                      <a:pt x="63" y="4"/>
                    </a:cubicBezTo>
                    <a:cubicBezTo>
                      <a:pt x="45" y="13"/>
                      <a:pt x="45" y="31"/>
                      <a:pt x="36" y="40"/>
                    </a:cubicBezTo>
                    <a:cubicBezTo>
                      <a:pt x="27" y="67"/>
                      <a:pt x="18" y="102"/>
                      <a:pt x="9" y="129"/>
                    </a:cubicBezTo>
                    <a:cubicBezTo>
                      <a:pt x="0" y="147"/>
                      <a:pt x="0" y="165"/>
                      <a:pt x="9" y="174"/>
                    </a:cubicBezTo>
                    <a:cubicBezTo>
                      <a:pt x="18" y="183"/>
                      <a:pt x="27" y="192"/>
                      <a:pt x="45" y="200"/>
                    </a:cubicBezTo>
                    <a:cubicBezTo>
                      <a:pt x="54" y="200"/>
                      <a:pt x="72" y="200"/>
                      <a:pt x="89" y="192"/>
                    </a:cubicBezTo>
                    <a:cubicBezTo>
                      <a:pt x="98" y="183"/>
                      <a:pt x="107" y="174"/>
                      <a:pt x="107" y="156"/>
                    </a:cubicBezTo>
                    <a:cubicBezTo>
                      <a:pt x="116" y="129"/>
                      <a:pt x="134" y="102"/>
                      <a:pt x="143" y="67"/>
                    </a:cubicBezTo>
                    <a:cubicBezTo>
                      <a:pt x="143" y="58"/>
                      <a:pt x="143" y="40"/>
                      <a:pt x="134" y="31"/>
                    </a:cubicBezTo>
                    <a:cubicBezTo>
                      <a:pt x="125" y="13"/>
                      <a:pt x="116" y="4"/>
                      <a:pt x="98" y="4"/>
                    </a:cubicBezTo>
                    <a:cubicBezTo>
                      <a:pt x="95" y="1"/>
                      <a:pt x="91"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7469964" y="3541490"/>
                <a:ext cx="13681" cy="40791"/>
              </a:xfrm>
              <a:custGeom>
                <a:avLst/>
                <a:gdLst/>
                <a:ahLst/>
                <a:cxnLst/>
                <a:rect l="l" t="t" r="r" b="b"/>
                <a:pathLst>
                  <a:path w="108" h="322" extrusionOk="0">
                    <a:moveTo>
                      <a:pt x="54" y="0"/>
                    </a:moveTo>
                    <a:cubicBezTo>
                      <a:pt x="28" y="0"/>
                      <a:pt x="1" y="27"/>
                      <a:pt x="1" y="54"/>
                    </a:cubicBezTo>
                    <a:lnTo>
                      <a:pt x="1" y="268"/>
                    </a:lnTo>
                    <a:cubicBezTo>
                      <a:pt x="1" y="295"/>
                      <a:pt x="28" y="321"/>
                      <a:pt x="54" y="321"/>
                    </a:cubicBezTo>
                    <a:cubicBezTo>
                      <a:pt x="81" y="321"/>
                      <a:pt x="108" y="295"/>
                      <a:pt x="108" y="268"/>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7405611" y="3538069"/>
                <a:ext cx="21535" cy="36737"/>
              </a:xfrm>
              <a:custGeom>
                <a:avLst/>
                <a:gdLst/>
                <a:ahLst/>
                <a:cxnLst/>
                <a:rect l="l" t="t" r="r" b="b"/>
                <a:pathLst>
                  <a:path w="170" h="290" extrusionOk="0">
                    <a:moveTo>
                      <a:pt x="40" y="148"/>
                    </a:moveTo>
                    <a:cubicBezTo>
                      <a:pt x="36" y="153"/>
                      <a:pt x="36" y="154"/>
                      <a:pt x="36" y="161"/>
                    </a:cubicBezTo>
                    <a:cubicBezTo>
                      <a:pt x="38" y="157"/>
                      <a:pt x="39" y="152"/>
                      <a:pt x="40" y="148"/>
                    </a:cubicBezTo>
                    <a:close/>
                    <a:moveTo>
                      <a:pt x="108" y="1"/>
                    </a:moveTo>
                    <a:cubicBezTo>
                      <a:pt x="81" y="1"/>
                      <a:pt x="54" y="27"/>
                      <a:pt x="54" y="54"/>
                    </a:cubicBezTo>
                    <a:cubicBezTo>
                      <a:pt x="54" y="65"/>
                      <a:pt x="54" y="72"/>
                      <a:pt x="54" y="81"/>
                    </a:cubicBezTo>
                    <a:cubicBezTo>
                      <a:pt x="54" y="103"/>
                      <a:pt x="48" y="126"/>
                      <a:pt x="40" y="148"/>
                    </a:cubicBezTo>
                    <a:lnTo>
                      <a:pt x="40" y="148"/>
                    </a:lnTo>
                    <a:cubicBezTo>
                      <a:pt x="42" y="147"/>
                      <a:pt x="43" y="145"/>
                      <a:pt x="45" y="143"/>
                    </a:cubicBezTo>
                    <a:lnTo>
                      <a:pt x="45" y="143"/>
                    </a:lnTo>
                    <a:cubicBezTo>
                      <a:pt x="36" y="170"/>
                      <a:pt x="18" y="188"/>
                      <a:pt x="9" y="206"/>
                    </a:cubicBezTo>
                    <a:cubicBezTo>
                      <a:pt x="0" y="215"/>
                      <a:pt x="0" y="232"/>
                      <a:pt x="0" y="250"/>
                    </a:cubicBezTo>
                    <a:cubicBezTo>
                      <a:pt x="0" y="259"/>
                      <a:pt x="9" y="277"/>
                      <a:pt x="27" y="277"/>
                    </a:cubicBezTo>
                    <a:cubicBezTo>
                      <a:pt x="34" y="283"/>
                      <a:pt x="44" y="290"/>
                      <a:pt x="53" y="290"/>
                    </a:cubicBezTo>
                    <a:cubicBezTo>
                      <a:pt x="57" y="290"/>
                      <a:pt x="60" y="289"/>
                      <a:pt x="63" y="286"/>
                    </a:cubicBezTo>
                    <a:cubicBezTo>
                      <a:pt x="81" y="286"/>
                      <a:pt x="90" y="277"/>
                      <a:pt x="99" y="259"/>
                    </a:cubicBezTo>
                    <a:cubicBezTo>
                      <a:pt x="143" y="206"/>
                      <a:pt x="170" y="125"/>
                      <a:pt x="170" y="54"/>
                    </a:cubicBezTo>
                    <a:cubicBezTo>
                      <a:pt x="161" y="27"/>
                      <a:pt x="143"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7555852" y="3552764"/>
                <a:ext cx="19382" cy="44464"/>
              </a:xfrm>
              <a:custGeom>
                <a:avLst/>
                <a:gdLst/>
                <a:ahLst/>
                <a:cxnLst/>
                <a:rect l="l" t="t" r="r" b="b"/>
                <a:pathLst>
                  <a:path w="153" h="351" extrusionOk="0">
                    <a:moveTo>
                      <a:pt x="108" y="0"/>
                    </a:moveTo>
                    <a:cubicBezTo>
                      <a:pt x="72" y="0"/>
                      <a:pt x="54" y="18"/>
                      <a:pt x="46" y="45"/>
                    </a:cubicBezTo>
                    <a:cubicBezTo>
                      <a:pt x="10" y="125"/>
                      <a:pt x="1" y="224"/>
                      <a:pt x="10" y="313"/>
                    </a:cubicBezTo>
                    <a:cubicBezTo>
                      <a:pt x="17" y="335"/>
                      <a:pt x="43" y="351"/>
                      <a:pt x="66" y="351"/>
                    </a:cubicBezTo>
                    <a:cubicBezTo>
                      <a:pt x="71" y="351"/>
                      <a:pt x="77" y="350"/>
                      <a:pt x="81" y="348"/>
                    </a:cubicBezTo>
                    <a:cubicBezTo>
                      <a:pt x="108" y="339"/>
                      <a:pt x="126" y="313"/>
                      <a:pt x="117" y="286"/>
                    </a:cubicBezTo>
                    <a:lnTo>
                      <a:pt x="117" y="277"/>
                    </a:lnTo>
                    <a:cubicBezTo>
                      <a:pt x="117" y="268"/>
                      <a:pt x="117" y="268"/>
                      <a:pt x="117" y="259"/>
                    </a:cubicBezTo>
                    <a:cubicBezTo>
                      <a:pt x="117" y="250"/>
                      <a:pt x="117" y="241"/>
                      <a:pt x="117" y="232"/>
                    </a:cubicBezTo>
                    <a:cubicBezTo>
                      <a:pt x="117" y="215"/>
                      <a:pt x="117" y="197"/>
                      <a:pt x="117" y="179"/>
                    </a:cubicBezTo>
                    <a:cubicBezTo>
                      <a:pt x="117" y="170"/>
                      <a:pt x="117" y="170"/>
                      <a:pt x="117" y="170"/>
                    </a:cubicBezTo>
                    <a:cubicBezTo>
                      <a:pt x="117" y="170"/>
                      <a:pt x="117" y="161"/>
                      <a:pt x="117" y="161"/>
                    </a:cubicBezTo>
                    <a:cubicBezTo>
                      <a:pt x="126" y="152"/>
                      <a:pt x="126" y="134"/>
                      <a:pt x="126" y="125"/>
                    </a:cubicBezTo>
                    <a:cubicBezTo>
                      <a:pt x="135" y="108"/>
                      <a:pt x="135" y="90"/>
                      <a:pt x="144" y="72"/>
                    </a:cubicBezTo>
                    <a:cubicBezTo>
                      <a:pt x="153" y="63"/>
                      <a:pt x="144" y="36"/>
                      <a:pt x="144" y="27"/>
                    </a:cubicBezTo>
                    <a:cubicBezTo>
                      <a:pt x="135"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7644020" y="3557324"/>
                <a:ext cx="14821" cy="44211"/>
              </a:xfrm>
              <a:custGeom>
                <a:avLst/>
                <a:gdLst/>
                <a:ahLst/>
                <a:cxnLst/>
                <a:rect l="l" t="t" r="r" b="b"/>
                <a:pathLst>
                  <a:path w="117" h="349" extrusionOk="0">
                    <a:moveTo>
                      <a:pt x="63" y="0"/>
                    </a:moveTo>
                    <a:cubicBezTo>
                      <a:pt x="28" y="0"/>
                      <a:pt x="1" y="18"/>
                      <a:pt x="1" y="54"/>
                    </a:cubicBezTo>
                    <a:lnTo>
                      <a:pt x="1" y="295"/>
                    </a:lnTo>
                    <a:cubicBezTo>
                      <a:pt x="1" y="321"/>
                      <a:pt x="28" y="348"/>
                      <a:pt x="63" y="348"/>
                    </a:cubicBezTo>
                    <a:cubicBezTo>
                      <a:pt x="90" y="348"/>
                      <a:pt x="117" y="321"/>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7720914" y="3579873"/>
                <a:ext cx="13681" cy="36357"/>
              </a:xfrm>
              <a:custGeom>
                <a:avLst/>
                <a:gdLst/>
                <a:ahLst/>
                <a:cxnLst/>
                <a:rect l="l" t="t" r="r" b="b"/>
                <a:pathLst>
                  <a:path w="108" h="287" extrusionOk="0">
                    <a:moveTo>
                      <a:pt x="54" y="1"/>
                    </a:moveTo>
                    <a:cubicBezTo>
                      <a:pt x="27" y="1"/>
                      <a:pt x="0" y="27"/>
                      <a:pt x="0" y="54"/>
                    </a:cubicBezTo>
                    <a:lnTo>
                      <a:pt x="0" y="233"/>
                    </a:lnTo>
                    <a:cubicBezTo>
                      <a:pt x="0" y="259"/>
                      <a:pt x="27" y="286"/>
                      <a:pt x="54" y="286"/>
                    </a:cubicBezTo>
                    <a:cubicBezTo>
                      <a:pt x="81" y="286"/>
                      <a:pt x="107" y="268"/>
                      <a:pt x="107" y="233"/>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7584101" y="3496012"/>
                <a:ext cx="19382" cy="44718"/>
              </a:xfrm>
              <a:custGeom>
                <a:avLst/>
                <a:gdLst/>
                <a:ahLst/>
                <a:cxnLst/>
                <a:rect l="l" t="t" r="r" b="b"/>
                <a:pathLst>
                  <a:path w="153" h="353" extrusionOk="0">
                    <a:moveTo>
                      <a:pt x="78" y="0"/>
                    </a:moveTo>
                    <a:cubicBezTo>
                      <a:pt x="73" y="0"/>
                      <a:pt x="68" y="1"/>
                      <a:pt x="63" y="2"/>
                    </a:cubicBezTo>
                    <a:cubicBezTo>
                      <a:pt x="37" y="11"/>
                      <a:pt x="28" y="38"/>
                      <a:pt x="28" y="74"/>
                    </a:cubicBezTo>
                    <a:cubicBezTo>
                      <a:pt x="28" y="83"/>
                      <a:pt x="28" y="83"/>
                      <a:pt x="28" y="92"/>
                    </a:cubicBezTo>
                    <a:cubicBezTo>
                      <a:pt x="37" y="101"/>
                      <a:pt x="37" y="109"/>
                      <a:pt x="37" y="118"/>
                    </a:cubicBezTo>
                    <a:cubicBezTo>
                      <a:pt x="37" y="136"/>
                      <a:pt x="37" y="163"/>
                      <a:pt x="28" y="181"/>
                    </a:cubicBezTo>
                    <a:cubicBezTo>
                      <a:pt x="28" y="190"/>
                      <a:pt x="28" y="190"/>
                      <a:pt x="28" y="199"/>
                    </a:cubicBezTo>
                    <a:cubicBezTo>
                      <a:pt x="28" y="208"/>
                      <a:pt x="28" y="217"/>
                      <a:pt x="19" y="225"/>
                    </a:cubicBezTo>
                    <a:cubicBezTo>
                      <a:pt x="19" y="243"/>
                      <a:pt x="10" y="261"/>
                      <a:pt x="1" y="279"/>
                    </a:cubicBezTo>
                    <a:cubicBezTo>
                      <a:pt x="1" y="297"/>
                      <a:pt x="1" y="315"/>
                      <a:pt x="10" y="324"/>
                    </a:cubicBezTo>
                    <a:cubicBezTo>
                      <a:pt x="19" y="333"/>
                      <a:pt x="28" y="350"/>
                      <a:pt x="37" y="350"/>
                    </a:cubicBezTo>
                    <a:cubicBezTo>
                      <a:pt x="43" y="352"/>
                      <a:pt x="49" y="353"/>
                      <a:pt x="55" y="353"/>
                    </a:cubicBezTo>
                    <a:cubicBezTo>
                      <a:pt x="81" y="353"/>
                      <a:pt x="101" y="337"/>
                      <a:pt x="108" y="315"/>
                    </a:cubicBezTo>
                    <a:cubicBezTo>
                      <a:pt x="144" y="225"/>
                      <a:pt x="153" y="136"/>
                      <a:pt x="135" y="38"/>
                    </a:cubicBezTo>
                    <a:cubicBezTo>
                      <a:pt x="127" y="16"/>
                      <a:pt x="102"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7507334" y="3504120"/>
                <a:ext cx="14821" cy="28376"/>
              </a:xfrm>
              <a:custGeom>
                <a:avLst/>
                <a:gdLst/>
                <a:ahLst/>
                <a:cxnLst/>
                <a:rect l="l" t="t" r="r" b="b"/>
                <a:pathLst>
                  <a:path w="117" h="224" extrusionOk="0">
                    <a:moveTo>
                      <a:pt x="63" y="1"/>
                    </a:moveTo>
                    <a:cubicBezTo>
                      <a:pt x="45" y="1"/>
                      <a:pt x="27" y="1"/>
                      <a:pt x="18" y="10"/>
                    </a:cubicBezTo>
                    <a:cubicBezTo>
                      <a:pt x="9" y="28"/>
                      <a:pt x="0" y="37"/>
                      <a:pt x="0" y="54"/>
                    </a:cubicBezTo>
                    <a:lnTo>
                      <a:pt x="0" y="170"/>
                    </a:lnTo>
                    <a:cubicBezTo>
                      <a:pt x="0" y="188"/>
                      <a:pt x="9" y="197"/>
                      <a:pt x="18" y="206"/>
                    </a:cubicBezTo>
                    <a:cubicBezTo>
                      <a:pt x="27" y="224"/>
                      <a:pt x="45" y="224"/>
                      <a:pt x="63" y="224"/>
                    </a:cubicBezTo>
                    <a:cubicBezTo>
                      <a:pt x="72" y="224"/>
                      <a:pt x="90" y="224"/>
                      <a:pt x="98" y="206"/>
                    </a:cubicBezTo>
                    <a:cubicBezTo>
                      <a:pt x="107" y="197"/>
                      <a:pt x="116" y="188"/>
                      <a:pt x="116" y="170"/>
                    </a:cubicBezTo>
                    <a:lnTo>
                      <a:pt x="116" y="54"/>
                    </a:lnTo>
                    <a:cubicBezTo>
                      <a:pt x="116" y="37"/>
                      <a:pt x="107" y="19"/>
                      <a:pt x="98" y="10"/>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7705080" y="3518814"/>
                <a:ext cx="18242" cy="25083"/>
              </a:xfrm>
              <a:custGeom>
                <a:avLst/>
                <a:gdLst/>
                <a:ahLst/>
                <a:cxnLst/>
                <a:rect l="l" t="t" r="r" b="b"/>
                <a:pathLst>
                  <a:path w="144" h="198" extrusionOk="0">
                    <a:moveTo>
                      <a:pt x="99" y="1"/>
                    </a:moveTo>
                    <a:cubicBezTo>
                      <a:pt x="90" y="1"/>
                      <a:pt x="72" y="1"/>
                      <a:pt x="63" y="10"/>
                    </a:cubicBezTo>
                    <a:cubicBezTo>
                      <a:pt x="27" y="19"/>
                      <a:pt x="9" y="45"/>
                      <a:pt x="1" y="81"/>
                    </a:cubicBezTo>
                    <a:cubicBezTo>
                      <a:pt x="1" y="90"/>
                      <a:pt x="1" y="108"/>
                      <a:pt x="1" y="117"/>
                    </a:cubicBezTo>
                    <a:cubicBezTo>
                      <a:pt x="1" y="144"/>
                      <a:pt x="1" y="153"/>
                      <a:pt x="9" y="170"/>
                    </a:cubicBezTo>
                    <a:cubicBezTo>
                      <a:pt x="18" y="179"/>
                      <a:pt x="36" y="197"/>
                      <a:pt x="45" y="197"/>
                    </a:cubicBezTo>
                    <a:cubicBezTo>
                      <a:pt x="63" y="197"/>
                      <a:pt x="72" y="197"/>
                      <a:pt x="90" y="188"/>
                    </a:cubicBezTo>
                    <a:cubicBezTo>
                      <a:pt x="99" y="179"/>
                      <a:pt x="108" y="170"/>
                      <a:pt x="117" y="161"/>
                    </a:cubicBezTo>
                    <a:cubicBezTo>
                      <a:pt x="117" y="144"/>
                      <a:pt x="117" y="126"/>
                      <a:pt x="108" y="117"/>
                    </a:cubicBezTo>
                    <a:cubicBezTo>
                      <a:pt x="108" y="115"/>
                      <a:pt x="108" y="112"/>
                      <a:pt x="108" y="108"/>
                    </a:cubicBezTo>
                    <a:cubicBezTo>
                      <a:pt x="108" y="108"/>
                      <a:pt x="117" y="99"/>
                      <a:pt x="117" y="99"/>
                    </a:cubicBezTo>
                    <a:cubicBezTo>
                      <a:pt x="108" y="99"/>
                      <a:pt x="108" y="108"/>
                      <a:pt x="108" y="108"/>
                    </a:cubicBezTo>
                    <a:lnTo>
                      <a:pt x="108" y="108"/>
                    </a:lnTo>
                    <a:cubicBezTo>
                      <a:pt x="108" y="99"/>
                      <a:pt x="108" y="99"/>
                      <a:pt x="117" y="99"/>
                    </a:cubicBezTo>
                    <a:cubicBezTo>
                      <a:pt x="125" y="90"/>
                      <a:pt x="134" y="81"/>
                      <a:pt x="134" y="63"/>
                    </a:cubicBezTo>
                    <a:cubicBezTo>
                      <a:pt x="143" y="54"/>
                      <a:pt x="143" y="37"/>
                      <a:pt x="134" y="28"/>
                    </a:cubicBezTo>
                    <a:cubicBezTo>
                      <a:pt x="125" y="10"/>
                      <a:pt x="117"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7830492" y="3640679"/>
                <a:ext cx="13681" cy="40031"/>
              </a:xfrm>
              <a:custGeom>
                <a:avLst/>
                <a:gdLst/>
                <a:ahLst/>
                <a:cxnLst/>
                <a:rect l="l" t="t" r="r" b="b"/>
                <a:pathLst>
                  <a:path w="108" h="316" extrusionOk="0">
                    <a:moveTo>
                      <a:pt x="65" y="1"/>
                    </a:moveTo>
                    <a:cubicBezTo>
                      <a:pt x="62" y="1"/>
                      <a:pt x="58" y="1"/>
                      <a:pt x="54" y="2"/>
                    </a:cubicBezTo>
                    <a:cubicBezTo>
                      <a:pt x="28" y="2"/>
                      <a:pt x="1" y="20"/>
                      <a:pt x="1" y="56"/>
                    </a:cubicBezTo>
                    <a:lnTo>
                      <a:pt x="1" y="261"/>
                    </a:lnTo>
                    <a:cubicBezTo>
                      <a:pt x="1" y="285"/>
                      <a:pt x="22" y="316"/>
                      <a:pt x="46" y="316"/>
                    </a:cubicBezTo>
                    <a:cubicBezTo>
                      <a:pt x="49" y="316"/>
                      <a:pt x="51" y="316"/>
                      <a:pt x="54" y="315"/>
                    </a:cubicBezTo>
                    <a:cubicBezTo>
                      <a:pt x="90" y="315"/>
                      <a:pt x="108" y="297"/>
                      <a:pt x="108" y="261"/>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7894971" y="3682483"/>
                <a:ext cx="19255" cy="40537"/>
              </a:xfrm>
              <a:custGeom>
                <a:avLst/>
                <a:gdLst/>
                <a:ahLst/>
                <a:cxnLst/>
                <a:rect l="l" t="t" r="r" b="b"/>
                <a:pathLst>
                  <a:path w="152" h="320" extrusionOk="0">
                    <a:moveTo>
                      <a:pt x="86" y="0"/>
                    </a:moveTo>
                    <a:cubicBezTo>
                      <a:pt x="81" y="0"/>
                      <a:pt x="76" y="1"/>
                      <a:pt x="72" y="2"/>
                    </a:cubicBezTo>
                    <a:cubicBezTo>
                      <a:pt x="45" y="11"/>
                      <a:pt x="27" y="38"/>
                      <a:pt x="36" y="65"/>
                    </a:cubicBezTo>
                    <a:lnTo>
                      <a:pt x="36" y="83"/>
                    </a:lnTo>
                    <a:cubicBezTo>
                      <a:pt x="36" y="92"/>
                      <a:pt x="36" y="101"/>
                      <a:pt x="36" y="109"/>
                    </a:cubicBezTo>
                    <a:cubicBezTo>
                      <a:pt x="36" y="127"/>
                      <a:pt x="36" y="145"/>
                      <a:pt x="36" y="163"/>
                    </a:cubicBezTo>
                    <a:cubicBezTo>
                      <a:pt x="36" y="163"/>
                      <a:pt x="36" y="172"/>
                      <a:pt x="36" y="172"/>
                    </a:cubicBezTo>
                    <a:cubicBezTo>
                      <a:pt x="36" y="181"/>
                      <a:pt x="27" y="190"/>
                      <a:pt x="27" y="199"/>
                    </a:cubicBezTo>
                    <a:cubicBezTo>
                      <a:pt x="27" y="208"/>
                      <a:pt x="27" y="216"/>
                      <a:pt x="18" y="225"/>
                    </a:cubicBezTo>
                    <a:cubicBezTo>
                      <a:pt x="18" y="225"/>
                      <a:pt x="18" y="225"/>
                      <a:pt x="18" y="234"/>
                    </a:cubicBezTo>
                    <a:cubicBezTo>
                      <a:pt x="9" y="252"/>
                      <a:pt x="0" y="261"/>
                      <a:pt x="9" y="279"/>
                    </a:cubicBezTo>
                    <a:cubicBezTo>
                      <a:pt x="9" y="288"/>
                      <a:pt x="18" y="306"/>
                      <a:pt x="36" y="315"/>
                    </a:cubicBezTo>
                    <a:cubicBezTo>
                      <a:pt x="42" y="318"/>
                      <a:pt x="51" y="320"/>
                      <a:pt x="60" y="320"/>
                    </a:cubicBezTo>
                    <a:cubicBezTo>
                      <a:pt x="80" y="320"/>
                      <a:pt x="101" y="312"/>
                      <a:pt x="107" y="288"/>
                    </a:cubicBezTo>
                    <a:cubicBezTo>
                      <a:pt x="143" y="216"/>
                      <a:pt x="152" y="127"/>
                      <a:pt x="143" y="38"/>
                    </a:cubicBezTo>
                    <a:cubicBezTo>
                      <a:pt x="136" y="16"/>
                      <a:pt x="110"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7758158" y="3689450"/>
                <a:ext cx="14821" cy="52192"/>
              </a:xfrm>
              <a:custGeom>
                <a:avLst/>
                <a:gdLst/>
                <a:ahLst/>
                <a:cxnLst/>
                <a:rect l="l" t="t" r="r" b="b"/>
                <a:pathLst>
                  <a:path w="117" h="412" extrusionOk="0">
                    <a:moveTo>
                      <a:pt x="54" y="1"/>
                    </a:moveTo>
                    <a:cubicBezTo>
                      <a:pt x="28" y="1"/>
                      <a:pt x="1" y="28"/>
                      <a:pt x="1" y="54"/>
                    </a:cubicBezTo>
                    <a:lnTo>
                      <a:pt x="1" y="358"/>
                    </a:lnTo>
                    <a:cubicBezTo>
                      <a:pt x="1" y="385"/>
                      <a:pt x="28" y="411"/>
                      <a:pt x="54" y="411"/>
                    </a:cubicBezTo>
                    <a:cubicBezTo>
                      <a:pt x="90" y="411"/>
                      <a:pt x="117" y="385"/>
                      <a:pt x="117" y="358"/>
                    </a:cubicBezTo>
                    <a:lnTo>
                      <a:pt x="117" y="54"/>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7674550" y="3694010"/>
                <a:ext cx="14821" cy="32937"/>
              </a:xfrm>
              <a:custGeom>
                <a:avLst/>
                <a:gdLst/>
                <a:ahLst/>
                <a:cxnLst/>
                <a:rect l="l" t="t" r="r" b="b"/>
                <a:pathLst>
                  <a:path w="117" h="260" extrusionOk="0">
                    <a:moveTo>
                      <a:pt x="54" y="1"/>
                    </a:moveTo>
                    <a:cubicBezTo>
                      <a:pt x="27" y="1"/>
                      <a:pt x="1" y="18"/>
                      <a:pt x="1" y="54"/>
                    </a:cubicBezTo>
                    <a:lnTo>
                      <a:pt x="1" y="206"/>
                    </a:lnTo>
                    <a:cubicBezTo>
                      <a:pt x="1" y="233"/>
                      <a:pt x="27" y="259"/>
                      <a:pt x="54" y="259"/>
                    </a:cubicBezTo>
                    <a:cubicBezTo>
                      <a:pt x="90" y="259"/>
                      <a:pt x="117" y="233"/>
                      <a:pt x="117" y="206"/>
                    </a:cubicBezTo>
                    <a:lnTo>
                      <a:pt x="117" y="54"/>
                    </a:lnTo>
                    <a:cubicBezTo>
                      <a:pt x="117"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7590942" y="3689450"/>
                <a:ext cx="14821" cy="48772"/>
              </a:xfrm>
              <a:custGeom>
                <a:avLst/>
                <a:gdLst/>
                <a:ahLst/>
                <a:cxnLst/>
                <a:rect l="l" t="t" r="r" b="b"/>
                <a:pathLst>
                  <a:path w="117" h="385" extrusionOk="0">
                    <a:moveTo>
                      <a:pt x="63" y="1"/>
                    </a:moveTo>
                    <a:cubicBezTo>
                      <a:pt x="27" y="1"/>
                      <a:pt x="1" y="28"/>
                      <a:pt x="1" y="54"/>
                    </a:cubicBezTo>
                    <a:lnTo>
                      <a:pt x="1" y="331"/>
                    </a:lnTo>
                    <a:cubicBezTo>
                      <a:pt x="1" y="358"/>
                      <a:pt x="27" y="385"/>
                      <a:pt x="63" y="385"/>
                    </a:cubicBezTo>
                    <a:cubicBezTo>
                      <a:pt x="90" y="385"/>
                      <a:pt x="116" y="358"/>
                      <a:pt x="116" y="331"/>
                    </a:cubicBezTo>
                    <a:lnTo>
                      <a:pt x="116" y="54"/>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7510754" y="3666901"/>
                <a:ext cx="18115" cy="33190"/>
              </a:xfrm>
              <a:custGeom>
                <a:avLst/>
                <a:gdLst/>
                <a:ahLst/>
                <a:cxnLst/>
                <a:rect l="l" t="t" r="r" b="b"/>
                <a:pathLst>
                  <a:path w="143" h="262" extrusionOk="0">
                    <a:moveTo>
                      <a:pt x="98" y="0"/>
                    </a:moveTo>
                    <a:cubicBezTo>
                      <a:pt x="71" y="0"/>
                      <a:pt x="36" y="9"/>
                      <a:pt x="36" y="45"/>
                    </a:cubicBezTo>
                    <a:cubicBezTo>
                      <a:pt x="27" y="90"/>
                      <a:pt x="9" y="143"/>
                      <a:pt x="0" y="188"/>
                    </a:cubicBezTo>
                    <a:cubicBezTo>
                      <a:pt x="0" y="206"/>
                      <a:pt x="0" y="224"/>
                      <a:pt x="9" y="232"/>
                    </a:cubicBezTo>
                    <a:cubicBezTo>
                      <a:pt x="18" y="241"/>
                      <a:pt x="27" y="250"/>
                      <a:pt x="45" y="259"/>
                    </a:cubicBezTo>
                    <a:cubicBezTo>
                      <a:pt x="49" y="261"/>
                      <a:pt x="54" y="262"/>
                      <a:pt x="59" y="262"/>
                    </a:cubicBezTo>
                    <a:cubicBezTo>
                      <a:pt x="80" y="262"/>
                      <a:pt x="100" y="246"/>
                      <a:pt x="107" y="224"/>
                    </a:cubicBezTo>
                    <a:cubicBezTo>
                      <a:pt x="116" y="170"/>
                      <a:pt x="125" y="116"/>
                      <a:pt x="134" y="72"/>
                    </a:cubicBezTo>
                    <a:cubicBezTo>
                      <a:pt x="143" y="54"/>
                      <a:pt x="143" y="45"/>
                      <a:pt x="134" y="27"/>
                    </a:cubicBezTo>
                    <a:cubicBezTo>
                      <a:pt x="125"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7595502" y="3625097"/>
                <a:ext cx="13681" cy="32937"/>
              </a:xfrm>
              <a:custGeom>
                <a:avLst/>
                <a:gdLst/>
                <a:ahLst/>
                <a:cxnLst/>
                <a:rect l="l" t="t" r="r" b="b"/>
                <a:pathLst>
                  <a:path w="108" h="260" extrusionOk="0">
                    <a:moveTo>
                      <a:pt x="54" y="0"/>
                    </a:moveTo>
                    <a:cubicBezTo>
                      <a:pt x="27" y="0"/>
                      <a:pt x="0" y="27"/>
                      <a:pt x="0" y="54"/>
                    </a:cubicBezTo>
                    <a:lnTo>
                      <a:pt x="0" y="206"/>
                    </a:lnTo>
                    <a:cubicBezTo>
                      <a:pt x="0" y="232"/>
                      <a:pt x="27" y="259"/>
                      <a:pt x="54" y="259"/>
                    </a:cubicBezTo>
                    <a:cubicBezTo>
                      <a:pt x="80" y="259"/>
                      <a:pt x="107" y="241"/>
                      <a:pt x="107" y="206"/>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7465530" y="3629278"/>
                <a:ext cx="18115" cy="32430"/>
              </a:xfrm>
              <a:custGeom>
                <a:avLst/>
                <a:gdLst/>
                <a:ahLst/>
                <a:cxnLst/>
                <a:rect l="l" t="t" r="r" b="b"/>
                <a:pathLst>
                  <a:path w="143" h="256" extrusionOk="0">
                    <a:moveTo>
                      <a:pt x="84" y="1"/>
                    </a:moveTo>
                    <a:cubicBezTo>
                      <a:pt x="60" y="1"/>
                      <a:pt x="34" y="17"/>
                      <a:pt x="27" y="39"/>
                    </a:cubicBezTo>
                    <a:cubicBezTo>
                      <a:pt x="18" y="92"/>
                      <a:pt x="9" y="137"/>
                      <a:pt x="0" y="190"/>
                    </a:cubicBezTo>
                    <a:cubicBezTo>
                      <a:pt x="0" y="199"/>
                      <a:pt x="0" y="217"/>
                      <a:pt x="9" y="226"/>
                    </a:cubicBezTo>
                    <a:cubicBezTo>
                      <a:pt x="9" y="244"/>
                      <a:pt x="27" y="253"/>
                      <a:pt x="36" y="253"/>
                    </a:cubicBezTo>
                    <a:cubicBezTo>
                      <a:pt x="41" y="254"/>
                      <a:pt x="46" y="255"/>
                      <a:pt x="51" y="255"/>
                    </a:cubicBezTo>
                    <a:cubicBezTo>
                      <a:pt x="75" y="255"/>
                      <a:pt x="100" y="239"/>
                      <a:pt x="107" y="217"/>
                    </a:cubicBezTo>
                    <a:lnTo>
                      <a:pt x="134" y="66"/>
                    </a:lnTo>
                    <a:cubicBezTo>
                      <a:pt x="143" y="57"/>
                      <a:pt x="134" y="39"/>
                      <a:pt x="134" y="21"/>
                    </a:cubicBezTo>
                    <a:cubicBezTo>
                      <a:pt x="125" y="12"/>
                      <a:pt x="107" y="3"/>
                      <a:pt x="98" y="3"/>
                    </a:cubicBezTo>
                    <a:cubicBezTo>
                      <a:pt x="94" y="2"/>
                      <a:pt x="89"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7442854" y="3814988"/>
                <a:ext cx="13681" cy="48645"/>
              </a:xfrm>
              <a:custGeom>
                <a:avLst/>
                <a:gdLst/>
                <a:ahLst/>
                <a:cxnLst/>
                <a:rect l="l" t="t" r="r" b="b"/>
                <a:pathLst>
                  <a:path w="108" h="384" extrusionOk="0">
                    <a:moveTo>
                      <a:pt x="54" y="0"/>
                    </a:moveTo>
                    <a:cubicBezTo>
                      <a:pt x="28" y="0"/>
                      <a:pt x="1" y="27"/>
                      <a:pt x="1" y="54"/>
                    </a:cubicBezTo>
                    <a:lnTo>
                      <a:pt x="1" y="330"/>
                    </a:lnTo>
                    <a:cubicBezTo>
                      <a:pt x="1" y="357"/>
                      <a:pt x="28" y="384"/>
                      <a:pt x="54" y="384"/>
                    </a:cubicBezTo>
                    <a:cubicBezTo>
                      <a:pt x="90" y="384"/>
                      <a:pt x="108" y="357"/>
                      <a:pt x="108" y="330"/>
                    </a:cubicBezTo>
                    <a:lnTo>
                      <a:pt x="108" y="54"/>
                    </a:ln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7665556" y="3845518"/>
                <a:ext cx="20395" cy="47885"/>
              </a:xfrm>
              <a:custGeom>
                <a:avLst/>
                <a:gdLst/>
                <a:ahLst/>
                <a:cxnLst/>
                <a:rect l="l" t="t" r="r" b="b"/>
                <a:pathLst>
                  <a:path w="161" h="378" extrusionOk="0">
                    <a:moveTo>
                      <a:pt x="116" y="0"/>
                    </a:moveTo>
                    <a:cubicBezTo>
                      <a:pt x="81" y="0"/>
                      <a:pt x="54" y="9"/>
                      <a:pt x="45" y="45"/>
                    </a:cubicBezTo>
                    <a:cubicBezTo>
                      <a:pt x="9" y="134"/>
                      <a:pt x="0" y="241"/>
                      <a:pt x="18" y="339"/>
                    </a:cubicBezTo>
                    <a:cubicBezTo>
                      <a:pt x="18" y="361"/>
                      <a:pt x="48" y="377"/>
                      <a:pt x="74" y="377"/>
                    </a:cubicBezTo>
                    <a:cubicBezTo>
                      <a:pt x="79" y="377"/>
                      <a:pt x="85" y="376"/>
                      <a:pt x="90" y="375"/>
                    </a:cubicBezTo>
                    <a:cubicBezTo>
                      <a:pt x="116" y="366"/>
                      <a:pt x="125" y="339"/>
                      <a:pt x="125" y="312"/>
                    </a:cubicBezTo>
                    <a:cubicBezTo>
                      <a:pt x="125" y="309"/>
                      <a:pt x="125" y="303"/>
                      <a:pt x="125" y="303"/>
                    </a:cubicBezTo>
                    <a:cubicBezTo>
                      <a:pt x="125" y="294"/>
                      <a:pt x="125" y="294"/>
                      <a:pt x="116" y="285"/>
                    </a:cubicBezTo>
                    <a:cubicBezTo>
                      <a:pt x="116" y="277"/>
                      <a:pt x="116" y="268"/>
                      <a:pt x="116" y="259"/>
                    </a:cubicBezTo>
                    <a:cubicBezTo>
                      <a:pt x="116" y="232"/>
                      <a:pt x="116" y="214"/>
                      <a:pt x="125" y="187"/>
                    </a:cubicBezTo>
                    <a:cubicBezTo>
                      <a:pt x="125" y="187"/>
                      <a:pt x="125" y="182"/>
                      <a:pt x="125" y="178"/>
                    </a:cubicBezTo>
                    <a:cubicBezTo>
                      <a:pt x="125" y="178"/>
                      <a:pt x="125" y="170"/>
                      <a:pt x="125" y="170"/>
                    </a:cubicBezTo>
                    <a:cubicBezTo>
                      <a:pt x="125" y="152"/>
                      <a:pt x="125" y="143"/>
                      <a:pt x="134" y="134"/>
                    </a:cubicBezTo>
                    <a:cubicBezTo>
                      <a:pt x="134" y="116"/>
                      <a:pt x="143" y="89"/>
                      <a:pt x="152" y="71"/>
                    </a:cubicBezTo>
                    <a:cubicBezTo>
                      <a:pt x="161" y="45"/>
                      <a:pt x="143" y="9"/>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7576247" y="3814988"/>
                <a:ext cx="13681" cy="44338"/>
              </a:xfrm>
              <a:custGeom>
                <a:avLst/>
                <a:gdLst/>
                <a:ahLst/>
                <a:cxnLst/>
                <a:rect l="l" t="t" r="r" b="b"/>
                <a:pathLst>
                  <a:path w="108" h="350" extrusionOk="0">
                    <a:moveTo>
                      <a:pt x="54" y="0"/>
                    </a:moveTo>
                    <a:cubicBezTo>
                      <a:pt x="27" y="0"/>
                      <a:pt x="1" y="27"/>
                      <a:pt x="1" y="54"/>
                    </a:cubicBezTo>
                    <a:lnTo>
                      <a:pt x="1" y="295"/>
                    </a:lnTo>
                    <a:cubicBezTo>
                      <a:pt x="1" y="326"/>
                      <a:pt x="21" y="350"/>
                      <a:pt x="44" y="350"/>
                    </a:cubicBezTo>
                    <a:cubicBezTo>
                      <a:pt x="47" y="350"/>
                      <a:pt x="51" y="349"/>
                      <a:pt x="54" y="348"/>
                    </a:cubicBezTo>
                    <a:cubicBezTo>
                      <a:pt x="81" y="348"/>
                      <a:pt x="108" y="330"/>
                      <a:pt x="108" y="295"/>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7500493" y="3773184"/>
                <a:ext cx="13681" cy="21535"/>
              </a:xfrm>
              <a:custGeom>
                <a:avLst/>
                <a:gdLst/>
                <a:ahLst/>
                <a:cxnLst/>
                <a:rect l="l" t="t" r="r" b="b"/>
                <a:pathLst>
                  <a:path w="108" h="170" extrusionOk="0">
                    <a:moveTo>
                      <a:pt x="54" y="0"/>
                    </a:moveTo>
                    <a:cubicBezTo>
                      <a:pt x="45" y="0"/>
                      <a:pt x="45" y="0"/>
                      <a:pt x="37" y="9"/>
                    </a:cubicBezTo>
                    <a:cubicBezTo>
                      <a:pt x="28" y="9"/>
                      <a:pt x="19" y="9"/>
                      <a:pt x="10" y="18"/>
                    </a:cubicBezTo>
                    <a:cubicBezTo>
                      <a:pt x="1" y="27"/>
                      <a:pt x="1" y="45"/>
                      <a:pt x="1" y="54"/>
                    </a:cubicBezTo>
                    <a:lnTo>
                      <a:pt x="1" y="116"/>
                    </a:lnTo>
                    <a:cubicBezTo>
                      <a:pt x="1" y="125"/>
                      <a:pt x="1" y="134"/>
                      <a:pt x="1" y="134"/>
                    </a:cubicBezTo>
                    <a:cubicBezTo>
                      <a:pt x="1" y="143"/>
                      <a:pt x="10" y="152"/>
                      <a:pt x="10" y="152"/>
                    </a:cubicBezTo>
                    <a:cubicBezTo>
                      <a:pt x="19" y="161"/>
                      <a:pt x="28" y="161"/>
                      <a:pt x="28" y="170"/>
                    </a:cubicBezTo>
                    <a:lnTo>
                      <a:pt x="63" y="170"/>
                    </a:lnTo>
                    <a:cubicBezTo>
                      <a:pt x="72" y="170"/>
                      <a:pt x="81" y="161"/>
                      <a:pt x="90" y="152"/>
                    </a:cubicBezTo>
                    <a:cubicBezTo>
                      <a:pt x="99" y="143"/>
                      <a:pt x="108" y="134"/>
                      <a:pt x="108" y="116"/>
                    </a:cubicBezTo>
                    <a:lnTo>
                      <a:pt x="108" y="54"/>
                    </a:lnTo>
                    <a:cubicBezTo>
                      <a:pt x="108" y="54"/>
                      <a:pt x="108" y="45"/>
                      <a:pt x="99" y="36"/>
                    </a:cubicBezTo>
                    <a:cubicBezTo>
                      <a:pt x="99" y="27"/>
                      <a:pt x="99" y="27"/>
                      <a:pt x="90" y="18"/>
                    </a:cubicBezTo>
                    <a:cubicBezTo>
                      <a:pt x="90" y="18"/>
                      <a:pt x="81" y="9"/>
                      <a:pt x="72" y="9"/>
                    </a:cubicBezTo>
                    <a:cubicBezTo>
                      <a:pt x="63"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7727628" y="3814988"/>
                <a:ext cx="14821" cy="44338"/>
              </a:xfrm>
              <a:custGeom>
                <a:avLst/>
                <a:gdLst/>
                <a:ahLst/>
                <a:cxnLst/>
                <a:rect l="l" t="t" r="r" b="b"/>
                <a:pathLst>
                  <a:path w="117" h="350" extrusionOk="0">
                    <a:moveTo>
                      <a:pt x="63" y="0"/>
                    </a:moveTo>
                    <a:cubicBezTo>
                      <a:pt x="28" y="0"/>
                      <a:pt x="1" y="27"/>
                      <a:pt x="1" y="54"/>
                    </a:cubicBezTo>
                    <a:lnTo>
                      <a:pt x="1" y="295"/>
                    </a:lnTo>
                    <a:cubicBezTo>
                      <a:pt x="1" y="326"/>
                      <a:pt x="21" y="350"/>
                      <a:pt x="50" y="350"/>
                    </a:cubicBezTo>
                    <a:cubicBezTo>
                      <a:pt x="54" y="350"/>
                      <a:pt x="59" y="349"/>
                      <a:pt x="63" y="348"/>
                    </a:cubicBezTo>
                    <a:cubicBezTo>
                      <a:pt x="90" y="348"/>
                      <a:pt x="117" y="330"/>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7807943" y="3830823"/>
                <a:ext cx="13681" cy="47505"/>
              </a:xfrm>
              <a:custGeom>
                <a:avLst/>
                <a:gdLst/>
                <a:ahLst/>
                <a:cxnLst/>
                <a:rect l="l" t="t" r="r" b="b"/>
                <a:pathLst>
                  <a:path w="108" h="375" extrusionOk="0">
                    <a:moveTo>
                      <a:pt x="54" y="0"/>
                    </a:moveTo>
                    <a:cubicBezTo>
                      <a:pt x="27" y="0"/>
                      <a:pt x="0" y="18"/>
                      <a:pt x="0" y="54"/>
                    </a:cubicBezTo>
                    <a:lnTo>
                      <a:pt x="0" y="321"/>
                    </a:lnTo>
                    <a:cubicBezTo>
                      <a:pt x="0" y="348"/>
                      <a:pt x="27" y="375"/>
                      <a:pt x="54" y="375"/>
                    </a:cubicBezTo>
                    <a:cubicBezTo>
                      <a:pt x="81" y="375"/>
                      <a:pt x="107" y="357"/>
                      <a:pt x="107" y="32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7883697" y="3804474"/>
                <a:ext cx="19255" cy="43704"/>
              </a:xfrm>
              <a:custGeom>
                <a:avLst/>
                <a:gdLst/>
                <a:ahLst/>
                <a:cxnLst/>
                <a:rect l="l" t="t" r="r" b="b"/>
                <a:pathLst>
                  <a:path w="152" h="345" extrusionOk="0">
                    <a:moveTo>
                      <a:pt x="86" y="1"/>
                    </a:moveTo>
                    <a:cubicBezTo>
                      <a:pt x="81" y="1"/>
                      <a:pt x="76" y="1"/>
                      <a:pt x="71" y="3"/>
                    </a:cubicBezTo>
                    <a:cubicBezTo>
                      <a:pt x="45" y="12"/>
                      <a:pt x="27" y="39"/>
                      <a:pt x="36" y="65"/>
                    </a:cubicBezTo>
                    <a:cubicBezTo>
                      <a:pt x="36" y="74"/>
                      <a:pt x="36" y="74"/>
                      <a:pt x="36" y="83"/>
                    </a:cubicBezTo>
                    <a:cubicBezTo>
                      <a:pt x="36" y="92"/>
                      <a:pt x="36" y="110"/>
                      <a:pt x="36" y="119"/>
                    </a:cubicBezTo>
                    <a:cubicBezTo>
                      <a:pt x="36" y="137"/>
                      <a:pt x="36" y="155"/>
                      <a:pt x="36" y="172"/>
                    </a:cubicBezTo>
                    <a:cubicBezTo>
                      <a:pt x="36" y="181"/>
                      <a:pt x="36" y="181"/>
                      <a:pt x="36" y="190"/>
                    </a:cubicBezTo>
                    <a:cubicBezTo>
                      <a:pt x="36" y="199"/>
                      <a:pt x="36" y="208"/>
                      <a:pt x="27" y="217"/>
                    </a:cubicBezTo>
                    <a:cubicBezTo>
                      <a:pt x="27" y="244"/>
                      <a:pt x="18" y="262"/>
                      <a:pt x="9" y="279"/>
                    </a:cubicBezTo>
                    <a:cubicBezTo>
                      <a:pt x="0" y="306"/>
                      <a:pt x="27" y="342"/>
                      <a:pt x="54" y="342"/>
                    </a:cubicBezTo>
                    <a:cubicBezTo>
                      <a:pt x="58" y="343"/>
                      <a:pt x="63" y="344"/>
                      <a:pt x="68" y="344"/>
                    </a:cubicBezTo>
                    <a:cubicBezTo>
                      <a:pt x="89" y="344"/>
                      <a:pt x="109" y="328"/>
                      <a:pt x="116" y="306"/>
                    </a:cubicBezTo>
                    <a:cubicBezTo>
                      <a:pt x="152" y="226"/>
                      <a:pt x="152" y="128"/>
                      <a:pt x="134" y="39"/>
                    </a:cubicBezTo>
                    <a:cubicBezTo>
                      <a:pt x="134" y="17"/>
                      <a:pt x="11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7823778" y="3754563"/>
                <a:ext cx="18115" cy="21789"/>
              </a:xfrm>
              <a:custGeom>
                <a:avLst/>
                <a:gdLst/>
                <a:ahLst/>
                <a:cxnLst/>
                <a:rect l="l" t="t" r="r" b="b"/>
                <a:pathLst>
                  <a:path w="143" h="172" extrusionOk="0">
                    <a:moveTo>
                      <a:pt x="81" y="1"/>
                    </a:moveTo>
                    <a:cubicBezTo>
                      <a:pt x="78" y="1"/>
                      <a:pt x="74" y="2"/>
                      <a:pt x="72" y="4"/>
                    </a:cubicBezTo>
                    <a:cubicBezTo>
                      <a:pt x="54" y="4"/>
                      <a:pt x="45" y="13"/>
                      <a:pt x="36" y="31"/>
                    </a:cubicBezTo>
                    <a:cubicBezTo>
                      <a:pt x="27" y="49"/>
                      <a:pt x="18" y="67"/>
                      <a:pt x="9" y="85"/>
                    </a:cubicBezTo>
                    <a:cubicBezTo>
                      <a:pt x="0" y="94"/>
                      <a:pt x="0" y="102"/>
                      <a:pt x="0" y="111"/>
                    </a:cubicBezTo>
                    <a:cubicBezTo>
                      <a:pt x="0" y="120"/>
                      <a:pt x="0" y="120"/>
                      <a:pt x="0" y="129"/>
                    </a:cubicBezTo>
                    <a:cubicBezTo>
                      <a:pt x="0" y="138"/>
                      <a:pt x="9" y="147"/>
                      <a:pt x="9" y="147"/>
                    </a:cubicBezTo>
                    <a:cubicBezTo>
                      <a:pt x="18" y="156"/>
                      <a:pt x="18" y="156"/>
                      <a:pt x="27" y="165"/>
                    </a:cubicBezTo>
                    <a:cubicBezTo>
                      <a:pt x="31" y="169"/>
                      <a:pt x="38" y="172"/>
                      <a:pt x="46" y="172"/>
                    </a:cubicBezTo>
                    <a:cubicBezTo>
                      <a:pt x="54" y="172"/>
                      <a:pt x="63" y="169"/>
                      <a:pt x="72" y="165"/>
                    </a:cubicBezTo>
                    <a:cubicBezTo>
                      <a:pt x="81" y="165"/>
                      <a:pt x="89" y="156"/>
                      <a:pt x="98" y="147"/>
                    </a:cubicBezTo>
                    <a:cubicBezTo>
                      <a:pt x="107" y="120"/>
                      <a:pt x="116" y="102"/>
                      <a:pt x="134" y="85"/>
                    </a:cubicBezTo>
                    <a:cubicBezTo>
                      <a:pt x="134" y="76"/>
                      <a:pt x="134" y="67"/>
                      <a:pt x="134" y="67"/>
                    </a:cubicBezTo>
                    <a:cubicBezTo>
                      <a:pt x="143" y="58"/>
                      <a:pt x="134" y="49"/>
                      <a:pt x="134" y="40"/>
                    </a:cubicBezTo>
                    <a:cubicBezTo>
                      <a:pt x="134" y="31"/>
                      <a:pt x="134" y="31"/>
                      <a:pt x="125" y="22"/>
                    </a:cubicBezTo>
                    <a:cubicBezTo>
                      <a:pt x="125" y="13"/>
                      <a:pt x="116" y="13"/>
                      <a:pt x="107" y="13"/>
                    </a:cubicBezTo>
                    <a:cubicBezTo>
                      <a:pt x="101" y="7"/>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7375081" y="3853372"/>
                <a:ext cx="18242" cy="44211"/>
              </a:xfrm>
              <a:custGeom>
                <a:avLst/>
                <a:gdLst/>
                <a:ahLst/>
                <a:cxnLst/>
                <a:rect l="l" t="t" r="r" b="b"/>
                <a:pathLst>
                  <a:path w="144" h="349" extrusionOk="0">
                    <a:moveTo>
                      <a:pt x="36" y="0"/>
                    </a:moveTo>
                    <a:cubicBezTo>
                      <a:pt x="27" y="9"/>
                      <a:pt x="10" y="18"/>
                      <a:pt x="1" y="27"/>
                    </a:cubicBezTo>
                    <a:cubicBezTo>
                      <a:pt x="1" y="45"/>
                      <a:pt x="1" y="54"/>
                      <a:pt x="1" y="72"/>
                    </a:cubicBezTo>
                    <a:cubicBezTo>
                      <a:pt x="10" y="152"/>
                      <a:pt x="18" y="232"/>
                      <a:pt x="36" y="313"/>
                    </a:cubicBezTo>
                    <a:cubicBezTo>
                      <a:pt x="36" y="322"/>
                      <a:pt x="45" y="331"/>
                      <a:pt x="54" y="339"/>
                    </a:cubicBezTo>
                    <a:cubicBezTo>
                      <a:pt x="72" y="348"/>
                      <a:pt x="90" y="348"/>
                      <a:pt x="99" y="348"/>
                    </a:cubicBezTo>
                    <a:cubicBezTo>
                      <a:pt x="117" y="339"/>
                      <a:pt x="125" y="331"/>
                      <a:pt x="134" y="322"/>
                    </a:cubicBezTo>
                    <a:cubicBezTo>
                      <a:pt x="143" y="304"/>
                      <a:pt x="143" y="295"/>
                      <a:pt x="134" y="277"/>
                    </a:cubicBezTo>
                    <a:cubicBezTo>
                      <a:pt x="125" y="197"/>
                      <a:pt x="117" y="116"/>
                      <a:pt x="108" y="36"/>
                    </a:cubicBezTo>
                    <a:cubicBezTo>
                      <a:pt x="99" y="27"/>
                      <a:pt x="90" y="9"/>
                      <a:pt x="81" y="9"/>
                    </a:cubicBezTo>
                    <a:cubicBezTo>
                      <a:pt x="63" y="0"/>
                      <a:pt x="54"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7359246" y="3777618"/>
                <a:ext cx="13681" cy="28376"/>
              </a:xfrm>
              <a:custGeom>
                <a:avLst/>
                <a:gdLst/>
                <a:ahLst/>
                <a:cxnLst/>
                <a:rect l="l" t="t" r="r" b="b"/>
                <a:pathLst>
                  <a:path w="108" h="224" extrusionOk="0">
                    <a:moveTo>
                      <a:pt x="54" y="1"/>
                    </a:moveTo>
                    <a:cubicBezTo>
                      <a:pt x="45" y="1"/>
                      <a:pt x="27" y="1"/>
                      <a:pt x="19" y="10"/>
                    </a:cubicBezTo>
                    <a:cubicBezTo>
                      <a:pt x="10" y="28"/>
                      <a:pt x="1" y="36"/>
                      <a:pt x="1" y="54"/>
                    </a:cubicBezTo>
                    <a:lnTo>
                      <a:pt x="1" y="170"/>
                    </a:lnTo>
                    <a:cubicBezTo>
                      <a:pt x="1" y="188"/>
                      <a:pt x="10" y="197"/>
                      <a:pt x="19" y="215"/>
                    </a:cubicBezTo>
                    <a:cubicBezTo>
                      <a:pt x="27" y="224"/>
                      <a:pt x="45" y="224"/>
                      <a:pt x="54" y="224"/>
                    </a:cubicBezTo>
                    <a:cubicBezTo>
                      <a:pt x="72" y="224"/>
                      <a:pt x="90" y="224"/>
                      <a:pt x="99" y="215"/>
                    </a:cubicBezTo>
                    <a:cubicBezTo>
                      <a:pt x="108" y="197"/>
                      <a:pt x="108" y="188"/>
                      <a:pt x="108" y="170"/>
                    </a:cubicBezTo>
                    <a:lnTo>
                      <a:pt x="108" y="54"/>
                    </a:lnTo>
                    <a:cubicBezTo>
                      <a:pt x="108" y="36"/>
                      <a:pt x="108" y="28"/>
                      <a:pt x="99" y="10"/>
                    </a:cubicBezTo>
                    <a:cubicBezTo>
                      <a:pt x="90" y="1"/>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7269938" y="3861226"/>
                <a:ext cx="22802" cy="67140"/>
              </a:xfrm>
              <a:custGeom>
                <a:avLst/>
                <a:gdLst/>
                <a:ahLst/>
                <a:cxnLst/>
                <a:rect l="l" t="t" r="r" b="b"/>
                <a:pathLst>
                  <a:path w="180" h="530" extrusionOk="0">
                    <a:moveTo>
                      <a:pt x="126" y="1"/>
                    </a:moveTo>
                    <a:cubicBezTo>
                      <a:pt x="90" y="1"/>
                      <a:pt x="63" y="28"/>
                      <a:pt x="63" y="54"/>
                    </a:cubicBezTo>
                    <a:cubicBezTo>
                      <a:pt x="72" y="197"/>
                      <a:pt x="54" y="331"/>
                      <a:pt x="10" y="465"/>
                    </a:cubicBezTo>
                    <a:cubicBezTo>
                      <a:pt x="1" y="492"/>
                      <a:pt x="19" y="527"/>
                      <a:pt x="46" y="527"/>
                    </a:cubicBezTo>
                    <a:cubicBezTo>
                      <a:pt x="50" y="529"/>
                      <a:pt x="55" y="530"/>
                      <a:pt x="60" y="530"/>
                    </a:cubicBezTo>
                    <a:cubicBezTo>
                      <a:pt x="81" y="530"/>
                      <a:pt x="101" y="514"/>
                      <a:pt x="108" y="492"/>
                    </a:cubicBezTo>
                    <a:cubicBezTo>
                      <a:pt x="162" y="349"/>
                      <a:pt x="179" y="197"/>
                      <a:pt x="179" y="54"/>
                    </a:cubicBezTo>
                    <a:cubicBezTo>
                      <a:pt x="179" y="28"/>
                      <a:pt x="153" y="1"/>
                      <a:pt x="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7222560" y="3799914"/>
                <a:ext cx="26096" cy="52445"/>
              </a:xfrm>
              <a:custGeom>
                <a:avLst/>
                <a:gdLst/>
                <a:ahLst/>
                <a:cxnLst/>
                <a:rect l="l" t="t" r="r" b="b"/>
                <a:pathLst>
                  <a:path w="206" h="414" extrusionOk="0">
                    <a:moveTo>
                      <a:pt x="146" y="1"/>
                    </a:moveTo>
                    <a:cubicBezTo>
                      <a:pt x="122" y="1"/>
                      <a:pt x="97" y="17"/>
                      <a:pt x="89" y="39"/>
                    </a:cubicBezTo>
                    <a:cubicBezTo>
                      <a:pt x="63" y="146"/>
                      <a:pt x="36" y="244"/>
                      <a:pt x="9" y="342"/>
                    </a:cubicBezTo>
                    <a:cubicBezTo>
                      <a:pt x="0" y="369"/>
                      <a:pt x="18" y="405"/>
                      <a:pt x="45" y="414"/>
                    </a:cubicBezTo>
                    <a:cubicBezTo>
                      <a:pt x="81" y="414"/>
                      <a:pt x="107" y="405"/>
                      <a:pt x="116" y="369"/>
                    </a:cubicBezTo>
                    <a:cubicBezTo>
                      <a:pt x="143" y="271"/>
                      <a:pt x="170" y="173"/>
                      <a:pt x="197" y="75"/>
                    </a:cubicBezTo>
                    <a:cubicBezTo>
                      <a:pt x="205" y="39"/>
                      <a:pt x="188" y="12"/>
                      <a:pt x="161" y="3"/>
                    </a:cubicBezTo>
                    <a:cubicBezTo>
                      <a:pt x="156" y="2"/>
                      <a:pt x="151"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7149086" y="3785219"/>
                <a:ext cx="20395" cy="48265"/>
              </a:xfrm>
              <a:custGeom>
                <a:avLst/>
                <a:gdLst/>
                <a:ahLst/>
                <a:cxnLst/>
                <a:rect l="l" t="t" r="r" b="b"/>
                <a:pathLst>
                  <a:path w="161" h="381" extrusionOk="0">
                    <a:moveTo>
                      <a:pt x="93" y="1"/>
                    </a:moveTo>
                    <a:cubicBezTo>
                      <a:pt x="72" y="1"/>
                      <a:pt x="52" y="17"/>
                      <a:pt x="45" y="39"/>
                    </a:cubicBezTo>
                    <a:cubicBezTo>
                      <a:pt x="9" y="137"/>
                      <a:pt x="0" y="235"/>
                      <a:pt x="18" y="333"/>
                    </a:cubicBezTo>
                    <a:cubicBezTo>
                      <a:pt x="18" y="363"/>
                      <a:pt x="43" y="380"/>
                      <a:pt x="66" y="380"/>
                    </a:cubicBezTo>
                    <a:cubicBezTo>
                      <a:pt x="71" y="380"/>
                      <a:pt x="76" y="379"/>
                      <a:pt x="81" y="378"/>
                    </a:cubicBezTo>
                    <a:cubicBezTo>
                      <a:pt x="116" y="369"/>
                      <a:pt x="125" y="342"/>
                      <a:pt x="116" y="307"/>
                    </a:cubicBezTo>
                    <a:lnTo>
                      <a:pt x="116" y="307"/>
                    </a:lnTo>
                    <a:cubicBezTo>
                      <a:pt x="119" y="309"/>
                      <a:pt x="120" y="310"/>
                      <a:pt x="120" y="310"/>
                    </a:cubicBezTo>
                    <a:cubicBezTo>
                      <a:pt x="121" y="310"/>
                      <a:pt x="116" y="304"/>
                      <a:pt x="116" y="298"/>
                    </a:cubicBezTo>
                    <a:cubicBezTo>
                      <a:pt x="116" y="298"/>
                      <a:pt x="116" y="289"/>
                      <a:pt x="116" y="280"/>
                    </a:cubicBezTo>
                    <a:cubicBezTo>
                      <a:pt x="116" y="271"/>
                      <a:pt x="116" y="262"/>
                      <a:pt x="116" y="253"/>
                    </a:cubicBezTo>
                    <a:cubicBezTo>
                      <a:pt x="116" y="226"/>
                      <a:pt x="116" y="208"/>
                      <a:pt x="116" y="182"/>
                    </a:cubicBezTo>
                    <a:cubicBezTo>
                      <a:pt x="125" y="173"/>
                      <a:pt x="125" y="164"/>
                      <a:pt x="125" y="164"/>
                    </a:cubicBezTo>
                    <a:cubicBezTo>
                      <a:pt x="125" y="155"/>
                      <a:pt x="125" y="137"/>
                      <a:pt x="125" y="128"/>
                    </a:cubicBezTo>
                    <a:cubicBezTo>
                      <a:pt x="134" y="110"/>
                      <a:pt x="143" y="83"/>
                      <a:pt x="152" y="66"/>
                    </a:cubicBezTo>
                    <a:cubicBezTo>
                      <a:pt x="161" y="39"/>
                      <a:pt x="134" y="3"/>
                      <a:pt x="107" y="3"/>
                    </a:cubicBezTo>
                    <a:cubicBezTo>
                      <a:pt x="103" y="2"/>
                      <a:pt x="98"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7169355" y="3655500"/>
                <a:ext cx="26223" cy="48772"/>
              </a:xfrm>
              <a:custGeom>
                <a:avLst/>
                <a:gdLst/>
                <a:ahLst/>
                <a:cxnLst/>
                <a:rect l="l" t="t" r="r" b="b"/>
                <a:pathLst>
                  <a:path w="207" h="385" extrusionOk="0">
                    <a:moveTo>
                      <a:pt x="142" y="1"/>
                    </a:moveTo>
                    <a:cubicBezTo>
                      <a:pt x="126" y="1"/>
                      <a:pt x="111" y="11"/>
                      <a:pt x="99" y="28"/>
                    </a:cubicBezTo>
                    <a:cubicBezTo>
                      <a:pt x="46" y="117"/>
                      <a:pt x="10" y="224"/>
                      <a:pt x="1" y="322"/>
                    </a:cubicBezTo>
                    <a:cubicBezTo>
                      <a:pt x="1" y="358"/>
                      <a:pt x="28" y="385"/>
                      <a:pt x="54" y="385"/>
                    </a:cubicBezTo>
                    <a:cubicBezTo>
                      <a:pt x="90" y="376"/>
                      <a:pt x="108" y="358"/>
                      <a:pt x="108" y="322"/>
                    </a:cubicBezTo>
                    <a:cubicBezTo>
                      <a:pt x="108" y="314"/>
                      <a:pt x="117" y="305"/>
                      <a:pt x="117" y="287"/>
                    </a:cubicBezTo>
                    <a:cubicBezTo>
                      <a:pt x="117" y="278"/>
                      <a:pt x="117" y="269"/>
                      <a:pt x="117" y="269"/>
                    </a:cubicBezTo>
                    <a:cubicBezTo>
                      <a:pt x="126" y="242"/>
                      <a:pt x="126" y="224"/>
                      <a:pt x="135" y="198"/>
                    </a:cubicBezTo>
                    <a:cubicBezTo>
                      <a:pt x="144" y="189"/>
                      <a:pt x="144" y="180"/>
                      <a:pt x="153" y="171"/>
                    </a:cubicBezTo>
                    <a:cubicBezTo>
                      <a:pt x="153" y="166"/>
                      <a:pt x="152" y="165"/>
                      <a:pt x="151" y="164"/>
                    </a:cubicBezTo>
                    <a:lnTo>
                      <a:pt x="151" y="164"/>
                    </a:lnTo>
                    <a:cubicBezTo>
                      <a:pt x="152" y="164"/>
                      <a:pt x="152" y="163"/>
                      <a:pt x="153" y="162"/>
                    </a:cubicBezTo>
                    <a:cubicBezTo>
                      <a:pt x="153" y="153"/>
                      <a:pt x="153" y="153"/>
                      <a:pt x="162" y="144"/>
                    </a:cubicBezTo>
                    <a:cubicBezTo>
                      <a:pt x="170" y="126"/>
                      <a:pt x="179" y="99"/>
                      <a:pt x="197" y="82"/>
                    </a:cubicBezTo>
                    <a:cubicBezTo>
                      <a:pt x="206" y="64"/>
                      <a:pt x="197" y="19"/>
                      <a:pt x="170" y="10"/>
                    </a:cubicBezTo>
                    <a:cubicBezTo>
                      <a:pt x="161" y="4"/>
                      <a:pt x="151" y="1"/>
                      <a:pt x="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7202164" y="3743288"/>
                <a:ext cx="23816" cy="48391"/>
              </a:xfrm>
              <a:custGeom>
                <a:avLst/>
                <a:gdLst/>
                <a:ahLst/>
                <a:cxnLst/>
                <a:rect l="l" t="t" r="r" b="b"/>
                <a:pathLst>
                  <a:path w="188" h="382" extrusionOk="0">
                    <a:moveTo>
                      <a:pt x="131" y="1"/>
                    </a:moveTo>
                    <a:cubicBezTo>
                      <a:pt x="112" y="1"/>
                      <a:pt x="94" y="9"/>
                      <a:pt x="81" y="22"/>
                    </a:cubicBezTo>
                    <a:cubicBezTo>
                      <a:pt x="19" y="120"/>
                      <a:pt x="1" y="227"/>
                      <a:pt x="19" y="334"/>
                    </a:cubicBezTo>
                    <a:cubicBezTo>
                      <a:pt x="19" y="364"/>
                      <a:pt x="43" y="381"/>
                      <a:pt x="67" y="381"/>
                    </a:cubicBezTo>
                    <a:cubicBezTo>
                      <a:pt x="72" y="381"/>
                      <a:pt x="76" y="380"/>
                      <a:pt x="81" y="379"/>
                    </a:cubicBezTo>
                    <a:cubicBezTo>
                      <a:pt x="117" y="370"/>
                      <a:pt x="126" y="343"/>
                      <a:pt x="126" y="307"/>
                    </a:cubicBezTo>
                    <a:cubicBezTo>
                      <a:pt x="117" y="307"/>
                      <a:pt x="117" y="307"/>
                      <a:pt x="117" y="299"/>
                    </a:cubicBezTo>
                    <a:cubicBezTo>
                      <a:pt x="117" y="299"/>
                      <a:pt x="117" y="290"/>
                      <a:pt x="117" y="281"/>
                    </a:cubicBezTo>
                    <a:cubicBezTo>
                      <a:pt x="117" y="272"/>
                      <a:pt x="117" y="263"/>
                      <a:pt x="117" y="254"/>
                    </a:cubicBezTo>
                    <a:cubicBezTo>
                      <a:pt x="117" y="245"/>
                      <a:pt x="117" y="236"/>
                      <a:pt x="117" y="236"/>
                    </a:cubicBezTo>
                    <a:cubicBezTo>
                      <a:pt x="117" y="233"/>
                      <a:pt x="118" y="228"/>
                      <a:pt x="119" y="224"/>
                    </a:cubicBezTo>
                    <a:lnTo>
                      <a:pt x="119" y="224"/>
                    </a:lnTo>
                    <a:cubicBezTo>
                      <a:pt x="126" y="216"/>
                      <a:pt x="126" y="208"/>
                      <a:pt x="126" y="191"/>
                    </a:cubicBezTo>
                    <a:cubicBezTo>
                      <a:pt x="126" y="183"/>
                      <a:pt x="134" y="174"/>
                      <a:pt x="134" y="165"/>
                    </a:cubicBezTo>
                    <a:cubicBezTo>
                      <a:pt x="134" y="156"/>
                      <a:pt x="134" y="156"/>
                      <a:pt x="143" y="147"/>
                    </a:cubicBezTo>
                    <a:cubicBezTo>
                      <a:pt x="143" y="147"/>
                      <a:pt x="149" y="135"/>
                      <a:pt x="147" y="135"/>
                    </a:cubicBezTo>
                    <a:cubicBezTo>
                      <a:pt x="146" y="135"/>
                      <a:pt x="145" y="136"/>
                      <a:pt x="143" y="138"/>
                    </a:cubicBezTo>
                    <a:cubicBezTo>
                      <a:pt x="152" y="120"/>
                      <a:pt x="161" y="102"/>
                      <a:pt x="179" y="84"/>
                    </a:cubicBezTo>
                    <a:cubicBezTo>
                      <a:pt x="188" y="58"/>
                      <a:pt x="179" y="22"/>
                      <a:pt x="152" y="4"/>
                    </a:cubicBezTo>
                    <a:cubicBezTo>
                      <a:pt x="145" y="2"/>
                      <a:pt x="138" y="1"/>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7169355" y="3948254"/>
                <a:ext cx="13681" cy="63466"/>
              </a:xfrm>
              <a:custGeom>
                <a:avLst/>
                <a:gdLst/>
                <a:ahLst/>
                <a:cxnLst/>
                <a:rect l="l" t="t" r="r" b="b"/>
                <a:pathLst>
                  <a:path w="108" h="501" extrusionOk="0">
                    <a:moveTo>
                      <a:pt x="54" y="1"/>
                    </a:moveTo>
                    <a:cubicBezTo>
                      <a:pt x="28" y="1"/>
                      <a:pt x="1" y="28"/>
                      <a:pt x="1" y="54"/>
                    </a:cubicBezTo>
                    <a:lnTo>
                      <a:pt x="1" y="447"/>
                    </a:lnTo>
                    <a:cubicBezTo>
                      <a:pt x="1" y="474"/>
                      <a:pt x="28" y="500"/>
                      <a:pt x="54" y="500"/>
                    </a:cubicBezTo>
                    <a:cubicBezTo>
                      <a:pt x="90" y="500"/>
                      <a:pt x="108" y="474"/>
                      <a:pt x="108" y="447"/>
                    </a:cubicBezTo>
                    <a:lnTo>
                      <a:pt x="108" y="54"/>
                    </a:lnTo>
                    <a:cubicBezTo>
                      <a:pt x="108"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7240548" y="3978530"/>
                <a:ext cx="19382" cy="48138"/>
              </a:xfrm>
              <a:custGeom>
                <a:avLst/>
                <a:gdLst/>
                <a:ahLst/>
                <a:cxnLst/>
                <a:rect l="l" t="t" r="r" b="b"/>
                <a:pathLst>
                  <a:path w="153" h="380" extrusionOk="0">
                    <a:moveTo>
                      <a:pt x="94" y="0"/>
                    </a:moveTo>
                    <a:cubicBezTo>
                      <a:pt x="72" y="0"/>
                      <a:pt x="51" y="16"/>
                      <a:pt x="37" y="38"/>
                    </a:cubicBezTo>
                    <a:cubicBezTo>
                      <a:pt x="10" y="137"/>
                      <a:pt x="1" y="244"/>
                      <a:pt x="10" y="342"/>
                    </a:cubicBezTo>
                    <a:cubicBezTo>
                      <a:pt x="17" y="364"/>
                      <a:pt x="43" y="380"/>
                      <a:pt x="66" y="380"/>
                    </a:cubicBezTo>
                    <a:cubicBezTo>
                      <a:pt x="72" y="380"/>
                      <a:pt x="77" y="379"/>
                      <a:pt x="81" y="377"/>
                    </a:cubicBezTo>
                    <a:cubicBezTo>
                      <a:pt x="108" y="368"/>
                      <a:pt x="126" y="342"/>
                      <a:pt x="117" y="315"/>
                    </a:cubicBezTo>
                    <a:lnTo>
                      <a:pt x="117" y="315"/>
                    </a:lnTo>
                    <a:cubicBezTo>
                      <a:pt x="117" y="312"/>
                      <a:pt x="117" y="306"/>
                      <a:pt x="117" y="306"/>
                    </a:cubicBezTo>
                    <a:cubicBezTo>
                      <a:pt x="117" y="297"/>
                      <a:pt x="117" y="288"/>
                      <a:pt x="117" y="288"/>
                    </a:cubicBezTo>
                    <a:cubicBezTo>
                      <a:pt x="117" y="279"/>
                      <a:pt x="117" y="270"/>
                      <a:pt x="117" y="252"/>
                    </a:cubicBezTo>
                    <a:cubicBezTo>
                      <a:pt x="117" y="235"/>
                      <a:pt x="117" y="208"/>
                      <a:pt x="117" y="190"/>
                    </a:cubicBezTo>
                    <a:cubicBezTo>
                      <a:pt x="117" y="190"/>
                      <a:pt x="117" y="184"/>
                      <a:pt x="117" y="181"/>
                    </a:cubicBezTo>
                    <a:cubicBezTo>
                      <a:pt x="117" y="172"/>
                      <a:pt x="117" y="172"/>
                      <a:pt x="117" y="163"/>
                    </a:cubicBezTo>
                    <a:cubicBezTo>
                      <a:pt x="126" y="154"/>
                      <a:pt x="126" y="145"/>
                      <a:pt x="126" y="137"/>
                    </a:cubicBezTo>
                    <a:cubicBezTo>
                      <a:pt x="135" y="110"/>
                      <a:pt x="135" y="92"/>
                      <a:pt x="144" y="74"/>
                    </a:cubicBezTo>
                    <a:cubicBezTo>
                      <a:pt x="153" y="47"/>
                      <a:pt x="135" y="12"/>
                      <a:pt x="108" y="3"/>
                    </a:cubicBezTo>
                    <a:cubicBezTo>
                      <a:pt x="103" y="1"/>
                      <a:pt x="99" y="0"/>
                      <a:pt x="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7126411" y="3933433"/>
                <a:ext cx="14821" cy="39904"/>
              </a:xfrm>
              <a:custGeom>
                <a:avLst/>
                <a:gdLst/>
                <a:ahLst/>
                <a:cxnLst/>
                <a:rect l="l" t="t" r="r" b="b"/>
                <a:pathLst>
                  <a:path w="117" h="315" extrusionOk="0">
                    <a:moveTo>
                      <a:pt x="68" y="0"/>
                    </a:moveTo>
                    <a:cubicBezTo>
                      <a:pt x="64" y="0"/>
                      <a:pt x="59" y="1"/>
                      <a:pt x="54" y="2"/>
                    </a:cubicBezTo>
                    <a:cubicBezTo>
                      <a:pt x="28" y="2"/>
                      <a:pt x="1" y="20"/>
                      <a:pt x="1" y="55"/>
                    </a:cubicBezTo>
                    <a:cubicBezTo>
                      <a:pt x="1" y="127"/>
                      <a:pt x="10" y="189"/>
                      <a:pt x="10" y="261"/>
                    </a:cubicBezTo>
                    <a:cubicBezTo>
                      <a:pt x="10" y="287"/>
                      <a:pt x="28" y="314"/>
                      <a:pt x="63" y="314"/>
                    </a:cubicBezTo>
                    <a:cubicBezTo>
                      <a:pt x="90" y="314"/>
                      <a:pt x="117" y="296"/>
                      <a:pt x="117" y="261"/>
                    </a:cubicBezTo>
                    <a:cubicBezTo>
                      <a:pt x="117" y="189"/>
                      <a:pt x="117" y="127"/>
                      <a:pt x="117" y="55"/>
                    </a:cubicBezTo>
                    <a:cubicBezTo>
                      <a:pt x="117" y="24"/>
                      <a:pt x="97"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7359246" y="3986511"/>
                <a:ext cx="13681" cy="47758"/>
              </a:xfrm>
              <a:custGeom>
                <a:avLst/>
                <a:gdLst/>
                <a:ahLst/>
                <a:cxnLst/>
                <a:rect l="l" t="t" r="r" b="b"/>
                <a:pathLst>
                  <a:path w="108" h="377" extrusionOk="0">
                    <a:moveTo>
                      <a:pt x="65" y="1"/>
                    </a:moveTo>
                    <a:cubicBezTo>
                      <a:pt x="62" y="1"/>
                      <a:pt x="58" y="1"/>
                      <a:pt x="54" y="2"/>
                    </a:cubicBezTo>
                    <a:cubicBezTo>
                      <a:pt x="27" y="2"/>
                      <a:pt x="1" y="20"/>
                      <a:pt x="1" y="56"/>
                    </a:cubicBezTo>
                    <a:lnTo>
                      <a:pt x="1" y="323"/>
                    </a:lnTo>
                    <a:cubicBezTo>
                      <a:pt x="1" y="350"/>
                      <a:pt x="27" y="377"/>
                      <a:pt x="54" y="377"/>
                    </a:cubicBezTo>
                    <a:cubicBezTo>
                      <a:pt x="90" y="377"/>
                      <a:pt x="108" y="350"/>
                      <a:pt x="108" y="323"/>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7202164" y="3895176"/>
                <a:ext cx="19382" cy="40031"/>
              </a:xfrm>
              <a:custGeom>
                <a:avLst/>
                <a:gdLst/>
                <a:ahLst/>
                <a:cxnLst/>
                <a:rect l="l" t="t" r="r" b="b"/>
                <a:pathLst>
                  <a:path w="153" h="316" extrusionOk="0">
                    <a:moveTo>
                      <a:pt x="95" y="0"/>
                    </a:moveTo>
                    <a:cubicBezTo>
                      <a:pt x="76" y="0"/>
                      <a:pt x="57" y="10"/>
                      <a:pt x="45" y="27"/>
                    </a:cubicBezTo>
                    <a:cubicBezTo>
                      <a:pt x="10" y="108"/>
                      <a:pt x="1" y="188"/>
                      <a:pt x="19" y="277"/>
                    </a:cubicBezTo>
                    <a:cubicBezTo>
                      <a:pt x="19" y="299"/>
                      <a:pt x="43" y="315"/>
                      <a:pt x="66" y="315"/>
                    </a:cubicBezTo>
                    <a:cubicBezTo>
                      <a:pt x="71" y="315"/>
                      <a:pt x="76" y="314"/>
                      <a:pt x="81" y="313"/>
                    </a:cubicBezTo>
                    <a:cubicBezTo>
                      <a:pt x="117" y="304"/>
                      <a:pt x="126" y="277"/>
                      <a:pt x="126" y="250"/>
                    </a:cubicBezTo>
                    <a:cubicBezTo>
                      <a:pt x="117" y="241"/>
                      <a:pt x="117" y="241"/>
                      <a:pt x="117" y="232"/>
                    </a:cubicBezTo>
                    <a:cubicBezTo>
                      <a:pt x="117" y="224"/>
                      <a:pt x="117" y="215"/>
                      <a:pt x="117" y="206"/>
                    </a:cubicBezTo>
                    <a:cubicBezTo>
                      <a:pt x="117" y="188"/>
                      <a:pt x="117" y="179"/>
                      <a:pt x="117" y="161"/>
                    </a:cubicBezTo>
                    <a:cubicBezTo>
                      <a:pt x="117" y="161"/>
                      <a:pt x="117" y="161"/>
                      <a:pt x="117" y="152"/>
                    </a:cubicBezTo>
                    <a:cubicBezTo>
                      <a:pt x="117" y="152"/>
                      <a:pt x="126" y="152"/>
                      <a:pt x="126" y="143"/>
                    </a:cubicBezTo>
                    <a:cubicBezTo>
                      <a:pt x="126" y="134"/>
                      <a:pt x="126" y="125"/>
                      <a:pt x="126" y="117"/>
                    </a:cubicBezTo>
                    <a:cubicBezTo>
                      <a:pt x="134" y="108"/>
                      <a:pt x="134" y="99"/>
                      <a:pt x="134" y="99"/>
                    </a:cubicBezTo>
                    <a:cubicBezTo>
                      <a:pt x="134" y="94"/>
                      <a:pt x="137" y="92"/>
                      <a:pt x="139" y="90"/>
                    </a:cubicBezTo>
                    <a:lnTo>
                      <a:pt x="139" y="90"/>
                    </a:lnTo>
                    <a:cubicBezTo>
                      <a:pt x="140" y="90"/>
                      <a:pt x="142" y="90"/>
                      <a:pt x="143" y="90"/>
                    </a:cubicBezTo>
                    <a:lnTo>
                      <a:pt x="143" y="81"/>
                    </a:lnTo>
                    <a:cubicBezTo>
                      <a:pt x="152" y="63"/>
                      <a:pt x="152" y="54"/>
                      <a:pt x="143" y="36"/>
                    </a:cubicBezTo>
                    <a:cubicBezTo>
                      <a:pt x="143" y="27"/>
                      <a:pt x="134" y="9"/>
                      <a:pt x="126" y="9"/>
                    </a:cubicBezTo>
                    <a:cubicBezTo>
                      <a:pt x="116" y="3"/>
                      <a:pt x="105"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7447415" y="3998038"/>
                <a:ext cx="13681" cy="32937"/>
              </a:xfrm>
              <a:custGeom>
                <a:avLst/>
                <a:gdLst/>
                <a:ahLst/>
                <a:cxnLst/>
                <a:rect l="l" t="t" r="r" b="b"/>
                <a:pathLst>
                  <a:path w="108" h="260" extrusionOk="0">
                    <a:moveTo>
                      <a:pt x="54" y="0"/>
                    </a:moveTo>
                    <a:cubicBezTo>
                      <a:pt x="18" y="0"/>
                      <a:pt x="1" y="18"/>
                      <a:pt x="1" y="54"/>
                    </a:cubicBezTo>
                    <a:lnTo>
                      <a:pt x="1" y="206"/>
                    </a:lnTo>
                    <a:cubicBezTo>
                      <a:pt x="1" y="232"/>
                      <a:pt x="18" y="259"/>
                      <a:pt x="54" y="259"/>
                    </a:cubicBezTo>
                    <a:cubicBezTo>
                      <a:pt x="81" y="259"/>
                      <a:pt x="108" y="232"/>
                      <a:pt x="108" y="206"/>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7312882" y="3921398"/>
                <a:ext cx="18242" cy="40537"/>
              </a:xfrm>
              <a:custGeom>
                <a:avLst/>
                <a:gdLst/>
                <a:ahLst/>
                <a:cxnLst/>
                <a:rect l="l" t="t" r="r" b="b"/>
                <a:pathLst>
                  <a:path w="144" h="320" extrusionOk="0">
                    <a:moveTo>
                      <a:pt x="80" y="1"/>
                    </a:moveTo>
                    <a:cubicBezTo>
                      <a:pt x="72" y="1"/>
                      <a:pt x="63" y="3"/>
                      <a:pt x="54" y="8"/>
                    </a:cubicBezTo>
                    <a:cubicBezTo>
                      <a:pt x="46" y="17"/>
                      <a:pt x="37" y="25"/>
                      <a:pt x="37" y="43"/>
                    </a:cubicBezTo>
                    <a:cubicBezTo>
                      <a:pt x="28" y="115"/>
                      <a:pt x="19" y="186"/>
                      <a:pt x="1" y="249"/>
                    </a:cubicBezTo>
                    <a:cubicBezTo>
                      <a:pt x="1" y="266"/>
                      <a:pt x="1" y="284"/>
                      <a:pt x="10" y="293"/>
                    </a:cubicBezTo>
                    <a:cubicBezTo>
                      <a:pt x="19" y="302"/>
                      <a:pt x="28" y="320"/>
                      <a:pt x="46" y="320"/>
                    </a:cubicBezTo>
                    <a:cubicBezTo>
                      <a:pt x="54" y="320"/>
                      <a:pt x="72" y="320"/>
                      <a:pt x="81" y="311"/>
                    </a:cubicBezTo>
                    <a:cubicBezTo>
                      <a:pt x="99" y="302"/>
                      <a:pt x="108" y="293"/>
                      <a:pt x="108" y="284"/>
                    </a:cubicBezTo>
                    <a:cubicBezTo>
                      <a:pt x="117" y="213"/>
                      <a:pt x="126" y="141"/>
                      <a:pt x="135" y="70"/>
                    </a:cubicBezTo>
                    <a:cubicBezTo>
                      <a:pt x="144" y="52"/>
                      <a:pt x="144" y="43"/>
                      <a:pt x="135" y="25"/>
                    </a:cubicBezTo>
                    <a:cubicBezTo>
                      <a:pt x="126" y="17"/>
                      <a:pt x="117" y="8"/>
                      <a:pt x="99" y="8"/>
                    </a:cubicBezTo>
                    <a:cubicBezTo>
                      <a:pt x="95" y="3"/>
                      <a:pt x="8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7533303" y="3944960"/>
                <a:ext cx="18242" cy="55486"/>
              </a:xfrm>
              <a:custGeom>
                <a:avLst/>
                <a:gdLst/>
                <a:ahLst/>
                <a:cxnLst/>
                <a:rect l="l" t="t" r="r" b="b"/>
                <a:pathLst>
                  <a:path w="144" h="438" extrusionOk="0">
                    <a:moveTo>
                      <a:pt x="54" y="0"/>
                    </a:moveTo>
                    <a:cubicBezTo>
                      <a:pt x="27" y="0"/>
                      <a:pt x="1" y="18"/>
                      <a:pt x="1" y="54"/>
                    </a:cubicBezTo>
                    <a:cubicBezTo>
                      <a:pt x="18" y="161"/>
                      <a:pt x="27" y="268"/>
                      <a:pt x="36" y="384"/>
                    </a:cubicBezTo>
                    <a:cubicBezTo>
                      <a:pt x="36" y="410"/>
                      <a:pt x="63" y="437"/>
                      <a:pt x="90" y="437"/>
                    </a:cubicBezTo>
                    <a:cubicBezTo>
                      <a:pt x="117" y="437"/>
                      <a:pt x="143" y="410"/>
                      <a:pt x="143" y="384"/>
                    </a:cubicBezTo>
                    <a:cubicBezTo>
                      <a:pt x="134" y="268"/>
                      <a:pt x="125" y="161"/>
                      <a:pt x="117" y="54"/>
                    </a:cubicBez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7454255" y="3917724"/>
                <a:ext cx="14821" cy="36610"/>
              </a:xfrm>
              <a:custGeom>
                <a:avLst/>
                <a:gdLst/>
                <a:ahLst/>
                <a:cxnLst/>
                <a:rect l="l" t="t" r="r" b="b"/>
                <a:pathLst>
                  <a:path w="117" h="289" extrusionOk="0">
                    <a:moveTo>
                      <a:pt x="54" y="1"/>
                    </a:moveTo>
                    <a:cubicBezTo>
                      <a:pt x="27" y="1"/>
                      <a:pt x="0" y="28"/>
                      <a:pt x="0" y="54"/>
                    </a:cubicBezTo>
                    <a:lnTo>
                      <a:pt x="0" y="233"/>
                    </a:lnTo>
                    <a:cubicBezTo>
                      <a:pt x="0" y="264"/>
                      <a:pt x="20" y="288"/>
                      <a:pt x="43" y="288"/>
                    </a:cubicBezTo>
                    <a:cubicBezTo>
                      <a:pt x="47" y="288"/>
                      <a:pt x="50" y="288"/>
                      <a:pt x="54" y="286"/>
                    </a:cubicBezTo>
                    <a:cubicBezTo>
                      <a:pt x="89" y="286"/>
                      <a:pt x="116" y="269"/>
                      <a:pt x="116" y="233"/>
                    </a:cubicBezTo>
                    <a:lnTo>
                      <a:pt x="116" y="54"/>
                    </a:lnTo>
                    <a:cubicBezTo>
                      <a:pt x="116" y="28"/>
                      <a:pt x="89"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7629326" y="3962949"/>
                <a:ext cx="13681" cy="45351"/>
              </a:xfrm>
              <a:custGeom>
                <a:avLst/>
                <a:gdLst/>
                <a:ahLst/>
                <a:cxnLst/>
                <a:rect l="l" t="t" r="r" b="b"/>
                <a:pathLst>
                  <a:path w="108" h="358" extrusionOk="0">
                    <a:moveTo>
                      <a:pt x="54" y="1"/>
                    </a:moveTo>
                    <a:cubicBezTo>
                      <a:pt x="28" y="10"/>
                      <a:pt x="1" y="28"/>
                      <a:pt x="1" y="63"/>
                    </a:cubicBezTo>
                    <a:lnTo>
                      <a:pt x="1" y="295"/>
                    </a:lnTo>
                    <a:cubicBezTo>
                      <a:pt x="1" y="331"/>
                      <a:pt x="28" y="358"/>
                      <a:pt x="54" y="358"/>
                    </a:cubicBezTo>
                    <a:cubicBezTo>
                      <a:pt x="81" y="349"/>
                      <a:pt x="108" y="331"/>
                      <a:pt x="108" y="295"/>
                    </a:cubicBezTo>
                    <a:lnTo>
                      <a:pt x="108" y="63"/>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7709640" y="3982204"/>
                <a:ext cx="13681" cy="37370"/>
              </a:xfrm>
              <a:custGeom>
                <a:avLst/>
                <a:gdLst/>
                <a:ahLst/>
                <a:cxnLst/>
                <a:rect l="l" t="t" r="r" b="b"/>
                <a:pathLst>
                  <a:path w="108" h="295" extrusionOk="0">
                    <a:moveTo>
                      <a:pt x="54" y="0"/>
                    </a:moveTo>
                    <a:cubicBezTo>
                      <a:pt x="18" y="0"/>
                      <a:pt x="0" y="27"/>
                      <a:pt x="0" y="54"/>
                    </a:cubicBezTo>
                    <a:lnTo>
                      <a:pt x="0" y="241"/>
                    </a:lnTo>
                    <a:cubicBezTo>
                      <a:pt x="0" y="268"/>
                      <a:pt x="18" y="295"/>
                      <a:pt x="54" y="295"/>
                    </a:cubicBezTo>
                    <a:cubicBezTo>
                      <a:pt x="81" y="286"/>
                      <a:pt x="107" y="268"/>
                      <a:pt x="107" y="24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7773993" y="3993478"/>
                <a:ext cx="13681" cy="29516"/>
              </a:xfrm>
              <a:custGeom>
                <a:avLst/>
                <a:gdLst/>
                <a:ahLst/>
                <a:cxnLst/>
                <a:rect l="l" t="t" r="r" b="b"/>
                <a:pathLst>
                  <a:path w="108" h="233" extrusionOk="0">
                    <a:moveTo>
                      <a:pt x="54" y="1"/>
                    </a:moveTo>
                    <a:cubicBezTo>
                      <a:pt x="36" y="1"/>
                      <a:pt x="27" y="10"/>
                      <a:pt x="19" y="19"/>
                    </a:cubicBezTo>
                    <a:cubicBezTo>
                      <a:pt x="10" y="27"/>
                      <a:pt x="1" y="45"/>
                      <a:pt x="1" y="54"/>
                    </a:cubicBezTo>
                    <a:lnTo>
                      <a:pt x="1" y="179"/>
                    </a:lnTo>
                    <a:cubicBezTo>
                      <a:pt x="1" y="188"/>
                      <a:pt x="1" y="206"/>
                      <a:pt x="19" y="215"/>
                    </a:cubicBezTo>
                    <a:cubicBezTo>
                      <a:pt x="27" y="224"/>
                      <a:pt x="36" y="233"/>
                      <a:pt x="54" y="233"/>
                    </a:cubicBezTo>
                    <a:cubicBezTo>
                      <a:pt x="63" y="233"/>
                      <a:pt x="81" y="224"/>
                      <a:pt x="90" y="215"/>
                    </a:cubicBezTo>
                    <a:cubicBezTo>
                      <a:pt x="99" y="206"/>
                      <a:pt x="108" y="197"/>
                      <a:pt x="108" y="179"/>
                    </a:cubicBezTo>
                    <a:lnTo>
                      <a:pt x="108" y="54"/>
                    </a:lnTo>
                    <a:cubicBezTo>
                      <a:pt x="108" y="45"/>
                      <a:pt x="99" y="27"/>
                      <a:pt x="90" y="19"/>
                    </a:cubicBezTo>
                    <a:cubicBezTo>
                      <a:pt x="81" y="10"/>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7568393" y="3902650"/>
                <a:ext cx="18115" cy="28883"/>
              </a:xfrm>
              <a:custGeom>
                <a:avLst/>
                <a:gdLst/>
                <a:ahLst/>
                <a:cxnLst/>
                <a:rect l="l" t="t" r="r" b="b"/>
                <a:pathLst>
                  <a:path w="143" h="228" extrusionOk="0">
                    <a:moveTo>
                      <a:pt x="83" y="0"/>
                    </a:moveTo>
                    <a:cubicBezTo>
                      <a:pt x="73" y="0"/>
                      <a:pt x="66" y="4"/>
                      <a:pt x="54" y="4"/>
                    </a:cubicBezTo>
                    <a:cubicBezTo>
                      <a:pt x="45" y="13"/>
                      <a:pt x="36" y="22"/>
                      <a:pt x="27" y="40"/>
                    </a:cubicBezTo>
                    <a:cubicBezTo>
                      <a:pt x="18" y="84"/>
                      <a:pt x="9" y="120"/>
                      <a:pt x="0" y="156"/>
                    </a:cubicBezTo>
                    <a:cubicBezTo>
                      <a:pt x="0" y="173"/>
                      <a:pt x="0" y="191"/>
                      <a:pt x="9" y="200"/>
                    </a:cubicBezTo>
                    <a:cubicBezTo>
                      <a:pt x="9" y="209"/>
                      <a:pt x="27" y="227"/>
                      <a:pt x="36" y="227"/>
                    </a:cubicBezTo>
                    <a:cubicBezTo>
                      <a:pt x="54" y="227"/>
                      <a:pt x="71" y="227"/>
                      <a:pt x="80" y="218"/>
                    </a:cubicBezTo>
                    <a:cubicBezTo>
                      <a:pt x="89" y="218"/>
                      <a:pt x="98" y="200"/>
                      <a:pt x="107" y="191"/>
                    </a:cubicBezTo>
                    <a:cubicBezTo>
                      <a:pt x="116" y="147"/>
                      <a:pt x="125" y="111"/>
                      <a:pt x="134" y="66"/>
                    </a:cubicBezTo>
                    <a:cubicBezTo>
                      <a:pt x="143" y="58"/>
                      <a:pt x="134" y="40"/>
                      <a:pt x="134" y="31"/>
                    </a:cubicBezTo>
                    <a:cubicBezTo>
                      <a:pt x="125" y="13"/>
                      <a:pt x="107" y="4"/>
                      <a:pt x="98" y="4"/>
                    </a:cubicBezTo>
                    <a:cubicBezTo>
                      <a:pt x="92" y="1"/>
                      <a:pt x="87"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7724335" y="3921145"/>
                <a:ext cx="13681" cy="26096"/>
              </a:xfrm>
              <a:custGeom>
                <a:avLst/>
                <a:gdLst/>
                <a:ahLst/>
                <a:cxnLst/>
                <a:rect l="l" t="t" r="r" b="b"/>
                <a:pathLst>
                  <a:path w="108" h="206" extrusionOk="0">
                    <a:moveTo>
                      <a:pt x="54" y="1"/>
                    </a:moveTo>
                    <a:cubicBezTo>
                      <a:pt x="45" y="10"/>
                      <a:pt x="27" y="10"/>
                      <a:pt x="18" y="19"/>
                    </a:cubicBezTo>
                    <a:cubicBezTo>
                      <a:pt x="9" y="27"/>
                      <a:pt x="0" y="45"/>
                      <a:pt x="0" y="63"/>
                    </a:cubicBezTo>
                    <a:lnTo>
                      <a:pt x="0" y="152"/>
                    </a:lnTo>
                    <a:cubicBezTo>
                      <a:pt x="0" y="161"/>
                      <a:pt x="9" y="179"/>
                      <a:pt x="18" y="188"/>
                    </a:cubicBezTo>
                    <a:cubicBezTo>
                      <a:pt x="27" y="197"/>
                      <a:pt x="45" y="206"/>
                      <a:pt x="54" y="206"/>
                    </a:cubicBezTo>
                    <a:cubicBezTo>
                      <a:pt x="72" y="206"/>
                      <a:pt x="80" y="197"/>
                      <a:pt x="98" y="188"/>
                    </a:cubicBezTo>
                    <a:cubicBezTo>
                      <a:pt x="107" y="179"/>
                      <a:pt x="107" y="161"/>
                      <a:pt x="107" y="152"/>
                    </a:cubicBezTo>
                    <a:lnTo>
                      <a:pt x="107" y="63"/>
                    </a:lnTo>
                    <a:cubicBezTo>
                      <a:pt x="107" y="45"/>
                      <a:pt x="107" y="27"/>
                      <a:pt x="98"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7640727" y="3766217"/>
                <a:ext cx="13681" cy="44338"/>
              </a:xfrm>
              <a:custGeom>
                <a:avLst/>
                <a:gdLst/>
                <a:ahLst/>
                <a:cxnLst/>
                <a:rect l="l" t="t" r="r" b="b"/>
                <a:pathLst>
                  <a:path w="108" h="350" extrusionOk="0">
                    <a:moveTo>
                      <a:pt x="64" y="0"/>
                    </a:moveTo>
                    <a:cubicBezTo>
                      <a:pt x="61" y="0"/>
                      <a:pt x="57" y="1"/>
                      <a:pt x="54" y="2"/>
                    </a:cubicBezTo>
                    <a:cubicBezTo>
                      <a:pt x="27" y="2"/>
                      <a:pt x="0" y="19"/>
                      <a:pt x="0" y="55"/>
                    </a:cubicBezTo>
                    <a:lnTo>
                      <a:pt x="0" y="296"/>
                    </a:lnTo>
                    <a:cubicBezTo>
                      <a:pt x="0" y="323"/>
                      <a:pt x="27" y="349"/>
                      <a:pt x="54" y="349"/>
                    </a:cubicBezTo>
                    <a:cubicBezTo>
                      <a:pt x="89" y="349"/>
                      <a:pt x="107" y="323"/>
                      <a:pt x="107" y="296"/>
                    </a:cubicBezTo>
                    <a:lnTo>
                      <a:pt x="107" y="55"/>
                    </a:lnTo>
                    <a:cubicBezTo>
                      <a:pt x="107" y="31"/>
                      <a:pt x="93"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7743463" y="4123450"/>
                <a:ext cx="13681" cy="44211"/>
              </a:xfrm>
              <a:custGeom>
                <a:avLst/>
                <a:gdLst/>
                <a:ahLst/>
                <a:cxnLst/>
                <a:rect l="l" t="t" r="r" b="b"/>
                <a:pathLst>
                  <a:path w="108" h="349" extrusionOk="0">
                    <a:moveTo>
                      <a:pt x="54" y="1"/>
                    </a:moveTo>
                    <a:cubicBezTo>
                      <a:pt x="28" y="1"/>
                      <a:pt x="1" y="18"/>
                      <a:pt x="1" y="54"/>
                    </a:cubicBezTo>
                    <a:lnTo>
                      <a:pt x="1" y="295"/>
                    </a:lnTo>
                    <a:cubicBezTo>
                      <a:pt x="1" y="322"/>
                      <a:pt x="28" y="348"/>
                      <a:pt x="54" y="348"/>
                    </a:cubicBezTo>
                    <a:cubicBezTo>
                      <a:pt x="81" y="348"/>
                      <a:pt x="108" y="322"/>
                      <a:pt x="108" y="295"/>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7676830" y="4134471"/>
                <a:ext cx="20522" cy="48138"/>
              </a:xfrm>
              <a:custGeom>
                <a:avLst/>
                <a:gdLst/>
                <a:ahLst/>
                <a:cxnLst/>
                <a:rect l="l" t="t" r="r" b="b"/>
                <a:pathLst>
                  <a:path w="162" h="380" extrusionOk="0">
                    <a:moveTo>
                      <a:pt x="98" y="0"/>
                    </a:moveTo>
                    <a:cubicBezTo>
                      <a:pt x="72" y="0"/>
                      <a:pt x="52" y="16"/>
                      <a:pt x="45" y="38"/>
                    </a:cubicBezTo>
                    <a:cubicBezTo>
                      <a:pt x="9" y="137"/>
                      <a:pt x="1" y="235"/>
                      <a:pt x="18" y="342"/>
                    </a:cubicBezTo>
                    <a:cubicBezTo>
                      <a:pt x="26" y="364"/>
                      <a:pt x="51" y="380"/>
                      <a:pt x="75" y="380"/>
                    </a:cubicBezTo>
                    <a:cubicBezTo>
                      <a:pt x="80" y="380"/>
                      <a:pt x="85" y="379"/>
                      <a:pt x="90" y="377"/>
                    </a:cubicBezTo>
                    <a:cubicBezTo>
                      <a:pt x="116" y="369"/>
                      <a:pt x="125" y="342"/>
                      <a:pt x="125" y="306"/>
                    </a:cubicBezTo>
                    <a:cubicBezTo>
                      <a:pt x="125" y="297"/>
                      <a:pt x="125" y="288"/>
                      <a:pt x="125" y="288"/>
                    </a:cubicBezTo>
                    <a:cubicBezTo>
                      <a:pt x="116" y="279"/>
                      <a:pt x="116" y="261"/>
                      <a:pt x="116" y="253"/>
                    </a:cubicBezTo>
                    <a:cubicBezTo>
                      <a:pt x="116" y="235"/>
                      <a:pt x="116" y="208"/>
                      <a:pt x="125" y="190"/>
                    </a:cubicBezTo>
                    <a:cubicBezTo>
                      <a:pt x="125" y="187"/>
                      <a:pt x="125" y="184"/>
                      <a:pt x="125" y="181"/>
                    </a:cubicBezTo>
                    <a:cubicBezTo>
                      <a:pt x="125" y="172"/>
                      <a:pt x="125" y="172"/>
                      <a:pt x="125" y="163"/>
                    </a:cubicBezTo>
                    <a:cubicBezTo>
                      <a:pt x="125" y="154"/>
                      <a:pt x="125" y="146"/>
                      <a:pt x="134" y="137"/>
                    </a:cubicBezTo>
                    <a:cubicBezTo>
                      <a:pt x="134" y="110"/>
                      <a:pt x="143" y="92"/>
                      <a:pt x="152" y="65"/>
                    </a:cubicBezTo>
                    <a:cubicBezTo>
                      <a:pt x="161" y="38"/>
                      <a:pt x="143" y="12"/>
                      <a:pt x="116" y="3"/>
                    </a:cubicBezTo>
                    <a:cubicBezTo>
                      <a:pt x="110" y="1"/>
                      <a:pt x="104"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7708500" y="4054537"/>
                <a:ext cx="18242" cy="40791"/>
              </a:xfrm>
              <a:custGeom>
                <a:avLst/>
                <a:gdLst/>
                <a:ahLst/>
                <a:cxnLst/>
                <a:rect l="l" t="t" r="r" b="b"/>
                <a:pathLst>
                  <a:path w="144" h="322" extrusionOk="0">
                    <a:moveTo>
                      <a:pt x="45" y="0"/>
                    </a:moveTo>
                    <a:cubicBezTo>
                      <a:pt x="27" y="9"/>
                      <a:pt x="18" y="18"/>
                      <a:pt x="9" y="27"/>
                    </a:cubicBezTo>
                    <a:cubicBezTo>
                      <a:pt x="0" y="45"/>
                      <a:pt x="0" y="54"/>
                      <a:pt x="0" y="72"/>
                    </a:cubicBezTo>
                    <a:lnTo>
                      <a:pt x="36" y="277"/>
                    </a:lnTo>
                    <a:cubicBezTo>
                      <a:pt x="36" y="295"/>
                      <a:pt x="54" y="304"/>
                      <a:pt x="63" y="313"/>
                    </a:cubicBezTo>
                    <a:cubicBezTo>
                      <a:pt x="72" y="322"/>
                      <a:pt x="90" y="322"/>
                      <a:pt x="98" y="322"/>
                    </a:cubicBezTo>
                    <a:cubicBezTo>
                      <a:pt x="116" y="313"/>
                      <a:pt x="125" y="304"/>
                      <a:pt x="134" y="295"/>
                    </a:cubicBezTo>
                    <a:cubicBezTo>
                      <a:pt x="143" y="277"/>
                      <a:pt x="143" y="268"/>
                      <a:pt x="143" y="250"/>
                    </a:cubicBezTo>
                    <a:lnTo>
                      <a:pt x="107" y="45"/>
                    </a:lnTo>
                    <a:cubicBezTo>
                      <a:pt x="107" y="27"/>
                      <a:pt x="90" y="18"/>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7618051" y="4070118"/>
                <a:ext cx="13681" cy="36484"/>
              </a:xfrm>
              <a:custGeom>
                <a:avLst/>
                <a:gdLst/>
                <a:ahLst/>
                <a:cxnLst/>
                <a:rect l="l" t="t" r="r" b="b"/>
                <a:pathLst>
                  <a:path w="108" h="288" extrusionOk="0">
                    <a:moveTo>
                      <a:pt x="63" y="1"/>
                    </a:moveTo>
                    <a:cubicBezTo>
                      <a:pt x="60" y="1"/>
                      <a:pt x="57" y="1"/>
                      <a:pt x="54" y="2"/>
                    </a:cubicBezTo>
                    <a:cubicBezTo>
                      <a:pt x="27" y="2"/>
                      <a:pt x="1" y="20"/>
                      <a:pt x="1" y="56"/>
                    </a:cubicBezTo>
                    <a:lnTo>
                      <a:pt x="1" y="234"/>
                    </a:lnTo>
                    <a:cubicBezTo>
                      <a:pt x="1" y="261"/>
                      <a:pt x="27" y="288"/>
                      <a:pt x="54" y="288"/>
                    </a:cubicBezTo>
                    <a:cubicBezTo>
                      <a:pt x="81" y="288"/>
                      <a:pt x="108" y="261"/>
                      <a:pt x="108" y="234"/>
                    </a:cubicBezTo>
                    <a:lnTo>
                      <a:pt x="108" y="56"/>
                    </a:lnTo>
                    <a:cubicBezTo>
                      <a:pt x="108" y="32"/>
                      <a:pt x="86"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7568393" y="4141565"/>
                <a:ext cx="13681" cy="40791"/>
              </a:xfrm>
              <a:custGeom>
                <a:avLst/>
                <a:gdLst/>
                <a:ahLst/>
                <a:cxnLst/>
                <a:rect l="l" t="t" r="r" b="b"/>
                <a:pathLst>
                  <a:path w="108" h="322" extrusionOk="0">
                    <a:moveTo>
                      <a:pt x="54" y="0"/>
                    </a:moveTo>
                    <a:cubicBezTo>
                      <a:pt x="27" y="9"/>
                      <a:pt x="0" y="27"/>
                      <a:pt x="0" y="63"/>
                    </a:cubicBezTo>
                    <a:lnTo>
                      <a:pt x="0" y="268"/>
                    </a:lnTo>
                    <a:cubicBezTo>
                      <a:pt x="0" y="295"/>
                      <a:pt x="27" y="321"/>
                      <a:pt x="54" y="321"/>
                    </a:cubicBezTo>
                    <a:cubicBezTo>
                      <a:pt x="89" y="321"/>
                      <a:pt x="107" y="304"/>
                      <a:pt x="107" y="268"/>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7534443" y="4043263"/>
                <a:ext cx="13681" cy="36484"/>
              </a:xfrm>
              <a:custGeom>
                <a:avLst/>
                <a:gdLst/>
                <a:ahLst/>
                <a:cxnLst/>
                <a:rect l="l" t="t" r="r" b="b"/>
                <a:pathLst>
                  <a:path w="108" h="288" extrusionOk="0">
                    <a:moveTo>
                      <a:pt x="54" y="0"/>
                    </a:moveTo>
                    <a:cubicBezTo>
                      <a:pt x="27" y="0"/>
                      <a:pt x="0" y="27"/>
                      <a:pt x="0" y="54"/>
                    </a:cubicBezTo>
                    <a:lnTo>
                      <a:pt x="0" y="232"/>
                    </a:lnTo>
                    <a:cubicBezTo>
                      <a:pt x="0" y="263"/>
                      <a:pt x="21" y="287"/>
                      <a:pt x="43" y="287"/>
                    </a:cubicBezTo>
                    <a:cubicBezTo>
                      <a:pt x="47" y="287"/>
                      <a:pt x="50" y="287"/>
                      <a:pt x="54" y="286"/>
                    </a:cubicBezTo>
                    <a:cubicBezTo>
                      <a:pt x="81" y="286"/>
                      <a:pt x="108" y="268"/>
                      <a:pt x="108" y="232"/>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7484658" y="4123450"/>
                <a:ext cx="13681" cy="32937"/>
              </a:xfrm>
              <a:custGeom>
                <a:avLst/>
                <a:gdLst/>
                <a:ahLst/>
                <a:cxnLst/>
                <a:rect l="l" t="t" r="r" b="b"/>
                <a:pathLst>
                  <a:path w="108" h="260" extrusionOk="0">
                    <a:moveTo>
                      <a:pt x="54" y="1"/>
                    </a:moveTo>
                    <a:cubicBezTo>
                      <a:pt x="28" y="1"/>
                      <a:pt x="1" y="18"/>
                      <a:pt x="1" y="54"/>
                    </a:cubicBezTo>
                    <a:lnTo>
                      <a:pt x="1" y="206"/>
                    </a:lnTo>
                    <a:cubicBezTo>
                      <a:pt x="1" y="233"/>
                      <a:pt x="28" y="259"/>
                      <a:pt x="54" y="259"/>
                    </a:cubicBezTo>
                    <a:cubicBezTo>
                      <a:pt x="90" y="259"/>
                      <a:pt x="108" y="233"/>
                      <a:pt x="108" y="206"/>
                    </a:cubicBezTo>
                    <a:lnTo>
                      <a:pt x="108" y="54"/>
                    </a:lnTo>
                    <a:cubicBezTo>
                      <a:pt x="108"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7397757" y="4092921"/>
                <a:ext cx="13681" cy="47631"/>
              </a:xfrm>
              <a:custGeom>
                <a:avLst/>
                <a:gdLst/>
                <a:ahLst/>
                <a:cxnLst/>
                <a:rect l="l" t="t" r="r" b="b"/>
                <a:pathLst>
                  <a:path w="108" h="376" extrusionOk="0">
                    <a:moveTo>
                      <a:pt x="54" y="1"/>
                    </a:moveTo>
                    <a:cubicBezTo>
                      <a:pt x="27" y="1"/>
                      <a:pt x="0" y="19"/>
                      <a:pt x="0" y="54"/>
                    </a:cubicBezTo>
                    <a:lnTo>
                      <a:pt x="0" y="322"/>
                    </a:lnTo>
                    <a:cubicBezTo>
                      <a:pt x="0" y="349"/>
                      <a:pt x="27" y="375"/>
                      <a:pt x="54" y="375"/>
                    </a:cubicBezTo>
                    <a:cubicBezTo>
                      <a:pt x="80" y="375"/>
                      <a:pt x="107" y="358"/>
                      <a:pt x="107" y="322"/>
                    </a:cubicBezTo>
                    <a:lnTo>
                      <a:pt x="107" y="54"/>
                    </a:lnTo>
                    <a:cubicBezTo>
                      <a:pt x="107" y="27"/>
                      <a:pt x="8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7322003" y="4085067"/>
                <a:ext cx="13681" cy="29516"/>
              </a:xfrm>
              <a:custGeom>
                <a:avLst/>
                <a:gdLst/>
                <a:ahLst/>
                <a:cxnLst/>
                <a:rect l="l" t="t" r="r" b="b"/>
                <a:pathLst>
                  <a:path w="108" h="233" extrusionOk="0">
                    <a:moveTo>
                      <a:pt x="54" y="0"/>
                    </a:moveTo>
                    <a:cubicBezTo>
                      <a:pt x="36" y="0"/>
                      <a:pt x="27" y="9"/>
                      <a:pt x="9" y="18"/>
                    </a:cubicBezTo>
                    <a:cubicBezTo>
                      <a:pt x="0" y="27"/>
                      <a:pt x="0" y="36"/>
                      <a:pt x="0" y="54"/>
                    </a:cubicBezTo>
                    <a:lnTo>
                      <a:pt x="0" y="179"/>
                    </a:lnTo>
                    <a:cubicBezTo>
                      <a:pt x="0" y="188"/>
                      <a:pt x="0" y="205"/>
                      <a:pt x="9" y="214"/>
                    </a:cubicBezTo>
                    <a:cubicBezTo>
                      <a:pt x="27" y="223"/>
                      <a:pt x="36" y="232"/>
                      <a:pt x="54" y="232"/>
                    </a:cubicBezTo>
                    <a:cubicBezTo>
                      <a:pt x="63" y="232"/>
                      <a:pt x="81" y="223"/>
                      <a:pt x="90" y="214"/>
                    </a:cubicBezTo>
                    <a:cubicBezTo>
                      <a:pt x="98" y="205"/>
                      <a:pt x="107" y="188"/>
                      <a:pt x="107" y="179"/>
                    </a:cubicBezTo>
                    <a:lnTo>
                      <a:pt x="107" y="54"/>
                    </a:lnTo>
                    <a:cubicBezTo>
                      <a:pt x="107" y="45"/>
                      <a:pt x="98" y="27"/>
                      <a:pt x="90" y="18"/>
                    </a:cubicBezTo>
                    <a:cubicBezTo>
                      <a:pt x="81" y="9"/>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7245109" y="4115596"/>
                <a:ext cx="14821" cy="52065"/>
              </a:xfrm>
              <a:custGeom>
                <a:avLst/>
                <a:gdLst/>
                <a:ahLst/>
                <a:cxnLst/>
                <a:rect l="l" t="t" r="r" b="b"/>
                <a:pathLst>
                  <a:path w="117" h="411" extrusionOk="0">
                    <a:moveTo>
                      <a:pt x="63" y="0"/>
                    </a:moveTo>
                    <a:cubicBezTo>
                      <a:pt x="27" y="0"/>
                      <a:pt x="1" y="27"/>
                      <a:pt x="1" y="54"/>
                    </a:cubicBezTo>
                    <a:lnTo>
                      <a:pt x="1" y="357"/>
                    </a:lnTo>
                    <a:cubicBezTo>
                      <a:pt x="1" y="384"/>
                      <a:pt x="27" y="410"/>
                      <a:pt x="63" y="410"/>
                    </a:cubicBezTo>
                    <a:cubicBezTo>
                      <a:pt x="90" y="410"/>
                      <a:pt x="117" y="384"/>
                      <a:pt x="117" y="357"/>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7171635" y="4097228"/>
                <a:ext cx="27236" cy="54852"/>
              </a:xfrm>
              <a:custGeom>
                <a:avLst/>
                <a:gdLst/>
                <a:ahLst/>
                <a:cxnLst/>
                <a:rect l="l" t="t" r="r" b="b"/>
                <a:pathLst>
                  <a:path w="215" h="433" extrusionOk="0">
                    <a:moveTo>
                      <a:pt x="60" y="0"/>
                    </a:moveTo>
                    <a:cubicBezTo>
                      <a:pt x="55" y="0"/>
                      <a:pt x="50" y="1"/>
                      <a:pt x="45" y="2"/>
                    </a:cubicBezTo>
                    <a:cubicBezTo>
                      <a:pt x="19" y="11"/>
                      <a:pt x="1" y="38"/>
                      <a:pt x="10" y="65"/>
                    </a:cubicBezTo>
                    <a:cubicBezTo>
                      <a:pt x="36" y="172"/>
                      <a:pt x="72" y="288"/>
                      <a:pt x="99" y="395"/>
                    </a:cubicBezTo>
                    <a:cubicBezTo>
                      <a:pt x="106" y="417"/>
                      <a:pt x="132" y="433"/>
                      <a:pt x="155" y="433"/>
                    </a:cubicBezTo>
                    <a:cubicBezTo>
                      <a:pt x="161" y="433"/>
                      <a:pt x="166" y="432"/>
                      <a:pt x="170" y="431"/>
                    </a:cubicBezTo>
                    <a:cubicBezTo>
                      <a:pt x="197" y="422"/>
                      <a:pt x="215" y="395"/>
                      <a:pt x="206" y="368"/>
                    </a:cubicBezTo>
                    <a:cubicBezTo>
                      <a:pt x="179" y="252"/>
                      <a:pt x="144" y="145"/>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7229274" y="4263430"/>
                <a:ext cx="26096" cy="44718"/>
              </a:xfrm>
              <a:custGeom>
                <a:avLst/>
                <a:gdLst/>
                <a:ahLst/>
                <a:cxnLst/>
                <a:rect l="l" t="t" r="r" b="b"/>
                <a:pathLst>
                  <a:path w="206" h="353" extrusionOk="0">
                    <a:moveTo>
                      <a:pt x="59" y="0"/>
                    </a:moveTo>
                    <a:cubicBezTo>
                      <a:pt x="55" y="0"/>
                      <a:pt x="50" y="1"/>
                      <a:pt x="45" y="2"/>
                    </a:cubicBezTo>
                    <a:cubicBezTo>
                      <a:pt x="19" y="11"/>
                      <a:pt x="1" y="46"/>
                      <a:pt x="10" y="73"/>
                    </a:cubicBezTo>
                    <a:cubicBezTo>
                      <a:pt x="36" y="153"/>
                      <a:pt x="63" y="234"/>
                      <a:pt x="90" y="314"/>
                    </a:cubicBezTo>
                    <a:cubicBezTo>
                      <a:pt x="97" y="336"/>
                      <a:pt x="117" y="352"/>
                      <a:pt x="143" y="352"/>
                    </a:cubicBezTo>
                    <a:cubicBezTo>
                      <a:pt x="149" y="352"/>
                      <a:pt x="155" y="351"/>
                      <a:pt x="161" y="350"/>
                    </a:cubicBezTo>
                    <a:cubicBezTo>
                      <a:pt x="188" y="341"/>
                      <a:pt x="206" y="314"/>
                      <a:pt x="197" y="287"/>
                    </a:cubicBezTo>
                    <a:cubicBezTo>
                      <a:pt x="170" y="207"/>
                      <a:pt x="144" y="127"/>
                      <a:pt x="117" y="46"/>
                    </a:cubicBezTo>
                    <a:cubicBezTo>
                      <a:pt x="109" y="23"/>
                      <a:pt x="88"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7301607" y="4260263"/>
                <a:ext cx="18242" cy="40157"/>
              </a:xfrm>
              <a:custGeom>
                <a:avLst/>
                <a:gdLst/>
                <a:ahLst/>
                <a:cxnLst/>
                <a:rect l="l" t="t" r="r" b="b"/>
                <a:pathLst>
                  <a:path w="144" h="317" extrusionOk="0">
                    <a:moveTo>
                      <a:pt x="45" y="0"/>
                    </a:moveTo>
                    <a:cubicBezTo>
                      <a:pt x="27" y="9"/>
                      <a:pt x="19" y="9"/>
                      <a:pt x="10" y="27"/>
                    </a:cubicBezTo>
                    <a:cubicBezTo>
                      <a:pt x="1" y="36"/>
                      <a:pt x="1" y="54"/>
                      <a:pt x="1" y="71"/>
                    </a:cubicBezTo>
                    <a:cubicBezTo>
                      <a:pt x="19" y="134"/>
                      <a:pt x="27" y="205"/>
                      <a:pt x="36" y="277"/>
                    </a:cubicBezTo>
                    <a:cubicBezTo>
                      <a:pt x="36" y="285"/>
                      <a:pt x="54" y="303"/>
                      <a:pt x="63" y="312"/>
                    </a:cubicBezTo>
                    <a:cubicBezTo>
                      <a:pt x="69" y="312"/>
                      <a:pt x="79" y="316"/>
                      <a:pt x="88" y="316"/>
                    </a:cubicBezTo>
                    <a:cubicBezTo>
                      <a:pt x="92" y="316"/>
                      <a:pt x="96" y="315"/>
                      <a:pt x="99" y="312"/>
                    </a:cubicBezTo>
                    <a:cubicBezTo>
                      <a:pt x="117" y="312"/>
                      <a:pt x="126" y="303"/>
                      <a:pt x="135" y="294"/>
                    </a:cubicBezTo>
                    <a:cubicBezTo>
                      <a:pt x="143" y="277"/>
                      <a:pt x="143" y="268"/>
                      <a:pt x="143" y="250"/>
                    </a:cubicBezTo>
                    <a:cubicBezTo>
                      <a:pt x="135" y="178"/>
                      <a:pt x="117" y="107"/>
                      <a:pt x="108" y="36"/>
                    </a:cubicBezTo>
                    <a:cubicBezTo>
                      <a:pt x="108" y="27"/>
                      <a:pt x="99" y="9"/>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7233834" y="4202624"/>
                <a:ext cx="14821" cy="37370"/>
              </a:xfrm>
              <a:custGeom>
                <a:avLst/>
                <a:gdLst/>
                <a:ahLst/>
                <a:cxnLst/>
                <a:rect l="l" t="t" r="r" b="b"/>
                <a:pathLst>
                  <a:path w="117" h="295" extrusionOk="0">
                    <a:moveTo>
                      <a:pt x="54" y="0"/>
                    </a:moveTo>
                    <a:cubicBezTo>
                      <a:pt x="27" y="0"/>
                      <a:pt x="0" y="27"/>
                      <a:pt x="0" y="54"/>
                    </a:cubicBezTo>
                    <a:lnTo>
                      <a:pt x="0" y="241"/>
                    </a:lnTo>
                    <a:cubicBezTo>
                      <a:pt x="0" y="268"/>
                      <a:pt x="27" y="294"/>
                      <a:pt x="54" y="294"/>
                    </a:cubicBezTo>
                    <a:cubicBezTo>
                      <a:pt x="90" y="286"/>
                      <a:pt x="116" y="268"/>
                      <a:pt x="116" y="241"/>
                    </a:cubicBezTo>
                    <a:lnTo>
                      <a:pt x="116" y="54"/>
                    </a:lnTo>
                    <a:cubicBezTo>
                      <a:pt x="116"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7302748" y="4366419"/>
                <a:ext cx="21662" cy="29263"/>
              </a:xfrm>
              <a:custGeom>
                <a:avLst/>
                <a:gdLst/>
                <a:ahLst/>
                <a:cxnLst/>
                <a:rect l="l" t="t" r="r" b="b"/>
                <a:pathLst>
                  <a:path w="171" h="231" extrusionOk="0">
                    <a:moveTo>
                      <a:pt x="72" y="1"/>
                    </a:moveTo>
                    <a:cubicBezTo>
                      <a:pt x="54" y="1"/>
                      <a:pt x="36" y="1"/>
                      <a:pt x="27" y="10"/>
                    </a:cubicBezTo>
                    <a:cubicBezTo>
                      <a:pt x="18" y="18"/>
                      <a:pt x="1" y="27"/>
                      <a:pt x="1" y="36"/>
                    </a:cubicBezTo>
                    <a:cubicBezTo>
                      <a:pt x="1" y="54"/>
                      <a:pt x="1" y="72"/>
                      <a:pt x="10" y="81"/>
                    </a:cubicBezTo>
                    <a:cubicBezTo>
                      <a:pt x="27" y="125"/>
                      <a:pt x="45" y="161"/>
                      <a:pt x="63" y="206"/>
                    </a:cubicBezTo>
                    <a:cubicBezTo>
                      <a:pt x="72" y="215"/>
                      <a:pt x="90" y="224"/>
                      <a:pt x="99" y="224"/>
                    </a:cubicBezTo>
                    <a:cubicBezTo>
                      <a:pt x="108" y="228"/>
                      <a:pt x="114" y="230"/>
                      <a:pt x="121" y="230"/>
                    </a:cubicBezTo>
                    <a:cubicBezTo>
                      <a:pt x="128" y="230"/>
                      <a:pt x="134" y="228"/>
                      <a:pt x="143" y="224"/>
                    </a:cubicBezTo>
                    <a:cubicBezTo>
                      <a:pt x="152" y="215"/>
                      <a:pt x="161" y="206"/>
                      <a:pt x="170" y="188"/>
                    </a:cubicBezTo>
                    <a:cubicBezTo>
                      <a:pt x="170" y="170"/>
                      <a:pt x="170" y="161"/>
                      <a:pt x="161" y="143"/>
                    </a:cubicBezTo>
                    <a:cubicBezTo>
                      <a:pt x="143" y="108"/>
                      <a:pt x="117" y="63"/>
                      <a:pt x="99" y="27"/>
                    </a:cubicBezTo>
                    <a:cubicBezTo>
                      <a:pt x="99" y="18"/>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396617" y="4324362"/>
                <a:ext cx="23816" cy="40284"/>
              </a:xfrm>
              <a:custGeom>
                <a:avLst/>
                <a:gdLst/>
                <a:ahLst/>
                <a:cxnLst/>
                <a:rect l="l" t="t" r="r" b="b"/>
                <a:pathLst>
                  <a:path w="188" h="318" extrusionOk="0">
                    <a:moveTo>
                      <a:pt x="68" y="0"/>
                    </a:moveTo>
                    <a:cubicBezTo>
                      <a:pt x="63" y="0"/>
                      <a:pt x="58" y="1"/>
                      <a:pt x="54" y="3"/>
                    </a:cubicBezTo>
                    <a:cubicBezTo>
                      <a:pt x="27" y="11"/>
                      <a:pt x="0" y="38"/>
                      <a:pt x="9" y="74"/>
                    </a:cubicBezTo>
                    <a:cubicBezTo>
                      <a:pt x="36" y="136"/>
                      <a:pt x="54" y="208"/>
                      <a:pt x="71" y="279"/>
                    </a:cubicBezTo>
                    <a:cubicBezTo>
                      <a:pt x="79" y="301"/>
                      <a:pt x="98" y="317"/>
                      <a:pt x="120" y="317"/>
                    </a:cubicBezTo>
                    <a:cubicBezTo>
                      <a:pt x="124" y="317"/>
                      <a:pt x="129" y="316"/>
                      <a:pt x="134" y="315"/>
                    </a:cubicBezTo>
                    <a:cubicBezTo>
                      <a:pt x="170" y="306"/>
                      <a:pt x="187" y="279"/>
                      <a:pt x="179" y="252"/>
                    </a:cubicBezTo>
                    <a:cubicBezTo>
                      <a:pt x="161" y="181"/>
                      <a:pt x="134" y="110"/>
                      <a:pt x="116" y="38"/>
                    </a:cubicBezTo>
                    <a:cubicBezTo>
                      <a:pt x="109" y="16"/>
                      <a:pt x="89"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7355826" y="4191223"/>
                <a:ext cx="13681" cy="32937"/>
              </a:xfrm>
              <a:custGeom>
                <a:avLst/>
                <a:gdLst/>
                <a:ahLst/>
                <a:cxnLst/>
                <a:rect l="l" t="t" r="r" b="b"/>
                <a:pathLst>
                  <a:path w="108" h="260" extrusionOk="0">
                    <a:moveTo>
                      <a:pt x="54" y="1"/>
                    </a:moveTo>
                    <a:cubicBezTo>
                      <a:pt x="28" y="1"/>
                      <a:pt x="1" y="28"/>
                      <a:pt x="1" y="54"/>
                    </a:cubicBezTo>
                    <a:lnTo>
                      <a:pt x="1" y="206"/>
                    </a:lnTo>
                    <a:cubicBezTo>
                      <a:pt x="1" y="233"/>
                      <a:pt x="28" y="260"/>
                      <a:pt x="54" y="260"/>
                    </a:cubicBezTo>
                    <a:cubicBezTo>
                      <a:pt x="81" y="260"/>
                      <a:pt x="108" y="242"/>
                      <a:pt x="108" y="206"/>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7302748" y="4165254"/>
                <a:ext cx="13681" cy="47631"/>
              </a:xfrm>
              <a:custGeom>
                <a:avLst/>
                <a:gdLst/>
                <a:ahLst/>
                <a:cxnLst/>
                <a:rect l="l" t="t" r="r" b="b"/>
                <a:pathLst>
                  <a:path w="108" h="376" extrusionOk="0">
                    <a:moveTo>
                      <a:pt x="54" y="1"/>
                    </a:moveTo>
                    <a:cubicBezTo>
                      <a:pt x="27" y="1"/>
                      <a:pt x="1" y="18"/>
                      <a:pt x="1" y="54"/>
                    </a:cubicBezTo>
                    <a:lnTo>
                      <a:pt x="1" y="322"/>
                    </a:lnTo>
                    <a:cubicBezTo>
                      <a:pt x="1" y="349"/>
                      <a:pt x="27" y="375"/>
                      <a:pt x="54" y="375"/>
                    </a:cubicBezTo>
                    <a:cubicBezTo>
                      <a:pt x="81" y="375"/>
                      <a:pt x="108" y="349"/>
                      <a:pt x="108" y="322"/>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7449695" y="4241008"/>
                <a:ext cx="19382" cy="47758"/>
              </a:xfrm>
              <a:custGeom>
                <a:avLst/>
                <a:gdLst/>
                <a:ahLst/>
                <a:cxnLst/>
                <a:rect l="l" t="t" r="r" b="b"/>
                <a:pathLst>
                  <a:path w="153" h="377" extrusionOk="0">
                    <a:moveTo>
                      <a:pt x="63" y="0"/>
                    </a:moveTo>
                    <a:cubicBezTo>
                      <a:pt x="36" y="0"/>
                      <a:pt x="0" y="27"/>
                      <a:pt x="9" y="54"/>
                    </a:cubicBezTo>
                    <a:cubicBezTo>
                      <a:pt x="18" y="143"/>
                      <a:pt x="27" y="232"/>
                      <a:pt x="36" y="322"/>
                    </a:cubicBezTo>
                    <a:cubicBezTo>
                      <a:pt x="44" y="345"/>
                      <a:pt x="59" y="376"/>
                      <a:pt x="81" y="376"/>
                    </a:cubicBezTo>
                    <a:cubicBezTo>
                      <a:pt x="84" y="376"/>
                      <a:pt x="87" y="376"/>
                      <a:pt x="90" y="375"/>
                    </a:cubicBezTo>
                    <a:cubicBezTo>
                      <a:pt x="116" y="375"/>
                      <a:pt x="152" y="357"/>
                      <a:pt x="143" y="322"/>
                    </a:cubicBezTo>
                    <a:lnTo>
                      <a:pt x="116" y="54"/>
                    </a:lnTo>
                    <a:cubicBezTo>
                      <a:pt x="10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531023" y="4321068"/>
                <a:ext cx="13681" cy="44338"/>
              </a:xfrm>
              <a:custGeom>
                <a:avLst/>
                <a:gdLst/>
                <a:ahLst/>
                <a:cxnLst/>
                <a:rect l="l" t="t" r="r" b="b"/>
                <a:pathLst>
                  <a:path w="108" h="350" extrusionOk="0">
                    <a:moveTo>
                      <a:pt x="65" y="0"/>
                    </a:moveTo>
                    <a:cubicBezTo>
                      <a:pt x="61" y="0"/>
                      <a:pt x="58" y="1"/>
                      <a:pt x="54" y="2"/>
                    </a:cubicBezTo>
                    <a:cubicBezTo>
                      <a:pt x="19" y="2"/>
                      <a:pt x="1" y="20"/>
                      <a:pt x="1" y="55"/>
                    </a:cubicBezTo>
                    <a:lnTo>
                      <a:pt x="1" y="296"/>
                    </a:lnTo>
                    <a:cubicBezTo>
                      <a:pt x="1" y="323"/>
                      <a:pt x="19" y="350"/>
                      <a:pt x="54" y="350"/>
                    </a:cubicBezTo>
                    <a:cubicBezTo>
                      <a:pt x="81" y="341"/>
                      <a:pt x="108" y="323"/>
                      <a:pt x="108" y="296"/>
                    </a:cubicBezTo>
                    <a:lnTo>
                      <a:pt x="108" y="55"/>
                    </a:lnTo>
                    <a:cubicBezTo>
                      <a:pt x="108" y="24"/>
                      <a:pt x="88"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503914" y="4214152"/>
                <a:ext cx="18242" cy="40537"/>
              </a:xfrm>
              <a:custGeom>
                <a:avLst/>
                <a:gdLst/>
                <a:ahLst/>
                <a:cxnLst/>
                <a:rect l="l" t="t" r="r" b="b"/>
                <a:pathLst>
                  <a:path w="144" h="320" extrusionOk="0">
                    <a:moveTo>
                      <a:pt x="63" y="0"/>
                    </a:moveTo>
                    <a:cubicBezTo>
                      <a:pt x="56" y="0"/>
                      <a:pt x="50" y="3"/>
                      <a:pt x="45" y="7"/>
                    </a:cubicBezTo>
                    <a:cubicBezTo>
                      <a:pt x="27" y="7"/>
                      <a:pt x="18" y="16"/>
                      <a:pt x="10" y="25"/>
                    </a:cubicBezTo>
                    <a:cubicBezTo>
                      <a:pt x="1" y="43"/>
                      <a:pt x="1" y="52"/>
                      <a:pt x="1" y="70"/>
                    </a:cubicBezTo>
                    <a:cubicBezTo>
                      <a:pt x="10" y="141"/>
                      <a:pt x="27" y="212"/>
                      <a:pt x="36" y="284"/>
                    </a:cubicBezTo>
                    <a:cubicBezTo>
                      <a:pt x="36" y="293"/>
                      <a:pt x="45" y="310"/>
                      <a:pt x="63" y="310"/>
                    </a:cubicBezTo>
                    <a:cubicBezTo>
                      <a:pt x="72" y="319"/>
                      <a:pt x="90" y="319"/>
                      <a:pt x="99" y="319"/>
                    </a:cubicBezTo>
                    <a:cubicBezTo>
                      <a:pt x="117" y="310"/>
                      <a:pt x="125" y="302"/>
                      <a:pt x="134" y="293"/>
                    </a:cubicBezTo>
                    <a:cubicBezTo>
                      <a:pt x="143" y="284"/>
                      <a:pt x="143" y="266"/>
                      <a:pt x="134" y="248"/>
                    </a:cubicBezTo>
                    <a:cubicBezTo>
                      <a:pt x="125" y="186"/>
                      <a:pt x="117" y="114"/>
                      <a:pt x="108" y="43"/>
                    </a:cubicBezTo>
                    <a:cubicBezTo>
                      <a:pt x="108" y="25"/>
                      <a:pt x="90" y="16"/>
                      <a:pt x="81" y="7"/>
                    </a:cubicBezTo>
                    <a:cubicBezTo>
                      <a:pt x="76" y="3"/>
                      <a:pt x="7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7642880" y="4290666"/>
                <a:ext cx="19382" cy="44211"/>
              </a:xfrm>
              <a:custGeom>
                <a:avLst/>
                <a:gdLst/>
                <a:ahLst/>
                <a:cxnLst/>
                <a:rect l="l" t="t" r="r" b="b"/>
                <a:pathLst>
                  <a:path w="153" h="349" extrusionOk="0">
                    <a:moveTo>
                      <a:pt x="63" y="1"/>
                    </a:moveTo>
                    <a:cubicBezTo>
                      <a:pt x="37" y="1"/>
                      <a:pt x="1" y="19"/>
                      <a:pt x="10" y="54"/>
                    </a:cubicBezTo>
                    <a:cubicBezTo>
                      <a:pt x="19" y="135"/>
                      <a:pt x="28" y="215"/>
                      <a:pt x="37" y="295"/>
                    </a:cubicBezTo>
                    <a:cubicBezTo>
                      <a:pt x="45" y="304"/>
                      <a:pt x="45" y="322"/>
                      <a:pt x="54" y="331"/>
                    </a:cubicBezTo>
                    <a:cubicBezTo>
                      <a:pt x="63" y="340"/>
                      <a:pt x="81" y="349"/>
                      <a:pt x="90" y="349"/>
                    </a:cubicBezTo>
                    <a:cubicBezTo>
                      <a:pt x="117" y="349"/>
                      <a:pt x="153" y="322"/>
                      <a:pt x="153" y="295"/>
                    </a:cubicBezTo>
                    <a:cubicBezTo>
                      <a:pt x="135" y="215"/>
                      <a:pt x="126" y="135"/>
                      <a:pt x="117" y="54"/>
                    </a:cubicBezTo>
                    <a:cubicBezTo>
                      <a:pt x="117" y="37"/>
                      <a:pt x="117" y="28"/>
                      <a:pt x="99" y="10"/>
                    </a:cubicBezTo>
                    <a:cubicBezTo>
                      <a:pt x="90"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7732189" y="4305360"/>
                <a:ext cx="13681" cy="55486"/>
              </a:xfrm>
              <a:custGeom>
                <a:avLst/>
                <a:gdLst/>
                <a:ahLst/>
                <a:cxnLst/>
                <a:rect l="l" t="t" r="r" b="b"/>
                <a:pathLst>
                  <a:path w="108" h="438" extrusionOk="0">
                    <a:moveTo>
                      <a:pt x="54" y="1"/>
                    </a:moveTo>
                    <a:cubicBezTo>
                      <a:pt x="27" y="1"/>
                      <a:pt x="1" y="28"/>
                      <a:pt x="1" y="54"/>
                    </a:cubicBezTo>
                    <a:lnTo>
                      <a:pt x="1" y="384"/>
                    </a:lnTo>
                    <a:cubicBezTo>
                      <a:pt x="1" y="411"/>
                      <a:pt x="27" y="438"/>
                      <a:pt x="54" y="438"/>
                    </a:cubicBezTo>
                    <a:cubicBezTo>
                      <a:pt x="81" y="438"/>
                      <a:pt x="108" y="420"/>
                      <a:pt x="108" y="384"/>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7595502" y="4213898"/>
                <a:ext cx="13681" cy="37370"/>
              </a:xfrm>
              <a:custGeom>
                <a:avLst/>
                <a:gdLst/>
                <a:ahLst/>
                <a:cxnLst/>
                <a:rect l="l" t="t" r="r" b="b"/>
                <a:pathLst>
                  <a:path w="108" h="295" extrusionOk="0">
                    <a:moveTo>
                      <a:pt x="54" y="0"/>
                    </a:moveTo>
                    <a:cubicBezTo>
                      <a:pt x="27" y="9"/>
                      <a:pt x="0" y="27"/>
                      <a:pt x="0" y="54"/>
                    </a:cubicBezTo>
                    <a:lnTo>
                      <a:pt x="0" y="241"/>
                    </a:lnTo>
                    <a:cubicBezTo>
                      <a:pt x="0" y="268"/>
                      <a:pt x="27" y="295"/>
                      <a:pt x="54" y="295"/>
                    </a:cubicBezTo>
                    <a:cubicBezTo>
                      <a:pt x="80" y="295"/>
                      <a:pt x="107" y="268"/>
                      <a:pt x="107" y="241"/>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7701659" y="4233027"/>
                <a:ext cx="13681" cy="37497"/>
              </a:xfrm>
              <a:custGeom>
                <a:avLst/>
                <a:gdLst/>
                <a:ahLst/>
                <a:cxnLst/>
                <a:rect l="l" t="t" r="r" b="b"/>
                <a:pathLst>
                  <a:path w="108" h="296" extrusionOk="0">
                    <a:moveTo>
                      <a:pt x="54" y="1"/>
                    </a:moveTo>
                    <a:cubicBezTo>
                      <a:pt x="28" y="1"/>
                      <a:pt x="1" y="28"/>
                      <a:pt x="1" y="54"/>
                    </a:cubicBezTo>
                    <a:lnTo>
                      <a:pt x="1" y="233"/>
                    </a:lnTo>
                    <a:cubicBezTo>
                      <a:pt x="1" y="269"/>
                      <a:pt x="28" y="295"/>
                      <a:pt x="54" y="295"/>
                    </a:cubicBezTo>
                    <a:cubicBezTo>
                      <a:pt x="81" y="286"/>
                      <a:pt x="108" y="269"/>
                      <a:pt x="108" y="233"/>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7750304" y="4446227"/>
                <a:ext cx="26096" cy="40664"/>
              </a:xfrm>
              <a:custGeom>
                <a:avLst/>
                <a:gdLst/>
                <a:ahLst/>
                <a:cxnLst/>
                <a:rect l="l" t="t" r="r" b="b"/>
                <a:pathLst>
                  <a:path w="206" h="321" extrusionOk="0">
                    <a:moveTo>
                      <a:pt x="57" y="0"/>
                    </a:moveTo>
                    <a:cubicBezTo>
                      <a:pt x="52" y="0"/>
                      <a:pt x="48" y="1"/>
                      <a:pt x="45" y="4"/>
                    </a:cubicBezTo>
                    <a:cubicBezTo>
                      <a:pt x="27" y="4"/>
                      <a:pt x="18" y="13"/>
                      <a:pt x="9" y="31"/>
                    </a:cubicBezTo>
                    <a:cubicBezTo>
                      <a:pt x="9" y="40"/>
                      <a:pt x="0" y="58"/>
                      <a:pt x="9" y="66"/>
                    </a:cubicBezTo>
                    <a:cubicBezTo>
                      <a:pt x="36" y="138"/>
                      <a:pt x="63" y="209"/>
                      <a:pt x="90" y="281"/>
                    </a:cubicBezTo>
                    <a:cubicBezTo>
                      <a:pt x="99" y="289"/>
                      <a:pt x="107" y="307"/>
                      <a:pt x="116" y="316"/>
                    </a:cubicBezTo>
                    <a:cubicBezTo>
                      <a:pt x="128" y="316"/>
                      <a:pt x="136" y="320"/>
                      <a:pt x="145" y="320"/>
                    </a:cubicBezTo>
                    <a:cubicBezTo>
                      <a:pt x="150" y="320"/>
                      <a:pt x="155" y="319"/>
                      <a:pt x="161" y="316"/>
                    </a:cubicBezTo>
                    <a:cubicBezTo>
                      <a:pt x="170" y="316"/>
                      <a:pt x="188" y="307"/>
                      <a:pt x="197" y="289"/>
                    </a:cubicBezTo>
                    <a:cubicBezTo>
                      <a:pt x="197" y="281"/>
                      <a:pt x="206" y="263"/>
                      <a:pt x="197" y="254"/>
                    </a:cubicBezTo>
                    <a:cubicBezTo>
                      <a:pt x="170" y="182"/>
                      <a:pt x="143" y="111"/>
                      <a:pt x="107" y="40"/>
                    </a:cubicBezTo>
                    <a:cubicBezTo>
                      <a:pt x="107" y="22"/>
                      <a:pt x="99" y="13"/>
                      <a:pt x="90" y="4"/>
                    </a:cubicBezTo>
                    <a:cubicBezTo>
                      <a:pt x="78" y="4"/>
                      <a:pt x="66"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7792108" y="4541362"/>
                <a:ext cx="22676" cy="36737"/>
              </a:xfrm>
              <a:custGeom>
                <a:avLst/>
                <a:gdLst/>
                <a:ahLst/>
                <a:cxnLst/>
                <a:rect l="l" t="t" r="r" b="b"/>
                <a:pathLst>
                  <a:path w="179" h="290" extrusionOk="0">
                    <a:moveTo>
                      <a:pt x="68" y="0"/>
                    </a:moveTo>
                    <a:cubicBezTo>
                      <a:pt x="63" y="0"/>
                      <a:pt x="59" y="1"/>
                      <a:pt x="54" y="2"/>
                    </a:cubicBezTo>
                    <a:cubicBezTo>
                      <a:pt x="27" y="11"/>
                      <a:pt x="0" y="38"/>
                      <a:pt x="9" y="65"/>
                    </a:cubicBezTo>
                    <a:cubicBezTo>
                      <a:pt x="36" y="127"/>
                      <a:pt x="54" y="190"/>
                      <a:pt x="72" y="243"/>
                    </a:cubicBezTo>
                    <a:cubicBezTo>
                      <a:pt x="80" y="266"/>
                      <a:pt x="101" y="290"/>
                      <a:pt x="124" y="290"/>
                    </a:cubicBezTo>
                    <a:cubicBezTo>
                      <a:pt x="127" y="290"/>
                      <a:pt x="131" y="289"/>
                      <a:pt x="134" y="288"/>
                    </a:cubicBezTo>
                    <a:cubicBezTo>
                      <a:pt x="161" y="279"/>
                      <a:pt x="179" y="243"/>
                      <a:pt x="170" y="216"/>
                    </a:cubicBezTo>
                    <a:cubicBezTo>
                      <a:pt x="152" y="154"/>
                      <a:pt x="134" y="100"/>
                      <a:pt x="116" y="38"/>
                    </a:cubicBezTo>
                    <a:cubicBezTo>
                      <a:pt x="109" y="16"/>
                      <a:pt x="90"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7700519" y="4494998"/>
                <a:ext cx="20522" cy="48138"/>
              </a:xfrm>
              <a:custGeom>
                <a:avLst/>
                <a:gdLst/>
                <a:ahLst/>
                <a:cxnLst/>
                <a:rect l="l" t="t" r="r" b="b"/>
                <a:pathLst>
                  <a:path w="162" h="380" extrusionOk="0">
                    <a:moveTo>
                      <a:pt x="65" y="1"/>
                    </a:moveTo>
                    <a:cubicBezTo>
                      <a:pt x="62" y="1"/>
                      <a:pt x="58" y="1"/>
                      <a:pt x="54" y="3"/>
                    </a:cubicBezTo>
                    <a:cubicBezTo>
                      <a:pt x="28" y="12"/>
                      <a:pt x="1" y="47"/>
                      <a:pt x="19" y="74"/>
                    </a:cubicBezTo>
                    <a:cubicBezTo>
                      <a:pt x="28" y="92"/>
                      <a:pt x="28" y="119"/>
                      <a:pt x="37" y="136"/>
                    </a:cubicBezTo>
                    <a:cubicBezTo>
                      <a:pt x="37" y="145"/>
                      <a:pt x="37" y="154"/>
                      <a:pt x="37" y="163"/>
                    </a:cubicBezTo>
                    <a:cubicBezTo>
                      <a:pt x="45" y="172"/>
                      <a:pt x="45" y="172"/>
                      <a:pt x="45" y="172"/>
                    </a:cubicBezTo>
                    <a:cubicBezTo>
                      <a:pt x="45" y="181"/>
                      <a:pt x="45" y="190"/>
                      <a:pt x="45" y="190"/>
                    </a:cubicBezTo>
                    <a:cubicBezTo>
                      <a:pt x="45" y="217"/>
                      <a:pt x="45" y="235"/>
                      <a:pt x="45" y="252"/>
                    </a:cubicBezTo>
                    <a:cubicBezTo>
                      <a:pt x="45" y="270"/>
                      <a:pt x="45" y="279"/>
                      <a:pt x="45" y="288"/>
                    </a:cubicBezTo>
                    <a:cubicBezTo>
                      <a:pt x="45" y="288"/>
                      <a:pt x="40" y="299"/>
                      <a:pt x="42" y="299"/>
                    </a:cubicBezTo>
                    <a:cubicBezTo>
                      <a:pt x="43" y="299"/>
                      <a:pt x="44" y="299"/>
                      <a:pt x="45" y="297"/>
                    </a:cubicBezTo>
                    <a:lnTo>
                      <a:pt x="45" y="297"/>
                    </a:lnTo>
                    <a:cubicBezTo>
                      <a:pt x="45" y="297"/>
                      <a:pt x="37" y="306"/>
                      <a:pt x="37" y="315"/>
                    </a:cubicBezTo>
                    <a:cubicBezTo>
                      <a:pt x="37" y="342"/>
                      <a:pt x="45" y="377"/>
                      <a:pt x="81" y="377"/>
                    </a:cubicBezTo>
                    <a:cubicBezTo>
                      <a:pt x="84" y="379"/>
                      <a:pt x="88" y="380"/>
                      <a:pt x="92" y="380"/>
                    </a:cubicBezTo>
                    <a:cubicBezTo>
                      <a:pt x="111" y="380"/>
                      <a:pt x="136" y="364"/>
                      <a:pt x="144" y="342"/>
                    </a:cubicBezTo>
                    <a:cubicBezTo>
                      <a:pt x="161" y="243"/>
                      <a:pt x="153" y="136"/>
                      <a:pt x="117" y="38"/>
                    </a:cubicBezTo>
                    <a:cubicBezTo>
                      <a:pt x="109" y="23"/>
                      <a:pt x="88"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7618051" y="4483977"/>
                <a:ext cx="19382" cy="44211"/>
              </a:xfrm>
              <a:custGeom>
                <a:avLst/>
                <a:gdLst/>
                <a:ahLst/>
                <a:cxnLst/>
                <a:rect l="l" t="t" r="r" b="b"/>
                <a:pathLst>
                  <a:path w="153" h="349" extrusionOk="0">
                    <a:moveTo>
                      <a:pt x="63" y="0"/>
                    </a:moveTo>
                    <a:cubicBezTo>
                      <a:pt x="36" y="0"/>
                      <a:pt x="1" y="27"/>
                      <a:pt x="10" y="54"/>
                    </a:cubicBezTo>
                    <a:cubicBezTo>
                      <a:pt x="18" y="134"/>
                      <a:pt x="27" y="214"/>
                      <a:pt x="36" y="295"/>
                    </a:cubicBezTo>
                    <a:cubicBezTo>
                      <a:pt x="36" y="313"/>
                      <a:pt x="45" y="322"/>
                      <a:pt x="54" y="330"/>
                    </a:cubicBezTo>
                    <a:cubicBezTo>
                      <a:pt x="63" y="339"/>
                      <a:pt x="81" y="348"/>
                      <a:pt x="90" y="348"/>
                    </a:cubicBezTo>
                    <a:cubicBezTo>
                      <a:pt x="117" y="348"/>
                      <a:pt x="152" y="322"/>
                      <a:pt x="143" y="295"/>
                    </a:cubicBezTo>
                    <a:cubicBezTo>
                      <a:pt x="134" y="214"/>
                      <a:pt x="126" y="134"/>
                      <a:pt x="117" y="54"/>
                    </a:cubicBezTo>
                    <a:cubicBezTo>
                      <a:pt x="117" y="36"/>
                      <a:pt x="108"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7671130" y="4399989"/>
                <a:ext cx="22802" cy="44844"/>
              </a:xfrm>
              <a:custGeom>
                <a:avLst/>
                <a:gdLst/>
                <a:ahLst/>
                <a:cxnLst/>
                <a:rect l="l" t="t" r="r" b="b"/>
                <a:pathLst>
                  <a:path w="180" h="354" extrusionOk="0">
                    <a:moveTo>
                      <a:pt x="60" y="1"/>
                    </a:moveTo>
                    <a:cubicBezTo>
                      <a:pt x="55" y="1"/>
                      <a:pt x="50" y="2"/>
                      <a:pt x="46" y="3"/>
                    </a:cubicBezTo>
                    <a:cubicBezTo>
                      <a:pt x="19" y="12"/>
                      <a:pt x="1" y="39"/>
                      <a:pt x="10" y="75"/>
                    </a:cubicBezTo>
                    <a:lnTo>
                      <a:pt x="72" y="315"/>
                    </a:lnTo>
                    <a:cubicBezTo>
                      <a:pt x="72" y="337"/>
                      <a:pt x="96" y="353"/>
                      <a:pt x="120" y="353"/>
                    </a:cubicBezTo>
                    <a:cubicBezTo>
                      <a:pt x="125" y="353"/>
                      <a:pt x="130" y="353"/>
                      <a:pt x="135" y="351"/>
                    </a:cubicBezTo>
                    <a:cubicBezTo>
                      <a:pt x="161" y="342"/>
                      <a:pt x="179" y="315"/>
                      <a:pt x="170" y="280"/>
                    </a:cubicBezTo>
                    <a:lnTo>
                      <a:pt x="117" y="39"/>
                    </a:lnTo>
                    <a:cubicBezTo>
                      <a:pt x="110" y="17"/>
                      <a:pt x="84"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7613491" y="4370093"/>
                <a:ext cx="19382" cy="44338"/>
              </a:xfrm>
              <a:custGeom>
                <a:avLst/>
                <a:gdLst/>
                <a:ahLst/>
                <a:cxnLst/>
                <a:rect l="l" t="t" r="r" b="b"/>
                <a:pathLst>
                  <a:path w="153" h="350" extrusionOk="0">
                    <a:moveTo>
                      <a:pt x="63" y="1"/>
                    </a:moveTo>
                    <a:cubicBezTo>
                      <a:pt x="57" y="1"/>
                      <a:pt x="50" y="3"/>
                      <a:pt x="46" y="7"/>
                    </a:cubicBezTo>
                    <a:cubicBezTo>
                      <a:pt x="10" y="16"/>
                      <a:pt x="1" y="43"/>
                      <a:pt x="1" y="70"/>
                    </a:cubicBezTo>
                    <a:cubicBezTo>
                      <a:pt x="19" y="150"/>
                      <a:pt x="28" y="230"/>
                      <a:pt x="37" y="311"/>
                    </a:cubicBezTo>
                    <a:cubicBezTo>
                      <a:pt x="37" y="320"/>
                      <a:pt x="54" y="337"/>
                      <a:pt x="63" y="337"/>
                    </a:cubicBezTo>
                    <a:cubicBezTo>
                      <a:pt x="70" y="344"/>
                      <a:pt x="80" y="350"/>
                      <a:pt x="93" y="350"/>
                    </a:cubicBezTo>
                    <a:cubicBezTo>
                      <a:pt x="98" y="350"/>
                      <a:pt x="103" y="349"/>
                      <a:pt x="108" y="346"/>
                    </a:cubicBezTo>
                    <a:cubicBezTo>
                      <a:pt x="135" y="337"/>
                      <a:pt x="153" y="311"/>
                      <a:pt x="144" y="284"/>
                    </a:cubicBezTo>
                    <a:cubicBezTo>
                      <a:pt x="135" y="204"/>
                      <a:pt x="117" y="123"/>
                      <a:pt x="108" y="43"/>
                    </a:cubicBezTo>
                    <a:cubicBezTo>
                      <a:pt x="108" y="25"/>
                      <a:pt x="90" y="16"/>
                      <a:pt x="81" y="7"/>
                    </a:cubicBezTo>
                    <a:cubicBezTo>
                      <a:pt x="77" y="3"/>
                      <a:pt x="7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7537863" y="4461048"/>
                <a:ext cx="22676" cy="48138"/>
              </a:xfrm>
              <a:custGeom>
                <a:avLst/>
                <a:gdLst/>
                <a:ahLst/>
                <a:cxnLst/>
                <a:rect l="l" t="t" r="r" b="b"/>
                <a:pathLst>
                  <a:path w="179" h="380" extrusionOk="0">
                    <a:moveTo>
                      <a:pt x="60" y="1"/>
                    </a:moveTo>
                    <a:cubicBezTo>
                      <a:pt x="55" y="1"/>
                      <a:pt x="50" y="1"/>
                      <a:pt x="45" y="3"/>
                    </a:cubicBezTo>
                    <a:cubicBezTo>
                      <a:pt x="18" y="12"/>
                      <a:pt x="0" y="39"/>
                      <a:pt x="9" y="74"/>
                    </a:cubicBezTo>
                    <a:cubicBezTo>
                      <a:pt x="27" y="164"/>
                      <a:pt x="45" y="253"/>
                      <a:pt x="63" y="342"/>
                    </a:cubicBezTo>
                    <a:cubicBezTo>
                      <a:pt x="70" y="364"/>
                      <a:pt x="95" y="380"/>
                      <a:pt x="119" y="380"/>
                    </a:cubicBezTo>
                    <a:cubicBezTo>
                      <a:pt x="124" y="380"/>
                      <a:pt x="129" y="379"/>
                      <a:pt x="134" y="378"/>
                    </a:cubicBezTo>
                    <a:cubicBezTo>
                      <a:pt x="161" y="369"/>
                      <a:pt x="179" y="342"/>
                      <a:pt x="170" y="315"/>
                    </a:cubicBezTo>
                    <a:cubicBezTo>
                      <a:pt x="152" y="226"/>
                      <a:pt x="134" y="128"/>
                      <a:pt x="116" y="39"/>
                    </a:cubicBezTo>
                    <a:cubicBezTo>
                      <a:pt x="109" y="17"/>
                      <a:pt x="83"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7484658" y="4407970"/>
                <a:ext cx="21662" cy="44718"/>
              </a:xfrm>
              <a:custGeom>
                <a:avLst/>
                <a:gdLst/>
                <a:ahLst/>
                <a:cxnLst/>
                <a:rect l="l" t="t" r="r" b="b"/>
                <a:pathLst>
                  <a:path w="171" h="353" extrusionOk="0">
                    <a:moveTo>
                      <a:pt x="60" y="0"/>
                    </a:moveTo>
                    <a:cubicBezTo>
                      <a:pt x="55" y="0"/>
                      <a:pt x="50" y="1"/>
                      <a:pt x="46" y="3"/>
                    </a:cubicBezTo>
                    <a:cubicBezTo>
                      <a:pt x="19" y="12"/>
                      <a:pt x="1" y="38"/>
                      <a:pt x="10" y="74"/>
                    </a:cubicBezTo>
                    <a:cubicBezTo>
                      <a:pt x="28" y="154"/>
                      <a:pt x="46" y="235"/>
                      <a:pt x="63" y="315"/>
                    </a:cubicBezTo>
                    <a:cubicBezTo>
                      <a:pt x="71" y="337"/>
                      <a:pt x="90" y="353"/>
                      <a:pt x="112" y="353"/>
                    </a:cubicBezTo>
                    <a:cubicBezTo>
                      <a:pt x="116" y="353"/>
                      <a:pt x="121" y="352"/>
                      <a:pt x="126" y="351"/>
                    </a:cubicBezTo>
                    <a:cubicBezTo>
                      <a:pt x="162" y="342"/>
                      <a:pt x="170" y="315"/>
                      <a:pt x="170" y="279"/>
                    </a:cubicBezTo>
                    <a:cubicBezTo>
                      <a:pt x="153" y="199"/>
                      <a:pt x="135" y="119"/>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7419165" y="4453701"/>
                <a:ext cx="18242" cy="36864"/>
              </a:xfrm>
              <a:custGeom>
                <a:avLst/>
                <a:gdLst/>
                <a:ahLst/>
                <a:cxnLst/>
                <a:rect l="l" t="t" r="r" b="b"/>
                <a:pathLst>
                  <a:path w="144" h="291" extrusionOk="0">
                    <a:moveTo>
                      <a:pt x="64" y="1"/>
                    </a:moveTo>
                    <a:cubicBezTo>
                      <a:pt x="56" y="1"/>
                      <a:pt x="50" y="3"/>
                      <a:pt x="45" y="7"/>
                    </a:cubicBezTo>
                    <a:cubicBezTo>
                      <a:pt x="36" y="7"/>
                      <a:pt x="18" y="16"/>
                      <a:pt x="9" y="25"/>
                    </a:cubicBezTo>
                    <a:cubicBezTo>
                      <a:pt x="9" y="43"/>
                      <a:pt x="1" y="52"/>
                      <a:pt x="9" y="70"/>
                    </a:cubicBezTo>
                    <a:lnTo>
                      <a:pt x="36" y="248"/>
                    </a:lnTo>
                    <a:cubicBezTo>
                      <a:pt x="36" y="266"/>
                      <a:pt x="54" y="275"/>
                      <a:pt x="63" y="284"/>
                    </a:cubicBezTo>
                    <a:cubicBezTo>
                      <a:pt x="67" y="288"/>
                      <a:pt x="74" y="291"/>
                      <a:pt x="82" y="291"/>
                    </a:cubicBezTo>
                    <a:cubicBezTo>
                      <a:pt x="90" y="291"/>
                      <a:pt x="99" y="288"/>
                      <a:pt x="108" y="284"/>
                    </a:cubicBezTo>
                    <a:cubicBezTo>
                      <a:pt x="116" y="284"/>
                      <a:pt x="134" y="275"/>
                      <a:pt x="134" y="266"/>
                    </a:cubicBezTo>
                    <a:cubicBezTo>
                      <a:pt x="143" y="248"/>
                      <a:pt x="143" y="239"/>
                      <a:pt x="143" y="222"/>
                    </a:cubicBezTo>
                    <a:lnTo>
                      <a:pt x="116" y="43"/>
                    </a:lnTo>
                    <a:cubicBezTo>
                      <a:pt x="108" y="25"/>
                      <a:pt x="99" y="16"/>
                      <a:pt x="90" y="7"/>
                    </a:cubicBezTo>
                    <a:cubicBezTo>
                      <a:pt x="81" y="3"/>
                      <a:pt x="72"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7363807" y="4422918"/>
                <a:ext cx="13681" cy="40791"/>
              </a:xfrm>
              <a:custGeom>
                <a:avLst/>
                <a:gdLst/>
                <a:ahLst/>
                <a:cxnLst/>
                <a:rect l="l" t="t" r="r" b="b"/>
                <a:pathLst>
                  <a:path w="108" h="322" extrusionOk="0">
                    <a:moveTo>
                      <a:pt x="54" y="1"/>
                    </a:moveTo>
                    <a:cubicBezTo>
                      <a:pt x="18" y="1"/>
                      <a:pt x="0" y="27"/>
                      <a:pt x="0" y="54"/>
                    </a:cubicBezTo>
                    <a:lnTo>
                      <a:pt x="0" y="268"/>
                    </a:lnTo>
                    <a:cubicBezTo>
                      <a:pt x="0" y="295"/>
                      <a:pt x="18" y="322"/>
                      <a:pt x="54" y="322"/>
                    </a:cubicBezTo>
                    <a:cubicBezTo>
                      <a:pt x="81" y="322"/>
                      <a:pt x="107" y="295"/>
                      <a:pt x="107" y="268"/>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7168341" y="4206804"/>
                <a:ext cx="19255" cy="40411"/>
              </a:xfrm>
              <a:custGeom>
                <a:avLst/>
                <a:gdLst/>
                <a:ahLst/>
                <a:cxnLst/>
                <a:rect l="l" t="t" r="r" b="b"/>
                <a:pathLst>
                  <a:path w="152" h="319" extrusionOk="0">
                    <a:moveTo>
                      <a:pt x="66" y="0"/>
                    </a:moveTo>
                    <a:cubicBezTo>
                      <a:pt x="42" y="0"/>
                      <a:pt x="18" y="16"/>
                      <a:pt x="18" y="38"/>
                    </a:cubicBezTo>
                    <a:cubicBezTo>
                      <a:pt x="0" y="128"/>
                      <a:pt x="9" y="208"/>
                      <a:pt x="45" y="288"/>
                    </a:cubicBezTo>
                    <a:cubicBezTo>
                      <a:pt x="58" y="308"/>
                      <a:pt x="81" y="318"/>
                      <a:pt x="104" y="318"/>
                    </a:cubicBezTo>
                    <a:cubicBezTo>
                      <a:pt x="111" y="318"/>
                      <a:pt x="118" y="317"/>
                      <a:pt x="125" y="315"/>
                    </a:cubicBezTo>
                    <a:cubicBezTo>
                      <a:pt x="152" y="297"/>
                      <a:pt x="152" y="261"/>
                      <a:pt x="143" y="235"/>
                    </a:cubicBezTo>
                    <a:cubicBezTo>
                      <a:pt x="143" y="235"/>
                      <a:pt x="143" y="235"/>
                      <a:pt x="134" y="226"/>
                    </a:cubicBezTo>
                    <a:cubicBezTo>
                      <a:pt x="134" y="217"/>
                      <a:pt x="125" y="208"/>
                      <a:pt x="125" y="199"/>
                    </a:cubicBezTo>
                    <a:cubicBezTo>
                      <a:pt x="125" y="190"/>
                      <a:pt x="125" y="181"/>
                      <a:pt x="125" y="172"/>
                    </a:cubicBezTo>
                    <a:cubicBezTo>
                      <a:pt x="116" y="172"/>
                      <a:pt x="116" y="163"/>
                      <a:pt x="116" y="163"/>
                    </a:cubicBezTo>
                    <a:cubicBezTo>
                      <a:pt x="116" y="163"/>
                      <a:pt x="116" y="160"/>
                      <a:pt x="116" y="157"/>
                    </a:cubicBezTo>
                    <a:cubicBezTo>
                      <a:pt x="116" y="157"/>
                      <a:pt x="116" y="145"/>
                      <a:pt x="116" y="145"/>
                    </a:cubicBezTo>
                    <a:cubicBezTo>
                      <a:pt x="116" y="145"/>
                      <a:pt x="116" y="137"/>
                      <a:pt x="116" y="137"/>
                    </a:cubicBezTo>
                    <a:cubicBezTo>
                      <a:pt x="116" y="128"/>
                      <a:pt x="116" y="119"/>
                      <a:pt x="116" y="110"/>
                    </a:cubicBezTo>
                    <a:cubicBezTo>
                      <a:pt x="116" y="101"/>
                      <a:pt x="116" y="92"/>
                      <a:pt x="116" y="83"/>
                    </a:cubicBezTo>
                    <a:cubicBezTo>
                      <a:pt x="116" y="83"/>
                      <a:pt x="116" y="74"/>
                      <a:pt x="116" y="74"/>
                    </a:cubicBezTo>
                    <a:cubicBezTo>
                      <a:pt x="116" y="74"/>
                      <a:pt x="116" y="74"/>
                      <a:pt x="116" y="65"/>
                    </a:cubicBezTo>
                    <a:cubicBezTo>
                      <a:pt x="125" y="56"/>
                      <a:pt x="125" y="38"/>
                      <a:pt x="116" y="29"/>
                    </a:cubicBezTo>
                    <a:cubicBezTo>
                      <a:pt x="107" y="12"/>
                      <a:pt x="89" y="3"/>
                      <a:pt x="80" y="3"/>
                    </a:cubicBez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7210145" y="4051117"/>
                <a:ext cx="19255" cy="32937"/>
              </a:xfrm>
              <a:custGeom>
                <a:avLst/>
                <a:gdLst/>
                <a:ahLst/>
                <a:cxnLst/>
                <a:rect l="l" t="t" r="r" b="b"/>
                <a:pathLst>
                  <a:path w="152" h="260" extrusionOk="0">
                    <a:moveTo>
                      <a:pt x="45" y="1"/>
                    </a:moveTo>
                    <a:cubicBezTo>
                      <a:pt x="18" y="10"/>
                      <a:pt x="0" y="36"/>
                      <a:pt x="9" y="72"/>
                    </a:cubicBezTo>
                    <a:cubicBezTo>
                      <a:pt x="18" y="117"/>
                      <a:pt x="27" y="170"/>
                      <a:pt x="36" y="215"/>
                    </a:cubicBezTo>
                    <a:cubicBezTo>
                      <a:pt x="45" y="233"/>
                      <a:pt x="54" y="242"/>
                      <a:pt x="63" y="250"/>
                    </a:cubicBezTo>
                    <a:cubicBezTo>
                      <a:pt x="71" y="259"/>
                      <a:pt x="89" y="259"/>
                      <a:pt x="107" y="259"/>
                    </a:cubicBezTo>
                    <a:cubicBezTo>
                      <a:pt x="134" y="250"/>
                      <a:pt x="152" y="224"/>
                      <a:pt x="143" y="188"/>
                    </a:cubicBezTo>
                    <a:cubicBezTo>
                      <a:pt x="134" y="143"/>
                      <a:pt x="125" y="90"/>
                      <a:pt x="116" y="36"/>
                    </a:cubicBezTo>
                    <a:cubicBezTo>
                      <a:pt x="107" y="27"/>
                      <a:pt x="98" y="10"/>
                      <a:pt x="89" y="10"/>
                    </a:cubicBezTo>
                    <a:cubicBezTo>
                      <a:pt x="7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7253089" y="3552764"/>
                <a:ext cx="24956" cy="36864"/>
              </a:xfrm>
              <a:custGeom>
                <a:avLst/>
                <a:gdLst/>
                <a:ahLst/>
                <a:cxnLst/>
                <a:rect l="l" t="t" r="r" b="b"/>
                <a:pathLst>
                  <a:path w="197" h="291" extrusionOk="0">
                    <a:moveTo>
                      <a:pt x="139" y="0"/>
                    </a:moveTo>
                    <a:cubicBezTo>
                      <a:pt x="120" y="0"/>
                      <a:pt x="101" y="10"/>
                      <a:pt x="89" y="27"/>
                    </a:cubicBezTo>
                    <a:cubicBezTo>
                      <a:pt x="63" y="90"/>
                      <a:pt x="36" y="152"/>
                      <a:pt x="9" y="206"/>
                    </a:cubicBezTo>
                    <a:cubicBezTo>
                      <a:pt x="0" y="224"/>
                      <a:pt x="0" y="232"/>
                      <a:pt x="0" y="250"/>
                    </a:cubicBezTo>
                    <a:cubicBezTo>
                      <a:pt x="0" y="259"/>
                      <a:pt x="9" y="277"/>
                      <a:pt x="27" y="286"/>
                    </a:cubicBezTo>
                    <a:cubicBezTo>
                      <a:pt x="36" y="289"/>
                      <a:pt x="46" y="291"/>
                      <a:pt x="55" y="291"/>
                    </a:cubicBezTo>
                    <a:cubicBezTo>
                      <a:pt x="74" y="291"/>
                      <a:pt x="92" y="283"/>
                      <a:pt x="98" y="259"/>
                    </a:cubicBezTo>
                    <a:cubicBezTo>
                      <a:pt x="125" y="206"/>
                      <a:pt x="161" y="143"/>
                      <a:pt x="187" y="81"/>
                    </a:cubicBezTo>
                    <a:cubicBezTo>
                      <a:pt x="196" y="72"/>
                      <a:pt x="196" y="54"/>
                      <a:pt x="196" y="36"/>
                    </a:cubicBezTo>
                    <a:cubicBezTo>
                      <a:pt x="187" y="27"/>
                      <a:pt x="179" y="18"/>
                      <a:pt x="170" y="9"/>
                    </a:cubicBezTo>
                    <a:cubicBezTo>
                      <a:pt x="160" y="3"/>
                      <a:pt x="150" y="0"/>
                      <a:pt x="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7974019" y="3739235"/>
                <a:ext cx="22802" cy="44211"/>
              </a:xfrm>
              <a:custGeom>
                <a:avLst/>
                <a:gdLst/>
                <a:ahLst/>
                <a:cxnLst/>
                <a:rect l="l" t="t" r="r" b="b"/>
                <a:pathLst>
                  <a:path w="180" h="349" extrusionOk="0">
                    <a:moveTo>
                      <a:pt x="126" y="0"/>
                    </a:moveTo>
                    <a:cubicBezTo>
                      <a:pt x="99" y="0"/>
                      <a:pt x="72" y="27"/>
                      <a:pt x="72" y="54"/>
                    </a:cubicBezTo>
                    <a:cubicBezTo>
                      <a:pt x="72" y="72"/>
                      <a:pt x="72" y="99"/>
                      <a:pt x="72" y="116"/>
                    </a:cubicBezTo>
                    <a:cubicBezTo>
                      <a:pt x="69" y="116"/>
                      <a:pt x="67" y="118"/>
                      <a:pt x="66" y="119"/>
                    </a:cubicBezTo>
                    <a:lnTo>
                      <a:pt x="66" y="119"/>
                    </a:lnTo>
                    <a:cubicBezTo>
                      <a:pt x="69" y="116"/>
                      <a:pt x="72" y="116"/>
                      <a:pt x="72" y="116"/>
                    </a:cubicBezTo>
                    <a:lnTo>
                      <a:pt x="72" y="116"/>
                    </a:lnTo>
                    <a:cubicBezTo>
                      <a:pt x="69" y="119"/>
                      <a:pt x="67" y="120"/>
                      <a:pt x="66" y="120"/>
                    </a:cubicBezTo>
                    <a:cubicBezTo>
                      <a:pt x="65" y="120"/>
                      <a:pt x="65" y="120"/>
                      <a:pt x="66" y="119"/>
                    </a:cubicBezTo>
                    <a:lnTo>
                      <a:pt x="66" y="119"/>
                    </a:lnTo>
                    <a:cubicBezTo>
                      <a:pt x="64" y="120"/>
                      <a:pt x="63" y="122"/>
                      <a:pt x="63" y="125"/>
                    </a:cubicBezTo>
                    <a:cubicBezTo>
                      <a:pt x="63" y="125"/>
                      <a:pt x="63" y="125"/>
                      <a:pt x="63" y="134"/>
                    </a:cubicBezTo>
                    <a:cubicBezTo>
                      <a:pt x="63" y="143"/>
                      <a:pt x="63" y="152"/>
                      <a:pt x="54" y="161"/>
                    </a:cubicBezTo>
                    <a:cubicBezTo>
                      <a:pt x="54" y="188"/>
                      <a:pt x="45" y="206"/>
                      <a:pt x="36" y="223"/>
                    </a:cubicBezTo>
                    <a:cubicBezTo>
                      <a:pt x="36" y="232"/>
                      <a:pt x="36" y="232"/>
                      <a:pt x="28" y="241"/>
                    </a:cubicBezTo>
                    <a:cubicBezTo>
                      <a:pt x="28" y="250"/>
                      <a:pt x="19" y="259"/>
                      <a:pt x="19" y="268"/>
                    </a:cubicBezTo>
                    <a:cubicBezTo>
                      <a:pt x="1" y="295"/>
                      <a:pt x="10" y="331"/>
                      <a:pt x="36" y="339"/>
                    </a:cubicBezTo>
                    <a:cubicBezTo>
                      <a:pt x="46" y="346"/>
                      <a:pt x="57" y="349"/>
                      <a:pt x="67" y="349"/>
                    </a:cubicBezTo>
                    <a:cubicBezTo>
                      <a:pt x="85" y="349"/>
                      <a:pt x="102" y="339"/>
                      <a:pt x="108" y="322"/>
                    </a:cubicBezTo>
                    <a:cubicBezTo>
                      <a:pt x="152" y="241"/>
                      <a:pt x="179" y="152"/>
                      <a:pt x="179" y="54"/>
                    </a:cubicBezTo>
                    <a:cubicBezTo>
                      <a:pt x="179" y="27"/>
                      <a:pt x="152"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7796668" y="3549344"/>
                <a:ext cx="13681" cy="24956"/>
              </a:xfrm>
              <a:custGeom>
                <a:avLst/>
                <a:gdLst/>
                <a:ahLst/>
                <a:cxnLst/>
                <a:rect l="l" t="t" r="r" b="b"/>
                <a:pathLst>
                  <a:path w="108" h="197" extrusionOk="0">
                    <a:moveTo>
                      <a:pt x="54" y="1"/>
                    </a:moveTo>
                    <a:cubicBezTo>
                      <a:pt x="45" y="1"/>
                      <a:pt x="27" y="10"/>
                      <a:pt x="18" y="19"/>
                    </a:cubicBezTo>
                    <a:cubicBezTo>
                      <a:pt x="9" y="27"/>
                      <a:pt x="0" y="36"/>
                      <a:pt x="0" y="54"/>
                    </a:cubicBezTo>
                    <a:lnTo>
                      <a:pt x="0" y="143"/>
                    </a:lnTo>
                    <a:cubicBezTo>
                      <a:pt x="0" y="161"/>
                      <a:pt x="9" y="170"/>
                      <a:pt x="18" y="179"/>
                    </a:cubicBezTo>
                    <a:cubicBezTo>
                      <a:pt x="27" y="188"/>
                      <a:pt x="45" y="197"/>
                      <a:pt x="54" y="197"/>
                    </a:cubicBezTo>
                    <a:cubicBezTo>
                      <a:pt x="72" y="197"/>
                      <a:pt x="80" y="197"/>
                      <a:pt x="89" y="179"/>
                    </a:cubicBezTo>
                    <a:cubicBezTo>
                      <a:pt x="98" y="170"/>
                      <a:pt x="107" y="161"/>
                      <a:pt x="107" y="143"/>
                    </a:cubicBezTo>
                    <a:lnTo>
                      <a:pt x="107" y="54"/>
                    </a:lnTo>
                    <a:cubicBezTo>
                      <a:pt x="107" y="36"/>
                      <a:pt x="98" y="27"/>
                      <a:pt x="89"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7877996" y="3602549"/>
                <a:ext cx="20522" cy="37117"/>
              </a:xfrm>
              <a:custGeom>
                <a:avLst/>
                <a:gdLst/>
                <a:ahLst/>
                <a:cxnLst/>
                <a:rect l="l" t="t" r="r" b="b"/>
                <a:pathLst>
                  <a:path w="162" h="293" extrusionOk="0">
                    <a:moveTo>
                      <a:pt x="90" y="0"/>
                    </a:moveTo>
                    <a:cubicBezTo>
                      <a:pt x="63" y="0"/>
                      <a:pt x="27" y="9"/>
                      <a:pt x="18" y="45"/>
                    </a:cubicBezTo>
                    <a:cubicBezTo>
                      <a:pt x="0" y="116"/>
                      <a:pt x="9" y="196"/>
                      <a:pt x="54" y="268"/>
                    </a:cubicBezTo>
                    <a:cubicBezTo>
                      <a:pt x="60" y="280"/>
                      <a:pt x="80" y="293"/>
                      <a:pt x="100" y="293"/>
                    </a:cubicBezTo>
                    <a:cubicBezTo>
                      <a:pt x="109" y="293"/>
                      <a:pt x="118" y="291"/>
                      <a:pt x="125" y="285"/>
                    </a:cubicBezTo>
                    <a:cubicBezTo>
                      <a:pt x="152" y="268"/>
                      <a:pt x="161" y="232"/>
                      <a:pt x="143" y="205"/>
                    </a:cubicBezTo>
                    <a:cubicBezTo>
                      <a:pt x="143" y="196"/>
                      <a:pt x="134" y="187"/>
                      <a:pt x="134" y="178"/>
                    </a:cubicBezTo>
                    <a:cubicBezTo>
                      <a:pt x="134" y="187"/>
                      <a:pt x="134" y="187"/>
                      <a:pt x="134" y="196"/>
                    </a:cubicBezTo>
                    <a:cubicBezTo>
                      <a:pt x="134" y="178"/>
                      <a:pt x="125" y="152"/>
                      <a:pt x="125" y="134"/>
                    </a:cubicBezTo>
                    <a:cubicBezTo>
                      <a:pt x="125" y="134"/>
                      <a:pt x="125" y="143"/>
                      <a:pt x="125" y="143"/>
                    </a:cubicBezTo>
                    <a:cubicBezTo>
                      <a:pt x="116" y="125"/>
                      <a:pt x="116" y="107"/>
                      <a:pt x="125" y="80"/>
                    </a:cubicBezTo>
                    <a:cubicBezTo>
                      <a:pt x="125" y="77"/>
                      <a:pt x="125" y="74"/>
                      <a:pt x="125" y="71"/>
                    </a:cubicBezTo>
                    <a:cubicBezTo>
                      <a:pt x="134" y="45"/>
                      <a:pt x="116" y="9"/>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7587522" y="4009313"/>
                <a:ext cx="13681" cy="28883"/>
              </a:xfrm>
              <a:custGeom>
                <a:avLst/>
                <a:gdLst/>
                <a:ahLst/>
                <a:cxnLst/>
                <a:rect l="l" t="t" r="r" b="b"/>
                <a:pathLst>
                  <a:path w="108" h="228" extrusionOk="0">
                    <a:moveTo>
                      <a:pt x="54" y="1"/>
                    </a:moveTo>
                    <a:cubicBezTo>
                      <a:pt x="45" y="1"/>
                      <a:pt x="28" y="1"/>
                      <a:pt x="19" y="18"/>
                    </a:cubicBezTo>
                    <a:cubicBezTo>
                      <a:pt x="10" y="27"/>
                      <a:pt x="1" y="36"/>
                      <a:pt x="1" y="54"/>
                    </a:cubicBezTo>
                    <a:lnTo>
                      <a:pt x="1" y="170"/>
                    </a:lnTo>
                    <a:cubicBezTo>
                      <a:pt x="1" y="188"/>
                      <a:pt x="10" y="206"/>
                      <a:pt x="19" y="215"/>
                    </a:cubicBezTo>
                    <a:cubicBezTo>
                      <a:pt x="25" y="221"/>
                      <a:pt x="36" y="227"/>
                      <a:pt x="45" y="227"/>
                    </a:cubicBezTo>
                    <a:cubicBezTo>
                      <a:pt x="48" y="227"/>
                      <a:pt x="52" y="226"/>
                      <a:pt x="54" y="224"/>
                    </a:cubicBezTo>
                    <a:cubicBezTo>
                      <a:pt x="72" y="224"/>
                      <a:pt x="81" y="224"/>
                      <a:pt x="90" y="215"/>
                    </a:cubicBezTo>
                    <a:cubicBezTo>
                      <a:pt x="108" y="197"/>
                      <a:pt x="108" y="188"/>
                      <a:pt x="108" y="170"/>
                    </a:cubicBezTo>
                    <a:lnTo>
                      <a:pt x="108" y="54"/>
                    </a:lnTo>
                    <a:cubicBezTo>
                      <a:pt x="108" y="36"/>
                      <a:pt x="108" y="27"/>
                      <a:pt x="90" y="18"/>
                    </a:cubicBezTo>
                    <a:cubicBezTo>
                      <a:pt x="81"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7489219" y="3998038"/>
                <a:ext cx="13681" cy="24956"/>
              </a:xfrm>
              <a:custGeom>
                <a:avLst/>
                <a:gdLst/>
                <a:ahLst/>
                <a:cxnLst/>
                <a:rect l="l" t="t" r="r" b="b"/>
                <a:pathLst>
                  <a:path w="108" h="197" extrusionOk="0">
                    <a:moveTo>
                      <a:pt x="54" y="0"/>
                    </a:moveTo>
                    <a:cubicBezTo>
                      <a:pt x="36" y="0"/>
                      <a:pt x="27" y="0"/>
                      <a:pt x="10" y="9"/>
                    </a:cubicBezTo>
                    <a:cubicBezTo>
                      <a:pt x="1" y="27"/>
                      <a:pt x="1" y="36"/>
                      <a:pt x="1" y="54"/>
                    </a:cubicBezTo>
                    <a:lnTo>
                      <a:pt x="1" y="143"/>
                    </a:lnTo>
                    <a:cubicBezTo>
                      <a:pt x="1" y="152"/>
                      <a:pt x="1" y="170"/>
                      <a:pt x="10" y="179"/>
                    </a:cubicBezTo>
                    <a:cubicBezTo>
                      <a:pt x="18" y="188"/>
                      <a:pt x="36" y="197"/>
                      <a:pt x="54" y="197"/>
                    </a:cubicBezTo>
                    <a:cubicBezTo>
                      <a:pt x="63" y="197"/>
                      <a:pt x="81" y="188"/>
                      <a:pt x="90" y="179"/>
                    </a:cubicBezTo>
                    <a:cubicBezTo>
                      <a:pt x="99" y="170"/>
                      <a:pt x="108" y="161"/>
                      <a:pt x="108" y="143"/>
                    </a:cubicBezTo>
                    <a:lnTo>
                      <a:pt x="108" y="54"/>
                    </a:lnTo>
                    <a:cubicBezTo>
                      <a:pt x="108" y="36"/>
                      <a:pt x="99" y="27"/>
                      <a:pt x="90" y="9"/>
                    </a:cubicBezTo>
                    <a:cubicBezTo>
                      <a:pt x="81"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7526589" y="3845518"/>
                <a:ext cx="13681" cy="32810"/>
              </a:xfrm>
              <a:custGeom>
                <a:avLst/>
                <a:gdLst/>
                <a:ahLst/>
                <a:cxnLst/>
                <a:rect l="l" t="t" r="r" b="b"/>
                <a:pathLst>
                  <a:path w="108" h="259" extrusionOk="0">
                    <a:moveTo>
                      <a:pt x="54" y="0"/>
                    </a:moveTo>
                    <a:cubicBezTo>
                      <a:pt x="27" y="0"/>
                      <a:pt x="0" y="27"/>
                      <a:pt x="0" y="54"/>
                    </a:cubicBezTo>
                    <a:lnTo>
                      <a:pt x="0" y="205"/>
                    </a:lnTo>
                    <a:cubicBezTo>
                      <a:pt x="0" y="232"/>
                      <a:pt x="27" y="259"/>
                      <a:pt x="54" y="259"/>
                    </a:cubicBezTo>
                    <a:cubicBezTo>
                      <a:pt x="89" y="259"/>
                      <a:pt x="107" y="241"/>
                      <a:pt x="107" y="205"/>
                    </a:cubicBezTo>
                    <a:lnTo>
                      <a:pt x="107" y="54"/>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7285773" y="3746835"/>
                <a:ext cx="23942" cy="44464"/>
              </a:xfrm>
              <a:custGeom>
                <a:avLst/>
                <a:gdLst/>
                <a:ahLst/>
                <a:cxnLst/>
                <a:rect l="l" t="t" r="r" b="b"/>
                <a:pathLst>
                  <a:path w="189" h="351" extrusionOk="0">
                    <a:moveTo>
                      <a:pt x="125" y="1"/>
                    </a:moveTo>
                    <a:cubicBezTo>
                      <a:pt x="99" y="1"/>
                      <a:pt x="80" y="17"/>
                      <a:pt x="72" y="39"/>
                    </a:cubicBezTo>
                    <a:cubicBezTo>
                      <a:pt x="54" y="119"/>
                      <a:pt x="28" y="199"/>
                      <a:pt x="10" y="279"/>
                    </a:cubicBezTo>
                    <a:cubicBezTo>
                      <a:pt x="1" y="306"/>
                      <a:pt x="19" y="342"/>
                      <a:pt x="45" y="351"/>
                    </a:cubicBezTo>
                    <a:cubicBezTo>
                      <a:pt x="81" y="351"/>
                      <a:pt x="108" y="342"/>
                      <a:pt x="117" y="306"/>
                    </a:cubicBezTo>
                    <a:cubicBezTo>
                      <a:pt x="135" y="226"/>
                      <a:pt x="152" y="146"/>
                      <a:pt x="179" y="65"/>
                    </a:cubicBezTo>
                    <a:cubicBezTo>
                      <a:pt x="188" y="39"/>
                      <a:pt x="170" y="12"/>
                      <a:pt x="144" y="3"/>
                    </a:cubicBezTo>
                    <a:cubicBezTo>
                      <a:pt x="137" y="1"/>
                      <a:pt x="131"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7439561" y="3739235"/>
                <a:ext cx="18115" cy="36610"/>
              </a:xfrm>
              <a:custGeom>
                <a:avLst/>
                <a:gdLst/>
                <a:ahLst/>
                <a:cxnLst/>
                <a:rect l="l" t="t" r="r" b="b"/>
                <a:pathLst>
                  <a:path w="143" h="289" extrusionOk="0">
                    <a:moveTo>
                      <a:pt x="98" y="0"/>
                    </a:moveTo>
                    <a:cubicBezTo>
                      <a:pt x="71" y="0"/>
                      <a:pt x="36" y="9"/>
                      <a:pt x="36" y="45"/>
                    </a:cubicBezTo>
                    <a:cubicBezTo>
                      <a:pt x="18" y="99"/>
                      <a:pt x="9" y="161"/>
                      <a:pt x="0" y="223"/>
                    </a:cubicBezTo>
                    <a:cubicBezTo>
                      <a:pt x="0" y="232"/>
                      <a:pt x="0" y="250"/>
                      <a:pt x="9" y="259"/>
                    </a:cubicBezTo>
                    <a:cubicBezTo>
                      <a:pt x="9" y="277"/>
                      <a:pt x="27" y="286"/>
                      <a:pt x="36" y="286"/>
                    </a:cubicBezTo>
                    <a:cubicBezTo>
                      <a:pt x="41" y="287"/>
                      <a:pt x="46" y="288"/>
                      <a:pt x="51" y="288"/>
                    </a:cubicBezTo>
                    <a:cubicBezTo>
                      <a:pt x="74" y="288"/>
                      <a:pt x="100" y="272"/>
                      <a:pt x="107" y="250"/>
                    </a:cubicBezTo>
                    <a:cubicBezTo>
                      <a:pt x="116" y="188"/>
                      <a:pt x="125" y="134"/>
                      <a:pt x="134" y="72"/>
                    </a:cubicBezTo>
                    <a:cubicBezTo>
                      <a:pt x="143" y="54"/>
                      <a:pt x="143" y="45"/>
                      <a:pt x="134" y="27"/>
                    </a:cubicBezTo>
                    <a:cubicBezTo>
                      <a:pt x="125" y="18"/>
                      <a:pt x="107"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7360386" y="3716686"/>
                <a:ext cx="18242" cy="29390"/>
              </a:xfrm>
              <a:custGeom>
                <a:avLst/>
                <a:gdLst/>
                <a:ahLst/>
                <a:cxnLst/>
                <a:rect l="l" t="t" r="r" b="b"/>
                <a:pathLst>
                  <a:path w="144" h="232" extrusionOk="0">
                    <a:moveTo>
                      <a:pt x="99" y="0"/>
                    </a:moveTo>
                    <a:cubicBezTo>
                      <a:pt x="90" y="0"/>
                      <a:pt x="72" y="0"/>
                      <a:pt x="54" y="9"/>
                    </a:cubicBezTo>
                    <a:cubicBezTo>
                      <a:pt x="45" y="18"/>
                      <a:pt x="36" y="27"/>
                      <a:pt x="36" y="45"/>
                    </a:cubicBezTo>
                    <a:cubicBezTo>
                      <a:pt x="27" y="80"/>
                      <a:pt x="10" y="125"/>
                      <a:pt x="1" y="161"/>
                    </a:cubicBezTo>
                    <a:cubicBezTo>
                      <a:pt x="1" y="178"/>
                      <a:pt x="1" y="187"/>
                      <a:pt x="10" y="205"/>
                    </a:cubicBezTo>
                    <a:cubicBezTo>
                      <a:pt x="18" y="214"/>
                      <a:pt x="27" y="223"/>
                      <a:pt x="45" y="232"/>
                    </a:cubicBezTo>
                    <a:cubicBezTo>
                      <a:pt x="54" y="232"/>
                      <a:pt x="72" y="232"/>
                      <a:pt x="81" y="223"/>
                    </a:cubicBezTo>
                    <a:cubicBezTo>
                      <a:pt x="99" y="214"/>
                      <a:pt x="108" y="205"/>
                      <a:pt x="108" y="187"/>
                    </a:cubicBezTo>
                    <a:cubicBezTo>
                      <a:pt x="117" y="152"/>
                      <a:pt x="126" y="107"/>
                      <a:pt x="134" y="71"/>
                    </a:cubicBezTo>
                    <a:cubicBezTo>
                      <a:pt x="143" y="54"/>
                      <a:pt x="143" y="45"/>
                      <a:pt x="134" y="27"/>
                    </a:cubicBezTo>
                    <a:cubicBezTo>
                      <a:pt x="126" y="18"/>
                      <a:pt x="117" y="9"/>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7097148" y="3826263"/>
                <a:ext cx="13681" cy="48645"/>
              </a:xfrm>
              <a:custGeom>
                <a:avLst/>
                <a:gdLst/>
                <a:ahLst/>
                <a:cxnLst/>
                <a:rect l="l" t="t" r="r" b="b"/>
                <a:pathLst>
                  <a:path w="108" h="384" extrusionOk="0">
                    <a:moveTo>
                      <a:pt x="54" y="0"/>
                    </a:moveTo>
                    <a:cubicBezTo>
                      <a:pt x="27" y="9"/>
                      <a:pt x="0" y="27"/>
                      <a:pt x="0" y="63"/>
                    </a:cubicBezTo>
                    <a:lnTo>
                      <a:pt x="0" y="330"/>
                    </a:lnTo>
                    <a:cubicBezTo>
                      <a:pt x="0" y="357"/>
                      <a:pt x="27" y="384"/>
                      <a:pt x="54" y="384"/>
                    </a:cubicBezTo>
                    <a:cubicBezTo>
                      <a:pt x="89" y="384"/>
                      <a:pt x="107" y="357"/>
                      <a:pt x="107" y="330"/>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7119697" y="4031862"/>
                <a:ext cx="14821" cy="44211"/>
              </a:xfrm>
              <a:custGeom>
                <a:avLst/>
                <a:gdLst/>
                <a:ahLst/>
                <a:cxnLst/>
                <a:rect l="l" t="t" r="r" b="b"/>
                <a:pathLst>
                  <a:path w="117" h="349" extrusionOk="0">
                    <a:moveTo>
                      <a:pt x="63" y="1"/>
                    </a:moveTo>
                    <a:cubicBezTo>
                      <a:pt x="27" y="1"/>
                      <a:pt x="0" y="28"/>
                      <a:pt x="0" y="55"/>
                    </a:cubicBezTo>
                    <a:lnTo>
                      <a:pt x="0" y="295"/>
                    </a:lnTo>
                    <a:cubicBezTo>
                      <a:pt x="0" y="322"/>
                      <a:pt x="27" y="349"/>
                      <a:pt x="63" y="349"/>
                    </a:cubicBezTo>
                    <a:cubicBezTo>
                      <a:pt x="90" y="349"/>
                      <a:pt x="116" y="322"/>
                      <a:pt x="116" y="295"/>
                    </a:cubicBezTo>
                    <a:lnTo>
                      <a:pt x="116" y="55"/>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7298187" y="4009060"/>
                <a:ext cx="22802" cy="33190"/>
              </a:xfrm>
              <a:custGeom>
                <a:avLst/>
                <a:gdLst/>
                <a:ahLst/>
                <a:cxnLst/>
                <a:rect l="l" t="t" r="r" b="b"/>
                <a:pathLst>
                  <a:path w="180" h="262" extrusionOk="0">
                    <a:moveTo>
                      <a:pt x="118" y="0"/>
                    </a:moveTo>
                    <a:cubicBezTo>
                      <a:pt x="104" y="0"/>
                      <a:pt x="90" y="7"/>
                      <a:pt x="81" y="20"/>
                    </a:cubicBezTo>
                    <a:cubicBezTo>
                      <a:pt x="37" y="65"/>
                      <a:pt x="1" y="136"/>
                      <a:pt x="1" y="208"/>
                    </a:cubicBezTo>
                    <a:cubicBezTo>
                      <a:pt x="1" y="235"/>
                      <a:pt x="28" y="261"/>
                      <a:pt x="54" y="261"/>
                    </a:cubicBezTo>
                    <a:cubicBezTo>
                      <a:pt x="90" y="261"/>
                      <a:pt x="117" y="235"/>
                      <a:pt x="117" y="208"/>
                    </a:cubicBezTo>
                    <a:cubicBezTo>
                      <a:pt x="117" y="202"/>
                      <a:pt x="117" y="196"/>
                      <a:pt x="117" y="190"/>
                    </a:cubicBezTo>
                    <a:cubicBezTo>
                      <a:pt x="117" y="172"/>
                      <a:pt x="117" y="154"/>
                      <a:pt x="126" y="136"/>
                    </a:cubicBezTo>
                    <a:cubicBezTo>
                      <a:pt x="126" y="145"/>
                      <a:pt x="126" y="145"/>
                      <a:pt x="126" y="145"/>
                    </a:cubicBezTo>
                    <a:cubicBezTo>
                      <a:pt x="135" y="136"/>
                      <a:pt x="144" y="119"/>
                      <a:pt x="153" y="101"/>
                    </a:cubicBezTo>
                    <a:lnTo>
                      <a:pt x="153" y="101"/>
                    </a:lnTo>
                    <a:cubicBezTo>
                      <a:pt x="155" y="98"/>
                      <a:pt x="158" y="95"/>
                      <a:pt x="162" y="92"/>
                    </a:cubicBezTo>
                    <a:cubicBezTo>
                      <a:pt x="179" y="74"/>
                      <a:pt x="179" y="38"/>
                      <a:pt x="162" y="20"/>
                    </a:cubicBezTo>
                    <a:cubicBezTo>
                      <a:pt x="148" y="7"/>
                      <a:pt x="133"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7469964" y="4039589"/>
                <a:ext cx="18242" cy="44464"/>
              </a:xfrm>
              <a:custGeom>
                <a:avLst/>
                <a:gdLst/>
                <a:ahLst/>
                <a:cxnLst/>
                <a:rect l="l" t="t" r="r" b="b"/>
                <a:pathLst>
                  <a:path w="144" h="351" extrusionOk="0">
                    <a:moveTo>
                      <a:pt x="84" y="0"/>
                    </a:moveTo>
                    <a:cubicBezTo>
                      <a:pt x="61" y="0"/>
                      <a:pt x="37" y="16"/>
                      <a:pt x="37" y="38"/>
                    </a:cubicBezTo>
                    <a:lnTo>
                      <a:pt x="1" y="279"/>
                    </a:lnTo>
                    <a:cubicBezTo>
                      <a:pt x="1" y="297"/>
                      <a:pt x="1" y="306"/>
                      <a:pt x="1" y="324"/>
                    </a:cubicBezTo>
                    <a:cubicBezTo>
                      <a:pt x="10" y="333"/>
                      <a:pt x="28" y="341"/>
                      <a:pt x="37" y="350"/>
                    </a:cubicBezTo>
                    <a:cubicBezTo>
                      <a:pt x="63" y="350"/>
                      <a:pt x="99" y="341"/>
                      <a:pt x="108" y="306"/>
                    </a:cubicBezTo>
                    <a:cubicBezTo>
                      <a:pt x="117" y="225"/>
                      <a:pt x="126" y="145"/>
                      <a:pt x="135" y="65"/>
                    </a:cubicBezTo>
                    <a:cubicBezTo>
                      <a:pt x="144" y="56"/>
                      <a:pt x="144" y="38"/>
                      <a:pt x="135" y="29"/>
                    </a:cubicBezTo>
                    <a:cubicBezTo>
                      <a:pt x="126" y="11"/>
                      <a:pt x="117" y="2"/>
                      <a:pt x="99" y="2"/>
                    </a:cubicBezTo>
                    <a:cubicBezTo>
                      <a:pt x="94" y="1"/>
                      <a:pt x="89" y="0"/>
                      <a:pt x="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7428160" y="4157400"/>
                <a:ext cx="13681" cy="52065"/>
              </a:xfrm>
              <a:custGeom>
                <a:avLst/>
                <a:gdLst/>
                <a:ahLst/>
                <a:cxnLst/>
                <a:rect l="l" t="t" r="r" b="b"/>
                <a:pathLst>
                  <a:path w="108" h="411" extrusionOk="0">
                    <a:moveTo>
                      <a:pt x="54" y="0"/>
                    </a:moveTo>
                    <a:cubicBezTo>
                      <a:pt x="28" y="0"/>
                      <a:pt x="1" y="27"/>
                      <a:pt x="1" y="54"/>
                    </a:cubicBezTo>
                    <a:lnTo>
                      <a:pt x="1" y="357"/>
                    </a:lnTo>
                    <a:cubicBezTo>
                      <a:pt x="1" y="384"/>
                      <a:pt x="28" y="411"/>
                      <a:pt x="54" y="411"/>
                    </a:cubicBezTo>
                    <a:cubicBezTo>
                      <a:pt x="81" y="411"/>
                      <a:pt x="108" y="384"/>
                      <a:pt x="108" y="357"/>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7386356" y="4248735"/>
                <a:ext cx="13681" cy="44338"/>
              </a:xfrm>
              <a:custGeom>
                <a:avLst/>
                <a:gdLst/>
                <a:ahLst/>
                <a:cxnLst/>
                <a:rect l="l" t="t" r="r" b="b"/>
                <a:pathLst>
                  <a:path w="108" h="350" extrusionOk="0">
                    <a:moveTo>
                      <a:pt x="63" y="0"/>
                    </a:moveTo>
                    <a:cubicBezTo>
                      <a:pt x="60" y="0"/>
                      <a:pt x="57" y="1"/>
                      <a:pt x="54" y="2"/>
                    </a:cubicBezTo>
                    <a:cubicBezTo>
                      <a:pt x="28" y="2"/>
                      <a:pt x="1" y="20"/>
                      <a:pt x="1" y="55"/>
                    </a:cubicBezTo>
                    <a:lnTo>
                      <a:pt x="1" y="296"/>
                    </a:lnTo>
                    <a:cubicBezTo>
                      <a:pt x="1" y="323"/>
                      <a:pt x="28" y="350"/>
                      <a:pt x="54" y="350"/>
                    </a:cubicBezTo>
                    <a:cubicBezTo>
                      <a:pt x="81" y="350"/>
                      <a:pt x="108" y="323"/>
                      <a:pt x="108" y="296"/>
                    </a:cubicBezTo>
                    <a:lnTo>
                      <a:pt x="108" y="55"/>
                    </a:lnTo>
                    <a:cubicBezTo>
                      <a:pt x="108" y="31"/>
                      <a:pt x="8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7838472" y="3906197"/>
                <a:ext cx="22676" cy="40664"/>
              </a:xfrm>
              <a:custGeom>
                <a:avLst/>
                <a:gdLst/>
                <a:ahLst/>
                <a:cxnLst/>
                <a:rect l="l" t="t" r="r" b="b"/>
                <a:pathLst>
                  <a:path w="179" h="321" extrusionOk="0">
                    <a:moveTo>
                      <a:pt x="60" y="0"/>
                    </a:moveTo>
                    <a:cubicBezTo>
                      <a:pt x="55" y="0"/>
                      <a:pt x="50" y="1"/>
                      <a:pt x="45" y="3"/>
                    </a:cubicBezTo>
                    <a:cubicBezTo>
                      <a:pt x="18" y="12"/>
                      <a:pt x="0" y="38"/>
                      <a:pt x="9" y="74"/>
                    </a:cubicBezTo>
                    <a:cubicBezTo>
                      <a:pt x="27" y="137"/>
                      <a:pt x="45" y="208"/>
                      <a:pt x="63" y="279"/>
                    </a:cubicBezTo>
                    <a:cubicBezTo>
                      <a:pt x="70" y="300"/>
                      <a:pt x="87" y="321"/>
                      <a:pt x="107" y="321"/>
                    </a:cubicBezTo>
                    <a:cubicBezTo>
                      <a:pt x="113" y="321"/>
                      <a:pt x="119" y="319"/>
                      <a:pt x="125" y="315"/>
                    </a:cubicBezTo>
                    <a:cubicBezTo>
                      <a:pt x="161" y="306"/>
                      <a:pt x="179" y="279"/>
                      <a:pt x="170" y="253"/>
                    </a:cubicBezTo>
                    <a:cubicBezTo>
                      <a:pt x="152" y="181"/>
                      <a:pt x="134" y="110"/>
                      <a:pt x="116" y="38"/>
                    </a:cubicBezTo>
                    <a:cubicBezTo>
                      <a:pt x="109" y="16"/>
                      <a:pt x="8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3" name="Google Shape;1513;p32"/>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357" y="3483"/>
                    <a:pt x="6065" y="3514"/>
                    <a:pt x="5803" y="3514"/>
                  </a:cubicBezTo>
                  <a:cubicBezTo>
                    <a:pt x="4267" y="3514"/>
                    <a:pt x="3781" y="2427"/>
                    <a:pt x="3659" y="1398"/>
                  </a:cubicBezTo>
                  <a:cubicBezTo>
                    <a:pt x="3650" y="1326"/>
                    <a:pt x="3641" y="1264"/>
                    <a:pt x="3641" y="1193"/>
                  </a:cubicBezTo>
                  <a:cubicBezTo>
                    <a:pt x="3605" y="746"/>
                    <a:pt x="3632" y="327"/>
                    <a:pt x="3668" y="24"/>
                  </a:cubicBezTo>
                  <a:cubicBezTo>
                    <a:pt x="3442" y="7"/>
                    <a:pt x="3221" y="1"/>
                    <a:pt x="30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4" name="Google Shape;1514;p32"/>
          <p:cNvGrpSpPr/>
          <p:nvPr/>
        </p:nvGrpSpPr>
        <p:grpSpPr>
          <a:xfrm>
            <a:off x="4214758" y="320282"/>
            <a:ext cx="3065509" cy="2421106"/>
            <a:chOff x="4214758" y="320282"/>
            <a:chExt cx="3065509" cy="2421106"/>
          </a:xfrm>
        </p:grpSpPr>
        <p:grpSp>
          <p:nvGrpSpPr>
            <p:cNvPr id="1515" name="Google Shape;1515;p32"/>
            <p:cNvGrpSpPr/>
            <p:nvPr/>
          </p:nvGrpSpPr>
          <p:grpSpPr>
            <a:xfrm>
              <a:off x="6923558" y="949132"/>
              <a:ext cx="356709" cy="339268"/>
              <a:chOff x="6111062" y="2333232"/>
              <a:chExt cx="336772" cy="320306"/>
            </a:xfrm>
          </p:grpSpPr>
          <p:sp>
            <p:nvSpPr>
              <p:cNvPr id="1516" name="Google Shape;1516;p3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32"/>
            <p:cNvGrpSpPr/>
            <p:nvPr/>
          </p:nvGrpSpPr>
          <p:grpSpPr>
            <a:xfrm>
              <a:off x="6383408" y="2402120"/>
              <a:ext cx="356709" cy="339268"/>
              <a:chOff x="6111062" y="2333232"/>
              <a:chExt cx="336772" cy="320306"/>
            </a:xfrm>
          </p:grpSpPr>
          <p:sp>
            <p:nvSpPr>
              <p:cNvPr id="1529" name="Google Shape;1529;p3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32"/>
            <p:cNvGrpSpPr/>
            <p:nvPr/>
          </p:nvGrpSpPr>
          <p:grpSpPr>
            <a:xfrm>
              <a:off x="4214758" y="320282"/>
              <a:ext cx="356709" cy="339268"/>
              <a:chOff x="6111062" y="2333232"/>
              <a:chExt cx="336772" cy="320306"/>
            </a:xfrm>
          </p:grpSpPr>
          <p:sp>
            <p:nvSpPr>
              <p:cNvPr id="1542" name="Google Shape;1542;p3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2" name="Rectangle 18">
            <a:extLst>
              <a:ext uri="{FF2B5EF4-FFF2-40B4-BE49-F238E27FC236}">
                <a16:creationId xmlns:a16="http://schemas.microsoft.com/office/drawing/2014/main" id="{4E0C5A58-7886-4502-8C46-8F6BF3B74E54}"/>
              </a:ext>
            </a:extLst>
          </p:cNvPr>
          <p:cNvSpPr>
            <a:spLocks noChangeArrowheads="1"/>
          </p:cNvSpPr>
          <p:nvPr/>
        </p:nvSpPr>
        <p:spPr bwMode="auto">
          <a:xfrm>
            <a:off x="-436963" y="1782455"/>
            <a:ext cx="6373414" cy="1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em</a:t>
            </a:r>
            <a:r>
              <a:rPr lang="en-US" altLang="en-US" sz="40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40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40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già</a:t>
            </a:r>
            <a:endParaRPr lang="en-US" altLang="en-US" sz="4000" b="1"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p:cNvSpPr txBox="1"/>
          <p:nvPr/>
        </p:nvSpPr>
        <p:spPr>
          <a:xfrm>
            <a:off x="748359" y="1571708"/>
            <a:ext cx="4679822" cy="584775"/>
          </a:xfrm>
          <a:prstGeom prst="rect">
            <a:avLst/>
          </a:prstGeom>
          <a:noFill/>
        </p:spPr>
        <p:txBody>
          <a:bodyPr wrap="square" rtlCol="0">
            <a:spAutoFit/>
          </a:bodyPr>
          <a:lstStyle/>
          <a:p>
            <a:r>
              <a:rPr lang="en-US" sz="3200" b="1" dirty="0" err="1">
                <a:solidFill>
                  <a:schemeClr val="accent6"/>
                </a:solidFill>
                <a:latin typeface="Cambria" panose="02040503050406030204" pitchFamily="18" charset="0"/>
                <a:ea typeface="Cambria" panose="02040503050406030204" pitchFamily="18" charset="0"/>
              </a:rPr>
              <a:t>Tập</a:t>
            </a:r>
            <a:r>
              <a:rPr lang="en-US" sz="3200" b="1" dirty="0">
                <a:solidFill>
                  <a:schemeClr val="accent6"/>
                </a:solidFill>
                <a:latin typeface="Cambria" panose="02040503050406030204" pitchFamily="18" charset="0"/>
                <a:ea typeface="Cambria" panose="02040503050406030204" pitchFamily="18" charset="0"/>
              </a:rPr>
              <a:t> </a:t>
            </a:r>
            <a:r>
              <a:rPr lang="en-US" sz="3200" b="1" dirty="0" err="1">
                <a:solidFill>
                  <a:schemeClr val="accent6"/>
                </a:solidFill>
                <a:latin typeface="Cambria" panose="02040503050406030204" pitchFamily="18" charset="0"/>
                <a:ea typeface="Cambria" panose="02040503050406030204" pitchFamily="18" charset="0"/>
              </a:rPr>
              <a:t>đọc</a:t>
            </a:r>
            <a:r>
              <a:rPr lang="en-US" sz="3200" b="1" dirty="0">
                <a:solidFill>
                  <a:schemeClr val="accent6"/>
                </a:solidFill>
                <a:latin typeface="Cambria" panose="02040503050406030204" pitchFamily="18" charset="0"/>
                <a:ea typeface="Cambria" panose="02040503050406030204" pitchFamily="18" charset="0"/>
              </a:rPr>
              <a:t> – </a:t>
            </a:r>
            <a:r>
              <a:rPr lang="en-US" sz="3200" b="1" dirty="0" err="1">
                <a:solidFill>
                  <a:schemeClr val="accent6"/>
                </a:solidFill>
                <a:latin typeface="Cambria" panose="02040503050406030204" pitchFamily="18" charset="0"/>
                <a:ea typeface="Cambria" panose="02040503050406030204" pitchFamily="18" charset="0"/>
              </a:rPr>
              <a:t>kể</a:t>
            </a:r>
            <a:r>
              <a:rPr lang="en-US" sz="3200" b="1" dirty="0">
                <a:solidFill>
                  <a:schemeClr val="accent6"/>
                </a:solidFill>
                <a:latin typeface="Cambria" panose="02040503050406030204" pitchFamily="18" charset="0"/>
                <a:ea typeface="Cambria" panose="02040503050406030204" pitchFamily="18" charset="0"/>
              </a:rPr>
              <a:t> </a:t>
            </a:r>
            <a:r>
              <a:rPr lang="en-US" sz="3200" b="1" dirty="0" err="1">
                <a:solidFill>
                  <a:schemeClr val="accent6"/>
                </a:solidFill>
                <a:latin typeface="Cambria" panose="02040503050406030204" pitchFamily="18" charset="0"/>
                <a:ea typeface="Cambria" panose="02040503050406030204" pitchFamily="18" charset="0"/>
              </a:rPr>
              <a:t>chuyện</a:t>
            </a:r>
            <a:r>
              <a:rPr lang="en-US" sz="3200" b="1" dirty="0">
                <a:solidFill>
                  <a:schemeClr val="accent6"/>
                </a:solidFill>
                <a:latin typeface="Cambria" panose="02040503050406030204" pitchFamily="18" charset="0"/>
                <a:ea typeface="Cambria" panose="020405030504060302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2"/>
                                        </p:tgtEl>
                                        <p:attrNameLst>
                                          <p:attrName>style.visibility</p:attrName>
                                        </p:attrNameLst>
                                      </p:cBhvr>
                                      <p:to>
                                        <p:strVal val="visible"/>
                                      </p:to>
                                    </p:set>
                                    <p:animEffect transition="in" filter="fade">
                                      <p:cBhvr>
                                        <p:cTn id="14" dur="1000"/>
                                        <p:tgtEl>
                                          <p:spTgt spid="372"/>
                                        </p:tgtEl>
                                      </p:cBhvr>
                                    </p:animEffect>
                                    <p:anim calcmode="lin" valueType="num">
                                      <p:cBhvr>
                                        <p:cTn id="15" dur="1000" fill="hold"/>
                                        <p:tgtEl>
                                          <p:spTgt spid="372"/>
                                        </p:tgtEl>
                                        <p:attrNameLst>
                                          <p:attrName>ppt_x</p:attrName>
                                        </p:attrNameLst>
                                      </p:cBhvr>
                                      <p:tavLst>
                                        <p:tav tm="0">
                                          <p:val>
                                            <p:strVal val="#ppt_x"/>
                                          </p:val>
                                        </p:tav>
                                        <p:tav tm="100000">
                                          <p:val>
                                            <p:strVal val="#ppt_x"/>
                                          </p:val>
                                        </p:tav>
                                      </p:tavLst>
                                    </p:anim>
                                    <p:anim calcmode="lin" valueType="num">
                                      <p:cBhvr>
                                        <p:cTn id="16" dur="1000" fill="hold"/>
                                        <p:tgtEl>
                                          <p:spTgt spid="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43" name="Text Box 8">
            <a:hlinkClick r:id="rId3" action="ppaction://hlinksldjump"/>
            <a:extLst>
              <a:ext uri="{FF2B5EF4-FFF2-40B4-BE49-F238E27FC236}">
                <a16:creationId xmlns:a16="http://schemas.microsoft.com/office/drawing/2014/main" id="{5FDC0B8D-F833-4CD3-9E50-FEB875FE9815}"/>
              </a:ext>
            </a:extLst>
          </p:cNvPr>
          <p:cNvSpPr txBox="1">
            <a:spLocks noChangeArrowheads="1"/>
          </p:cNvSpPr>
          <p:nvPr/>
        </p:nvSpPr>
        <p:spPr bwMode="auto">
          <a:xfrm>
            <a:off x="190105" y="1097713"/>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dirty="0">
                <a:latin typeface="Cambria" panose="02040503050406030204" pitchFamily="18" charset="0"/>
                <a:ea typeface="Cambria" panose="02040503050406030204" pitchFamily="18" charset="0"/>
                <a:cs typeface="Times New Roman" panose="02020603050405020304" pitchFamily="18" charset="0"/>
              </a:rPr>
              <a:t>- U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sầu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a:latin typeface="Cambria" panose="02040503050406030204" pitchFamily="18" charset="0"/>
                <a:ea typeface="Cambria" panose="02040503050406030204" pitchFamily="18" charset="0"/>
              </a:rPr>
              <a:t>  </a:t>
            </a:r>
          </a:p>
        </p:txBody>
      </p:sp>
      <p:sp>
        <p:nvSpPr>
          <p:cNvPr id="44" name="Text Box 8">
            <a:hlinkClick r:id="rId3" action="ppaction://hlinksldjump"/>
            <a:extLst>
              <a:ext uri="{FF2B5EF4-FFF2-40B4-BE49-F238E27FC236}">
                <a16:creationId xmlns:a16="http://schemas.microsoft.com/office/drawing/2014/main" id="{53B3E8D0-CB8E-42EB-8B68-50CCD62BE9B6}"/>
              </a:ext>
            </a:extLst>
          </p:cNvPr>
          <p:cNvSpPr txBox="1">
            <a:spLocks noChangeArrowheads="1"/>
          </p:cNvSpPr>
          <p:nvPr/>
        </p:nvSpPr>
        <p:spPr bwMode="auto">
          <a:xfrm>
            <a:off x="1033067" y="1097713"/>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buồn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bã</a:t>
            </a:r>
            <a:endParaRPr lang="en-US" altLang="en-US" sz="2000" b="1" dirty="0">
              <a:solidFill>
                <a:schemeClr val="bg2"/>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741" t="23873" r="28629" b="17820"/>
          <a:stretch/>
        </p:blipFill>
        <p:spPr>
          <a:xfrm>
            <a:off x="451177" y="1680495"/>
            <a:ext cx="1496290" cy="1738745"/>
          </a:xfrm>
          <a:prstGeom prst="rect">
            <a:avLst/>
          </a:prstGeom>
        </p:spPr>
      </p:pic>
      <p:sp>
        <p:nvSpPr>
          <p:cNvPr id="46" name="Text Box 8">
            <a:hlinkClick r:id="rId3" action="ppaction://hlinksldjump"/>
            <a:extLst>
              <a:ext uri="{FF2B5EF4-FFF2-40B4-BE49-F238E27FC236}">
                <a16:creationId xmlns:a16="http://schemas.microsoft.com/office/drawing/2014/main" id="{65B77215-C411-47C6-A75C-BF678E391C2F}"/>
              </a:ext>
            </a:extLst>
          </p:cNvPr>
          <p:cNvSpPr txBox="1">
            <a:spLocks noChangeArrowheads="1"/>
          </p:cNvSpPr>
          <p:nvPr/>
        </p:nvSpPr>
        <p:spPr bwMode="auto">
          <a:xfrm>
            <a:off x="4966422" y="2349813"/>
            <a:ext cx="5414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nói</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quá</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xúc</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động</a:t>
            </a:r>
            <a:endParaRPr lang="en-US" altLang="en-US" sz="2000" b="1" dirty="0">
              <a:solidFill>
                <a:schemeClr val="bg2"/>
              </a:solidFill>
              <a:latin typeface="Cambria" panose="02040503050406030204" pitchFamily="18" charset="0"/>
              <a:ea typeface="Cambria" panose="02040503050406030204" pitchFamily="18" charset="0"/>
            </a:endParaRPr>
          </a:p>
        </p:txBody>
      </p:sp>
      <p:sp>
        <p:nvSpPr>
          <p:cNvPr id="47" name="Text Box 8">
            <a:hlinkClick r:id="rId3" action="ppaction://hlinksldjump"/>
            <a:extLst>
              <a:ext uri="{FF2B5EF4-FFF2-40B4-BE49-F238E27FC236}">
                <a16:creationId xmlns:a16="http://schemas.microsoft.com/office/drawing/2014/main" id="{A4D8702B-9A4A-4DCF-9CEF-D121F0838167}"/>
              </a:ext>
            </a:extLst>
          </p:cNvPr>
          <p:cNvSpPr txBox="1">
            <a:spLocks noChangeArrowheads="1"/>
          </p:cNvSpPr>
          <p:nvPr/>
        </p:nvSpPr>
        <p:spPr bwMode="auto">
          <a:xfrm>
            <a:off x="3463637" y="2349813"/>
            <a:ext cx="264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Nghẹn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ngào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a:latin typeface="Cambria" panose="02040503050406030204" pitchFamily="18" charset="0"/>
                <a:ea typeface="Cambria" panose="02040503050406030204" pitchFamily="18" charset="0"/>
              </a:rPr>
              <a:t>  </a:t>
            </a:r>
          </a:p>
        </p:txBody>
      </p:sp>
      <p:sp>
        <p:nvSpPr>
          <p:cNvPr id="6" name="Rectangle 5"/>
          <p:cNvSpPr/>
          <p:nvPr/>
        </p:nvSpPr>
        <p:spPr>
          <a:xfrm>
            <a:off x="3581473" y="2749923"/>
            <a:ext cx="3671198" cy="553998"/>
          </a:xfrm>
          <a:prstGeom prst="rect">
            <a:avLst/>
          </a:prstGeom>
        </p:spPr>
        <p:txBody>
          <a:bodyPr wrap="none">
            <a:spAutoFit/>
          </a:bodyPr>
          <a:lstStyle/>
          <a:p>
            <a:pPr>
              <a:lnSpc>
                <a:spcPct val="150000"/>
              </a:lnSpc>
            </a:pPr>
            <a:r>
              <a:rPr lang="en-US" altLang="zh-CN" sz="2000" b="1" dirty="0" err="1">
                <a:latin typeface="Cambria" panose="02040503050406030204" pitchFamily="18" charset="0"/>
                <a:ea typeface="Cambria" panose="02040503050406030204" pitchFamily="18" charset="0"/>
              </a:rPr>
              <a:t>Đặt</a:t>
            </a:r>
            <a:r>
              <a:rPr lang="en-US" altLang="zh-CN" sz="2000" b="1" dirty="0">
                <a:latin typeface="Cambria" panose="02040503050406030204" pitchFamily="18" charset="0"/>
                <a:ea typeface="Cambria" panose="02040503050406030204" pitchFamily="18" charset="0"/>
              </a:rPr>
              <a:t> 1 </a:t>
            </a:r>
            <a:r>
              <a:rPr lang="en-US" altLang="zh-CN" sz="2000" b="1" dirty="0" err="1">
                <a:latin typeface="Cambria" panose="02040503050406030204" pitchFamily="18" charset="0"/>
                <a:ea typeface="Cambria" panose="02040503050406030204" pitchFamily="18" charset="0"/>
              </a:rPr>
              <a:t>câu</a:t>
            </a:r>
            <a:r>
              <a:rPr lang="en-US" altLang="zh-CN" sz="2000" b="1" dirty="0">
                <a:latin typeface="Cambria" panose="02040503050406030204" pitchFamily="18" charset="0"/>
                <a:ea typeface="Cambria" panose="02040503050406030204" pitchFamily="18" charset="0"/>
              </a:rPr>
              <a:t> </a:t>
            </a:r>
            <a:r>
              <a:rPr lang="en-US" altLang="zh-CN" sz="2000" b="1" dirty="0" err="1">
                <a:latin typeface="Cambria" panose="02040503050406030204" pitchFamily="18" charset="0"/>
                <a:ea typeface="Cambria" panose="02040503050406030204" pitchFamily="18" charset="0"/>
              </a:rPr>
              <a:t>với</a:t>
            </a:r>
            <a:r>
              <a:rPr lang="en-US" altLang="zh-CN" sz="2000" b="1" dirty="0">
                <a:latin typeface="Cambria" panose="02040503050406030204" pitchFamily="18" charset="0"/>
                <a:ea typeface="Cambria" panose="02040503050406030204" pitchFamily="18" charset="0"/>
              </a:rPr>
              <a:t> </a:t>
            </a:r>
            <a:r>
              <a:rPr lang="en-US" altLang="zh-CN" sz="2000" b="1" dirty="0" err="1">
                <a:latin typeface="Cambria" panose="02040503050406030204" pitchFamily="18" charset="0"/>
                <a:ea typeface="Cambria" panose="02040503050406030204" pitchFamily="18" charset="0"/>
              </a:rPr>
              <a:t>từ</a:t>
            </a:r>
            <a:r>
              <a:rPr lang="en-US" altLang="zh-CN" sz="2000" b="1" dirty="0">
                <a:latin typeface="Cambria" panose="02040503050406030204" pitchFamily="18" charset="0"/>
                <a:ea typeface="Cambria" panose="02040503050406030204" pitchFamily="18" charset="0"/>
              </a:rPr>
              <a:t> “</a:t>
            </a:r>
            <a:r>
              <a:rPr lang="en-US" altLang="zh-CN" sz="2000" b="1" dirty="0" err="1">
                <a:latin typeface="Cambria" panose="02040503050406030204" pitchFamily="18" charset="0"/>
                <a:ea typeface="Cambria" panose="02040503050406030204" pitchFamily="18" charset="0"/>
              </a:rPr>
              <a:t>nghẹn</a:t>
            </a:r>
            <a:r>
              <a:rPr lang="en-US" altLang="zh-CN" sz="2000" b="1" dirty="0">
                <a:latin typeface="Cambria" panose="02040503050406030204" pitchFamily="18" charset="0"/>
                <a:ea typeface="Cambria" panose="02040503050406030204" pitchFamily="18" charset="0"/>
              </a:rPr>
              <a:t> </a:t>
            </a:r>
            <a:r>
              <a:rPr lang="en-US" altLang="zh-CN" sz="2000" b="1" dirty="0" err="1">
                <a:latin typeface="Cambria" panose="02040503050406030204" pitchFamily="18" charset="0"/>
                <a:ea typeface="Cambria" panose="02040503050406030204" pitchFamily="18" charset="0"/>
              </a:rPr>
              <a:t>ngào</a:t>
            </a:r>
            <a:r>
              <a:rPr lang="en-US" altLang="zh-CN" sz="2000" b="1" dirty="0">
                <a:latin typeface="Cambria" panose="02040503050406030204" pitchFamily="18" charset="0"/>
                <a:ea typeface="Cambria" panose="02040503050406030204" pitchFamily="18" charset="0"/>
              </a:rPr>
              <a:t>”</a:t>
            </a:r>
          </a:p>
        </p:txBody>
      </p:sp>
      <p:sp>
        <p:nvSpPr>
          <p:cNvPr id="49" name="Rectangle 48"/>
          <p:cNvSpPr/>
          <p:nvPr/>
        </p:nvSpPr>
        <p:spPr>
          <a:xfrm>
            <a:off x="3179345" y="-70070"/>
            <a:ext cx="2411238" cy="584775"/>
          </a:xfrm>
          <a:prstGeom prst="rect">
            <a:avLst/>
          </a:prstGeom>
        </p:spPr>
        <p:txBody>
          <a:bodyPr wrap="none">
            <a:spAutoFit/>
          </a:bodyPr>
          <a:lstStyle/>
          <a:p>
            <a:pPr algn="ctr"/>
            <a:r>
              <a:rPr lang="en-US" altLang="zh-CN" sz="3200" dirty="0" err="1">
                <a:solidFill>
                  <a:srgbClr val="697DA9"/>
                </a:solidFill>
                <a:latin typeface="Cambria" panose="02040503050406030204" pitchFamily="18" charset="0"/>
                <a:ea typeface="Cambria" panose="02040503050406030204" pitchFamily="18" charset="0"/>
              </a:rPr>
              <a:t>Giải</a:t>
            </a:r>
            <a:r>
              <a:rPr lang="en-US" altLang="zh-CN" sz="3200" dirty="0">
                <a:solidFill>
                  <a:srgbClr val="697DA9"/>
                </a:solidFill>
                <a:latin typeface="Cambria" panose="02040503050406030204" pitchFamily="18" charset="0"/>
                <a:ea typeface="Cambria" panose="02040503050406030204" pitchFamily="18" charset="0"/>
              </a:rPr>
              <a:t> </a:t>
            </a:r>
            <a:r>
              <a:rPr lang="en-US" altLang="zh-CN" sz="3200" dirty="0" err="1">
                <a:solidFill>
                  <a:srgbClr val="697DA9"/>
                </a:solidFill>
                <a:latin typeface="Cambria" panose="02040503050406030204" pitchFamily="18" charset="0"/>
                <a:ea typeface="Cambria" panose="02040503050406030204" pitchFamily="18" charset="0"/>
              </a:rPr>
              <a:t>nghĩa</a:t>
            </a:r>
            <a:r>
              <a:rPr lang="en-US" altLang="zh-CN" sz="3200" dirty="0">
                <a:solidFill>
                  <a:srgbClr val="697DA9"/>
                </a:solidFill>
                <a:latin typeface="Cambria" panose="02040503050406030204" pitchFamily="18" charset="0"/>
                <a:ea typeface="Cambria" panose="02040503050406030204" pitchFamily="18" charset="0"/>
              </a:rPr>
              <a:t> </a:t>
            </a:r>
            <a:r>
              <a:rPr lang="en-US" altLang="zh-CN" sz="3200" dirty="0" err="1">
                <a:solidFill>
                  <a:srgbClr val="697DA9"/>
                </a:solidFill>
                <a:latin typeface="Cambria" panose="02040503050406030204" pitchFamily="18" charset="0"/>
                <a:ea typeface="Cambria" panose="02040503050406030204" pitchFamily="18" charset="0"/>
              </a:rPr>
              <a:t>từ</a:t>
            </a:r>
            <a:endParaRPr lang="zh-CN" altLang="en-US" sz="3200" b="1" dirty="0">
              <a:solidFill>
                <a:srgbClr val="697DA9"/>
              </a:solidFill>
              <a:latin typeface="Cambria" panose="02040503050406030204" pitchFamily="18" charset="0"/>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anim calcmode="lin" valueType="num">
                                      <p:cBhvr>
                                        <p:cTn id="34" dur="1000" fill="hold"/>
                                        <p:tgtEl>
                                          <p:spTgt spid="47"/>
                                        </p:tgtEl>
                                        <p:attrNameLst>
                                          <p:attrName>ppt_x</p:attrName>
                                        </p:attrNameLst>
                                      </p:cBhvr>
                                      <p:tavLst>
                                        <p:tav tm="0">
                                          <p:val>
                                            <p:strVal val="#ppt_x"/>
                                          </p:val>
                                        </p:tav>
                                        <p:tav tm="100000">
                                          <p:val>
                                            <p:strVal val="#ppt_x"/>
                                          </p:val>
                                        </p:tav>
                                      </p:tavLst>
                                    </p:anim>
                                    <p:anim calcmode="lin" valueType="num">
                                      <p:cBhvr>
                                        <p:cTn id="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P spid="6"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0"/>
        <p:cNvGrpSpPr/>
        <p:nvPr/>
      </p:nvGrpSpPr>
      <p:grpSpPr>
        <a:xfrm>
          <a:off x="0" y="0"/>
          <a:ext cx="0" cy="0"/>
          <a:chOff x="0" y="0"/>
          <a:chExt cx="0" cy="0"/>
        </a:xfrm>
      </p:grpSpPr>
      <p:grpSp>
        <p:nvGrpSpPr>
          <p:cNvPr id="3565" name="Google Shape;3565;p59"/>
          <p:cNvGrpSpPr/>
          <p:nvPr/>
        </p:nvGrpSpPr>
        <p:grpSpPr>
          <a:xfrm>
            <a:off x="720001" y="2145630"/>
            <a:ext cx="2008608" cy="2389567"/>
            <a:chOff x="361026" y="2145630"/>
            <a:chExt cx="2008608" cy="2389567"/>
          </a:xfrm>
        </p:grpSpPr>
        <p:sp>
          <p:nvSpPr>
            <p:cNvPr id="3566" name="Google Shape;3566;p59"/>
            <p:cNvSpPr/>
            <p:nvPr/>
          </p:nvSpPr>
          <p:spPr>
            <a:xfrm flipH="1">
              <a:off x="627959" y="4440170"/>
              <a:ext cx="1555652" cy="95027"/>
            </a:xfrm>
            <a:custGeom>
              <a:avLst/>
              <a:gdLst/>
              <a:ahLst/>
              <a:cxnLst/>
              <a:rect l="l" t="t" r="r" b="b"/>
              <a:pathLst>
                <a:path w="13882" h="848" extrusionOk="0">
                  <a:moveTo>
                    <a:pt x="6941" y="0"/>
                  </a:moveTo>
                  <a:cubicBezTo>
                    <a:pt x="687" y="0"/>
                    <a:pt x="0" y="188"/>
                    <a:pt x="0" y="429"/>
                  </a:cubicBezTo>
                  <a:cubicBezTo>
                    <a:pt x="0" y="660"/>
                    <a:pt x="3114" y="848"/>
                    <a:pt x="6941" y="848"/>
                  </a:cubicBezTo>
                  <a:cubicBezTo>
                    <a:pt x="10777" y="848"/>
                    <a:pt x="13881" y="660"/>
                    <a:pt x="13881" y="429"/>
                  </a:cubicBezTo>
                  <a:cubicBezTo>
                    <a:pt x="13881" y="188"/>
                    <a:pt x="13150" y="0"/>
                    <a:pt x="6941"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9"/>
            <p:cNvSpPr/>
            <p:nvPr/>
          </p:nvSpPr>
          <p:spPr>
            <a:xfrm flipH="1">
              <a:off x="1052900" y="3960329"/>
              <a:ext cx="970797" cy="520070"/>
            </a:xfrm>
            <a:custGeom>
              <a:avLst/>
              <a:gdLst/>
              <a:ahLst/>
              <a:cxnLst/>
              <a:rect l="l" t="t" r="r" b="b"/>
              <a:pathLst>
                <a:path w="8663" h="4641" extrusionOk="0">
                  <a:moveTo>
                    <a:pt x="1883" y="0"/>
                  </a:moveTo>
                  <a:cubicBezTo>
                    <a:pt x="1517" y="687"/>
                    <a:pt x="1321" y="1668"/>
                    <a:pt x="1526" y="3078"/>
                  </a:cubicBezTo>
                  <a:cubicBezTo>
                    <a:pt x="1553" y="3274"/>
                    <a:pt x="1589" y="3488"/>
                    <a:pt x="1633" y="3702"/>
                  </a:cubicBezTo>
                  <a:cubicBezTo>
                    <a:pt x="1633" y="3702"/>
                    <a:pt x="1" y="3774"/>
                    <a:pt x="206" y="4291"/>
                  </a:cubicBezTo>
                  <a:cubicBezTo>
                    <a:pt x="305" y="4547"/>
                    <a:pt x="1807" y="4640"/>
                    <a:pt x="3331" y="4640"/>
                  </a:cubicBezTo>
                  <a:cubicBezTo>
                    <a:pt x="4837" y="4640"/>
                    <a:pt x="6363" y="4549"/>
                    <a:pt x="6575" y="4434"/>
                  </a:cubicBezTo>
                  <a:cubicBezTo>
                    <a:pt x="6674" y="4380"/>
                    <a:pt x="6825" y="4273"/>
                    <a:pt x="7013" y="4104"/>
                  </a:cubicBezTo>
                  <a:cubicBezTo>
                    <a:pt x="7530" y="3631"/>
                    <a:pt x="8288" y="2641"/>
                    <a:pt x="8663" y="732"/>
                  </a:cubicBezTo>
                  <a:lnTo>
                    <a:pt x="18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9"/>
            <p:cNvSpPr/>
            <p:nvPr/>
          </p:nvSpPr>
          <p:spPr>
            <a:xfrm flipH="1">
              <a:off x="1052900" y="3960329"/>
              <a:ext cx="822875" cy="467963"/>
            </a:xfrm>
            <a:custGeom>
              <a:avLst/>
              <a:gdLst/>
              <a:ahLst/>
              <a:cxnLst/>
              <a:rect l="l" t="t" r="r" b="b"/>
              <a:pathLst>
                <a:path w="7343" h="4176" extrusionOk="0">
                  <a:moveTo>
                    <a:pt x="563" y="0"/>
                  </a:moveTo>
                  <a:cubicBezTo>
                    <a:pt x="197" y="687"/>
                    <a:pt x="1" y="1668"/>
                    <a:pt x="206" y="3078"/>
                  </a:cubicBezTo>
                  <a:cubicBezTo>
                    <a:pt x="840" y="3593"/>
                    <a:pt x="2054" y="4176"/>
                    <a:pt x="4271" y="4176"/>
                  </a:cubicBezTo>
                  <a:cubicBezTo>
                    <a:pt x="4705" y="4176"/>
                    <a:pt x="5178" y="4154"/>
                    <a:pt x="5693" y="4104"/>
                  </a:cubicBezTo>
                  <a:cubicBezTo>
                    <a:pt x="6210" y="3631"/>
                    <a:pt x="6968" y="2641"/>
                    <a:pt x="7343" y="732"/>
                  </a:cubicBezTo>
                  <a:lnTo>
                    <a:pt x="563" y="0"/>
                  </a:ln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9"/>
            <p:cNvSpPr/>
            <p:nvPr/>
          </p:nvSpPr>
          <p:spPr>
            <a:xfrm flipH="1">
              <a:off x="361026" y="3608909"/>
              <a:ext cx="249003" cy="312199"/>
            </a:xfrm>
            <a:custGeom>
              <a:avLst/>
              <a:gdLst/>
              <a:ahLst/>
              <a:cxnLst/>
              <a:rect l="l" t="t" r="r" b="b"/>
              <a:pathLst>
                <a:path w="2222" h="2786" extrusionOk="0">
                  <a:moveTo>
                    <a:pt x="1227" y="1"/>
                  </a:moveTo>
                  <a:cubicBezTo>
                    <a:pt x="1130" y="1"/>
                    <a:pt x="1036" y="21"/>
                    <a:pt x="955" y="50"/>
                  </a:cubicBezTo>
                  <a:cubicBezTo>
                    <a:pt x="794" y="103"/>
                    <a:pt x="678" y="192"/>
                    <a:pt x="678" y="192"/>
                  </a:cubicBezTo>
                  <a:cubicBezTo>
                    <a:pt x="678" y="192"/>
                    <a:pt x="0" y="1736"/>
                    <a:pt x="62" y="2048"/>
                  </a:cubicBezTo>
                  <a:cubicBezTo>
                    <a:pt x="113" y="2262"/>
                    <a:pt x="570" y="2785"/>
                    <a:pt x="1104" y="2785"/>
                  </a:cubicBezTo>
                  <a:cubicBezTo>
                    <a:pt x="1325" y="2785"/>
                    <a:pt x="1560" y="2696"/>
                    <a:pt x="1784" y="2458"/>
                  </a:cubicBezTo>
                  <a:cubicBezTo>
                    <a:pt x="1936" y="2298"/>
                    <a:pt x="2025" y="2146"/>
                    <a:pt x="2061" y="1994"/>
                  </a:cubicBezTo>
                  <a:cubicBezTo>
                    <a:pt x="2221" y="1432"/>
                    <a:pt x="1642" y="1049"/>
                    <a:pt x="1642" y="1049"/>
                  </a:cubicBezTo>
                  <a:cubicBezTo>
                    <a:pt x="1642" y="1049"/>
                    <a:pt x="2168" y="879"/>
                    <a:pt x="1757" y="290"/>
                  </a:cubicBezTo>
                  <a:cubicBezTo>
                    <a:pt x="1601" y="71"/>
                    <a:pt x="1408" y="1"/>
                    <a:pt x="1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9"/>
            <p:cNvSpPr/>
            <p:nvPr/>
          </p:nvSpPr>
          <p:spPr>
            <a:xfrm flipH="1">
              <a:off x="379069" y="3614400"/>
              <a:ext cx="230961" cy="306708"/>
            </a:xfrm>
            <a:custGeom>
              <a:avLst/>
              <a:gdLst/>
              <a:ahLst/>
              <a:cxnLst/>
              <a:rect l="l" t="t" r="r" b="b"/>
              <a:pathLst>
                <a:path w="2061" h="2737" extrusionOk="0">
                  <a:moveTo>
                    <a:pt x="955" y="1"/>
                  </a:moveTo>
                  <a:cubicBezTo>
                    <a:pt x="794" y="54"/>
                    <a:pt x="678" y="143"/>
                    <a:pt x="678" y="143"/>
                  </a:cubicBezTo>
                  <a:cubicBezTo>
                    <a:pt x="678" y="143"/>
                    <a:pt x="0" y="1687"/>
                    <a:pt x="62" y="1999"/>
                  </a:cubicBezTo>
                  <a:cubicBezTo>
                    <a:pt x="113" y="2213"/>
                    <a:pt x="570" y="2736"/>
                    <a:pt x="1104" y="2736"/>
                  </a:cubicBezTo>
                  <a:cubicBezTo>
                    <a:pt x="1325" y="2736"/>
                    <a:pt x="1560" y="2647"/>
                    <a:pt x="1784" y="2409"/>
                  </a:cubicBezTo>
                  <a:cubicBezTo>
                    <a:pt x="1936" y="2249"/>
                    <a:pt x="2025" y="2097"/>
                    <a:pt x="2061" y="1945"/>
                  </a:cubicBezTo>
                  <a:lnTo>
                    <a:pt x="2061" y="1945"/>
                  </a:lnTo>
                  <a:cubicBezTo>
                    <a:pt x="1977" y="1960"/>
                    <a:pt x="1895" y="1967"/>
                    <a:pt x="1817" y="1967"/>
                  </a:cubicBezTo>
                  <a:cubicBezTo>
                    <a:pt x="1360" y="1967"/>
                    <a:pt x="1019" y="1727"/>
                    <a:pt x="1079" y="1285"/>
                  </a:cubicBezTo>
                  <a:cubicBezTo>
                    <a:pt x="1160" y="803"/>
                    <a:pt x="1053" y="313"/>
                    <a:pt x="955"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9"/>
            <p:cNvSpPr/>
            <p:nvPr/>
          </p:nvSpPr>
          <p:spPr>
            <a:xfrm flipH="1">
              <a:off x="1639660" y="2173308"/>
              <a:ext cx="410037" cy="320604"/>
            </a:xfrm>
            <a:custGeom>
              <a:avLst/>
              <a:gdLst/>
              <a:ahLst/>
              <a:cxnLst/>
              <a:rect l="l" t="t" r="r" b="b"/>
              <a:pathLst>
                <a:path w="3659" h="2861" extrusionOk="0">
                  <a:moveTo>
                    <a:pt x="1791" y="1"/>
                  </a:moveTo>
                  <a:cubicBezTo>
                    <a:pt x="1475" y="1"/>
                    <a:pt x="1147" y="127"/>
                    <a:pt x="830" y="460"/>
                  </a:cubicBezTo>
                  <a:cubicBezTo>
                    <a:pt x="1" y="1335"/>
                    <a:pt x="830" y="2075"/>
                    <a:pt x="1544" y="2485"/>
                  </a:cubicBezTo>
                  <a:cubicBezTo>
                    <a:pt x="1954" y="2726"/>
                    <a:pt x="2329" y="2860"/>
                    <a:pt x="2329" y="2860"/>
                  </a:cubicBezTo>
                  <a:lnTo>
                    <a:pt x="2686" y="2432"/>
                  </a:lnTo>
                  <a:lnTo>
                    <a:pt x="3391" y="1567"/>
                  </a:lnTo>
                  <a:lnTo>
                    <a:pt x="3658" y="1245"/>
                  </a:lnTo>
                  <a:cubicBezTo>
                    <a:pt x="3658" y="1245"/>
                    <a:pt x="3462" y="969"/>
                    <a:pt x="3150" y="666"/>
                  </a:cubicBezTo>
                  <a:cubicBezTo>
                    <a:pt x="2800" y="344"/>
                    <a:pt x="2312"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9"/>
            <p:cNvSpPr/>
            <p:nvPr/>
          </p:nvSpPr>
          <p:spPr>
            <a:xfrm flipH="1">
              <a:off x="1669692" y="2257129"/>
              <a:ext cx="242055" cy="188709"/>
            </a:xfrm>
            <a:custGeom>
              <a:avLst/>
              <a:gdLst/>
              <a:ahLst/>
              <a:cxnLst/>
              <a:rect l="l" t="t" r="r" b="b"/>
              <a:pathLst>
                <a:path w="2160" h="1684" extrusionOk="0">
                  <a:moveTo>
                    <a:pt x="740" y="0"/>
                  </a:moveTo>
                  <a:cubicBezTo>
                    <a:pt x="581" y="0"/>
                    <a:pt x="433" y="54"/>
                    <a:pt x="313" y="185"/>
                  </a:cubicBezTo>
                  <a:cubicBezTo>
                    <a:pt x="1" y="524"/>
                    <a:pt x="268" y="890"/>
                    <a:pt x="643" y="1184"/>
                  </a:cubicBezTo>
                  <a:cubicBezTo>
                    <a:pt x="920" y="1407"/>
                    <a:pt x="1259" y="1586"/>
                    <a:pt x="1455" y="1684"/>
                  </a:cubicBezTo>
                  <a:lnTo>
                    <a:pt x="2160" y="819"/>
                  </a:lnTo>
                  <a:cubicBezTo>
                    <a:pt x="1990" y="658"/>
                    <a:pt x="1740" y="435"/>
                    <a:pt x="1464" y="265"/>
                  </a:cubicBezTo>
                  <a:cubicBezTo>
                    <a:pt x="1227" y="113"/>
                    <a:pt x="971"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9"/>
            <p:cNvSpPr/>
            <p:nvPr/>
          </p:nvSpPr>
          <p:spPr>
            <a:xfrm flipH="1">
              <a:off x="1639660" y="2247828"/>
              <a:ext cx="237012" cy="246084"/>
            </a:xfrm>
            <a:custGeom>
              <a:avLst/>
              <a:gdLst/>
              <a:ahLst/>
              <a:cxnLst/>
              <a:rect l="l" t="t" r="r" b="b"/>
              <a:pathLst>
                <a:path w="2115" h="2196" extrusionOk="0">
                  <a:moveTo>
                    <a:pt x="1606" y="1"/>
                  </a:moveTo>
                  <a:cubicBezTo>
                    <a:pt x="1436" y="117"/>
                    <a:pt x="1285" y="232"/>
                    <a:pt x="1151" y="348"/>
                  </a:cubicBezTo>
                  <a:cubicBezTo>
                    <a:pt x="803" y="652"/>
                    <a:pt x="526" y="973"/>
                    <a:pt x="330" y="1267"/>
                  </a:cubicBezTo>
                  <a:cubicBezTo>
                    <a:pt x="187" y="1473"/>
                    <a:pt x="80" y="1660"/>
                    <a:pt x="0" y="1820"/>
                  </a:cubicBezTo>
                  <a:cubicBezTo>
                    <a:pt x="410" y="2061"/>
                    <a:pt x="785" y="2195"/>
                    <a:pt x="785" y="2195"/>
                  </a:cubicBezTo>
                  <a:lnTo>
                    <a:pt x="1142" y="1767"/>
                  </a:lnTo>
                  <a:lnTo>
                    <a:pt x="1847" y="902"/>
                  </a:lnTo>
                  <a:lnTo>
                    <a:pt x="2114" y="580"/>
                  </a:lnTo>
                  <a:cubicBezTo>
                    <a:pt x="2114" y="580"/>
                    <a:pt x="1918" y="304"/>
                    <a:pt x="1606"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9"/>
            <p:cNvSpPr/>
            <p:nvPr/>
          </p:nvSpPr>
          <p:spPr>
            <a:xfrm flipH="1">
              <a:off x="689930" y="2160421"/>
              <a:ext cx="358040" cy="333491"/>
            </a:xfrm>
            <a:custGeom>
              <a:avLst/>
              <a:gdLst/>
              <a:ahLst/>
              <a:cxnLst/>
              <a:rect l="l" t="t" r="r" b="b"/>
              <a:pathLst>
                <a:path w="3195" h="2976" extrusionOk="0">
                  <a:moveTo>
                    <a:pt x="1878" y="0"/>
                  </a:moveTo>
                  <a:cubicBezTo>
                    <a:pt x="1448" y="0"/>
                    <a:pt x="992" y="228"/>
                    <a:pt x="634" y="459"/>
                  </a:cubicBezTo>
                  <a:cubicBezTo>
                    <a:pt x="259" y="709"/>
                    <a:pt x="1" y="959"/>
                    <a:pt x="1" y="959"/>
                  </a:cubicBezTo>
                  <a:cubicBezTo>
                    <a:pt x="1" y="959"/>
                    <a:pt x="143" y="1146"/>
                    <a:pt x="340" y="1414"/>
                  </a:cubicBezTo>
                  <a:cubicBezTo>
                    <a:pt x="509" y="1655"/>
                    <a:pt x="732" y="1949"/>
                    <a:pt x="937" y="2226"/>
                  </a:cubicBezTo>
                  <a:cubicBezTo>
                    <a:pt x="1241" y="2627"/>
                    <a:pt x="1517" y="2975"/>
                    <a:pt x="1544" y="2975"/>
                  </a:cubicBezTo>
                  <a:cubicBezTo>
                    <a:pt x="1571" y="2975"/>
                    <a:pt x="1865" y="2734"/>
                    <a:pt x="2168" y="2377"/>
                  </a:cubicBezTo>
                  <a:cubicBezTo>
                    <a:pt x="2668" y="1798"/>
                    <a:pt x="3194" y="923"/>
                    <a:pt x="2614" y="317"/>
                  </a:cubicBezTo>
                  <a:cubicBezTo>
                    <a:pt x="2399" y="88"/>
                    <a:pt x="2144"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9"/>
            <p:cNvSpPr/>
            <p:nvPr/>
          </p:nvSpPr>
          <p:spPr>
            <a:xfrm flipH="1">
              <a:off x="804906" y="2239424"/>
              <a:ext cx="205074" cy="170443"/>
            </a:xfrm>
            <a:custGeom>
              <a:avLst/>
              <a:gdLst/>
              <a:ahLst/>
              <a:cxnLst/>
              <a:rect l="l" t="t" r="r" b="b"/>
              <a:pathLst>
                <a:path w="1830" h="1521" extrusionOk="0">
                  <a:moveTo>
                    <a:pt x="1317" y="1"/>
                  </a:moveTo>
                  <a:cubicBezTo>
                    <a:pt x="1150" y="1"/>
                    <a:pt x="945" y="78"/>
                    <a:pt x="741" y="192"/>
                  </a:cubicBezTo>
                  <a:cubicBezTo>
                    <a:pt x="465" y="343"/>
                    <a:pt x="188" y="557"/>
                    <a:pt x="1" y="709"/>
                  </a:cubicBezTo>
                  <a:cubicBezTo>
                    <a:pt x="170" y="950"/>
                    <a:pt x="393" y="1244"/>
                    <a:pt x="598" y="1521"/>
                  </a:cubicBezTo>
                  <a:cubicBezTo>
                    <a:pt x="786" y="1396"/>
                    <a:pt x="1125" y="1173"/>
                    <a:pt x="1374" y="923"/>
                  </a:cubicBezTo>
                  <a:cubicBezTo>
                    <a:pt x="1660" y="638"/>
                    <a:pt x="1829" y="325"/>
                    <a:pt x="1562" y="84"/>
                  </a:cubicBezTo>
                  <a:cubicBezTo>
                    <a:pt x="1497" y="26"/>
                    <a:pt x="1413"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9"/>
            <p:cNvSpPr/>
            <p:nvPr/>
          </p:nvSpPr>
          <p:spPr>
            <a:xfrm flipH="1">
              <a:off x="804906" y="2211857"/>
              <a:ext cx="243064" cy="282055"/>
            </a:xfrm>
            <a:custGeom>
              <a:avLst/>
              <a:gdLst/>
              <a:ahLst/>
              <a:cxnLst/>
              <a:rect l="l" t="t" r="r" b="b"/>
              <a:pathLst>
                <a:path w="2169" h="2517" extrusionOk="0">
                  <a:moveTo>
                    <a:pt x="634" y="0"/>
                  </a:moveTo>
                  <a:cubicBezTo>
                    <a:pt x="259" y="250"/>
                    <a:pt x="1" y="500"/>
                    <a:pt x="1" y="500"/>
                  </a:cubicBezTo>
                  <a:cubicBezTo>
                    <a:pt x="1" y="500"/>
                    <a:pt x="143" y="687"/>
                    <a:pt x="340" y="955"/>
                  </a:cubicBezTo>
                  <a:cubicBezTo>
                    <a:pt x="509" y="1196"/>
                    <a:pt x="732" y="1490"/>
                    <a:pt x="937" y="1767"/>
                  </a:cubicBezTo>
                  <a:cubicBezTo>
                    <a:pt x="1241" y="2168"/>
                    <a:pt x="1517" y="2516"/>
                    <a:pt x="1544" y="2516"/>
                  </a:cubicBezTo>
                  <a:cubicBezTo>
                    <a:pt x="1571" y="2516"/>
                    <a:pt x="1865" y="2275"/>
                    <a:pt x="2168" y="1918"/>
                  </a:cubicBezTo>
                  <a:cubicBezTo>
                    <a:pt x="2052" y="1660"/>
                    <a:pt x="1892" y="1410"/>
                    <a:pt x="1713" y="1169"/>
                  </a:cubicBezTo>
                  <a:cubicBezTo>
                    <a:pt x="1508" y="901"/>
                    <a:pt x="1294" y="652"/>
                    <a:pt x="1080" y="438"/>
                  </a:cubicBezTo>
                  <a:cubicBezTo>
                    <a:pt x="919" y="268"/>
                    <a:pt x="759" y="116"/>
                    <a:pt x="634"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9"/>
            <p:cNvSpPr/>
            <p:nvPr/>
          </p:nvSpPr>
          <p:spPr>
            <a:xfrm flipH="1">
              <a:off x="478020" y="2145630"/>
              <a:ext cx="1566634" cy="2179679"/>
            </a:xfrm>
            <a:custGeom>
              <a:avLst/>
              <a:gdLst/>
              <a:ahLst/>
              <a:cxnLst/>
              <a:rect l="l" t="t" r="r" b="b"/>
              <a:pathLst>
                <a:path w="13980" h="19451" extrusionOk="0">
                  <a:moveTo>
                    <a:pt x="6362" y="1"/>
                  </a:moveTo>
                  <a:cubicBezTo>
                    <a:pt x="5148" y="1"/>
                    <a:pt x="4202" y="461"/>
                    <a:pt x="4229" y="565"/>
                  </a:cubicBezTo>
                  <a:cubicBezTo>
                    <a:pt x="4282" y="734"/>
                    <a:pt x="4684" y="823"/>
                    <a:pt x="4613" y="877"/>
                  </a:cubicBezTo>
                  <a:cubicBezTo>
                    <a:pt x="4613" y="877"/>
                    <a:pt x="2828" y="877"/>
                    <a:pt x="1517" y="3821"/>
                  </a:cubicBezTo>
                  <a:cubicBezTo>
                    <a:pt x="411" y="6337"/>
                    <a:pt x="54" y="10119"/>
                    <a:pt x="179" y="12001"/>
                  </a:cubicBezTo>
                  <a:cubicBezTo>
                    <a:pt x="188" y="12180"/>
                    <a:pt x="206" y="12349"/>
                    <a:pt x="232" y="12492"/>
                  </a:cubicBezTo>
                  <a:lnTo>
                    <a:pt x="72" y="13125"/>
                  </a:lnTo>
                  <a:cubicBezTo>
                    <a:pt x="0" y="13668"/>
                    <a:pt x="356" y="19450"/>
                    <a:pt x="4982" y="19450"/>
                  </a:cubicBezTo>
                  <a:cubicBezTo>
                    <a:pt x="4993" y="19450"/>
                    <a:pt x="5003" y="19450"/>
                    <a:pt x="5014" y="19450"/>
                  </a:cubicBezTo>
                  <a:cubicBezTo>
                    <a:pt x="6022" y="19441"/>
                    <a:pt x="6932" y="19424"/>
                    <a:pt x="7753" y="19379"/>
                  </a:cubicBezTo>
                  <a:cubicBezTo>
                    <a:pt x="10376" y="19263"/>
                    <a:pt x="11972" y="19013"/>
                    <a:pt x="12106" y="18906"/>
                  </a:cubicBezTo>
                  <a:cubicBezTo>
                    <a:pt x="12294" y="18737"/>
                    <a:pt x="13980" y="17167"/>
                    <a:pt x="13391" y="12010"/>
                  </a:cubicBezTo>
                  <a:cubicBezTo>
                    <a:pt x="12793" y="6845"/>
                    <a:pt x="10866" y="2233"/>
                    <a:pt x="8796" y="752"/>
                  </a:cubicBezTo>
                  <a:cubicBezTo>
                    <a:pt x="7997" y="183"/>
                    <a:pt x="7126" y="1"/>
                    <a:pt x="6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9"/>
            <p:cNvSpPr/>
            <p:nvPr/>
          </p:nvSpPr>
          <p:spPr>
            <a:xfrm flipH="1">
              <a:off x="1154765" y="3311278"/>
              <a:ext cx="889888" cy="1014031"/>
            </a:xfrm>
            <a:custGeom>
              <a:avLst/>
              <a:gdLst/>
              <a:ahLst/>
              <a:cxnLst/>
              <a:rect l="l" t="t" r="r" b="b"/>
              <a:pathLst>
                <a:path w="7941" h="9049" extrusionOk="0">
                  <a:moveTo>
                    <a:pt x="3816" y="0"/>
                  </a:moveTo>
                  <a:cubicBezTo>
                    <a:pt x="3264" y="0"/>
                    <a:pt x="2731" y="143"/>
                    <a:pt x="2284" y="484"/>
                  </a:cubicBezTo>
                  <a:cubicBezTo>
                    <a:pt x="1526" y="1064"/>
                    <a:pt x="768" y="1251"/>
                    <a:pt x="179" y="1599"/>
                  </a:cubicBezTo>
                  <a:cubicBezTo>
                    <a:pt x="188" y="1778"/>
                    <a:pt x="206" y="1947"/>
                    <a:pt x="232" y="2090"/>
                  </a:cubicBezTo>
                  <a:lnTo>
                    <a:pt x="72" y="2723"/>
                  </a:lnTo>
                  <a:cubicBezTo>
                    <a:pt x="0" y="3266"/>
                    <a:pt x="356" y="9048"/>
                    <a:pt x="4982" y="9048"/>
                  </a:cubicBezTo>
                  <a:cubicBezTo>
                    <a:pt x="4993" y="9048"/>
                    <a:pt x="5003" y="9048"/>
                    <a:pt x="5014" y="9048"/>
                  </a:cubicBezTo>
                  <a:cubicBezTo>
                    <a:pt x="6022" y="9039"/>
                    <a:pt x="6932" y="9022"/>
                    <a:pt x="7753" y="8977"/>
                  </a:cubicBezTo>
                  <a:lnTo>
                    <a:pt x="7753" y="5525"/>
                  </a:lnTo>
                  <a:cubicBezTo>
                    <a:pt x="7726" y="5435"/>
                    <a:pt x="7940" y="2527"/>
                    <a:pt x="6941" y="1412"/>
                  </a:cubicBezTo>
                  <a:cubicBezTo>
                    <a:pt x="6260" y="652"/>
                    <a:pt x="4996"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9"/>
            <p:cNvSpPr/>
            <p:nvPr/>
          </p:nvSpPr>
          <p:spPr>
            <a:xfrm flipH="1">
              <a:off x="531025" y="3782714"/>
              <a:ext cx="948833" cy="718193"/>
            </a:xfrm>
            <a:custGeom>
              <a:avLst/>
              <a:gdLst/>
              <a:ahLst/>
              <a:cxnLst/>
              <a:rect l="l" t="t" r="r" b="b"/>
              <a:pathLst>
                <a:path w="8467" h="6409" extrusionOk="0">
                  <a:moveTo>
                    <a:pt x="5808" y="1"/>
                  </a:moveTo>
                  <a:cubicBezTo>
                    <a:pt x="5388" y="1"/>
                    <a:pt x="4907" y="31"/>
                    <a:pt x="4354" y="104"/>
                  </a:cubicBezTo>
                  <a:cubicBezTo>
                    <a:pt x="4354" y="104"/>
                    <a:pt x="45" y="158"/>
                    <a:pt x="1598" y="5600"/>
                  </a:cubicBezTo>
                  <a:cubicBezTo>
                    <a:pt x="1598" y="5600"/>
                    <a:pt x="1" y="5787"/>
                    <a:pt x="215" y="6296"/>
                  </a:cubicBezTo>
                  <a:cubicBezTo>
                    <a:pt x="253" y="6378"/>
                    <a:pt x="988" y="6409"/>
                    <a:pt x="1891" y="6409"/>
                  </a:cubicBezTo>
                  <a:cubicBezTo>
                    <a:pt x="3123" y="6409"/>
                    <a:pt x="4666" y="6352"/>
                    <a:pt x="5166" y="6296"/>
                  </a:cubicBezTo>
                  <a:cubicBezTo>
                    <a:pt x="5639" y="6251"/>
                    <a:pt x="8422" y="4413"/>
                    <a:pt x="8467" y="800"/>
                  </a:cubicBezTo>
                  <a:cubicBezTo>
                    <a:pt x="8467" y="800"/>
                    <a:pt x="7955" y="1"/>
                    <a:pt x="58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9"/>
            <p:cNvSpPr/>
            <p:nvPr/>
          </p:nvSpPr>
          <p:spPr>
            <a:xfrm flipH="1">
              <a:off x="1128879" y="2423762"/>
              <a:ext cx="57040" cy="85054"/>
            </a:xfrm>
            <a:custGeom>
              <a:avLst/>
              <a:gdLst/>
              <a:ahLst/>
              <a:cxnLst/>
              <a:rect l="l" t="t" r="r" b="b"/>
              <a:pathLst>
                <a:path w="509" h="759" extrusionOk="0">
                  <a:moveTo>
                    <a:pt x="259" y="1"/>
                  </a:moveTo>
                  <a:cubicBezTo>
                    <a:pt x="116" y="1"/>
                    <a:pt x="1" y="170"/>
                    <a:pt x="1" y="384"/>
                  </a:cubicBezTo>
                  <a:cubicBezTo>
                    <a:pt x="1" y="589"/>
                    <a:pt x="116" y="759"/>
                    <a:pt x="259" y="759"/>
                  </a:cubicBezTo>
                  <a:cubicBezTo>
                    <a:pt x="393" y="759"/>
                    <a:pt x="509" y="589"/>
                    <a:pt x="509" y="384"/>
                  </a:cubicBezTo>
                  <a:cubicBezTo>
                    <a:pt x="509" y="170"/>
                    <a:pt x="393"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9"/>
            <p:cNvSpPr/>
            <p:nvPr/>
          </p:nvSpPr>
          <p:spPr>
            <a:xfrm flipH="1">
              <a:off x="1147817" y="2436761"/>
              <a:ext cx="21068" cy="36083"/>
            </a:xfrm>
            <a:custGeom>
              <a:avLst/>
              <a:gdLst/>
              <a:ahLst/>
              <a:cxnLst/>
              <a:rect l="l" t="t" r="r" b="b"/>
              <a:pathLst>
                <a:path w="188" h="322" extrusionOk="0">
                  <a:moveTo>
                    <a:pt x="89" y="1"/>
                  </a:moveTo>
                  <a:cubicBezTo>
                    <a:pt x="36" y="1"/>
                    <a:pt x="0" y="72"/>
                    <a:pt x="0" y="161"/>
                  </a:cubicBezTo>
                  <a:cubicBezTo>
                    <a:pt x="0" y="250"/>
                    <a:pt x="36" y="322"/>
                    <a:pt x="89" y="322"/>
                  </a:cubicBezTo>
                  <a:cubicBezTo>
                    <a:pt x="143" y="322"/>
                    <a:pt x="188" y="250"/>
                    <a:pt x="188" y="161"/>
                  </a:cubicBezTo>
                  <a:cubicBezTo>
                    <a:pt x="188" y="72"/>
                    <a:pt x="143" y="1"/>
                    <a:pt x="8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9"/>
            <p:cNvSpPr/>
            <p:nvPr/>
          </p:nvSpPr>
          <p:spPr>
            <a:xfrm flipH="1">
              <a:off x="1628677" y="2423762"/>
              <a:ext cx="58048" cy="85054"/>
            </a:xfrm>
            <a:custGeom>
              <a:avLst/>
              <a:gdLst/>
              <a:ahLst/>
              <a:cxnLst/>
              <a:rect l="l" t="t" r="r" b="b"/>
              <a:pathLst>
                <a:path w="518" h="759" extrusionOk="0">
                  <a:moveTo>
                    <a:pt x="259" y="1"/>
                  </a:moveTo>
                  <a:cubicBezTo>
                    <a:pt x="116" y="1"/>
                    <a:pt x="0" y="170"/>
                    <a:pt x="0" y="384"/>
                  </a:cubicBezTo>
                  <a:cubicBezTo>
                    <a:pt x="0" y="589"/>
                    <a:pt x="116" y="759"/>
                    <a:pt x="259" y="759"/>
                  </a:cubicBezTo>
                  <a:cubicBezTo>
                    <a:pt x="402" y="759"/>
                    <a:pt x="517" y="589"/>
                    <a:pt x="517" y="384"/>
                  </a:cubicBezTo>
                  <a:cubicBezTo>
                    <a:pt x="517" y="170"/>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9"/>
            <p:cNvSpPr/>
            <p:nvPr/>
          </p:nvSpPr>
          <p:spPr>
            <a:xfrm flipH="1">
              <a:off x="1648625" y="2436761"/>
              <a:ext cx="21180" cy="36083"/>
            </a:xfrm>
            <a:custGeom>
              <a:avLst/>
              <a:gdLst/>
              <a:ahLst/>
              <a:cxnLst/>
              <a:rect l="l" t="t" r="r" b="b"/>
              <a:pathLst>
                <a:path w="189" h="322" extrusionOk="0">
                  <a:moveTo>
                    <a:pt x="99" y="1"/>
                  </a:moveTo>
                  <a:cubicBezTo>
                    <a:pt x="45" y="1"/>
                    <a:pt x="1" y="72"/>
                    <a:pt x="1" y="161"/>
                  </a:cubicBezTo>
                  <a:cubicBezTo>
                    <a:pt x="1" y="250"/>
                    <a:pt x="45" y="322"/>
                    <a:pt x="99" y="322"/>
                  </a:cubicBezTo>
                  <a:cubicBezTo>
                    <a:pt x="143" y="322"/>
                    <a:pt x="188" y="250"/>
                    <a:pt x="188" y="161"/>
                  </a:cubicBezTo>
                  <a:cubicBezTo>
                    <a:pt x="188" y="72"/>
                    <a:pt x="143" y="1"/>
                    <a:pt x="9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9"/>
            <p:cNvSpPr/>
            <p:nvPr/>
          </p:nvSpPr>
          <p:spPr>
            <a:xfrm flipH="1">
              <a:off x="1156782" y="2441804"/>
              <a:ext cx="530616" cy="698022"/>
            </a:xfrm>
            <a:custGeom>
              <a:avLst/>
              <a:gdLst/>
              <a:ahLst/>
              <a:cxnLst/>
              <a:rect l="l" t="t" r="r" b="b"/>
              <a:pathLst>
                <a:path w="4735" h="6229" extrusionOk="0">
                  <a:moveTo>
                    <a:pt x="2593" y="0"/>
                  </a:moveTo>
                  <a:cubicBezTo>
                    <a:pt x="2352" y="0"/>
                    <a:pt x="2129" y="27"/>
                    <a:pt x="1933" y="89"/>
                  </a:cubicBezTo>
                  <a:lnTo>
                    <a:pt x="1924" y="89"/>
                  </a:lnTo>
                  <a:cubicBezTo>
                    <a:pt x="880" y="420"/>
                    <a:pt x="300" y="1579"/>
                    <a:pt x="167" y="3230"/>
                  </a:cubicBezTo>
                  <a:cubicBezTo>
                    <a:pt x="1" y="5162"/>
                    <a:pt x="1025" y="6228"/>
                    <a:pt x="2636" y="6228"/>
                  </a:cubicBezTo>
                  <a:cubicBezTo>
                    <a:pt x="2669" y="6228"/>
                    <a:pt x="2702" y="6228"/>
                    <a:pt x="2736" y="6227"/>
                  </a:cubicBezTo>
                  <a:cubicBezTo>
                    <a:pt x="3298" y="6209"/>
                    <a:pt x="3726" y="5951"/>
                    <a:pt x="4029" y="5549"/>
                  </a:cubicBezTo>
                  <a:cubicBezTo>
                    <a:pt x="4556" y="4844"/>
                    <a:pt x="4734" y="3702"/>
                    <a:pt x="4707" y="2632"/>
                  </a:cubicBezTo>
                  <a:cubicBezTo>
                    <a:pt x="4654" y="946"/>
                    <a:pt x="3378" y="0"/>
                    <a:pt x="2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9"/>
            <p:cNvSpPr/>
            <p:nvPr/>
          </p:nvSpPr>
          <p:spPr>
            <a:xfrm flipH="1">
              <a:off x="1235786" y="2451777"/>
              <a:ext cx="451612" cy="688048"/>
            </a:xfrm>
            <a:custGeom>
              <a:avLst/>
              <a:gdLst/>
              <a:ahLst/>
              <a:cxnLst/>
              <a:rect l="l" t="t" r="r" b="b"/>
              <a:pathLst>
                <a:path w="4030" h="6140" extrusionOk="0">
                  <a:moveTo>
                    <a:pt x="1924" y="0"/>
                  </a:moveTo>
                  <a:lnTo>
                    <a:pt x="1924" y="0"/>
                  </a:lnTo>
                  <a:cubicBezTo>
                    <a:pt x="880" y="331"/>
                    <a:pt x="300" y="1490"/>
                    <a:pt x="167" y="3141"/>
                  </a:cubicBezTo>
                  <a:cubicBezTo>
                    <a:pt x="1" y="5073"/>
                    <a:pt x="1025" y="6139"/>
                    <a:pt x="2636" y="6139"/>
                  </a:cubicBezTo>
                  <a:cubicBezTo>
                    <a:pt x="2669" y="6139"/>
                    <a:pt x="2702" y="6139"/>
                    <a:pt x="2736" y="6138"/>
                  </a:cubicBezTo>
                  <a:cubicBezTo>
                    <a:pt x="3298" y="6120"/>
                    <a:pt x="3726" y="5862"/>
                    <a:pt x="4029" y="5460"/>
                  </a:cubicBezTo>
                  <a:lnTo>
                    <a:pt x="4029" y="5460"/>
                  </a:lnTo>
                  <a:cubicBezTo>
                    <a:pt x="3835" y="5495"/>
                    <a:pt x="3628" y="5514"/>
                    <a:pt x="3416" y="5514"/>
                  </a:cubicBezTo>
                  <a:cubicBezTo>
                    <a:pt x="2120" y="5514"/>
                    <a:pt x="650" y="4800"/>
                    <a:pt x="934" y="2668"/>
                  </a:cubicBezTo>
                  <a:cubicBezTo>
                    <a:pt x="1130" y="1187"/>
                    <a:pt x="1558" y="411"/>
                    <a:pt x="192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9"/>
            <p:cNvSpPr/>
            <p:nvPr/>
          </p:nvSpPr>
          <p:spPr>
            <a:xfrm flipH="1">
              <a:off x="1409707" y="2667717"/>
              <a:ext cx="22188" cy="297968"/>
            </a:xfrm>
            <a:custGeom>
              <a:avLst/>
              <a:gdLst/>
              <a:ahLst/>
              <a:cxnLst/>
              <a:rect l="l" t="t" r="r" b="b"/>
              <a:pathLst>
                <a:path w="198" h="2659" extrusionOk="0">
                  <a:moveTo>
                    <a:pt x="99" y="0"/>
                  </a:moveTo>
                  <a:cubicBezTo>
                    <a:pt x="37" y="0"/>
                    <a:pt x="1" y="45"/>
                    <a:pt x="1" y="98"/>
                  </a:cubicBezTo>
                  <a:lnTo>
                    <a:pt x="1" y="2561"/>
                  </a:lnTo>
                  <a:cubicBezTo>
                    <a:pt x="1" y="2614"/>
                    <a:pt x="37" y="2659"/>
                    <a:pt x="99" y="2659"/>
                  </a:cubicBezTo>
                  <a:cubicBezTo>
                    <a:pt x="153" y="2659"/>
                    <a:pt x="197" y="2614"/>
                    <a:pt x="197" y="2561"/>
                  </a:cubicBezTo>
                  <a:lnTo>
                    <a:pt x="197" y="98"/>
                  </a:lnTo>
                  <a:cubicBezTo>
                    <a:pt x="197" y="45"/>
                    <a:pt x="153"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9"/>
            <p:cNvSpPr/>
            <p:nvPr/>
          </p:nvSpPr>
          <p:spPr>
            <a:xfrm flipH="1">
              <a:off x="1361745" y="2580086"/>
              <a:ext cx="132122" cy="98725"/>
            </a:xfrm>
            <a:custGeom>
              <a:avLst/>
              <a:gdLst/>
              <a:ahLst/>
              <a:cxnLst/>
              <a:rect l="l" t="t" r="r" b="b"/>
              <a:pathLst>
                <a:path w="1179" h="881" extrusionOk="0">
                  <a:moveTo>
                    <a:pt x="566" y="1"/>
                  </a:moveTo>
                  <a:cubicBezTo>
                    <a:pt x="519" y="1"/>
                    <a:pt x="473" y="3"/>
                    <a:pt x="429" y="6"/>
                  </a:cubicBezTo>
                  <a:cubicBezTo>
                    <a:pt x="251" y="15"/>
                    <a:pt x="99" y="51"/>
                    <a:pt x="72" y="104"/>
                  </a:cubicBezTo>
                  <a:cubicBezTo>
                    <a:pt x="1" y="274"/>
                    <a:pt x="161" y="880"/>
                    <a:pt x="652" y="880"/>
                  </a:cubicBezTo>
                  <a:cubicBezTo>
                    <a:pt x="795" y="880"/>
                    <a:pt x="920" y="782"/>
                    <a:pt x="1018" y="657"/>
                  </a:cubicBezTo>
                  <a:cubicBezTo>
                    <a:pt x="1116" y="524"/>
                    <a:pt x="1178" y="345"/>
                    <a:pt x="1178" y="211"/>
                  </a:cubicBezTo>
                  <a:cubicBezTo>
                    <a:pt x="1178" y="73"/>
                    <a:pt x="860" y="1"/>
                    <a:pt x="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9"/>
            <p:cNvSpPr/>
            <p:nvPr/>
          </p:nvSpPr>
          <p:spPr>
            <a:xfrm flipH="1">
              <a:off x="1361745" y="2580086"/>
              <a:ext cx="86064" cy="73735"/>
            </a:xfrm>
            <a:custGeom>
              <a:avLst/>
              <a:gdLst/>
              <a:ahLst/>
              <a:cxnLst/>
              <a:rect l="l" t="t" r="r" b="b"/>
              <a:pathLst>
                <a:path w="768" h="658" extrusionOk="0">
                  <a:moveTo>
                    <a:pt x="155" y="1"/>
                  </a:moveTo>
                  <a:cubicBezTo>
                    <a:pt x="108" y="1"/>
                    <a:pt x="62" y="3"/>
                    <a:pt x="18" y="6"/>
                  </a:cubicBezTo>
                  <a:cubicBezTo>
                    <a:pt x="9" y="42"/>
                    <a:pt x="0" y="78"/>
                    <a:pt x="0" y="122"/>
                  </a:cubicBezTo>
                  <a:cubicBezTo>
                    <a:pt x="0" y="390"/>
                    <a:pt x="268" y="622"/>
                    <a:pt x="607" y="657"/>
                  </a:cubicBezTo>
                  <a:cubicBezTo>
                    <a:pt x="705" y="524"/>
                    <a:pt x="767" y="345"/>
                    <a:pt x="767" y="211"/>
                  </a:cubicBezTo>
                  <a:cubicBezTo>
                    <a:pt x="767" y="73"/>
                    <a:pt x="449" y="1"/>
                    <a:pt x="155"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9"/>
            <p:cNvSpPr/>
            <p:nvPr/>
          </p:nvSpPr>
          <p:spPr>
            <a:xfrm flipH="1">
              <a:off x="1556733" y="3246955"/>
              <a:ext cx="565131" cy="554921"/>
            </a:xfrm>
            <a:custGeom>
              <a:avLst/>
              <a:gdLst/>
              <a:ahLst/>
              <a:cxnLst/>
              <a:rect l="l" t="t" r="r" b="b"/>
              <a:pathLst>
                <a:path w="5043" h="4952" extrusionOk="0">
                  <a:moveTo>
                    <a:pt x="2071" y="0"/>
                  </a:moveTo>
                  <a:cubicBezTo>
                    <a:pt x="1943" y="0"/>
                    <a:pt x="1792" y="37"/>
                    <a:pt x="1617" y="130"/>
                  </a:cubicBezTo>
                  <a:cubicBezTo>
                    <a:pt x="805" y="559"/>
                    <a:pt x="1403" y="1326"/>
                    <a:pt x="1403" y="1326"/>
                  </a:cubicBezTo>
                  <a:cubicBezTo>
                    <a:pt x="1403" y="1326"/>
                    <a:pt x="1331" y="1311"/>
                    <a:pt x="1220" y="1311"/>
                  </a:cubicBezTo>
                  <a:cubicBezTo>
                    <a:pt x="882" y="1311"/>
                    <a:pt x="186" y="1448"/>
                    <a:pt x="92" y="2557"/>
                  </a:cubicBezTo>
                  <a:cubicBezTo>
                    <a:pt x="0" y="3718"/>
                    <a:pt x="691" y="4141"/>
                    <a:pt x="1302" y="4141"/>
                  </a:cubicBezTo>
                  <a:cubicBezTo>
                    <a:pt x="1466" y="4141"/>
                    <a:pt x="1624" y="4110"/>
                    <a:pt x="1760" y="4056"/>
                  </a:cubicBezTo>
                  <a:cubicBezTo>
                    <a:pt x="1760" y="4056"/>
                    <a:pt x="1853" y="4951"/>
                    <a:pt x="2777" y="4951"/>
                  </a:cubicBezTo>
                  <a:cubicBezTo>
                    <a:pt x="2885" y="4951"/>
                    <a:pt x="3003" y="4939"/>
                    <a:pt x="3134" y="4912"/>
                  </a:cubicBezTo>
                  <a:cubicBezTo>
                    <a:pt x="4400" y="4653"/>
                    <a:pt x="3687" y="3128"/>
                    <a:pt x="3687" y="3128"/>
                  </a:cubicBezTo>
                  <a:lnTo>
                    <a:pt x="4204" y="2459"/>
                  </a:lnTo>
                  <a:cubicBezTo>
                    <a:pt x="4204" y="2459"/>
                    <a:pt x="5043" y="1986"/>
                    <a:pt x="4445" y="701"/>
                  </a:cubicBezTo>
                  <a:cubicBezTo>
                    <a:pt x="4219" y="215"/>
                    <a:pt x="3914" y="63"/>
                    <a:pt x="3623" y="63"/>
                  </a:cubicBezTo>
                  <a:cubicBezTo>
                    <a:pt x="3146" y="63"/>
                    <a:pt x="2705" y="469"/>
                    <a:pt x="2705" y="469"/>
                  </a:cubicBezTo>
                  <a:cubicBezTo>
                    <a:pt x="2705" y="469"/>
                    <a:pt x="2531" y="0"/>
                    <a:pt x="2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9"/>
            <p:cNvSpPr/>
            <p:nvPr/>
          </p:nvSpPr>
          <p:spPr>
            <a:xfrm flipH="1">
              <a:off x="2033559" y="3128620"/>
              <a:ext cx="264019" cy="221767"/>
            </a:xfrm>
            <a:custGeom>
              <a:avLst/>
              <a:gdLst/>
              <a:ahLst/>
              <a:cxnLst/>
              <a:rect l="l" t="t" r="r" b="b"/>
              <a:pathLst>
                <a:path w="2356" h="1979" extrusionOk="0">
                  <a:moveTo>
                    <a:pt x="1100" y="1"/>
                  </a:moveTo>
                  <a:cubicBezTo>
                    <a:pt x="1026" y="1"/>
                    <a:pt x="945" y="9"/>
                    <a:pt x="857" y="27"/>
                  </a:cubicBezTo>
                  <a:cubicBezTo>
                    <a:pt x="143" y="169"/>
                    <a:pt x="518" y="972"/>
                    <a:pt x="518" y="972"/>
                  </a:cubicBezTo>
                  <a:cubicBezTo>
                    <a:pt x="518" y="972"/>
                    <a:pt x="0" y="1240"/>
                    <a:pt x="304" y="1713"/>
                  </a:cubicBezTo>
                  <a:cubicBezTo>
                    <a:pt x="408" y="1870"/>
                    <a:pt x="525" y="1923"/>
                    <a:pt x="634" y="1923"/>
                  </a:cubicBezTo>
                  <a:cubicBezTo>
                    <a:pt x="854" y="1923"/>
                    <a:pt x="1044" y="1713"/>
                    <a:pt x="1044" y="1713"/>
                  </a:cubicBezTo>
                  <a:cubicBezTo>
                    <a:pt x="1044" y="1713"/>
                    <a:pt x="1330" y="1978"/>
                    <a:pt x="1618" y="1978"/>
                  </a:cubicBezTo>
                  <a:cubicBezTo>
                    <a:pt x="1762" y="1978"/>
                    <a:pt x="1906" y="1912"/>
                    <a:pt x="2016" y="1713"/>
                  </a:cubicBezTo>
                  <a:cubicBezTo>
                    <a:pt x="2355" y="1115"/>
                    <a:pt x="1606" y="901"/>
                    <a:pt x="1642" y="812"/>
                  </a:cubicBezTo>
                  <a:cubicBezTo>
                    <a:pt x="1782" y="413"/>
                    <a:pt x="1622" y="1"/>
                    <a:pt x="1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9"/>
            <p:cNvSpPr/>
            <p:nvPr/>
          </p:nvSpPr>
          <p:spPr>
            <a:xfrm flipH="1">
              <a:off x="1802598" y="3053540"/>
              <a:ext cx="130105" cy="136153"/>
            </a:xfrm>
            <a:custGeom>
              <a:avLst/>
              <a:gdLst/>
              <a:ahLst/>
              <a:cxnLst/>
              <a:rect l="l" t="t" r="r" b="b"/>
              <a:pathLst>
                <a:path w="1161" h="1215" extrusionOk="0">
                  <a:moveTo>
                    <a:pt x="580" y="1"/>
                  </a:moveTo>
                  <a:cubicBezTo>
                    <a:pt x="259" y="1"/>
                    <a:pt x="0" y="277"/>
                    <a:pt x="0" y="608"/>
                  </a:cubicBezTo>
                  <a:cubicBezTo>
                    <a:pt x="0" y="946"/>
                    <a:pt x="259" y="1214"/>
                    <a:pt x="580" y="1214"/>
                  </a:cubicBezTo>
                  <a:cubicBezTo>
                    <a:pt x="902" y="1214"/>
                    <a:pt x="1160" y="946"/>
                    <a:pt x="1160" y="608"/>
                  </a:cubicBezTo>
                  <a:cubicBezTo>
                    <a:pt x="1160" y="277"/>
                    <a:pt x="902"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9"/>
            <p:cNvSpPr/>
            <p:nvPr/>
          </p:nvSpPr>
          <p:spPr>
            <a:xfrm flipH="1">
              <a:off x="2052610" y="3096571"/>
              <a:ext cx="51101" cy="45048"/>
            </a:xfrm>
            <a:custGeom>
              <a:avLst/>
              <a:gdLst/>
              <a:ahLst/>
              <a:cxnLst/>
              <a:rect l="l" t="t" r="r" b="b"/>
              <a:pathLst>
                <a:path w="456" h="402" extrusionOk="0">
                  <a:moveTo>
                    <a:pt x="233" y="0"/>
                  </a:moveTo>
                  <a:cubicBezTo>
                    <a:pt x="108" y="0"/>
                    <a:pt x="1" y="90"/>
                    <a:pt x="1" y="206"/>
                  </a:cubicBezTo>
                  <a:cubicBezTo>
                    <a:pt x="1" y="313"/>
                    <a:pt x="108" y="402"/>
                    <a:pt x="233" y="402"/>
                  </a:cubicBezTo>
                  <a:cubicBezTo>
                    <a:pt x="358" y="402"/>
                    <a:pt x="456" y="313"/>
                    <a:pt x="456" y="206"/>
                  </a:cubicBezTo>
                  <a:cubicBezTo>
                    <a:pt x="456" y="90"/>
                    <a:pt x="358"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9"/>
            <p:cNvSpPr/>
            <p:nvPr/>
          </p:nvSpPr>
          <p:spPr>
            <a:xfrm flipH="1">
              <a:off x="2212523" y="3392521"/>
              <a:ext cx="157112" cy="143997"/>
            </a:xfrm>
            <a:custGeom>
              <a:avLst/>
              <a:gdLst/>
              <a:ahLst/>
              <a:cxnLst/>
              <a:rect l="l" t="t" r="r" b="b"/>
              <a:pathLst>
                <a:path w="1402" h="1285" extrusionOk="0">
                  <a:moveTo>
                    <a:pt x="697" y="0"/>
                  </a:moveTo>
                  <a:cubicBezTo>
                    <a:pt x="313" y="0"/>
                    <a:pt x="1" y="286"/>
                    <a:pt x="1" y="642"/>
                  </a:cubicBezTo>
                  <a:cubicBezTo>
                    <a:pt x="1" y="999"/>
                    <a:pt x="313" y="1285"/>
                    <a:pt x="697" y="1285"/>
                  </a:cubicBezTo>
                  <a:cubicBezTo>
                    <a:pt x="1089" y="1285"/>
                    <a:pt x="1402" y="999"/>
                    <a:pt x="1402" y="642"/>
                  </a:cubicBezTo>
                  <a:cubicBezTo>
                    <a:pt x="1402" y="286"/>
                    <a:pt x="1089" y="0"/>
                    <a:pt x="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9"/>
            <p:cNvSpPr/>
            <p:nvPr/>
          </p:nvSpPr>
          <p:spPr>
            <a:xfrm flipH="1">
              <a:off x="1135827" y="3481497"/>
              <a:ext cx="678987" cy="318138"/>
            </a:xfrm>
            <a:custGeom>
              <a:avLst/>
              <a:gdLst/>
              <a:ahLst/>
              <a:cxnLst/>
              <a:rect l="l" t="t" r="r" b="b"/>
              <a:pathLst>
                <a:path w="6059" h="2839" extrusionOk="0">
                  <a:moveTo>
                    <a:pt x="5773" y="0"/>
                  </a:moveTo>
                  <a:lnTo>
                    <a:pt x="5773" y="0"/>
                  </a:lnTo>
                  <a:cubicBezTo>
                    <a:pt x="5773" y="0"/>
                    <a:pt x="1562" y="571"/>
                    <a:pt x="706" y="1365"/>
                  </a:cubicBezTo>
                  <a:cubicBezTo>
                    <a:pt x="1" y="2018"/>
                    <a:pt x="1408" y="2838"/>
                    <a:pt x="2980" y="2838"/>
                  </a:cubicBezTo>
                  <a:cubicBezTo>
                    <a:pt x="3297" y="2838"/>
                    <a:pt x="3621" y="2805"/>
                    <a:pt x="3935" y="2730"/>
                  </a:cubicBezTo>
                  <a:cubicBezTo>
                    <a:pt x="5809" y="2293"/>
                    <a:pt x="6059" y="1463"/>
                    <a:pt x="5836" y="1008"/>
                  </a:cubicBezTo>
                  <a:cubicBezTo>
                    <a:pt x="5639" y="616"/>
                    <a:pt x="5773" y="0"/>
                    <a:pt x="5773"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9"/>
            <p:cNvSpPr/>
            <p:nvPr/>
          </p:nvSpPr>
          <p:spPr>
            <a:xfrm flipH="1">
              <a:off x="1086407" y="3330888"/>
              <a:ext cx="777265" cy="415967"/>
            </a:xfrm>
            <a:custGeom>
              <a:avLst/>
              <a:gdLst/>
              <a:ahLst/>
              <a:cxnLst/>
              <a:rect l="l" t="t" r="r" b="b"/>
              <a:pathLst>
                <a:path w="6936" h="3712" extrusionOk="0">
                  <a:moveTo>
                    <a:pt x="4869" y="0"/>
                  </a:moveTo>
                  <a:cubicBezTo>
                    <a:pt x="4745" y="0"/>
                    <a:pt x="4641" y="46"/>
                    <a:pt x="4568" y="149"/>
                  </a:cubicBezTo>
                  <a:cubicBezTo>
                    <a:pt x="4568" y="149"/>
                    <a:pt x="3836" y="1478"/>
                    <a:pt x="2355" y="1522"/>
                  </a:cubicBezTo>
                  <a:cubicBezTo>
                    <a:pt x="740" y="1567"/>
                    <a:pt x="0" y="2477"/>
                    <a:pt x="1427" y="3351"/>
                  </a:cubicBezTo>
                  <a:cubicBezTo>
                    <a:pt x="1837" y="3605"/>
                    <a:pt x="2432" y="3711"/>
                    <a:pt x="3077" y="3711"/>
                  </a:cubicBezTo>
                  <a:cubicBezTo>
                    <a:pt x="4683" y="3711"/>
                    <a:pt x="6601" y="3052"/>
                    <a:pt x="6753" y="2352"/>
                  </a:cubicBezTo>
                  <a:cubicBezTo>
                    <a:pt x="6936" y="1523"/>
                    <a:pt x="5582" y="0"/>
                    <a:pt x="48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9"/>
            <p:cNvSpPr/>
            <p:nvPr/>
          </p:nvSpPr>
          <p:spPr>
            <a:xfrm flipH="1">
              <a:off x="1949737" y="3426587"/>
              <a:ext cx="203954" cy="227482"/>
            </a:xfrm>
            <a:custGeom>
              <a:avLst/>
              <a:gdLst/>
              <a:ahLst/>
              <a:cxnLst/>
              <a:rect l="l" t="t" r="r" b="b"/>
              <a:pathLst>
                <a:path w="1820" h="2030" extrusionOk="0">
                  <a:moveTo>
                    <a:pt x="638" y="0"/>
                  </a:moveTo>
                  <a:cubicBezTo>
                    <a:pt x="620" y="0"/>
                    <a:pt x="604" y="3"/>
                    <a:pt x="590" y="8"/>
                  </a:cubicBezTo>
                  <a:cubicBezTo>
                    <a:pt x="581" y="17"/>
                    <a:pt x="572" y="17"/>
                    <a:pt x="572" y="26"/>
                  </a:cubicBezTo>
                  <a:cubicBezTo>
                    <a:pt x="1" y="553"/>
                    <a:pt x="188" y="1569"/>
                    <a:pt x="260" y="1766"/>
                  </a:cubicBezTo>
                  <a:cubicBezTo>
                    <a:pt x="298" y="1867"/>
                    <a:pt x="550" y="2030"/>
                    <a:pt x="829" y="2030"/>
                  </a:cubicBezTo>
                  <a:cubicBezTo>
                    <a:pt x="1064" y="2030"/>
                    <a:pt x="1319" y="1915"/>
                    <a:pt x="1482" y="1552"/>
                  </a:cubicBezTo>
                  <a:cubicBezTo>
                    <a:pt x="1491" y="1543"/>
                    <a:pt x="1491" y="1534"/>
                    <a:pt x="1491" y="1525"/>
                  </a:cubicBezTo>
                  <a:cubicBezTo>
                    <a:pt x="1819" y="767"/>
                    <a:pt x="946" y="0"/>
                    <a:pt x="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9"/>
            <p:cNvSpPr/>
            <p:nvPr/>
          </p:nvSpPr>
          <p:spPr>
            <a:xfrm flipH="1">
              <a:off x="1987614" y="3427484"/>
              <a:ext cx="166077" cy="226585"/>
            </a:xfrm>
            <a:custGeom>
              <a:avLst/>
              <a:gdLst/>
              <a:ahLst/>
              <a:cxnLst/>
              <a:rect l="l" t="t" r="r" b="b"/>
              <a:pathLst>
                <a:path w="1482" h="2022" extrusionOk="0">
                  <a:moveTo>
                    <a:pt x="590" y="0"/>
                  </a:moveTo>
                  <a:lnTo>
                    <a:pt x="590" y="0"/>
                  </a:lnTo>
                  <a:cubicBezTo>
                    <a:pt x="581" y="9"/>
                    <a:pt x="572" y="9"/>
                    <a:pt x="572" y="18"/>
                  </a:cubicBezTo>
                  <a:cubicBezTo>
                    <a:pt x="1" y="545"/>
                    <a:pt x="188" y="1561"/>
                    <a:pt x="260" y="1758"/>
                  </a:cubicBezTo>
                  <a:cubicBezTo>
                    <a:pt x="298" y="1859"/>
                    <a:pt x="550" y="2022"/>
                    <a:pt x="829" y="2022"/>
                  </a:cubicBezTo>
                  <a:cubicBezTo>
                    <a:pt x="1064" y="2022"/>
                    <a:pt x="1319" y="1907"/>
                    <a:pt x="1482" y="1544"/>
                  </a:cubicBezTo>
                  <a:cubicBezTo>
                    <a:pt x="563" y="1374"/>
                    <a:pt x="536" y="491"/>
                    <a:pt x="590"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9"/>
            <p:cNvSpPr/>
            <p:nvPr/>
          </p:nvSpPr>
          <p:spPr>
            <a:xfrm flipH="1">
              <a:off x="1456774" y="3427484"/>
              <a:ext cx="18042" cy="14120"/>
            </a:xfrm>
            <a:custGeom>
              <a:avLst/>
              <a:gdLst/>
              <a:ahLst/>
              <a:cxnLst/>
              <a:rect l="l" t="t" r="r" b="b"/>
              <a:pathLst>
                <a:path w="161" h="126" extrusionOk="0">
                  <a:moveTo>
                    <a:pt x="81" y="0"/>
                  </a:moveTo>
                  <a:cubicBezTo>
                    <a:pt x="0" y="0"/>
                    <a:pt x="0" y="125"/>
                    <a:pt x="81" y="125"/>
                  </a:cubicBezTo>
                  <a:cubicBezTo>
                    <a:pt x="161" y="125"/>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9"/>
            <p:cNvSpPr/>
            <p:nvPr/>
          </p:nvSpPr>
          <p:spPr>
            <a:xfrm flipH="1">
              <a:off x="1566707" y="3438018"/>
              <a:ext cx="14120" cy="27567"/>
            </a:xfrm>
            <a:custGeom>
              <a:avLst/>
              <a:gdLst/>
              <a:ahLst/>
              <a:cxnLst/>
              <a:rect l="l" t="t" r="r" b="b"/>
              <a:pathLst>
                <a:path w="126" h="246" extrusionOk="0">
                  <a:moveTo>
                    <a:pt x="77" y="1"/>
                  </a:moveTo>
                  <a:cubicBezTo>
                    <a:pt x="73" y="1"/>
                    <a:pt x="68" y="2"/>
                    <a:pt x="63" y="4"/>
                  </a:cubicBezTo>
                  <a:cubicBezTo>
                    <a:pt x="45" y="4"/>
                    <a:pt x="27" y="4"/>
                    <a:pt x="19" y="22"/>
                  </a:cubicBezTo>
                  <a:cubicBezTo>
                    <a:pt x="10" y="31"/>
                    <a:pt x="1" y="49"/>
                    <a:pt x="1" y="58"/>
                  </a:cubicBezTo>
                  <a:lnTo>
                    <a:pt x="1" y="183"/>
                  </a:lnTo>
                  <a:cubicBezTo>
                    <a:pt x="1" y="201"/>
                    <a:pt x="10" y="219"/>
                    <a:pt x="19" y="227"/>
                  </a:cubicBezTo>
                  <a:cubicBezTo>
                    <a:pt x="27" y="236"/>
                    <a:pt x="45" y="245"/>
                    <a:pt x="63" y="245"/>
                  </a:cubicBezTo>
                  <a:cubicBezTo>
                    <a:pt x="81" y="245"/>
                    <a:pt x="99" y="236"/>
                    <a:pt x="108" y="227"/>
                  </a:cubicBezTo>
                  <a:cubicBezTo>
                    <a:pt x="117" y="219"/>
                    <a:pt x="126" y="201"/>
                    <a:pt x="126" y="183"/>
                  </a:cubicBezTo>
                  <a:lnTo>
                    <a:pt x="126" y="58"/>
                  </a:lnTo>
                  <a:cubicBezTo>
                    <a:pt x="126" y="49"/>
                    <a:pt x="117" y="31"/>
                    <a:pt x="108" y="22"/>
                  </a:cubicBezTo>
                  <a:cubicBezTo>
                    <a:pt x="101" y="9"/>
                    <a:pt x="90"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9"/>
            <p:cNvSpPr/>
            <p:nvPr/>
          </p:nvSpPr>
          <p:spPr>
            <a:xfrm flipH="1">
              <a:off x="1547656" y="3336491"/>
              <a:ext cx="17146" cy="30144"/>
            </a:xfrm>
            <a:custGeom>
              <a:avLst/>
              <a:gdLst/>
              <a:ahLst/>
              <a:cxnLst/>
              <a:rect l="l" t="t" r="r" b="b"/>
              <a:pathLst>
                <a:path w="153" h="269" extrusionOk="0">
                  <a:moveTo>
                    <a:pt x="45" y="1"/>
                  </a:moveTo>
                  <a:cubicBezTo>
                    <a:pt x="36" y="9"/>
                    <a:pt x="18" y="18"/>
                    <a:pt x="9" y="27"/>
                  </a:cubicBezTo>
                  <a:cubicBezTo>
                    <a:pt x="0" y="45"/>
                    <a:pt x="0" y="63"/>
                    <a:pt x="9" y="81"/>
                  </a:cubicBezTo>
                  <a:cubicBezTo>
                    <a:pt x="18" y="125"/>
                    <a:pt x="18" y="179"/>
                    <a:pt x="27" y="224"/>
                  </a:cubicBezTo>
                  <a:cubicBezTo>
                    <a:pt x="36" y="241"/>
                    <a:pt x="45" y="250"/>
                    <a:pt x="63" y="259"/>
                  </a:cubicBezTo>
                  <a:cubicBezTo>
                    <a:pt x="72" y="268"/>
                    <a:pt x="90" y="268"/>
                    <a:pt x="107" y="268"/>
                  </a:cubicBezTo>
                  <a:cubicBezTo>
                    <a:pt x="125" y="259"/>
                    <a:pt x="134" y="250"/>
                    <a:pt x="143" y="241"/>
                  </a:cubicBezTo>
                  <a:cubicBezTo>
                    <a:pt x="152" y="224"/>
                    <a:pt x="152" y="206"/>
                    <a:pt x="152" y="188"/>
                  </a:cubicBezTo>
                  <a:cubicBezTo>
                    <a:pt x="143" y="143"/>
                    <a:pt x="134" y="90"/>
                    <a:pt x="125" y="45"/>
                  </a:cubicBezTo>
                  <a:cubicBezTo>
                    <a:pt x="125" y="27"/>
                    <a:pt x="107" y="18"/>
                    <a:pt x="99" y="9"/>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9"/>
            <p:cNvSpPr/>
            <p:nvPr/>
          </p:nvSpPr>
          <p:spPr>
            <a:xfrm flipH="1">
              <a:off x="1440749" y="3371118"/>
              <a:ext cx="19051" cy="24877"/>
            </a:xfrm>
            <a:custGeom>
              <a:avLst/>
              <a:gdLst/>
              <a:ahLst/>
              <a:cxnLst/>
              <a:rect l="l" t="t" r="r" b="b"/>
              <a:pathLst>
                <a:path w="170" h="222" extrusionOk="0">
                  <a:moveTo>
                    <a:pt x="65" y="0"/>
                  </a:moveTo>
                  <a:cubicBezTo>
                    <a:pt x="52" y="0"/>
                    <a:pt x="40" y="6"/>
                    <a:pt x="27" y="13"/>
                  </a:cubicBezTo>
                  <a:cubicBezTo>
                    <a:pt x="18" y="13"/>
                    <a:pt x="9" y="31"/>
                    <a:pt x="0" y="48"/>
                  </a:cubicBezTo>
                  <a:lnTo>
                    <a:pt x="0" y="57"/>
                  </a:lnTo>
                  <a:cubicBezTo>
                    <a:pt x="0" y="75"/>
                    <a:pt x="0" y="84"/>
                    <a:pt x="9" y="93"/>
                  </a:cubicBezTo>
                  <a:lnTo>
                    <a:pt x="54" y="191"/>
                  </a:lnTo>
                  <a:cubicBezTo>
                    <a:pt x="63" y="200"/>
                    <a:pt x="80" y="218"/>
                    <a:pt x="98" y="218"/>
                  </a:cubicBezTo>
                  <a:cubicBezTo>
                    <a:pt x="101" y="220"/>
                    <a:pt x="104" y="222"/>
                    <a:pt x="108" y="222"/>
                  </a:cubicBezTo>
                  <a:cubicBezTo>
                    <a:pt x="118" y="222"/>
                    <a:pt x="130" y="215"/>
                    <a:pt x="143" y="209"/>
                  </a:cubicBezTo>
                  <a:cubicBezTo>
                    <a:pt x="152" y="200"/>
                    <a:pt x="170" y="191"/>
                    <a:pt x="170" y="173"/>
                  </a:cubicBezTo>
                  <a:cubicBezTo>
                    <a:pt x="170" y="173"/>
                    <a:pt x="170" y="164"/>
                    <a:pt x="170" y="155"/>
                  </a:cubicBezTo>
                  <a:cubicBezTo>
                    <a:pt x="170" y="146"/>
                    <a:pt x="170" y="138"/>
                    <a:pt x="161" y="129"/>
                  </a:cubicBezTo>
                  <a:cubicBezTo>
                    <a:pt x="152" y="93"/>
                    <a:pt x="134" y="66"/>
                    <a:pt x="116" y="31"/>
                  </a:cubicBezTo>
                  <a:cubicBezTo>
                    <a:pt x="107" y="13"/>
                    <a:pt x="89" y="4"/>
                    <a:pt x="80" y="4"/>
                  </a:cubicBezTo>
                  <a:cubicBezTo>
                    <a:pt x="75"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9"/>
            <p:cNvSpPr/>
            <p:nvPr/>
          </p:nvSpPr>
          <p:spPr>
            <a:xfrm flipH="1">
              <a:off x="1198806" y="3782602"/>
              <a:ext cx="17146" cy="24877"/>
            </a:xfrm>
            <a:custGeom>
              <a:avLst/>
              <a:gdLst/>
              <a:ahLst/>
              <a:cxnLst/>
              <a:rect l="l" t="t" r="r" b="b"/>
              <a:pathLst>
                <a:path w="153" h="222" extrusionOk="0">
                  <a:moveTo>
                    <a:pt x="77" y="1"/>
                  </a:moveTo>
                  <a:cubicBezTo>
                    <a:pt x="68" y="1"/>
                    <a:pt x="59" y="3"/>
                    <a:pt x="54" y="7"/>
                  </a:cubicBezTo>
                  <a:cubicBezTo>
                    <a:pt x="37" y="7"/>
                    <a:pt x="19" y="16"/>
                    <a:pt x="19" y="34"/>
                  </a:cubicBezTo>
                  <a:cubicBezTo>
                    <a:pt x="10" y="43"/>
                    <a:pt x="1" y="61"/>
                    <a:pt x="10" y="79"/>
                  </a:cubicBezTo>
                  <a:lnTo>
                    <a:pt x="37" y="177"/>
                  </a:lnTo>
                  <a:cubicBezTo>
                    <a:pt x="37" y="195"/>
                    <a:pt x="45" y="203"/>
                    <a:pt x="63" y="212"/>
                  </a:cubicBezTo>
                  <a:cubicBezTo>
                    <a:pt x="72" y="221"/>
                    <a:pt x="99" y="221"/>
                    <a:pt x="108" y="221"/>
                  </a:cubicBezTo>
                  <a:cubicBezTo>
                    <a:pt x="126" y="212"/>
                    <a:pt x="135" y="203"/>
                    <a:pt x="144" y="195"/>
                  </a:cubicBezTo>
                  <a:cubicBezTo>
                    <a:pt x="153" y="177"/>
                    <a:pt x="153" y="159"/>
                    <a:pt x="153" y="141"/>
                  </a:cubicBezTo>
                  <a:cubicBezTo>
                    <a:pt x="144" y="114"/>
                    <a:pt x="135" y="79"/>
                    <a:pt x="126" y="43"/>
                  </a:cubicBezTo>
                  <a:cubicBezTo>
                    <a:pt x="126" y="34"/>
                    <a:pt x="108" y="16"/>
                    <a:pt x="99" y="7"/>
                  </a:cubicBezTo>
                  <a:cubicBezTo>
                    <a:pt x="95" y="3"/>
                    <a:pt x="86"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9"/>
            <p:cNvSpPr/>
            <p:nvPr/>
          </p:nvSpPr>
          <p:spPr>
            <a:xfrm flipH="1">
              <a:off x="1310756" y="3738899"/>
              <a:ext cx="20171" cy="30368"/>
            </a:xfrm>
            <a:custGeom>
              <a:avLst/>
              <a:gdLst/>
              <a:ahLst/>
              <a:cxnLst/>
              <a:rect l="l" t="t" r="r" b="b"/>
              <a:pathLst>
                <a:path w="180" h="271" extrusionOk="0">
                  <a:moveTo>
                    <a:pt x="63" y="1"/>
                  </a:moveTo>
                  <a:cubicBezTo>
                    <a:pt x="57" y="1"/>
                    <a:pt x="52" y="2"/>
                    <a:pt x="46" y="5"/>
                  </a:cubicBezTo>
                  <a:cubicBezTo>
                    <a:pt x="37" y="5"/>
                    <a:pt x="19" y="14"/>
                    <a:pt x="10" y="31"/>
                  </a:cubicBezTo>
                  <a:cubicBezTo>
                    <a:pt x="1" y="49"/>
                    <a:pt x="1" y="58"/>
                    <a:pt x="1" y="76"/>
                  </a:cubicBezTo>
                  <a:cubicBezTo>
                    <a:pt x="19" y="130"/>
                    <a:pt x="37" y="174"/>
                    <a:pt x="54" y="228"/>
                  </a:cubicBezTo>
                  <a:cubicBezTo>
                    <a:pt x="63" y="237"/>
                    <a:pt x="72" y="254"/>
                    <a:pt x="81" y="263"/>
                  </a:cubicBezTo>
                  <a:cubicBezTo>
                    <a:pt x="90" y="268"/>
                    <a:pt x="99" y="270"/>
                    <a:pt x="107" y="270"/>
                  </a:cubicBezTo>
                  <a:cubicBezTo>
                    <a:pt x="115" y="270"/>
                    <a:pt x="121" y="268"/>
                    <a:pt x="126" y="263"/>
                  </a:cubicBezTo>
                  <a:cubicBezTo>
                    <a:pt x="144" y="263"/>
                    <a:pt x="162" y="254"/>
                    <a:pt x="170" y="237"/>
                  </a:cubicBezTo>
                  <a:cubicBezTo>
                    <a:pt x="170" y="228"/>
                    <a:pt x="179" y="210"/>
                    <a:pt x="170" y="192"/>
                  </a:cubicBezTo>
                  <a:cubicBezTo>
                    <a:pt x="153" y="147"/>
                    <a:pt x="144" y="94"/>
                    <a:pt x="126" y="49"/>
                  </a:cubicBezTo>
                  <a:cubicBezTo>
                    <a:pt x="117" y="31"/>
                    <a:pt x="108" y="14"/>
                    <a:pt x="99" y="5"/>
                  </a:cubicBezTo>
                  <a:cubicBezTo>
                    <a:pt x="87" y="5"/>
                    <a:pt x="75"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9"/>
            <p:cNvSpPr/>
            <p:nvPr/>
          </p:nvSpPr>
          <p:spPr>
            <a:xfrm flipH="1">
              <a:off x="1401751" y="3777335"/>
              <a:ext cx="17146" cy="24877"/>
            </a:xfrm>
            <a:custGeom>
              <a:avLst/>
              <a:gdLst/>
              <a:ahLst/>
              <a:cxnLst/>
              <a:rect l="l" t="t" r="r" b="b"/>
              <a:pathLst>
                <a:path w="153" h="222" extrusionOk="0">
                  <a:moveTo>
                    <a:pt x="46" y="1"/>
                  </a:moveTo>
                  <a:cubicBezTo>
                    <a:pt x="37" y="10"/>
                    <a:pt x="19" y="19"/>
                    <a:pt x="10" y="27"/>
                  </a:cubicBezTo>
                  <a:cubicBezTo>
                    <a:pt x="1" y="45"/>
                    <a:pt x="1" y="63"/>
                    <a:pt x="10" y="81"/>
                  </a:cubicBezTo>
                  <a:cubicBezTo>
                    <a:pt x="10" y="108"/>
                    <a:pt x="19" y="143"/>
                    <a:pt x="28" y="179"/>
                  </a:cubicBezTo>
                  <a:cubicBezTo>
                    <a:pt x="37" y="188"/>
                    <a:pt x="46" y="206"/>
                    <a:pt x="54" y="215"/>
                  </a:cubicBezTo>
                  <a:cubicBezTo>
                    <a:pt x="63" y="219"/>
                    <a:pt x="72" y="221"/>
                    <a:pt x="81" y="221"/>
                  </a:cubicBezTo>
                  <a:cubicBezTo>
                    <a:pt x="90" y="221"/>
                    <a:pt x="99" y="219"/>
                    <a:pt x="108" y="215"/>
                  </a:cubicBezTo>
                  <a:cubicBezTo>
                    <a:pt x="117" y="215"/>
                    <a:pt x="135" y="206"/>
                    <a:pt x="144" y="188"/>
                  </a:cubicBezTo>
                  <a:cubicBezTo>
                    <a:pt x="153" y="179"/>
                    <a:pt x="153" y="161"/>
                    <a:pt x="153" y="143"/>
                  </a:cubicBezTo>
                  <a:cubicBezTo>
                    <a:pt x="144" y="108"/>
                    <a:pt x="135" y="81"/>
                    <a:pt x="126" y="45"/>
                  </a:cubicBezTo>
                  <a:cubicBezTo>
                    <a:pt x="117" y="27"/>
                    <a:pt x="108" y="19"/>
                    <a:pt x="99" y="10"/>
                  </a:cubicBezTo>
                  <a:cubicBezTo>
                    <a:pt x="81" y="1"/>
                    <a:pt x="63"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9"/>
            <p:cNvSpPr/>
            <p:nvPr/>
          </p:nvSpPr>
          <p:spPr>
            <a:xfrm flipH="1">
              <a:off x="1623635" y="4220981"/>
              <a:ext cx="17146" cy="36307"/>
            </a:xfrm>
            <a:custGeom>
              <a:avLst/>
              <a:gdLst/>
              <a:ahLst/>
              <a:cxnLst/>
              <a:rect l="l" t="t" r="r" b="b"/>
              <a:pathLst>
                <a:path w="153" h="324" extrusionOk="0">
                  <a:moveTo>
                    <a:pt x="130" y="178"/>
                  </a:moveTo>
                  <a:cubicBezTo>
                    <a:pt x="131" y="182"/>
                    <a:pt x="132" y="186"/>
                    <a:pt x="134" y="190"/>
                  </a:cubicBezTo>
                  <a:cubicBezTo>
                    <a:pt x="134" y="190"/>
                    <a:pt x="134" y="184"/>
                    <a:pt x="130" y="178"/>
                  </a:cubicBezTo>
                  <a:close/>
                  <a:moveTo>
                    <a:pt x="81" y="0"/>
                  </a:moveTo>
                  <a:cubicBezTo>
                    <a:pt x="54" y="0"/>
                    <a:pt x="35" y="18"/>
                    <a:pt x="27" y="47"/>
                  </a:cubicBezTo>
                  <a:cubicBezTo>
                    <a:pt x="0" y="119"/>
                    <a:pt x="0" y="208"/>
                    <a:pt x="27" y="279"/>
                  </a:cubicBezTo>
                  <a:cubicBezTo>
                    <a:pt x="36" y="288"/>
                    <a:pt x="45" y="306"/>
                    <a:pt x="54" y="315"/>
                  </a:cubicBezTo>
                  <a:cubicBezTo>
                    <a:pt x="72" y="324"/>
                    <a:pt x="90" y="324"/>
                    <a:pt x="107" y="324"/>
                  </a:cubicBezTo>
                  <a:cubicBezTo>
                    <a:pt x="116" y="315"/>
                    <a:pt x="134" y="306"/>
                    <a:pt x="143" y="288"/>
                  </a:cubicBezTo>
                  <a:cubicBezTo>
                    <a:pt x="152" y="279"/>
                    <a:pt x="152" y="261"/>
                    <a:pt x="152" y="243"/>
                  </a:cubicBezTo>
                  <a:cubicBezTo>
                    <a:pt x="143" y="226"/>
                    <a:pt x="134" y="199"/>
                    <a:pt x="125" y="172"/>
                  </a:cubicBezTo>
                  <a:lnTo>
                    <a:pt x="125" y="172"/>
                  </a:lnTo>
                  <a:cubicBezTo>
                    <a:pt x="127" y="174"/>
                    <a:pt x="129" y="176"/>
                    <a:pt x="130" y="178"/>
                  </a:cubicBezTo>
                  <a:lnTo>
                    <a:pt x="130" y="178"/>
                  </a:lnTo>
                  <a:cubicBezTo>
                    <a:pt x="126" y="161"/>
                    <a:pt x="127" y="140"/>
                    <a:pt x="134" y="119"/>
                  </a:cubicBezTo>
                  <a:lnTo>
                    <a:pt x="134" y="119"/>
                  </a:lnTo>
                  <a:lnTo>
                    <a:pt x="125" y="136"/>
                  </a:lnTo>
                  <a:cubicBezTo>
                    <a:pt x="134" y="119"/>
                    <a:pt x="134" y="101"/>
                    <a:pt x="143" y="83"/>
                  </a:cubicBezTo>
                  <a:cubicBezTo>
                    <a:pt x="152" y="47"/>
                    <a:pt x="134" y="12"/>
                    <a:pt x="99" y="3"/>
                  </a:cubicBezTo>
                  <a:cubicBezTo>
                    <a:pt x="92" y="1"/>
                    <a:pt x="87"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9"/>
            <p:cNvSpPr/>
            <p:nvPr/>
          </p:nvSpPr>
          <p:spPr>
            <a:xfrm flipH="1">
              <a:off x="1522666" y="4250901"/>
              <a:ext cx="21180" cy="35635"/>
            </a:xfrm>
            <a:custGeom>
              <a:avLst/>
              <a:gdLst/>
              <a:ahLst/>
              <a:cxnLst/>
              <a:rect l="l" t="t" r="r" b="b"/>
              <a:pathLst>
                <a:path w="189" h="318" extrusionOk="0">
                  <a:moveTo>
                    <a:pt x="69" y="1"/>
                  </a:moveTo>
                  <a:cubicBezTo>
                    <a:pt x="64" y="1"/>
                    <a:pt x="59" y="2"/>
                    <a:pt x="54" y="3"/>
                  </a:cubicBezTo>
                  <a:cubicBezTo>
                    <a:pt x="19" y="12"/>
                    <a:pt x="1" y="48"/>
                    <a:pt x="10" y="75"/>
                  </a:cubicBezTo>
                  <a:cubicBezTo>
                    <a:pt x="28" y="146"/>
                    <a:pt x="45" y="208"/>
                    <a:pt x="54" y="271"/>
                  </a:cubicBezTo>
                  <a:cubicBezTo>
                    <a:pt x="62" y="300"/>
                    <a:pt x="87" y="318"/>
                    <a:pt x="116" y="318"/>
                  </a:cubicBezTo>
                  <a:cubicBezTo>
                    <a:pt x="122" y="318"/>
                    <a:pt x="128" y="317"/>
                    <a:pt x="135" y="315"/>
                  </a:cubicBezTo>
                  <a:cubicBezTo>
                    <a:pt x="170" y="307"/>
                    <a:pt x="188" y="271"/>
                    <a:pt x="179" y="244"/>
                  </a:cubicBezTo>
                  <a:cubicBezTo>
                    <a:pt x="161" y="173"/>
                    <a:pt x="144" y="110"/>
                    <a:pt x="126" y="48"/>
                  </a:cubicBezTo>
                  <a:cubicBezTo>
                    <a:pt x="118" y="18"/>
                    <a:pt x="93" y="1"/>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9"/>
            <p:cNvSpPr/>
            <p:nvPr/>
          </p:nvSpPr>
          <p:spPr>
            <a:xfrm flipH="1">
              <a:off x="1729646" y="4197224"/>
              <a:ext cx="17146" cy="39109"/>
            </a:xfrm>
            <a:custGeom>
              <a:avLst/>
              <a:gdLst/>
              <a:ahLst/>
              <a:cxnLst/>
              <a:rect l="l" t="t" r="r" b="b"/>
              <a:pathLst>
                <a:path w="153" h="349" extrusionOk="0">
                  <a:moveTo>
                    <a:pt x="63" y="0"/>
                  </a:moveTo>
                  <a:cubicBezTo>
                    <a:pt x="54" y="0"/>
                    <a:pt x="36" y="9"/>
                    <a:pt x="28" y="18"/>
                  </a:cubicBezTo>
                  <a:cubicBezTo>
                    <a:pt x="10" y="27"/>
                    <a:pt x="1" y="45"/>
                    <a:pt x="10" y="63"/>
                  </a:cubicBezTo>
                  <a:cubicBezTo>
                    <a:pt x="19" y="134"/>
                    <a:pt x="28" y="206"/>
                    <a:pt x="36" y="286"/>
                  </a:cubicBezTo>
                  <a:cubicBezTo>
                    <a:pt x="36" y="304"/>
                    <a:pt x="36" y="313"/>
                    <a:pt x="54" y="331"/>
                  </a:cubicBezTo>
                  <a:cubicBezTo>
                    <a:pt x="63" y="339"/>
                    <a:pt x="81" y="348"/>
                    <a:pt x="90" y="348"/>
                  </a:cubicBezTo>
                  <a:cubicBezTo>
                    <a:pt x="108" y="339"/>
                    <a:pt x="126" y="339"/>
                    <a:pt x="135" y="331"/>
                  </a:cubicBezTo>
                  <a:cubicBezTo>
                    <a:pt x="144" y="313"/>
                    <a:pt x="152" y="295"/>
                    <a:pt x="152" y="286"/>
                  </a:cubicBezTo>
                  <a:cubicBezTo>
                    <a:pt x="144" y="206"/>
                    <a:pt x="135" y="134"/>
                    <a:pt x="126" y="63"/>
                  </a:cubicBezTo>
                  <a:cubicBezTo>
                    <a:pt x="126" y="45"/>
                    <a:pt x="126" y="36"/>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9"/>
            <p:cNvSpPr/>
            <p:nvPr/>
          </p:nvSpPr>
          <p:spPr>
            <a:xfrm flipH="1">
              <a:off x="1973606" y="3867319"/>
              <a:ext cx="14120" cy="25101"/>
            </a:xfrm>
            <a:custGeom>
              <a:avLst/>
              <a:gdLst/>
              <a:ahLst/>
              <a:cxnLst/>
              <a:rect l="l" t="t" r="r" b="b"/>
              <a:pathLst>
                <a:path w="126" h="224" extrusionOk="0">
                  <a:moveTo>
                    <a:pt x="63" y="1"/>
                  </a:moveTo>
                  <a:cubicBezTo>
                    <a:pt x="45" y="1"/>
                    <a:pt x="28" y="9"/>
                    <a:pt x="19" y="18"/>
                  </a:cubicBezTo>
                  <a:cubicBezTo>
                    <a:pt x="10" y="36"/>
                    <a:pt x="1" y="45"/>
                    <a:pt x="1" y="63"/>
                  </a:cubicBezTo>
                  <a:lnTo>
                    <a:pt x="1" y="161"/>
                  </a:lnTo>
                  <a:cubicBezTo>
                    <a:pt x="1" y="179"/>
                    <a:pt x="10" y="197"/>
                    <a:pt x="19" y="206"/>
                  </a:cubicBezTo>
                  <a:cubicBezTo>
                    <a:pt x="28" y="215"/>
                    <a:pt x="45" y="224"/>
                    <a:pt x="63" y="224"/>
                  </a:cubicBezTo>
                  <a:cubicBezTo>
                    <a:pt x="81" y="224"/>
                    <a:pt x="90" y="215"/>
                    <a:pt x="108" y="206"/>
                  </a:cubicBezTo>
                  <a:cubicBezTo>
                    <a:pt x="117" y="197"/>
                    <a:pt x="126" y="179"/>
                    <a:pt x="126" y="161"/>
                  </a:cubicBezTo>
                  <a:lnTo>
                    <a:pt x="126" y="63"/>
                  </a:lnTo>
                  <a:cubicBezTo>
                    <a:pt x="126" y="45"/>
                    <a:pt x="117" y="27"/>
                    <a:pt x="108"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9"/>
            <p:cNvSpPr/>
            <p:nvPr/>
          </p:nvSpPr>
          <p:spPr>
            <a:xfrm flipH="1">
              <a:off x="1963632" y="3719400"/>
              <a:ext cx="13111" cy="22076"/>
            </a:xfrm>
            <a:custGeom>
              <a:avLst/>
              <a:gdLst/>
              <a:ahLst/>
              <a:cxnLst/>
              <a:rect l="l" t="t" r="r" b="b"/>
              <a:pathLst>
                <a:path w="117" h="197" extrusionOk="0">
                  <a:moveTo>
                    <a:pt x="54" y="0"/>
                  </a:moveTo>
                  <a:cubicBezTo>
                    <a:pt x="46" y="0"/>
                    <a:pt x="28" y="9"/>
                    <a:pt x="19" y="18"/>
                  </a:cubicBezTo>
                  <a:cubicBezTo>
                    <a:pt x="1" y="36"/>
                    <a:pt x="1" y="45"/>
                    <a:pt x="1" y="63"/>
                  </a:cubicBezTo>
                  <a:lnTo>
                    <a:pt x="1" y="134"/>
                  </a:lnTo>
                  <a:cubicBezTo>
                    <a:pt x="1" y="152"/>
                    <a:pt x="1" y="170"/>
                    <a:pt x="19" y="179"/>
                  </a:cubicBezTo>
                  <a:cubicBezTo>
                    <a:pt x="19" y="188"/>
                    <a:pt x="28" y="188"/>
                    <a:pt x="37" y="197"/>
                  </a:cubicBezTo>
                  <a:lnTo>
                    <a:pt x="54" y="197"/>
                  </a:lnTo>
                  <a:cubicBezTo>
                    <a:pt x="72" y="197"/>
                    <a:pt x="90" y="197"/>
                    <a:pt x="99" y="179"/>
                  </a:cubicBezTo>
                  <a:cubicBezTo>
                    <a:pt x="108" y="170"/>
                    <a:pt x="117" y="152"/>
                    <a:pt x="117" y="134"/>
                  </a:cubicBezTo>
                  <a:lnTo>
                    <a:pt x="117" y="63"/>
                  </a:lnTo>
                  <a:cubicBezTo>
                    <a:pt x="117" y="45"/>
                    <a:pt x="108" y="36"/>
                    <a:pt x="99" y="18"/>
                  </a:cubicBezTo>
                  <a:cubicBezTo>
                    <a:pt x="99" y="18"/>
                    <a:pt x="90" y="9"/>
                    <a:pt x="81" y="9"/>
                  </a:cubicBezTo>
                  <a:cubicBezTo>
                    <a:pt x="72" y="9"/>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9"/>
            <p:cNvSpPr/>
            <p:nvPr/>
          </p:nvSpPr>
          <p:spPr>
            <a:xfrm flipH="1">
              <a:off x="1975623" y="3777335"/>
              <a:ext cx="14120" cy="16137"/>
            </a:xfrm>
            <a:custGeom>
              <a:avLst/>
              <a:gdLst/>
              <a:ahLst/>
              <a:cxnLst/>
              <a:rect l="l" t="t" r="r" b="b"/>
              <a:pathLst>
                <a:path w="126" h="144" extrusionOk="0">
                  <a:moveTo>
                    <a:pt x="46" y="1"/>
                  </a:moveTo>
                  <a:cubicBezTo>
                    <a:pt x="37" y="1"/>
                    <a:pt x="28" y="10"/>
                    <a:pt x="19" y="19"/>
                  </a:cubicBezTo>
                  <a:lnTo>
                    <a:pt x="10" y="27"/>
                  </a:lnTo>
                  <a:cubicBezTo>
                    <a:pt x="1" y="36"/>
                    <a:pt x="1" y="45"/>
                    <a:pt x="1" y="63"/>
                  </a:cubicBezTo>
                  <a:lnTo>
                    <a:pt x="1" y="81"/>
                  </a:lnTo>
                  <a:cubicBezTo>
                    <a:pt x="1" y="90"/>
                    <a:pt x="1" y="99"/>
                    <a:pt x="1" y="108"/>
                  </a:cubicBezTo>
                  <a:cubicBezTo>
                    <a:pt x="10" y="117"/>
                    <a:pt x="10" y="126"/>
                    <a:pt x="19" y="126"/>
                  </a:cubicBezTo>
                  <a:cubicBezTo>
                    <a:pt x="19" y="134"/>
                    <a:pt x="28" y="134"/>
                    <a:pt x="37" y="143"/>
                  </a:cubicBezTo>
                  <a:lnTo>
                    <a:pt x="72" y="143"/>
                  </a:lnTo>
                  <a:cubicBezTo>
                    <a:pt x="90" y="143"/>
                    <a:pt x="99" y="134"/>
                    <a:pt x="108" y="126"/>
                  </a:cubicBezTo>
                  <a:cubicBezTo>
                    <a:pt x="108" y="126"/>
                    <a:pt x="108" y="117"/>
                    <a:pt x="117" y="117"/>
                  </a:cubicBezTo>
                  <a:cubicBezTo>
                    <a:pt x="117" y="108"/>
                    <a:pt x="126" y="99"/>
                    <a:pt x="126" y="81"/>
                  </a:cubicBezTo>
                  <a:lnTo>
                    <a:pt x="126" y="63"/>
                  </a:lnTo>
                  <a:cubicBezTo>
                    <a:pt x="126" y="54"/>
                    <a:pt x="117" y="45"/>
                    <a:pt x="117" y="36"/>
                  </a:cubicBezTo>
                  <a:cubicBezTo>
                    <a:pt x="117" y="27"/>
                    <a:pt x="108" y="19"/>
                    <a:pt x="108" y="19"/>
                  </a:cubicBezTo>
                  <a:cubicBezTo>
                    <a:pt x="99" y="10"/>
                    <a:pt x="90"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9"/>
            <p:cNvSpPr/>
            <p:nvPr/>
          </p:nvSpPr>
          <p:spPr>
            <a:xfrm flipH="1">
              <a:off x="1919592" y="3925254"/>
              <a:ext cx="17146" cy="22188"/>
            </a:xfrm>
            <a:custGeom>
              <a:avLst/>
              <a:gdLst/>
              <a:ahLst/>
              <a:cxnLst/>
              <a:rect l="l" t="t" r="r" b="b"/>
              <a:pathLst>
                <a:path w="153" h="198" extrusionOk="0">
                  <a:moveTo>
                    <a:pt x="45" y="1"/>
                  </a:moveTo>
                  <a:cubicBezTo>
                    <a:pt x="36" y="10"/>
                    <a:pt x="19" y="19"/>
                    <a:pt x="10" y="28"/>
                  </a:cubicBezTo>
                  <a:cubicBezTo>
                    <a:pt x="1" y="46"/>
                    <a:pt x="1" y="63"/>
                    <a:pt x="1" y="81"/>
                  </a:cubicBezTo>
                  <a:cubicBezTo>
                    <a:pt x="10" y="99"/>
                    <a:pt x="19" y="126"/>
                    <a:pt x="28" y="153"/>
                  </a:cubicBezTo>
                  <a:cubicBezTo>
                    <a:pt x="36" y="170"/>
                    <a:pt x="45" y="179"/>
                    <a:pt x="54" y="188"/>
                  </a:cubicBezTo>
                  <a:cubicBezTo>
                    <a:pt x="63" y="197"/>
                    <a:pt x="72" y="197"/>
                    <a:pt x="81" y="197"/>
                  </a:cubicBezTo>
                  <a:lnTo>
                    <a:pt x="108" y="197"/>
                  </a:lnTo>
                  <a:cubicBezTo>
                    <a:pt x="117" y="188"/>
                    <a:pt x="135" y="179"/>
                    <a:pt x="144" y="170"/>
                  </a:cubicBezTo>
                  <a:cubicBezTo>
                    <a:pt x="152" y="153"/>
                    <a:pt x="152" y="135"/>
                    <a:pt x="144" y="117"/>
                  </a:cubicBezTo>
                  <a:cubicBezTo>
                    <a:pt x="144" y="99"/>
                    <a:pt x="135" y="72"/>
                    <a:pt x="126" y="46"/>
                  </a:cubicBezTo>
                  <a:cubicBezTo>
                    <a:pt x="117" y="28"/>
                    <a:pt x="108" y="19"/>
                    <a:pt x="99"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9"/>
            <p:cNvSpPr/>
            <p:nvPr/>
          </p:nvSpPr>
          <p:spPr>
            <a:xfrm flipH="1">
              <a:off x="1897627" y="4053899"/>
              <a:ext cx="17033" cy="35859"/>
            </a:xfrm>
            <a:custGeom>
              <a:avLst/>
              <a:gdLst/>
              <a:ahLst/>
              <a:cxnLst/>
              <a:rect l="l" t="t" r="r" b="b"/>
              <a:pathLst>
                <a:path w="152" h="320" extrusionOk="0">
                  <a:moveTo>
                    <a:pt x="92" y="0"/>
                  </a:moveTo>
                  <a:cubicBezTo>
                    <a:pt x="80" y="0"/>
                    <a:pt x="69" y="6"/>
                    <a:pt x="63" y="13"/>
                  </a:cubicBezTo>
                  <a:cubicBezTo>
                    <a:pt x="45" y="22"/>
                    <a:pt x="36" y="31"/>
                    <a:pt x="27" y="48"/>
                  </a:cubicBezTo>
                  <a:cubicBezTo>
                    <a:pt x="0" y="120"/>
                    <a:pt x="0" y="200"/>
                    <a:pt x="9" y="271"/>
                  </a:cubicBezTo>
                  <a:cubicBezTo>
                    <a:pt x="9" y="289"/>
                    <a:pt x="27" y="307"/>
                    <a:pt x="36" y="307"/>
                  </a:cubicBezTo>
                  <a:cubicBezTo>
                    <a:pt x="48" y="313"/>
                    <a:pt x="61" y="320"/>
                    <a:pt x="70" y="320"/>
                  </a:cubicBezTo>
                  <a:cubicBezTo>
                    <a:pt x="74" y="320"/>
                    <a:pt x="78" y="319"/>
                    <a:pt x="80" y="316"/>
                  </a:cubicBezTo>
                  <a:cubicBezTo>
                    <a:pt x="98" y="316"/>
                    <a:pt x="116" y="298"/>
                    <a:pt x="116" y="289"/>
                  </a:cubicBezTo>
                  <a:cubicBezTo>
                    <a:pt x="125" y="271"/>
                    <a:pt x="125" y="262"/>
                    <a:pt x="125" y="245"/>
                  </a:cubicBezTo>
                  <a:cubicBezTo>
                    <a:pt x="125" y="222"/>
                    <a:pt x="125" y="194"/>
                    <a:pt x="125" y="164"/>
                  </a:cubicBezTo>
                  <a:cubicBezTo>
                    <a:pt x="125" y="138"/>
                    <a:pt x="134" y="102"/>
                    <a:pt x="152" y="75"/>
                  </a:cubicBezTo>
                  <a:cubicBezTo>
                    <a:pt x="152" y="66"/>
                    <a:pt x="152" y="39"/>
                    <a:pt x="143" y="31"/>
                  </a:cubicBezTo>
                  <a:cubicBezTo>
                    <a:pt x="134" y="22"/>
                    <a:pt x="116" y="4"/>
                    <a:pt x="107" y="4"/>
                  </a:cubicBezTo>
                  <a:cubicBezTo>
                    <a:pt x="102"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9"/>
            <p:cNvSpPr/>
            <p:nvPr/>
          </p:nvSpPr>
          <p:spPr>
            <a:xfrm flipH="1">
              <a:off x="1831623" y="4144220"/>
              <a:ext cx="17146" cy="24877"/>
            </a:xfrm>
            <a:custGeom>
              <a:avLst/>
              <a:gdLst/>
              <a:ahLst/>
              <a:cxnLst/>
              <a:rect l="l" t="t" r="r" b="b"/>
              <a:pathLst>
                <a:path w="153" h="222" extrusionOk="0">
                  <a:moveTo>
                    <a:pt x="54" y="1"/>
                  </a:moveTo>
                  <a:cubicBezTo>
                    <a:pt x="37" y="10"/>
                    <a:pt x="19" y="19"/>
                    <a:pt x="19" y="27"/>
                  </a:cubicBezTo>
                  <a:cubicBezTo>
                    <a:pt x="10" y="45"/>
                    <a:pt x="1" y="63"/>
                    <a:pt x="10" y="81"/>
                  </a:cubicBezTo>
                  <a:cubicBezTo>
                    <a:pt x="19" y="108"/>
                    <a:pt x="28" y="143"/>
                    <a:pt x="37" y="179"/>
                  </a:cubicBezTo>
                  <a:cubicBezTo>
                    <a:pt x="37" y="188"/>
                    <a:pt x="45" y="206"/>
                    <a:pt x="63" y="215"/>
                  </a:cubicBezTo>
                  <a:cubicBezTo>
                    <a:pt x="68" y="219"/>
                    <a:pt x="74" y="221"/>
                    <a:pt x="82" y="221"/>
                  </a:cubicBezTo>
                  <a:cubicBezTo>
                    <a:pt x="90" y="221"/>
                    <a:pt x="99" y="219"/>
                    <a:pt x="108" y="215"/>
                  </a:cubicBezTo>
                  <a:cubicBezTo>
                    <a:pt x="126" y="215"/>
                    <a:pt x="135" y="206"/>
                    <a:pt x="144" y="188"/>
                  </a:cubicBezTo>
                  <a:cubicBezTo>
                    <a:pt x="153" y="179"/>
                    <a:pt x="153" y="161"/>
                    <a:pt x="153" y="143"/>
                  </a:cubicBezTo>
                  <a:cubicBezTo>
                    <a:pt x="144" y="108"/>
                    <a:pt x="135" y="81"/>
                    <a:pt x="126" y="45"/>
                  </a:cubicBezTo>
                  <a:cubicBezTo>
                    <a:pt x="126" y="27"/>
                    <a:pt x="108" y="19"/>
                    <a:pt x="99" y="10"/>
                  </a:cubicBezTo>
                  <a:cubicBezTo>
                    <a:pt x="90"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9"/>
            <p:cNvSpPr/>
            <p:nvPr/>
          </p:nvSpPr>
          <p:spPr>
            <a:xfrm flipH="1">
              <a:off x="1787582" y="4062304"/>
              <a:ext cx="17146" cy="30032"/>
            </a:xfrm>
            <a:custGeom>
              <a:avLst/>
              <a:gdLst/>
              <a:ahLst/>
              <a:cxnLst/>
              <a:rect l="l" t="t" r="r" b="b"/>
              <a:pathLst>
                <a:path w="153" h="268" extrusionOk="0">
                  <a:moveTo>
                    <a:pt x="45" y="0"/>
                  </a:moveTo>
                  <a:cubicBezTo>
                    <a:pt x="27" y="9"/>
                    <a:pt x="18" y="18"/>
                    <a:pt x="9" y="27"/>
                  </a:cubicBezTo>
                  <a:cubicBezTo>
                    <a:pt x="0" y="45"/>
                    <a:pt x="0" y="63"/>
                    <a:pt x="0" y="80"/>
                  </a:cubicBezTo>
                  <a:lnTo>
                    <a:pt x="27" y="223"/>
                  </a:lnTo>
                  <a:cubicBezTo>
                    <a:pt x="27" y="241"/>
                    <a:pt x="45" y="250"/>
                    <a:pt x="54" y="259"/>
                  </a:cubicBezTo>
                  <a:cubicBezTo>
                    <a:pt x="72" y="268"/>
                    <a:pt x="90" y="268"/>
                    <a:pt x="99" y="268"/>
                  </a:cubicBezTo>
                  <a:cubicBezTo>
                    <a:pt x="116" y="259"/>
                    <a:pt x="134" y="250"/>
                    <a:pt x="143" y="241"/>
                  </a:cubicBezTo>
                  <a:cubicBezTo>
                    <a:pt x="143" y="223"/>
                    <a:pt x="152" y="205"/>
                    <a:pt x="143" y="187"/>
                  </a:cubicBezTo>
                  <a:cubicBezTo>
                    <a:pt x="134" y="143"/>
                    <a:pt x="125" y="89"/>
                    <a:pt x="116" y="45"/>
                  </a:cubicBezTo>
                  <a:cubicBezTo>
                    <a:pt x="116" y="27"/>
                    <a:pt x="99" y="18"/>
                    <a:pt x="90" y="9"/>
                  </a:cubicBezTo>
                  <a:cubicBezTo>
                    <a:pt x="81"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9"/>
            <p:cNvSpPr/>
            <p:nvPr/>
          </p:nvSpPr>
          <p:spPr>
            <a:xfrm flipH="1">
              <a:off x="1678657" y="4171786"/>
              <a:ext cx="19163" cy="21964"/>
            </a:xfrm>
            <a:custGeom>
              <a:avLst/>
              <a:gdLst/>
              <a:ahLst/>
              <a:cxnLst/>
              <a:rect l="l" t="t" r="r" b="b"/>
              <a:pathLst>
                <a:path w="171" h="196" extrusionOk="0">
                  <a:moveTo>
                    <a:pt x="111" y="1"/>
                  </a:moveTo>
                  <a:cubicBezTo>
                    <a:pt x="106" y="1"/>
                    <a:pt x="102" y="1"/>
                    <a:pt x="99" y="4"/>
                  </a:cubicBezTo>
                  <a:lnTo>
                    <a:pt x="81" y="4"/>
                  </a:lnTo>
                  <a:cubicBezTo>
                    <a:pt x="72" y="13"/>
                    <a:pt x="63" y="22"/>
                    <a:pt x="54" y="31"/>
                  </a:cubicBezTo>
                  <a:cubicBezTo>
                    <a:pt x="46" y="58"/>
                    <a:pt x="28" y="76"/>
                    <a:pt x="10" y="103"/>
                  </a:cubicBezTo>
                  <a:cubicBezTo>
                    <a:pt x="1" y="112"/>
                    <a:pt x="1" y="120"/>
                    <a:pt x="1" y="129"/>
                  </a:cubicBezTo>
                  <a:cubicBezTo>
                    <a:pt x="1" y="138"/>
                    <a:pt x="1" y="147"/>
                    <a:pt x="1" y="147"/>
                  </a:cubicBezTo>
                  <a:cubicBezTo>
                    <a:pt x="10" y="156"/>
                    <a:pt x="10" y="165"/>
                    <a:pt x="19" y="174"/>
                  </a:cubicBezTo>
                  <a:cubicBezTo>
                    <a:pt x="19" y="174"/>
                    <a:pt x="28" y="183"/>
                    <a:pt x="28" y="192"/>
                  </a:cubicBezTo>
                  <a:cubicBezTo>
                    <a:pt x="40" y="192"/>
                    <a:pt x="51" y="196"/>
                    <a:pt x="63" y="196"/>
                  </a:cubicBezTo>
                  <a:cubicBezTo>
                    <a:pt x="69" y="196"/>
                    <a:pt x="75" y="195"/>
                    <a:pt x="81" y="192"/>
                  </a:cubicBezTo>
                  <a:lnTo>
                    <a:pt x="90" y="192"/>
                  </a:lnTo>
                  <a:cubicBezTo>
                    <a:pt x="99" y="183"/>
                    <a:pt x="108" y="174"/>
                    <a:pt x="117" y="165"/>
                  </a:cubicBezTo>
                  <a:cubicBezTo>
                    <a:pt x="135" y="138"/>
                    <a:pt x="144" y="120"/>
                    <a:pt x="162" y="94"/>
                  </a:cubicBezTo>
                  <a:cubicBezTo>
                    <a:pt x="170" y="85"/>
                    <a:pt x="170" y="76"/>
                    <a:pt x="170" y="67"/>
                  </a:cubicBezTo>
                  <a:cubicBezTo>
                    <a:pt x="170" y="58"/>
                    <a:pt x="170" y="49"/>
                    <a:pt x="170" y="49"/>
                  </a:cubicBezTo>
                  <a:cubicBezTo>
                    <a:pt x="170" y="40"/>
                    <a:pt x="162" y="31"/>
                    <a:pt x="162" y="22"/>
                  </a:cubicBezTo>
                  <a:cubicBezTo>
                    <a:pt x="153" y="13"/>
                    <a:pt x="153" y="13"/>
                    <a:pt x="144" y="4"/>
                  </a:cubicBezTo>
                  <a:cubicBezTo>
                    <a:pt x="132" y="4"/>
                    <a:pt x="120"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9"/>
            <p:cNvSpPr/>
            <p:nvPr/>
          </p:nvSpPr>
          <p:spPr>
            <a:xfrm flipH="1">
              <a:off x="1480755" y="4202267"/>
              <a:ext cx="17033" cy="16025"/>
            </a:xfrm>
            <a:custGeom>
              <a:avLst/>
              <a:gdLst/>
              <a:ahLst/>
              <a:cxnLst/>
              <a:rect l="l" t="t" r="r" b="b"/>
              <a:pathLst>
                <a:path w="152" h="143" extrusionOk="0">
                  <a:moveTo>
                    <a:pt x="72" y="0"/>
                  </a:moveTo>
                  <a:cubicBezTo>
                    <a:pt x="63" y="0"/>
                    <a:pt x="54" y="9"/>
                    <a:pt x="45" y="18"/>
                  </a:cubicBezTo>
                  <a:lnTo>
                    <a:pt x="18" y="36"/>
                  </a:lnTo>
                  <a:cubicBezTo>
                    <a:pt x="9" y="45"/>
                    <a:pt x="9" y="54"/>
                    <a:pt x="9" y="63"/>
                  </a:cubicBezTo>
                  <a:cubicBezTo>
                    <a:pt x="0" y="63"/>
                    <a:pt x="0" y="71"/>
                    <a:pt x="0" y="80"/>
                  </a:cubicBezTo>
                  <a:cubicBezTo>
                    <a:pt x="0" y="89"/>
                    <a:pt x="0" y="98"/>
                    <a:pt x="9" y="107"/>
                  </a:cubicBezTo>
                  <a:cubicBezTo>
                    <a:pt x="9" y="116"/>
                    <a:pt x="9" y="116"/>
                    <a:pt x="18" y="125"/>
                  </a:cubicBezTo>
                  <a:cubicBezTo>
                    <a:pt x="27" y="125"/>
                    <a:pt x="27" y="134"/>
                    <a:pt x="27" y="134"/>
                  </a:cubicBezTo>
                  <a:cubicBezTo>
                    <a:pt x="45" y="143"/>
                    <a:pt x="54" y="143"/>
                    <a:pt x="63" y="143"/>
                  </a:cubicBezTo>
                  <a:lnTo>
                    <a:pt x="80" y="143"/>
                  </a:lnTo>
                  <a:cubicBezTo>
                    <a:pt x="89" y="143"/>
                    <a:pt x="98" y="134"/>
                    <a:pt x="107" y="125"/>
                  </a:cubicBezTo>
                  <a:cubicBezTo>
                    <a:pt x="116" y="116"/>
                    <a:pt x="125" y="107"/>
                    <a:pt x="134" y="98"/>
                  </a:cubicBezTo>
                  <a:cubicBezTo>
                    <a:pt x="134" y="98"/>
                    <a:pt x="143" y="89"/>
                    <a:pt x="143" y="80"/>
                  </a:cubicBezTo>
                  <a:cubicBezTo>
                    <a:pt x="143" y="71"/>
                    <a:pt x="152" y="63"/>
                    <a:pt x="152" y="63"/>
                  </a:cubicBezTo>
                  <a:cubicBezTo>
                    <a:pt x="152" y="54"/>
                    <a:pt x="143" y="45"/>
                    <a:pt x="143" y="36"/>
                  </a:cubicBezTo>
                  <a:cubicBezTo>
                    <a:pt x="143" y="27"/>
                    <a:pt x="134" y="18"/>
                    <a:pt x="134" y="18"/>
                  </a:cubicBezTo>
                  <a:cubicBezTo>
                    <a:pt x="125" y="9"/>
                    <a:pt x="125" y="9"/>
                    <a:pt x="116" y="9"/>
                  </a:cubicBezTo>
                  <a:cubicBezTo>
                    <a:pt x="107" y="0"/>
                    <a:pt x="98"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9"/>
            <p:cNvSpPr/>
            <p:nvPr/>
          </p:nvSpPr>
          <p:spPr>
            <a:xfrm flipH="1">
              <a:off x="1356814" y="4247203"/>
              <a:ext cx="17033" cy="30144"/>
            </a:xfrm>
            <a:custGeom>
              <a:avLst/>
              <a:gdLst/>
              <a:ahLst/>
              <a:cxnLst/>
              <a:rect l="l" t="t" r="r" b="b"/>
              <a:pathLst>
                <a:path w="152" h="269" extrusionOk="0">
                  <a:moveTo>
                    <a:pt x="107" y="1"/>
                  </a:moveTo>
                  <a:cubicBezTo>
                    <a:pt x="90" y="1"/>
                    <a:pt x="72" y="1"/>
                    <a:pt x="63" y="9"/>
                  </a:cubicBezTo>
                  <a:cubicBezTo>
                    <a:pt x="45" y="18"/>
                    <a:pt x="36" y="27"/>
                    <a:pt x="27" y="45"/>
                  </a:cubicBezTo>
                  <a:cubicBezTo>
                    <a:pt x="18" y="90"/>
                    <a:pt x="18" y="143"/>
                    <a:pt x="9" y="188"/>
                  </a:cubicBezTo>
                  <a:cubicBezTo>
                    <a:pt x="0" y="206"/>
                    <a:pt x="0" y="224"/>
                    <a:pt x="9" y="241"/>
                  </a:cubicBezTo>
                  <a:cubicBezTo>
                    <a:pt x="18" y="250"/>
                    <a:pt x="36" y="259"/>
                    <a:pt x="45" y="268"/>
                  </a:cubicBezTo>
                  <a:cubicBezTo>
                    <a:pt x="63" y="268"/>
                    <a:pt x="81" y="268"/>
                    <a:pt x="98" y="259"/>
                  </a:cubicBezTo>
                  <a:cubicBezTo>
                    <a:pt x="107" y="250"/>
                    <a:pt x="125" y="241"/>
                    <a:pt x="125" y="224"/>
                  </a:cubicBezTo>
                  <a:cubicBezTo>
                    <a:pt x="134" y="170"/>
                    <a:pt x="143" y="125"/>
                    <a:pt x="152" y="81"/>
                  </a:cubicBezTo>
                  <a:cubicBezTo>
                    <a:pt x="152" y="63"/>
                    <a:pt x="152" y="45"/>
                    <a:pt x="143" y="27"/>
                  </a:cubicBezTo>
                  <a:cubicBezTo>
                    <a:pt x="134" y="18"/>
                    <a:pt x="125" y="1"/>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9"/>
            <p:cNvSpPr/>
            <p:nvPr/>
          </p:nvSpPr>
          <p:spPr>
            <a:xfrm flipH="1">
              <a:off x="1429767" y="4246194"/>
              <a:ext cx="14120" cy="36083"/>
            </a:xfrm>
            <a:custGeom>
              <a:avLst/>
              <a:gdLst/>
              <a:ahLst/>
              <a:cxnLst/>
              <a:rect l="l" t="t" r="r" b="b"/>
              <a:pathLst>
                <a:path w="126" h="322" extrusionOk="0">
                  <a:moveTo>
                    <a:pt x="63" y="1"/>
                  </a:moveTo>
                  <a:cubicBezTo>
                    <a:pt x="28" y="1"/>
                    <a:pt x="1" y="27"/>
                    <a:pt x="1" y="63"/>
                  </a:cubicBezTo>
                  <a:lnTo>
                    <a:pt x="1" y="259"/>
                  </a:lnTo>
                  <a:cubicBezTo>
                    <a:pt x="1" y="286"/>
                    <a:pt x="28" y="322"/>
                    <a:pt x="63" y="322"/>
                  </a:cubicBezTo>
                  <a:cubicBezTo>
                    <a:pt x="99" y="322"/>
                    <a:pt x="126" y="295"/>
                    <a:pt x="126" y="259"/>
                  </a:cubicBezTo>
                  <a:lnTo>
                    <a:pt x="126" y="63"/>
                  </a:lnTo>
                  <a:cubicBezTo>
                    <a:pt x="126" y="27"/>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9"/>
            <p:cNvSpPr/>
            <p:nvPr/>
          </p:nvSpPr>
          <p:spPr>
            <a:xfrm flipH="1">
              <a:off x="1494763" y="3359688"/>
              <a:ext cx="19051" cy="24877"/>
            </a:xfrm>
            <a:custGeom>
              <a:avLst/>
              <a:gdLst/>
              <a:ahLst/>
              <a:cxnLst/>
              <a:rect l="l" t="t" r="r" b="b"/>
              <a:pathLst>
                <a:path w="170" h="222" extrusionOk="0">
                  <a:moveTo>
                    <a:pt x="54" y="1"/>
                  </a:moveTo>
                  <a:cubicBezTo>
                    <a:pt x="45" y="1"/>
                    <a:pt x="36" y="3"/>
                    <a:pt x="27" y="8"/>
                  </a:cubicBezTo>
                  <a:cubicBezTo>
                    <a:pt x="18" y="17"/>
                    <a:pt x="0" y="34"/>
                    <a:pt x="0" y="43"/>
                  </a:cubicBezTo>
                  <a:lnTo>
                    <a:pt x="0" y="61"/>
                  </a:lnTo>
                  <a:cubicBezTo>
                    <a:pt x="0" y="70"/>
                    <a:pt x="0" y="88"/>
                    <a:pt x="9" y="97"/>
                  </a:cubicBezTo>
                  <a:cubicBezTo>
                    <a:pt x="27" y="124"/>
                    <a:pt x="36" y="159"/>
                    <a:pt x="54" y="195"/>
                  </a:cubicBezTo>
                  <a:cubicBezTo>
                    <a:pt x="63" y="204"/>
                    <a:pt x="81" y="213"/>
                    <a:pt x="90" y="222"/>
                  </a:cubicBezTo>
                  <a:cubicBezTo>
                    <a:pt x="107" y="222"/>
                    <a:pt x="125" y="222"/>
                    <a:pt x="143" y="213"/>
                  </a:cubicBezTo>
                  <a:cubicBezTo>
                    <a:pt x="152" y="204"/>
                    <a:pt x="161" y="195"/>
                    <a:pt x="170" y="177"/>
                  </a:cubicBezTo>
                  <a:cubicBezTo>
                    <a:pt x="170" y="168"/>
                    <a:pt x="170" y="168"/>
                    <a:pt x="170" y="159"/>
                  </a:cubicBezTo>
                  <a:cubicBezTo>
                    <a:pt x="170" y="150"/>
                    <a:pt x="170" y="141"/>
                    <a:pt x="161" y="133"/>
                  </a:cubicBezTo>
                  <a:cubicBezTo>
                    <a:pt x="143" y="97"/>
                    <a:pt x="125" y="61"/>
                    <a:pt x="116" y="34"/>
                  </a:cubicBezTo>
                  <a:cubicBezTo>
                    <a:pt x="107" y="17"/>
                    <a:pt x="90" y="8"/>
                    <a:pt x="81" y="8"/>
                  </a:cubicBezTo>
                  <a:cubicBezTo>
                    <a:pt x="72" y="3"/>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9"/>
            <p:cNvSpPr/>
            <p:nvPr/>
          </p:nvSpPr>
          <p:spPr>
            <a:xfrm flipH="1">
              <a:off x="1231752" y="3867319"/>
              <a:ext cx="14120" cy="28127"/>
            </a:xfrm>
            <a:custGeom>
              <a:avLst/>
              <a:gdLst/>
              <a:ahLst/>
              <a:cxnLst/>
              <a:rect l="l" t="t" r="r" b="b"/>
              <a:pathLst>
                <a:path w="126" h="251" extrusionOk="0">
                  <a:moveTo>
                    <a:pt x="63" y="1"/>
                  </a:moveTo>
                  <a:cubicBezTo>
                    <a:pt x="45" y="1"/>
                    <a:pt x="27" y="9"/>
                    <a:pt x="18" y="18"/>
                  </a:cubicBezTo>
                  <a:cubicBezTo>
                    <a:pt x="9" y="36"/>
                    <a:pt x="0" y="45"/>
                    <a:pt x="0" y="63"/>
                  </a:cubicBezTo>
                  <a:lnTo>
                    <a:pt x="0" y="188"/>
                  </a:lnTo>
                  <a:cubicBezTo>
                    <a:pt x="0" y="206"/>
                    <a:pt x="9" y="215"/>
                    <a:pt x="18" y="233"/>
                  </a:cubicBezTo>
                  <a:cubicBezTo>
                    <a:pt x="27" y="241"/>
                    <a:pt x="45" y="250"/>
                    <a:pt x="63" y="250"/>
                  </a:cubicBezTo>
                  <a:cubicBezTo>
                    <a:pt x="81" y="250"/>
                    <a:pt x="98" y="241"/>
                    <a:pt x="107" y="233"/>
                  </a:cubicBezTo>
                  <a:cubicBezTo>
                    <a:pt x="116" y="215"/>
                    <a:pt x="125" y="206"/>
                    <a:pt x="125" y="188"/>
                  </a:cubicBezTo>
                  <a:lnTo>
                    <a:pt x="125" y="63"/>
                  </a:lnTo>
                  <a:cubicBezTo>
                    <a:pt x="125" y="45"/>
                    <a:pt x="116" y="36"/>
                    <a:pt x="107" y="18"/>
                  </a:cubicBezTo>
                  <a:cubicBezTo>
                    <a:pt x="98"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9"/>
            <p:cNvSpPr/>
            <p:nvPr/>
          </p:nvSpPr>
          <p:spPr>
            <a:xfrm flipH="1">
              <a:off x="1234778" y="3708418"/>
              <a:ext cx="14120" cy="22076"/>
            </a:xfrm>
            <a:custGeom>
              <a:avLst/>
              <a:gdLst/>
              <a:ahLst/>
              <a:cxnLst/>
              <a:rect l="l" t="t" r="r" b="b"/>
              <a:pathLst>
                <a:path w="126" h="197" extrusionOk="0">
                  <a:moveTo>
                    <a:pt x="63" y="0"/>
                  </a:moveTo>
                  <a:cubicBezTo>
                    <a:pt x="54" y="0"/>
                    <a:pt x="36" y="9"/>
                    <a:pt x="18" y="18"/>
                  </a:cubicBezTo>
                  <a:cubicBezTo>
                    <a:pt x="9" y="36"/>
                    <a:pt x="0" y="45"/>
                    <a:pt x="0" y="63"/>
                  </a:cubicBezTo>
                  <a:lnTo>
                    <a:pt x="0" y="134"/>
                  </a:lnTo>
                  <a:cubicBezTo>
                    <a:pt x="0" y="152"/>
                    <a:pt x="9" y="170"/>
                    <a:pt x="18" y="179"/>
                  </a:cubicBezTo>
                  <a:cubicBezTo>
                    <a:pt x="27" y="187"/>
                    <a:pt x="36" y="187"/>
                    <a:pt x="45" y="196"/>
                  </a:cubicBezTo>
                  <a:lnTo>
                    <a:pt x="63" y="196"/>
                  </a:lnTo>
                  <a:cubicBezTo>
                    <a:pt x="81" y="196"/>
                    <a:pt x="99" y="196"/>
                    <a:pt x="108" y="179"/>
                  </a:cubicBezTo>
                  <a:cubicBezTo>
                    <a:pt x="116" y="170"/>
                    <a:pt x="125" y="152"/>
                    <a:pt x="125" y="134"/>
                  </a:cubicBezTo>
                  <a:lnTo>
                    <a:pt x="125" y="63"/>
                  </a:lnTo>
                  <a:cubicBezTo>
                    <a:pt x="125" y="45"/>
                    <a:pt x="116" y="36"/>
                    <a:pt x="108" y="18"/>
                  </a:cubicBezTo>
                  <a:cubicBezTo>
                    <a:pt x="108" y="18"/>
                    <a:pt x="99" y="9"/>
                    <a:pt x="90"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9"/>
            <p:cNvSpPr/>
            <p:nvPr/>
          </p:nvSpPr>
          <p:spPr>
            <a:xfrm flipH="1">
              <a:off x="1288792" y="3867543"/>
              <a:ext cx="20059" cy="30368"/>
            </a:xfrm>
            <a:custGeom>
              <a:avLst/>
              <a:gdLst/>
              <a:ahLst/>
              <a:cxnLst/>
              <a:rect l="l" t="t" r="r" b="b"/>
              <a:pathLst>
                <a:path w="179" h="271" extrusionOk="0">
                  <a:moveTo>
                    <a:pt x="70" y="1"/>
                  </a:moveTo>
                  <a:cubicBezTo>
                    <a:pt x="63" y="1"/>
                    <a:pt x="54" y="3"/>
                    <a:pt x="45" y="7"/>
                  </a:cubicBezTo>
                  <a:cubicBezTo>
                    <a:pt x="36" y="7"/>
                    <a:pt x="18" y="16"/>
                    <a:pt x="9" y="34"/>
                  </a:cubicBezTo>
                  <a:cubicBezTo>
                    <a:pt x="0" y="43"/>
                    <a:pt x="0" y="61"/>
                    <a:pt x="0" y="79"/>
                  </a:cubicBezTo>
                  <a:cubicBezTo>
                    <a:pt x="18" y="132"/>
                    <a:pt x="36" y="177"/>
                    <a:pt x="54" y="222"/>
                  </a:cubicBezTo>
                  <a:cubicBezTo>
                    <a:pt x="54" y="239"/>
                    <a:pt x="63" y="257"/>
                    <a:pt x="81" y="266"/>
                  </a:cubicBezTo>
                  <a:cubicBezTo>
                    <a:pt x="92" y="266"/>
                    <a:pt x="104" y="270"/>
                    <a:pt x="114" y="270"/>
                  </a:cubicBezTo>
                  <a:cubicBezTo>
                    <a:pt x="118" y="270"/>
                    <a:pt x="122" y="269"/>
                    <a:pt x="125" y="266"/>
                  </a:cubicBezTo>
                  <a:cubicBezTo>
                    <a:pt x="143" y="266"/>
                    <a:pt x="161" y="257"/>
                    <a:pt x="161" y="239"/>
                  </a:cubicBezTo>
                  <a:cubicBezTo>
                    <a:pt x="170" y="231"/>
                    <a:pt x="179" y="213"/>
                    <a:pt x="170" y="195"/>
                  </a:cubicBezTo>
                  <a:cubicBezTo>
                    <a:pt x="152" y="141"/>
                    <a:pt x="134" y="97"/>
                    <a:pt x="125" y="43"/>
                  </a:cubicBezTo>
                  <a:cubicBezTo>
                    <a:pt x="116" y="34"/>
                    <a:pt x="107" y="16"/>
                    <a:pt x="89" y="7"/>
                  </a:cubicBezTo>
                  <a:cubicBezTo>
                    <a:pt x="85" y="3"/>
                    <a:pt x="78"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9"/>
            <p:cNvSpPr/>
            <p:nvPr/>
          </p:nvSpPr>
          <p:spPr>
            <a:xfrm flipH="1">
              <a:off x="1343815" y="3804342"/>
              <a:ext cx="14008" cy="30480"/>
            </a:xfrm>
            <a:custGeom>
              <a:avLst/>
              <a:gdLst/>
              <a:ahLst/>
              <a:cxnLst/>
              <a:rect l="l" t="t" r="r" b="b"/>
              <a:pathLst>
                <a:path w="125" h="272" extrusionOk="0">
                  <a:moveTo>
                    <a:pt x="63" y="1"/>
                  </a:moveTo>
                  <a:cubicBezTo>
                    <a:pt x="27" y="1"/>
                    <a:pt x="0" y="27"/>
                    <a:pt x="0" y="63"/>
                  </a:cubicBezTo>
                  <a:lnTo>
                    <a:pt x="0" y="215"/>
                  </a:lnTo>
                  <a:cubicBezTo>
                    <a:pt x="0" y="224"/>
                    <a:pt x="9" y="241"/>
                    <a:pt x="18" y="250"/>
                  </a:cubicBezTo>
                  <a:cubicBezTo>
                    <a:pt x="24" y="263"/>
                    <a:pt x="36" y="272"/>
                    <a:pt x="48" y="272"/>
                  </a:cubicBezTo>
                  <a:cubicBezTo>
                    <a:pt x="53" y="272"/>
                    <a:pt x="58" y="271"/>
                    <a:pt x="63" y="268"/>
                  </a:cubicBezTo>
                  <a:cubicBezTo>
                    <a:pt x="89" y="268"/>
                    <a:pt x="125" y="241"/>
                    <a:pt x="125" y="215"/>
                  </a:cubicBezTo>
                  <a:lnTo>
                    <a:pt x="125" y="63"/>
                  </a:lnTo>
                  <a:cubicBezTo>
                    <a:pt x="125" y="45"/>
                    <a:pt x="116" y="36"/>
                    <a:pt x="107" y="18"/>
                  </a:cubicBezTo>
                  <a:cubicBezTo>
                    <a:pt x="89" y="9"/>
                    <a:pt x="7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9"/>
            <p:cNvSpPr/>
            <p:nvPr/>
          </p:nvSpPr>
          <p:spPr>
            <a:xfrm flipH="1">
              <a:off x="1357710" y="3922341"/>
              <a:ext cx="14120" cy="30032"/>
            </a:xfrm>
            <a:custGeom>
              <a:avLst/>
              <a:gdLst/>
              <a:ahLst/>
              <a:cxnLst/>
              <a:rect l="l" t="t" r="r" b="b"/>
              <a:pathLst>
                <a:path w="126" h="268" extrusionOk="0">
                  <a:moveTo>
                    <a:pt x="63" y="0"/>
                  </a:moveTo>
                  <a:cubicBezTo>
                    <a:pt x="27" y="0"/>
                    <a:pt x="0" y="27"/>
                    <a:pt x="0" y="63"/>
                  </a:cubicBezTo>
                  <a:lnTo>
                    <a:pt x="0" y="205"/>
                  </a:lnTo>
                  <a:cubicBezTo>
                    <a:pt x="0" y="223"/>
                    <a:pt x="9" y="241"/>
                    <a:pt x="18" y="250"/>
                  </a:cubicBezTo>
                  <a:cubicBezTo>
                    <a:pt x="27" y="259"/>
                    <a:pt x="45" y="268"/>
                    <a:pt x="63" y="268"/>
                  </a:cubicBezTo>
                  <a:cubicBezTo>
                    <a:pt x="98" y="268"/>
                    <a:pt x="125" y="241"/>
                    <a:pt x="125" y="205"/>
                  </a:cubicBezTo>
                  <a:lnTo>
                    <a:pt x="125" y="63"/>
                  </a:ln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9"/>
            <p:cNvSpPr/>
            <p:nvPr/>
          </p:nvSpPr>
          <p:spPr>
            <a:xfrm flipH="1">
              <a:off x="1391777" y="4180191"/>
              <a:ext cx="17033" cy="13111"/>
            </a:xfrm>
            <a:custGeom>
              <a:avLst/>
              <a:gdLst/>
              <a:ahLst/>
              <a:cxnLst/>
              <a:rect l="l" t="t" r="r" b="b"/>
              <a:pathLst>
                <a:path w="152" h="117" extrusionOk="0">
                  <a:moveTo>
                    <a:pt x="71" y="1"/>
                  </a:moveTo>
                  <a:cubicBezTo>
                    <a:pt x="0" y="1"/>
                    <a:pt x="0" y="117"/>
                    <a:pt x="71" y="117"/>
                  </a:cubicBezTo>
                  <a:cubicBezTo>
                    <a:pt x="152" y="117"/>
                    <a:pt x="152"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9"/>
            <p:cNvSpPr/>
            <p:nvPr/>
          </p:nvSpPr>
          <p:spPr>
            <a:xfrm flipH="1">
              <a:off x="1324764" y="4026333"/>
              <a:ext cx="14120" cy="44040"/>
            </a:xfrm>
            <a:custGeom>
              <a:avLst/>
              <a:gdLst/>
              <a:ahLst/>
              <a:cxnLst/>
              <a:rect l="l" t="t" r="r" b="b"/>
              <a:pathLst>
                <a:path w="126" h="393" extrusionOk="0">
                  <a:moveTo>
                    <a:pt x="63" y="0"/>
                  </a:moveTo>
                  <a:cubicBezTo>
                    <a:pt x="27" y="0"/>
                    <a:pt x="1" y="27"/>
                    <a:pt x="1" y="62"/>
                  </a:cubicBezTo>
                  <a:lnTo>
                    <a:pt x="1" y="330"/>
                  </a:lnTo>
                  <a:cubicBezTo>
                    <a:pt x="1" y="366"/>
                    <a:pt x="27" y="393"/>
                    <a:pt x="63" y="393"/>
                  </a:cubicBezTo>
                  <a:cubicBezTo>
                    <a:pt x="99" y="393"/>
                    <a:pt x="125" y="366"/>
                    <a:pt x="125" y="330"/>
                  </a:cubicBezTo>
                  <a:lnTo>
                    <a:pt x="125" y="62"/>
                  </a:lnTo>
                  <a:cubicBezTo>
                    <a:pt x="125" y="36"/>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9"/>
            <p:cNvSpPr/>
            <p:nvPr/>
          </p:nvSpPr>
          <p:spPr>
            <a:xfrm flipH="1">
              <a:off x="1395700" y="4067459"/>
              <a:ext cx="16137" cy="30704"/>
            </a:xfrm>
            <a:custGeom>
              <a:avLst/>
              <a:gdLst/>
              <a:ahLst/>
              <a:cxnLst/>
              <a:rect l="l" t="t" r="r" b="b"/>
              <a:pathLst>
                <a:path w="144" h="274" extrusionOk="0">
                  <a:moveTo>
                    <a:pt x="73" y="1"/>
                  </a:moveTo>
                  <a:cubicBezTo>
                    <a:pt x="65" y="1"/>
                    <a:pt x="58" y="3"/>
                    <a:pt x="54" y="8"/>
                  </a:cubicBezTo>
                  <a:cubicBezTo>
                    <a:pt x="36" y="17"/>
                    <a:pt x="27" y="34"/>
                    <a:pt x="27" y="43"/>
                  </a:cubicBezTo>
                  <a:cubicBezTo>
                    <a:pt x="18" y="97"/>
                    <a:pt x="9" y="141"/>
                    <a:pt x="0" y="195"/>
                  </a:cubicBezTo>
                  <a:cubicBezTo>
                    <a:pt x="0" y="213"/>
                    <a:pt x="0" y="231"/>
                    <a:pt x="9" y="240"/>
                  </a:cubicBezTo>
                  <a:cubicBezTo>
                    <a:pt x="9" y="257"/>
                    <a:pt x="27" y="266"/>
                    <a:pt x="45" y="266"/>
                  </a:cubicBezTo>
                  <a:cubicBezTo>
                    <a:pt x="49" y="271"/>
                    <a:pt x="56" y="273"/>
                    <a:pt x="64" y="273"/>
                  </a:cubicBezTo>
                  <a:cubicBezTo>
                    <a:pt x="72" y="273"/>
                    <a:pt x="81" y="271"/>
                    <a:pt x="90" y="266"/>
                  </a:cubicBezTo>
                  <a:cubicBezTo>
                    <a:pt x="98" y="257"/>
                    <a:pt x="116" y="240"/>
                    <a:pt x="116" y="231"/>
                  </a:cubicBezTo>
                  <a:lnTo>
                    <a:pt x="143" y="79"/>
                  </a:lnTo>
                  <a:cubicBezTo>
                    <a:pt x="143" y="61"/>
                    <a:pt x="143" y="52"/>
                    <a:pt x="134" y="34"/>
                  </a:cubicBezTo>
                  <a:cubicBezTo>
                    <a:pt x="125" y="17"/>
                    <a:pt x="116" y="8"/>
                    <a:pt x="98" y="8"/>
                  </a:cubicBezTo>
                  <a:cubicBezTo>
                    <a:pt x="90" y="3"/>
                    <a:pt x="81"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9"/>
            <p:cNvSpPr/>
            <p:nvPr/>
          </p:nvSpPr>
          <p:spPr>
            <a:xfrm flipH="1">
              <a:off x="1464730" y="4103206"/>
              <a:ext cx="14120" cy="25101"/>
            </a:xfrm>
            <a:custGeom>
              <a:avLst/>
              <a:gdLst/>
              <a:ahLst/>
              <a:cxnLst/>
              <a:rect l="l" t="t" r="r" b="b"/>
              <a:pathLst>
                <a:path w="126" h="224" extrusionOk="0">
                  <a:moveTo>
                    <a:pt x="63" y="1"/>
                  </a:moveTo>
                  <a:cubicBezTo>
                    <a:pt x="45" y="1"/>
                    <a:pt x="36" y="10"/>
                    <a:pt x="18" y="19"/>
                  </a:cubicBezTo>
                  <a:cubicBezTo>
                    <a:pt x="10" y="28"/>
                    <a:pt x="1" y="46"/>
                    <a:pt x="1" y="63"/>
                  </a:cubicBezTo>
                  <a:lnTo>
                    <a:pt x="1" y="161"/>
                  </a:lnTo>
                  <a:cubicBezTo>
                    <a:pt x="1" y="179"/>
                    <a:pt x="10" y="188"/>
                    <a:pt x="18" y="206"/>
                  </a:cubicBezTo>
                  <a:cubicBezTo>
                    <a:pt x="27" y="215"/>
                    <a:pt x="45" y="224"/>
                    <a:pt x="63" y="224"/>
                  </a:cubicBezTo>
                  <a:cubicBezTo>
                    <a:pt x="81" y="224"/>
                    <a:pt x="99" y="215"/>
                    <a:pt x="108" y="206"/>
                  </a:cubicBezTo>
                  <a:cubicBezTo>
                    <a:pt x="117" y="188"/>
                    <a:pt x="126" y="179"/>
                    <a:pt x="126" y="161"/>
                  </a:cubicBezTo>
                  <a:lnTo>
                    <a:pt x="126" y="63"/>
                  </a:lnTo>
                  <a:cubicBezTo>
                    <a:pt x="126" y="46"/>
                    <a:pt x="117" y="28"/>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9"/>
            <p:cNvSpPr/>
            <p:nvPr/>
          </p:nvSpPr>
          <p:spPr>
            <a:xfrm flipH="1">
              <a:off x="1571750" y="4177277"/>
              <a:ext cx="14008" cy="27455"/>
            </a:xfrm>
            <a:custGeom>
              <a:avLst/>
              <a:gdLst/>
              <a:ahLst/>
              <a:cxnLst/>
              <a:rect l="l" t="t" r="r" b="b"/>
              <a:pathLst>
                <a:path w="125" h="245" extrusionOk="0">
                  <a:moveTo>
                    <a:pt x="63" y="0"/>
                  </a:moveTo>
                  <a:cubicBezTo>
                    <a:pt x="45" y="0"/>
                    <a:pt x="36" y="9"/>
                    <a:pt x="18" y="18"/>
                  </a:cubicBezTo>
                  <a:cubicBezTo>
                    <a:pt x="9" y="27"/>
                    <a:pt x="0" y="45"/>
                    <a:pt x="0" y="63"/>
                  </a:cubicBezTo>
                  <a:lnTo>
                    <a:pt x="0" y="187"/>
                  </a:lnTo>
                  <a:cubicBezTo>
                    <a:pt x="0" y="196"/>
                    <a:pt x="9" y="214"/>
                    <a:pt x="18" y="223"/>
                  </a:cubicBezTo>
                  <a:cubicBezTo>
                    <a:pt x="31" y="236"/>
                    <a:pt x="44" y="244"/>
                    <a:pt x="54" y="244"/>
                  </a:cubicBezTo>
                  <a:cubicBezTo>
                    <a:pt x="57" y="244"/>
                    <a:pt x="60" y="243"/>
                    <a:pt x="63" y="241"/>
                  </a:cubicBezTo>
                  <a:cubicBezTo>
                    <a:pt x="80" y="241"/>
                    <a:pt x="98" y="241"/>
                    <a:pt x="107" y="223"/>
                  </a:cubicBezTo>
                  <a:cubicBezTo>
                    <a:pt x="116" y="214"/>
                    <a:pt x="125" y="196"/>
                    <a:pt x="125" y="187"/>
                  </a:cubicBezTo>
                  <a:lnTo>
                    <a:pt x="125" y="63"/>
                  </a:ln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9"/>
            <p:cNvSpPr/>
            <p:nvPr/>
          </p:nvSpPr>
          <p:spPr>
            <a:xfrm flipH="1">
              <a:off x="1590688" y="4084268"/>
              <a:ext cx="14120" cy="44040"/>
            </a:xfrm>
            <a:custGeom>
              <a:avLst/>
              <a:gdLst/>
              <a:ahLst/>
              <a:cxnLst/>
              <a:rect l="l" t="t" r="r" b="b"/>
              <a:pathLst>
                <a:path w="126" h="393" extrusionOk="0">
                  <a:moveTo>
                    <a:pt x="63" y="0"/>
                  </a:moveTo>
                  <a:cubicBezTo>
                    <a:pt x="27" y="0"/>
                    <a:pt x="1" y="27"/>
                    <a:pt x="1" y="63"/>
                  </a:cubicBezTo>
                  <a:lnTo>
                    <a:pt x="1" y="330"/>
                  </a:lnTo>
                  <a:cubicBezTo>
                    <a:pt x="1" y="357"/>
                    <a:pt x="27" y="393"/>
                    <a:pt x="63" y="393"/>
                  </a:cubicBezTo>
                  <a:cubicBezTo>
                    <a:pt x="99" y="393"/>
                    <a:pt x="125" y="366"/>
                    <a:pt x="125" y="330"/>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9"/>
            <p:cNvSpPr/>
            <p:nvPr/>
          </p:nvSpPr>
          <p:spPr>
            <a:xfrm flipH="1">
              <a:off x="1516727" y="4095249"/>
              <a:ext cx="14120" cy="38100"/>
            </a:xfrm>
            <a:custGeom>
              <a:avLst/>
              <a:gdLst/>
              <a:ahLst/>
              <a:cxnLst/>
              <a:rect l="l" t="t" r="r" b="b"/>
              <a:pathLst>
                <a:path w="126" h="340" extrusionOk="0">
                  <a:moveTo>
                    <a:pt x="63" y="1"/>
                  </a:moveTo>
                  <a:cubicBezTo>
                    <a:pt x="28" y="1"/>
                    <a:pt x="1" y="27"/>
                    <a:pt x="1" y="63"/>
                  </a:cubicBezTo>
                  <a:lnTo>
                    <a:pt x="1" y="277"/>
                  </a:lnTo>
                  <a:cubicBezTo>
                    <a:pt x="1" y="313"/>
                    <a:pt x="28" y="340"/>
                    <a:pt x="63" y="340"/>
                  </a:cubicBezTo>
                  <a:cubicBezTo>
                    <a:pt x="99" y="340"/>
                    <a:pt x="126" y="313"/>
                    <a:pt x="126" y="277"/>
                  </a:cubicBezTo>
                  <a:lnTo>
                    <a:pt x="126" y="63"/>
                  </a:lnTo>
                  <a:cubicBezTo>
                    <a:pt x="126" y="27"/>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9"/>
            <p:cNvSpPr/>
            <p:nvPr/>
          </p:nvSpPr>
          <p:spPr>
            <a:xfrm flipH="1">
              <a:off x="1453748" y="4021290"/>
              <a:ext cx="14120" cy="30144"/>
            </a:xfrm>
            <a:custGeom>
              <a:avLst/>
              <a:gdLst/>
              <a:ahLst/>
              <a:cxnLst/>
              <a:rect l="l" t="t" r="r" b="b"/>
              <a:pathLst>
                <a:path w="126" h="269" extrusionOk="0">
                  <a:moveTo>
                    <a:pt x="63" y="0"/>
                  </a:moveTo>
                  <a:cubicBezTo>
                    <a:pt x="28" y="0"/>
                    <a:pt x="1" y="27"/>
                    <a:pt x="1" y="63"/>
                  </a:cubicBezTo>
                  <a:lnTo>
                    <a:pt x="1" y="206"/>
                  </a:lnTo>
                  <a:cubicBezTo>
                    <a:pt x="1" y="223"/>
                    <a:pt x="10" y="241"/>
                    <a:pt x="19" y="250"/>
                  </a:cubicBezTo>
                  <a:cubicBezTo>
                    <a:pt x="28" y="259"/>
                    <a:pt x="45" y="268"/>
                    <a:pt x="63" y="268"/>
                  </a:cubicBezTo>
                  <a:cubicBezTo>
                    <a:pt x="99" y="268"/>
                    <a:pt x="126" y="241"/>
                    <a:pt x="126" y="206"/>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9"/>
            <p:cNvSpPr/>
            <p:nvPr/>
          </p:nvSpPr>
          <p:spPr>
            <a:xfrm flipH="1">
              <a:off x="1382700" y="3996300"/>
              <a:ext cx="14120" cy="33058"/>
            </a:xfrm>
            <a:custGeom>
              <a:avLst/>
              <a:gdLst/>
              <a:ahLst/>
              <a:cxnLst/>
              <a:rect l="l" t="t" r="r" b="b"/>
              <a:pathLst>
                <a:path w="126" h="295" extrusionOk="0">
                  <a:moveTo>
                    <a:pt x="63" y="0"/>
                  </a:moveTo>
                  <a:cubicBezTo>
                    <a:pt x="36" y="0"/>
                    <a:pt x="0" y="27"/>
                    <a:pt x="0" y="63"/>
                  </a:cubicBezTo>
                  <a:lnTo>
                    <a:pt x="0" y="232"/>
                  </a:lnTo>
                  <a:cubicBezTo>
                    <a:pt x="0" y="268"/>
                    <a:pt x="36" y="295"/>
                    <a:pt x="63" y="295"/>
                  </a:cubicBezTo>
                  <a:cubicBezTo>
                    <a:pt x="98" y="295"/>
                    <a:pt x="125" y="268"/>
                    <a:pt x="125" y="232"/>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9"/>
            <p:cNvSpPr/>
            <p:nvPr/>
          </p:nvSpPr>
          <p:spPr>
            <a:xfrm flipH="1">
              <a:off x="1420689" y="3881327"/>
              <a:ext cx="14120" cy="49194"/>
            </a:xfrm>
            <a:custGeom>
              <a:avLst/>
              <a:gdLst/>
              <a:ahLst/>
              <a:cxnLst/>
              <a:rect l="l" t="t" r="r" b="b"/>
              <a:pathLst>
                <a:path w="126" h="439" extrusionOk="0">
                  <a:moveTo>
                    <a:pt x="63" y="0"/>
                  </a:moveTo>
                  <a:cubicBezTo>
                    <a:pt x="27" y="0"/>
                    <a:pt x="0" y="27"/>
                    <a:pt x="0" y="63"/>
                  </a:cubicBezTo>
                  <a:lnTo>
                    <a:pt x="0" y="384"/>
                  </a:lnTo>
                  <a:cubicBezTo>
                    <a:pt x="0" y="408"/>
                    <a:pt x="22" y="439"/>
                    <a:pt x="52" y="439"/>
                  </a:cubicBezTo>
                  <a:cubicBezTo>
                    <a:pt x="55" y="439"/>
                    <a:pt x="59" y="439"/>
                    <a:pt x="63" y="438"/>
                  </a:cubicBezTo>
                  <a:cubicBezTo>
                    <a:pt x="98" y="438"/>
                    <a:pt x="125" y="411"/>
                    <a:pt x="125" y="384"/>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9"/>
            <p:cNvSpPr/>
            <p:nvPr/>
          </p:nvSpPr>
          <p:spPr>
            <a:xfrm flipH="1">
              <a:off x="1469773" y="3818349"/>
              <a:ext cx="14008" cy="25101"/>
            </a:xfrm>
            <a:custGeom>
              <a:avLst/>
              <a:gdLst/>
              <a:ahLst/>
              <a:cxnLst/>
              <a:rect l="l" t="t" r="r" b="b"/>
              <a:pathLst>
                <a:path w="125" h="224" extrusionOk="0">
                  <a:moveTo>
                    <a:pt x="62" y="0"/>
                  </a:moveTo>
                  <a:cubicBezTo>
                    <a:pt x="45" y="0"/>
                    <a:pt x="27" y="9"/>
                    <a:pt x="18" y="18"/>
                  </a:cubicBezTo>
                  <a:cubicBezTo>
                    <a:pt x="9" y="27"/>
                    <a:pt x="0" y="45"/>
                    <a:pt x="0" y="63"/>
                  </a:cubicBezTo>
                  <a:lnTo>
                    <a:pt x="0" y="161"/>
                  </a:lnTo>
                  <a:cubicBezTo>
                    <a:pt x="0" y="179"/>
                    <a:pt x="9" y="188"/>
                    <a:pt x="18" y="206"/>
                  </a:cubicBezTo>
                  <a:cubicBezTo>
                    <a:pt x="27" y="215"/>
                    <a:pt x="45" y="223"/>
                    <a:pt x="62" y="223"/>
                  </a:cubicBezTo>
                  <a:cubicBezTo>
                    <a:pt x="71" y="223"/>
                    <a:pt x="89" y="215"/>
                    <a:pt x="107" y="206"/>
                  </a:cubicBezTo>
                  <a:cubicBezTo>
                    <a:pt x="116" y="188"/>
                    <a:pt x="125" y="179"/>
                    <a:pt x="125" y="161"/>
                  </a:cubicBezTo>
                  <a:lnTo>
                    <a:pt x="125" y="63"/>
                  </a:lnTo>
                  <a:cubicBezTo>
                    <a:pt x="125" y="45"/>
                    <a:pt x="116" y="27"/>
                    <a:pt x="107" y="18"/>
                  </a:cubicBezTo>
                  <a:cubicBezTo>
                    <a:pt x="89" y="9"/>
                    <a:pt x="71"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9"/>
            <p:cNvSpPr/>
            <p:nvPr/>
          </p:nvSpPr>
          <p:spPr>
            <a:xfrm flipH="1">
              <a:off x="1370710" y="3859363"/>
              <a:ext cx="17146" cy="25101"/>
            </a:xfrm>
            <a:custGeom>
              <a:avLst/>
              <a:gdLst/>
              <a:ahLst/>
              <a:cxnLst/>
              <a:rect l="l" t="t" r="r" b="b"/>
              <a:pathLst>
                <a:path w="153" h="224" extrusionOk="0">
                  <a:moveTo>
                    <a:pt x="63" y="0"/>
                  </a:moveTo>
                  <a:cubicBezTo>
                    <a:pt x="45" y="0"/>
                    <a:pt x="27" y="9"/>
                    <a:pt x="18" y="18"/>
                  </a:cubicBezTo>
                  <a:cubicBezTo>
                    <a:pt x="9" y="27"/>
                    <a:pt x="0" y="45"/>
                    <a:pt x="0" y="63"/>
                  </a:cubicBezTo>
                  <a:cubicBezTo>
                    <a:pt x="0" y="80"/>
                    <a:pt x="9" y="89"/>
                    <a:pt x="18" y="107"/>
                  </a:cubicBezTo>
                  <a:lnTo>
                    <a:pt x="9" y="98"/>
                  </a:lnTo>
                  <a:lnTo>
                    <a:pt x="9" y="98"/>
                  </a:lnTo>
                  <a:cubicBezTo>
                    <a:pt x="15" y="104"/>
                    <a:pt x="17" y="110"/>
                    <a:pt x="21" y="116"/>
                  </a:cubicBezTo>
                  <a:lnTo>
                    <a:pt x="21" y="116"/>
                  </a:lnTo>
                  <a:cubicBezTo>
                    <a:pt x="23" y="122"/>
                    <a:pt x="27" y="128"/>
                    <a:pt x="27" y="134"/>
                  </a:cubicBezTo>
                  <a:cubicBezTo>
                    <a:pt x="27" y="137"/>
                    <a:pt x="27" y="140"/>
                    <a:pt x="27" y="143"/>
                  </a:cubicBezTo>
                  <a:cubicBezTo>
                    <a:pt x="18" y="161"/>
                    <a:pt x="18" y="179"/>
                    <a:pt x="27" y="188"/>
                  </a:cubicBezTo>
                  <a:cubicBezTo>
                    <a:pt x="36" y="205"/>
                    <a:pt x="54" y="214"/>
                    <a:pt x="63" y="223"/>
                  </a:cubicBezTo>
                  <a:cubicBezTo>
                    <a:pt x="81" y="223"/>
                    <a:pt x="99" y="223"/>
                    <a:pt x="116" y="214"/>
                  </a:cubicBezTo>
                  <a:cubicBezTo>
                    <a:pt x="125" y="205"/>
                    <a:pt x="134" y="188"/>
                    <a:pt x="143" y="179"/>
                  </a:cubicBezTo>
                  <a:cubicBezTo>
                    <a:pt x="152" y="152"/>
                    <a:pt x="152" y="116"/>
                    <a:pt x="143" y="89"/>
                  </a:cubicBezTo>
                  <a:cubicBezTo>
                    <a:pt x="143" y="80"/>
                    <a:pt x="134" y="63"/>
                    <a:pt x="125" y="54"/>
                  </a:cubicBezTo>
                  <a:cubicBezTo>
                    <a:pt x="125" y="36"/>
                    <a:pt x="116"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9"/>
            <p:cNvSpPr/>
            <p:nvPr/>
          </p:nvSpPr>
          <p:spPr>
            <a:xfrm flipH="1">
              <a:off x="1509667" y="3783947"/>
              <a:ext cx="19163" cy="30480"/>
            </a:xfrm>
            <a:custGeom>
              <a:avLst/>
              <a:gdLst/>
              <a:ahLst/>
              <a:cxnLst/>
              <a:rect l="l" t="t" r="r" b="b"/>
              <a:pathLst>
                <a:path w="171" h="272" extrusionOk="0">
                  <a:moveTo>
                    <a:pt x="72" y="0"/>
                  </a:moveTo>
                  <a:cubicBezTo>
                    <a:pt x="60" y="0"/>
                    <a:pt x="48" y="4"/>
                    <a:pt x="36" y="4"/>
                  </a:cubicBezTo>
                  <a:cubicBezTo>
                    <a:pt x="10" y="31"/>
                    <a:pt x="1" y="67"/>
                    <a:pt x="18" y="93"/>
                  </a:cubicBezTo>
                  <a:cubicBezTo>
                    <a:pt x="18" y="102"/>
                    <a:pt x="27" y="102"/>
                    <a:pt x="27" y="111"/>
                  </a:cubicBezTo>
                  <a:cubicBezTo>
                    <a:pt x="27" y="111"/>
                    <a:pt x="27" y="102"/>
                    <a:pt x="27" y="102"/>
                  </a:cubicBezTo>
                  <a:cubicBezTo>
                    <a:pt x="27" y="120"/>
                    <a:pt x="36" y="129"/>
                    <a:pt x="36" y="147"/>
                  </a:cubicBezTo>
                  <a:cubicBezTo>
                    <a:pt x="36" y="153"/>
                    <a:pt x="36" y="159"/>
                    <a:pt x="36" y="165"/>
                  </a:cubicBezTo>
                  <a:cubicBezTo>
                    <a:pt x="36" y="174"/>
                    <a:pt x="36" y="183"/>
                    <a:pt x="27" y="191"/>
                  </a:cubicBezTo>
                  <a:cubicBezTo>
                    <a:pt x="27" y="209"/>
                    <a:pt x="27" y="227"/>
                    <a:pt x="36" y="236"/>
                  </a:cubicBezTo>
                  <a:cubicBezTo>
                    <a:pt x="45" y="254"/>
                    <a:pt x="63" y="263"/>
                    <a:pt x="72" y="272"/>
                  </a:cubicBezTo>
                  <a:cubicBezTo>
                    <a:pt x="108" y="272"/>
                    <a:pt x="143" y="263"/>
                    <a:pt x="152" y="227"/>
                  </a:cubicBezTo>
                  <a:cubicBezTo>
                    <a:pt x="170" y="156"/>
                    <a:pt x="161" y="93"/>
                    <a:pt x="125" y="31"/>
                  </a:cubicBezTo>
                  <a:cubicBezTo>
                    <a:pt x="117" y="13"/>
                    <a:pt x="99" y="4"/>
                    <a:pt x="90" y="4"/>
                  </a:cubicBezTo>
                  <a:cubicBezTo>
                    <a:pt x="84" y="1"/>
                    <a:pt x="78"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9"/>
            <p:cNvSpPr/>
            <p:nvPr/>
          </p:nvSpPr>
          <p:spPr>
            <a:xfrm flipH="1">
              <a:off x="1546760" y="3752346"/>
              <a:ext cx="14008" cy="28127"/>
            </a:xfrm>
            <a:custGeom>
              <a:avLst/>
              <a:gdLst/>
              <a:ahLst/>
              <a:cxnLst/>
              <a:rect l="l" t="t" r="r" b="b"/>
              <a:pathLst>
                <a:path w="125" h="251" extrusionOk="0">
                  <a:moveTo>
                    <a:pt x="63" y="1"/>
                  </a:moveTo>
                  <a:cubicBezTo>
                    <a:pt x="45" y="1"/>
                    <a:pt x="27" y="10"/>
                    <a:pt x="18" y="18"/>
                  </a:cubicBezTo>
                  <a:cubicBezTo>
                    <a:pt x="9" y="36"/>
                    <a:pt x="0" y="45"/>
                    <a:pt x="0" y="63"/>
                  </a:cubicBezTo>
                  <a:lnTo>
                    <a:pt x="0" y="188"/>
                  </a:lnTo>
                  <a:cubicBezTo>
                    <a:pt x="0" y="206"/>
                    <a:pt x="9" y="215"/>
                    <a:pt x="18" y="233"/>
                  </a:cubicBezTo>
                  <a:cubicBezTo>
                    <a:pt x="27" y="242"/>
                    <a:pt x="45" y="250"/>
                    <a:pt x="63" y="250"/>
                  </a:cubicBezTo>
                  <a:cubicBezTo>
                    <a:pt x="80" y="250"/>
                    <a:pt x="98" y="242"/>
                    <a:pt x="107" y="233"/>
                  </a:cubicBezTo>
                  <a:cubicBezTo>
                    <a:pt x="116" y="215"/>
                    <a:pt x="125" y="206"/>
                    <a:pt x="125" y="188"/>
                  </a:cubicBezTo>
                  <a:lnTo>
                    <a:pt x="125" y="63"/>
                  </a:lnTo>
                  <a:cubicBezTo>
                    <a:pt x="125" y="45"/>
                    <a:pt x="116" y="27"/>
                    <a:pt x="107" y="18"/>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9"/>
            <p:cNvSpPr/>
            <p:nvPr/>
          </p:nvSpPr>
          <p:spPr>
            <a:xfrm flipH="1">
              <a:off x="1513701" y="3429501"/>
              <a:ext cx="14120" cy="30032"/>
            </a:xfrm>
            <a:custGeom>
              <a:avLst/>
              <a:gdLst/>
              <a:ahLst/>
              <a:cxnLst/>
              <a:rect l="l" t="t" r="r" b="b"/>
              <a:pathLst>
                <a:path w="126" h="268" extrusionOk="0">
                  <a:moveTo>
                    <a:pt x="63" y="0"/>
                  </a:moveTo>
                  <a:cubicBezTo>
                    <a:pt x="36" y="0"/>
                    <a:pt x="1" y="27"/>
                    <a:pt x="1" y="63"/>
                  </a:cubicBezTo>
                  <a:lnTo>
                    <a:pt x="1" y="205"/>
                  </a:lnTo>
                  <a:cubicBezTo>
                    <a:pt x="1" y="223"/>
                    <a:pt x="9" y="241"/>
                    <a:pt x="18" y="250"/>
                  </a:cubicBezTo>
                  <a:cubicBezTo>
                    <a:pt x="36" y="259"/>
                    <a:pt x="54" y="268"/>
                    <a:pt x="63" y="268"/>
                  </a:cubicBezTo>
                  <a:cubicBezTo>
                    <a:pt x="99" y="268"/>
                    <a:pt x="125" y="241"/>
                    <a:pt x="125" y="205"/>
                  </a:cubicBezTo>
                  <a:lnTo>
                    <a:pt x="125" y="63"/>
                  </a:lnTo>
                  <a:cubicBezTo>
                    <a:pt x="125" y="45"/>
                    <a:pt x="116"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9"/>
            <p:cNvSpPr/>
            <p:nvPr/>
          </p:nvSpPr>
          <p:spPr>
            <a:xfrm flipH="1">
              <a:off x="1922617" y="3799299"/>
              <a:ext cx="17033" cy="27567"/>
            </a:xfrm>
            <a:custGeom>
              <a:avLst/>
              <a:gdLst/>
              <a:ahLst/>
              <a:cxnLst/>
              <a:rect l="l" t="t" r="r" b="b"/>
              <a:pathLst>
                <a:path w="152" h="246" extrusionOk="0">
                  <a:moveTo>
                    <a:pt x="89" y="1"/>
                  </a:moveTo>
                  <a:cubicBezTo>
                    <a:pt x="71" y="1"/>
                    <a:pt x="54" y="1"/>
                    <a:pt x="36" y="10"/>
                  </a:cubicBezTo>
                  <a:cubicBezTo>
                    <a:pt x="27" y="19"/>
                    <a:pt x="18" y="28"/>
                    <a:pt x="9" y="46"/>
                  </a:cubicBezTo>
                  <a:cubicBezTo>
                    <a:pt x="0" y="72"/>
                    <a:pt x="0" y="108"/>
                    <a:pt x="9" y="144"/>
                  </a:cubicBezTo>
                  <a:cubicBezTo>
                    <a:pt x="9" y="153"/>
                    <a:pt x="9" y="162"/>
                    <a:pt x="18" y="170"/>
                  </a:cubicBezTo>
                  <a:cubicBezTo>
                    <a:pt x="27" y="188"/>
                    <a:pt x="27" y="197"/>
                    <a:pt x="36" y="215"/>
                  </a:cubicBezTo>
                  <a:cubicBezTo>
                    <a:pt x="45" y="224"/>
                    <a:pt x="62" y="242"/>
                    <a:pt x="80" y="242"/>
                  </a:cubicBezTo>
                  <a:cubicBezTo>
                    <a:pt x="83" y="244"/>
                    <a:pt x="86" y="245"/>
                    <a:pt x="90" y="245"/>
                  </a:cubicBezTo>
                  <a:cubicBezTo>
                    <a:pt x="100" y="245"/>
                    <a:pt x="112" y="239"/>
                    <a:pt x="125" y="233"/>
                  </a:cubicBezTo>
                  <a:cubicBezTo>
                    <a:pt x="134" y="224"/>
                    <a:pt x="152" y="215"/>
                    <a:pt x="152" y="197"/>
                  </a:cubicBezTo>
                  <a:cubicBezTo>
                    <a:pt x="152" y="188"/>
                    <a:pt x="152" y="170"/>
                    <a:pt x="143" y="153"/>
                  </a:cubicBezTo>
                  <a:cubicBezTo>
                    <a:pt x="143" y="144"/>
                    <a:pt x="134" y="135"/>
                    <a:pt x="134" y="126"/>
                  </a:cubicBezTo>
                  <a:lnTo>
                    <a:pt x="134" y="144"/>
                  </a:lnTo>
                  <a:cubicBezTo>
                    <a:pt x="134" y="126"/>
                    <a:pt x="125" y="117"/>
                    <a:pt x="125" y="99"/>
                  </a:cubicBezTo>
                  <a:cubicBezTo>
                    <a:pt x="125" y="90"/>
                    <a:pt x="125" y="81"/>
                    <a:pt x="134" y="81"/>
                  </a:cubicBezTo>
                  <a:cubicBezTo>
                    <a:pt x="134" y="63"/>
                    <a:pt x="134" y="46"/>
                    <a:pt x="125" y="28"/>
                  </a:cubicBezTo>
                  <a:cubicBezTo>
                    <a:pt x="116" y="19"/>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9"/>
            <p:cNvSpPr/>
            <p:nvPr/>
          </p:nvSpPr>
          <p:spPr>
            <a:xfrm flipH="1">
              <a:off x="1894602" y="3876172"/>
              <a:ext cx="14120" cy="32385"/>
            </a:xfrm>
            <a:custGeom>
              <a:avLst/>
              <a:gdLst/>
              <a:ahLst/>
              <a:cxnLst/>
              <a:rect l="l" t="t" r="r" b="b"/>
              <a:pathLst>
                <a:path w="126" h="289" extrusionOk="0">
                  <a:moveTo>
                    <a:pt x="74" y="0"/>
                  </a:moveTo>
                  <a:cubicBezTo>
                    <a:pt x="71" y="0"/>
                    <a:pt x="67" y="1"/>
                    <a:pt x="63" y="2"/>
                  </a:cubicBezTo>
                  <a:cubicBezTo>
                    <a:pt x="27" y="2"/>
                    <a:pt x="1" y="29"/>
                    <a:pt x="1" y="55"/>
                  </a:cubicBezTo>
                  <a:lnTo>
                    <a:pt x="1" y="234"/>
                  </a:lnTo>
                  <a:cubicBezTo>
                    <a:pt x="1" y="258"/>
                    <a:pt x="22" y="289"/>
                    <a:pt x="52" y="289"/>
                  </a:cubicBezTo>
                  <a:cubicBezTo>
                    <a:pt x="56" y="289"/>
                    <a:pt x="59" y="288"/>
                    <a:pt x="63" y="287"/>
                  </a:cubicBezTo>
                  <a:cubicBezTo>
                    <a:pt x="99" y="287"/>
                    <a:pt x="125" y="261"/>
                    <a:pt x="125" y="234"/>
                  </a:cubicBezTo>
                  <a:lnTo>
                    <a:pt x="125" y="55"/>
                  </a:lnTo>
                  <a:cubicBezTo>
                    <a:pt x="125" y="31"/>
                    <a:pt x="104"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9"/>
            <p:cNvSpPr/>
            <p:nvPr/>
          </p:nvSpPr>
          <p:spPr>
            <a:xfrm flipH="1">
              <a:off x="1859638" y="3985319"/>
              <a:ext cx="13111" cy="36083"/>
            </a:xfrm>
            <a:custGeom>
              <a:avLst/>
              <a:gdLst/>
              <a:ahLst/>
              <a:cxnLst/>
              <a:rect l="l" t="t" r="r" b="b"/>
              <a:pathLst>
                <a:path w="117" h="322" extrusionOk="0">
                  <a:moveTo>
                    <a:pt x="63" y="0"/>
                  </a:moveTo>
                  <a:cubicBezTo>
                    <a:pt x="28" y="0"/>
                    <a:pt x="1" y="27"/>
                    <a:pt x="1" y="63"/>
                  </a:cubicBezTo>
                  <a:lnTo>
                    <a:pt x="1" y="259"/>
                  </a:lnTo>
                  <a:cubicBezTo>
                    <a:pt x="1" y="295"/>
                    <a:pt x="28" y="321"/>
                    <a:pt x="63" y="321"/>
                  </a:cubicBezTo>
                  <a:cubicBezTo>
                    <a:pt x="90" y="321"/>
                    <a:pt x="117" y="295"/>
                    <a:pt x="117" y="259"/>
                  </a:cubicBezTo>
                  <a:lnTo>
                    <a:pt x="117" y="63"/>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9"/>
            <p:cNvSpPr/>
            <p:nvPr/>
          </p:nvSpPr>
          <p:spPr>
            <a:xfrm flipH="1">
              <a:off x="1812572" y="3988344"/>
              <a:ext cx="14120" cy="33058"/>
            </a:xfrm>
            <a:custGeom>
              <a:avLst/>
              <a:gdLst/>
              <a:ahLst/>
              <a:cxnLst/>
              <a:rect l="l" t="t" r="r" b="b"/>
              <a:pathLst>
                <a:path w="126" h="295" extrusionOk="0">
                  <a:moveTo>
                    <a:pt x="63" y="0"/>
                  </a:moveTo>
                  <a:cubicBezTo>
                    <a:pt x="27" y="0"/>
                    <a:pt x="0" y="27"/>
                    <a:pt x="0" y="62"/>
                  </a:cubicBezTo>
                  <a:lnTo>
                    <a:pt x="0" y="232"/>
                  </a:lnTo>
                  <a:cubicBezTo>
                    <a:pt x="0" y="268"/>
                    <a:pt x="27" y="294"/>
                    <a:pt x="63" y="294"/>
                  </a:cubicBezTo>
                  <a:cubicBezTo>
                    <a:pt x="98" y="294"/>
                    <a:pt x="125" y="268"/>
                    <a:pt x="125" y="232"/>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9"/>
            <p:cNvSpPr/>
            <p:nvPr/>
          </p:nvSpPr>
          <p:spPr>
            <a:xfrm flipH="1">
              <a:off x="1927548" y="3988344"/>
              <a:ext cx="14120" cy="37988"/>
            </a:xfrm>
            <a:custGeom>
              <a:avLst/>
              <a:gdLst/>
              <a:ahLst/>
              <a:cxnLst/>
              <a:rect l="l" t="t" r="r" b="b"/>
              <a:pathLst>
                <a:path w="126" h="339" extrusionOk="0">
                  <a:moveTo>
                    <a:pt x="63" y="0"/>
                  </a:moveTo>
                  <a:cubicBezTo>
                    <a:pt x="27" y="0"/>
                    <a:pt x="0" y="27"/>
                    <a:pt x="0" y="62"/>
                  </a:cubicBezTo>
                  <a:lnTo>
                    <a:pt x="0" y="277"/>
                  </a:lnTo>
                  <a:cubicBezTo>
                    <a:pt x="0" y="312"/>
                    <a:pt x="27" y="339"/>
                    <a:pt x="63" y="339"/>
                  </a:cubicBezTo>
                  <a:cubicBezTo>
                    <a:pt x="98" y="339"/>
                    <a:pt x="125" y="312"/>
                    <a:pt x="125" y="277"/>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9"/>
            <p:cNvSpPr/>
            <p:nvPr/>
          </p:nvSpPr>
          <p:spPr>
            <a:xfrm flipH="1">
              <a:off x="1686614" y="4064769"/>
              <a:ext cx="19163" cy="38549"/>
            </a:xfrm>
            <a:custGeom>
              <a:avLst/>
              <a:gdLst/>
              <a:ahLst/>
              <a:cxnLst/>
              <a:rect l="l" t="t" r="r" b="b"/>
              <a:pathLst>
                <a:path w="171" h="344" extrusionOk="0">
                  <a:moveTo>
                    <a:pt x="66" y="1"/>
                  </a:moveTo>
                  <a:cubicBezTo>
                    <a:pt x="61" y="1"/>
                    <a:pt x="57" y="2"/>
                    <a:pt x="54" y="5"/>
                  </a:cubicBezTo>
                  <a:cubicBezTo>
                    <a:pt x="18" y="14"/>
                    <a:pt x="1" y="41"/>
                    <a:pt x="9" y="76"/>
                  </a:cubicBezTo>
                  <a:cubicBezTo>
                    <a:pt x="18" y="148"/>
                    <a:pt x="36" y="228"/>
                    <a:pt x="45" y="299"/>
                  </a:cubicBezTo>
                  <a:cubicBezTo>
                    <a:pt x="45" y="317"/>
                    <a:pt x="63" y="326"/>
                    <a:pt x="72" y="335"/>
                  </a:cubicBezTo>
                  <a:cubicBezTo>
                    <a:pt x="90" y="344"/>
                    <a:pt x="108" y="344"/>
                    <a:pt x="117" y="344"/>
                  </a:cubicBezTo>
                  <a:cubicBezTo>
                    <a:pt x="152" y="335"/>
                    <a:pt x="170" y="299"/>
                    <a:pt x="161" y="264"/>
                  </a:cubicBezTo>
                  <a:lnTo>
                    <a:pt x="125" y="50"/>
                  </a:lnTo>
                  <a:cubicBezTo>
                    <a:pt x="125" y="32"/>
                    <a:pt x="108" y="14"/>
                    <a:pt x="99" y="5"/>
                  </a:cubicBezTo>
                  <a:cubicBezTo>
                    <a:pt x="87" y="5"/>
                    <a:pt x="75"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9"/>
            <p:cNvSpPr/>
            <p:nvPr/>
          </p:nvSpPr>
          <p:spPr>
            <a:xfrm flipH="1">
              <a:off x="1842605" y="4059278"/>
              <a:ext cx="14120" cy="28127"/>
            </a:xfrm>
            <a:custGeom>
              <a:avLst/>
              <a:gdLst/>
              <a:ahLst/>
              <a:cxnLst/>
              <a:rect l="l" t="t" r="r" b="b"/>
              <a:pathLst>
                <a:path w="126" h="251" extrusionOk="0">
                  <a:moveTo>
                    <a:pt x="63" y="0"/>
                  </a:moveTo>
                  <a:cubicBezTo>
                    <a:pt x="45" y="0"/>
                    <a:pt x="27" y="9"/>
                    <a:pt x="18" y="18"/>
                  </a:cubicBezTo>
                  <a:cubicBezTo>
                    <a:pt x="9" y="36"/>
                    <a:pt x="0" y="45"/>
                    <a:pt x="0" y="63"/>
                  </a:cubicBezTo>
                  <a:lnTo>
                    <a:pt x="0" y="188"/>
                  </a:lnTo>
                  <a:cubicBezTo>
                    <a:pt x="0" y="197"/>
                    <a:pt x="9" y="214"/>
                    <a:pt x="18" y="232"/>
                  </a:cubicBezTo>
                  <a:cubicBezTo>
                    <a:pt x="27" y="241"/>
                    <a:pt x="45" y="250"/>
                    <a:pt x="63" y="250"/>
                  </a:cubicBezTo>
                  <a:cubicBezTo>
                    <a:pt x="81" y="250"/>
                    <a:pt x="99" y="241"/>
                    <a:pt x="108" y="232"/>
                  </a:cubicBezTo>
                  <a:cubicBezTo>
                    <a:pt x="116" y="214"/>
                    <a:pt x="125" y="206"/>
                    <a:pt x="125" y="188"/>
                  </a:cubicBezTo>
                  <a:lnTo>
                    <a:pt x="125" y="63"/>
                  </a:lnTo>
                  <a:cubicBezTo>
                    <a:pt x="125" y="45"/>
                    <a:pt x="116"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9"/>
            <p:cNvSpPr/>
            <p:nvPr/>
          </p:nvSpPr>
          <p:spPr>
            <a:xfrm flipH="1">
              <a:off x="1757661" y="4130212"/>
              <a:ext cx="14120" cy="31153"/>
            </a:xfrm>
            <a:custGeom>
              <a:avLst/>
              <a:gdLst/>
              <a:ahLst/>
              <a:cxnLst/>
              <a:rect l="l" t="t" r="r" b="b"/>
              <a:pathLst>
                <a:path w="126" h="278" extrusionOk="0">
                  <a:moveTo>
                    <a:pt x="63" y="1"/>
                  </a:moveTo>
                  <a:cubicBezTo>
                    <a:pt x="28" y="10"/>
                    <a:pt x="1" y="28"/>
                    <a:pt x="1" y="63"/>
                  </a:cubicBezTo>
                  <a:lnTo>
                    <a:pt x="1" y="215"/>
                  </a:lnTo>
                  <a:cubicBezTo>
                    <a:pt x="1" y="224"/>
                    <a:pt x="10" y="242"/>
                    <a:pt x="19" y="259"/>
                  </a:cubicBezTo>
                  <a:cubicBezTo>
                    <a:pt x="28" y="268"/>
                    <a:pt x="45" y="277"/>
                    <a:pt x="63" y="277"/>
                  </a:cubicBezTo>
                  <a:cubicBezTo>
                    <a:pt x="99" y="268"/>
                    <a:pt x="126" y="251"/>
                    <a:pt x="126" y="215"/>
                  </a:cubicBezTo>
                  <a:lnTo>
                    <a:pt x="126" y="63"/>
                  </a:lnTo>
                  <a:cubicBezTo>
                    <a:pt x="126" y="54"/>
                    <a:pt x="117" y="36"/>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9"/>
            <p:cNvSpPr/>
            <p:nvPr/>
          </p:nvSpPr>
          <p:spPr>
            <a:xfrm flipH="1">
              <a:off x="1730654" y="3988344"/>
              <a:ext cx="14120" cy="30032"/>
            </a:xfrm>
            <a:custGeom>
              <a:avLst/>
              <a:gdLst/>
              <a:ahLst/>
              <a:cxnLst/>
              <a:rect l="l" t="t" r="r" b="b"/>
              <a:pathLst>
                <a:path w="126" h="268" extrusionOk="0">
                  <a:moveTo>
                    <a:pt x="63" y="0"/>
                  </a:moveTo>
                  <a:cubicBezTo>
                    <a:pt x="36" y="0"/>
                    <a:pt x="1" y="27"/>
                    <a:pt x="1" y="62"/>
                  </a:cubicBezTo>
                  <a:lnTo>
                    <a:pt x="1" y="205"/>
                  </a:lnTo>
                  <a:cubicBezTo>
                    <a:pt x="1" y="223"/>
                    <a:pt x="10" y="241"/>
                    <a:pt x="18" y="250"/>
                  </a:cubicBezTo>
                  <a:cubicBezTo>
                    <a:pt x="36" y="259"/>
                    <a:pt x="54" y="268"/>
                    <a:pt x="63" y="268"/>
                  </a:cubicBezTo>
                  <a:cubicBezTo>
                    <a:pt x="99" y="268"/>
                    <a:pt x="126" y="241"/>
                    <a:pt x="126" y="205"/>
                  </a:cubicBezTo>
                  <a:lnTo>
                    <a:pt x="126" y="62"/>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9"/>
            <p:cNvSpPr/>
            <p:nvPr/>
          </p:nvSpPr>
          <p:spPr>
            <a:xfrm flipH="1">
              <a:off x="1626660" y="4032272"/>
              <a:ext cx="13111" cy="19162"/>
            </a:xfrm>
            <a:custGeom>
              <a:avLst/>
              <a:gdLst/>
              <a:ahLst/>
              <a:cxnLst/>
              <a:rect l="l" t="t" r="r" b="b"/>
              <a:pathLst>
                <a:path w="117" h="171" extrusionOk="0">
                  <a:moveTo>
                    <a:pt x="45" y="1"/>
                  </a:moveTo>
                  <a:cubicBezTo>
                    <a:pt x="27" y="1"/>
                    <a:pt x="18" y="9"/>
                    <a:pt x="18" y="18"/>
                  </a:cubicBezTo>
                  <a:lnTo>
                    <a:pt x="9" y="27"/>
                  </a:lnTo>
                  <a:cubicBezTo>
                    <a:pt x="0" y="36"/>
                    <a:pt x="0" y="45"/>
                    <a:pt x="0" y="63"/>
                  </a:cubicBezTo>
                  <a:lnTo>
                    <a:pt x="0" y="108"/>
                  </a:lnTo>
                  <a:cubicBezTo>
                    <a:pt x="0" y="117"/>
                    <a:pt x="0" y="125"/>
                    <a:pt x="0" y="134"/>
                  </a:cubicBezTo>
                  <a:cubicBezTo>
                    <a:pt x="0" y="143"/>
                    <a:pt x="9" y="143"/>
                    <a:pt x="18" y="152"/>
                  </a:cubicBezTo>
                  <a:cubicBezTo>
                    <a:pt x="18" y="161"/>
                    <a:pt x="27" y="161"/>
                    <a:pt x="36" y="161"/>
                  </a:cubicBezTo>
                  <a:cubicBezTo>
                    <a:pt x="45" y="170"/>
                    <a:pt x="45" y="170"/>
                    <a:pt x="54" y="170"/>
                  </a:cubicBezTo>
                  <a:lnTo>
                    <a:pt x="72" y="170"/>
                  </a:lnTo>
                  <a:cubicBezTo>
                    <a:pt x="81" y="161"/>
                    <a:pt x="90" y="161"/>
                    <a:pt x="98" y="152"/>
                  </a:cubicBezTo>
                  <a:lnTo>
                    <a:pt x="107" y="143"/>
                  </a:lnTo>
                  <a:cubicBezTo>
                    <a:pt x="116" y="125"/>
                    <a:pt x="116" y="117"/>
                    <a:pt x="116" y="108"/>
                  </a:cubicBezTo>
                  <a:lnTo>
                    <a:pt x="116" y="63"/>
                  </a:lnTo>
                  <a:cubicBezTo>
                    <a:pt x="116" y="54"/>
                    <a:pt x="116" y="45"/>
                    <a:pt x="116" y="36"/>
                  </a:cubicBezTo>
                  <a:cubicBezTo>
                    <a:pt x="107" y="27"/>
                    <a:pt x="107" y="18"/>
                    <a:pt x="98" y="18"/>
                  </a:cubicBezTo>
                  <a:cubicBezTo>
                    <a:pt x="98" y="9"/>
                    <a:pt x="90" y="9"/>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9"/>
            <p:cNvSpPr/>
            <p:nvPr/>
          </p:nvSpPr>
          <p:spPr>
            <a:xfrm flipH="1">
              <a:off x="1530735" y="4007282"/>
              <a:ext cx="14120" cy="38212"/>
            </a:xfrm>
            <a:custGeom>
              <a:avLst/>
              <a:gdLst/>
              <a:ahLst/>
              <a:cxnLst/>
              <a:rect l="l" t="t" r="r" b="b"/>
              <a:pathLst>
                <a:path w="126" h="341" extrusionOk="0">
                  <a:moveTo>
                    <a:pt x="63" y="1"/>
                  </a:moveTo>
                  <a:cubicBezTo>
                    <a:pt x="37" y="1"/>
                    <a:pt x="1" y="27"/>
                    <a:pt x="1" y="63"/>
                  </a:cubicBezTo>
                  <a:lnTo>
                    <a:pt x="1" y="286"/>
                  </a:lnTo>
                  <a:cubicBezTo>
                    <a:pt x="1" y="310"/>
                    <a:pt x="29" y="341"/>
                    <a:pt x="54" y="341"/>
                  </a:cubicBezTo>
                  <a:cubicBezTo>
                    <a:pt x="57" y="341"/>
                    <a:pt x="60" y="340"/>
                    <a:pt x="63" y="340"/>
                  </a:cubicBezTo>
                  <a:cubicBezTo>
                    <a:pt x="99" y="340"/>
                    <a:pt x="126" y="313"/>
                    <a:pt x="126" y="286"/>
                  </a:cubicBezTo>
                  <a:lnTo>
                    <a:pt x="126" y="63"/>
                  </a:lnTo>
                  <a:cubicBezTo>
                    <a:pt x="126" y="27"/>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9"/>
            <p:cNvSpPr/>
            <p:nvPr/>
          </p:nvSpPr>
          <p:spPr>
            <a:xfrm flipH="1">
              <a:off x="1480755" y="3944305"/>
              <a:ext cx="14120" cy="30144"/>
            </a:xfrm>
            <a:custGeom>
              <a:avLst/>
              <a:gdLst/>
              <a:ahLst/>
              <a:cxnLst/>
              <a:rect l="l" t="t" r="r" b="b"/>
              <a:pathLst>
                <a:path w="126" h="269" extrusionOk="0">
                  <a:moveTo>
                    <a:pt x="63" y="0"/>
                  </a:moveTo>
                  <a:cubicBezTo>
                    <a:pt x="28" y="0"/>
                    <a:pt x="1" y="27"/>
                    <a:pt x="1" y="63"/>
                  </a:cubicBezTo>
                  <a:lnTo>
                    <a:pt x="1" y="206"/>
                  </a:lnTo>
                  <a:cubicBezTo>
                    <a:pt x="1" y="224"/>
                    <a:pt x="10" y="241"/>
                    <a:pt x="19" y="250"/>
                  </a:cubicBezTo>
                  <a:cubicBezTo>
                    <a:pt x="28" y="259"/>
                    <a:pt x="46" y="268"/>
                    <a:pt x="63" y="268"/>
                  </a:cubicBezTo>
                  <a:cubicBezTo>
                    <a:pt x="90" y="268"/>
                    <a:pt x="126" y="241"/>
                    <a:pt x="126" y="206"/>
                  </a:cubicBezTo>
                  <a:lnTo>
                    <a:pt x="126" y="63"/>
                  </a:lnTo>
                  <a:cubicBezTo>
                    <a:pt x="126"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9"/>
            <p:cNvSpPr/>
            <p:nvPr/>
          </p:nvSpPr>
          <p:spPr>
            <a:xfrm flipH="1">
              <a:off x="1530735" y="3906316"/>
              <a:ext cx="17033" cy="22076"/>
            </a:xfrm>
            <a:custGeom>
              <a:avLst/>
              <a:gdLst/>
              <a:ahLst/>
              <a:cxnLst/>
              <a:rect l="l" t="t" r="r" b="b"/>
              <a:pathLst>
                <a:path w="152" h="197" extrusionOk="0">
                  <a:moveTo>
                    <a:pt x="54" y="0"/>
                  </a:moveTo>
                  <a:cubicBezTo>
                    <a:pt x="36" y="9"/>
                    <a:pt x="18" y="18"/>
                    <a:pt x="9" y="27"/>
                  </a:cubicBezTo>
                  <a:cubicBezTo>
                    <a:pt x="9" y="45"/>
                    <a:pt x="0" y="63"/>
                    <a:pt x="9" y="72"/>
                  </a:cubicBezTo>
                  <a:lnTo>
                    <a:pt x="36" y="152"/>
                  </a:lnTo>
                  <a:cubicBezTo>
                    <a:pt x="36" y="161"/>
                    <a:pt x="36" y="161"/>
                    <a:pt x="45" y="170"/>
                  </a:cubicBezTo>
                  <a:cubicBezTo>
                    <a:pt x="45" y="179"/>
                    <a:pt x="54" y="179"/>
                    <a:pt x="63" y="188"/>
                  </a:cubicBezTo>
                  <a:cubicBezTo>
                    <a:pt x="71" y="188"/>
                    <a:pt x="71" y="197"/>
                    <a:pt x="80" y="197"/>
                  </a:cubicBezTo>
                  <a:cubicBezTo>
                    <a:pt x="89" y="197"/>
                    <a:pt x="98" y="197"/>
                    <a:pt x="107" y="188"/>
                  </a:cubicBezTo>
                  <a:cubicBezTo>
                    <a:pt x="125" y="188"/>
                    <a:pt x="134" y="179"/>
                    <a:pt x="143" y="161"/>
                  </a:cubicBezTo>
                  <a:cubicBezTo>
                    <a:pt x="152" y="152"/>
                    <a:pt x="152" y="134"/>
                    <a:pt x="152" y="116"/>
                  </a:cubicBezTo>
                  <a:lnTo>
                    <a:pt x="125" y="45"/>
                  </a:lnTo>
                  <a:cubicBezTo>
                    <a:pt x="125" y="36"/>
                    <a:pt x="116" y="27"/>
                    <a:pt x="116" y="18"/>
                  </a:cubicBezTo>
                  <a:cubicBezTo>
                    <a:pt x="107" y="18"/>
                    <a:pt x="107" y="9"/>
                    <a:pt x="98" y="9"/>
                  </a:cubicBezTo>
                  <a:cubicBezTo>
                    <a:pt x="89" y="0"/>
                    <a:pt x="80" y="0"/>
                    <a:pt x="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9"/>
            <p:cNvSpPr/>
            <p:nvPr/>
          </p:nvSpPr>
          <p:spPr>
            <a:xfrm flipH="1">
              <a:off x="1484677" y="3895334"/>
              <a:ext cx="18154" cy="13111"/>
            </a:xfrm>
            <a:custGeom>
              <a:avLst/>
              <a:gdLst/>
              <a:ahLst/>
              <a:cxnLst/>
              <a:rect l="l" t="t" r="r" b="b"/>
              <a:pathLst>
                <a:path w="162" h="117" extrusionOk="0">
                  <a:moveTo>
                    <a:pt x="81" y="0"/>
                  </a:moveTo>
                  <a:cubicBezTo>
                    <a:pt x="1" y="0"/>
                    <a:pt x="1" y="116"/>
                    <a:pt x="81" y="116"/>
                  </a:cubicBezTo>
                  <a:cubicBezTo>
                    <a:pt x="161" y="116"/>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9"/>
            <p:cNvSpPr/>
            <p:nvPr/>
          </p:nvSpPr>
          <p:spPr>
            <a:xfrm flipH="1">
              <a:off x="1554716" y="3823392"/>
              <a:ext cx="14120" cy="28015"/>
            </a:xfrm>
            <a:custGeom>
              <a:avLst/>
              <a:gdLst/>
              <a:ahLst/>
              <a:cxnLst/>
              <a:rect l="l" t="t" r="r" b="b"/>
              <a:pathLst>
                <a:path w="126" h="250" extrusionOk="0">
                  <a:moveTo>
                    <a:pt x="63" y="0"/>
                  </a:moveTo>
                  <a:cubicBezTo>
                    <a:pt x="45" y="9"/>
                    <a:pt x="28" y="9"/>
                    <a:pt x="19" y="18"/>
                  </a:cubicBezTo>
                  <a:cubicBezTo>
                    <a:pt x="10" y="36"/>
                    <a:pt x="1" y="45"/>
                    <a:pt x="1" y="62"/>
                  </a:cubicBezTo>
                  <a:lnTo>
                    <a:pt x="1" y="187"/>
                  </a:lnTo>
                  <a:cubicBezTo>
                    <a:pt x="1" y="205"/>
                    <a:pt x="10" y="223"/>
                    <a:pt x="19" y="232"/>
                  </a:cubicBezTo>
                  <a:cubicBezTo>
                    <a:pt x="28" y="241"/>
                    <a:pt x="45" y="250"/>
                    <a:pt x="63" y="250"/>
                  </a:cubicBezTo>
                  <a:cubicBezTo>
                    <a:pt x="72" y="250"/>
                    <a:pt x="90" y="241"/>
                    <a:pt x="108" y="232"/>
                  </a:cubicBezTo>
                  <a:cubicBezTo>
                    <a:pt x="117" y="223"/>
                    <a:pt x="126" y="205"/>
                    <a:pt x="126" y="187"/>
                  </a:cubicBezTo>
                  <a:lnTo>
                    <a:pt x="126" y="62"/>
                  </a:lnTo>
                  <a:cubicBezTo>
                    <a:pt x="126" y="54"/>
                    <a:pt x="117" y="36"/>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9"/>
            <p:cNvSpPr/>
            <p:nvPr/>
          </p:nvSpPr>
          <p:spPr>
            <a:xfrm flipH="1">
              <a:off x="1620721" y="3810393"/>
              <a:ext cx="14120" cy="24429"/>
            </a:xfrm>
            <a:custGeom>
              <a:avLst/>
              <a:gdLst/>
              <a:ahLst/>
              <a:cxnLst/>
              <a:rect l="l" t="t" r="r" b="b"/>
              <a:pathLst>
                <a:path w="126" h="218" extrusionOk="0">
                  <a:moveTo>
                    <a:pt x="63" y="0"/>
                  </a:moveTo>
                  <a:cubicBezTo>
                    <a:pt x="46" y="0"/>
                    <a:pt x="28" y="0"/>
                    <a:pt x="19" y="18"/>
                  </a:cubicBezTo>
                  <a:cubicBezTo>
                    <a:pt x="10" y="27"/>
                    <a:pt x="1" y="45"/>
                    <a:pt x="1" y="63"/>
                  </a:cubicBezTo>
                  <a:lnTo>
                    <a:pt x="1" y="161"/>
                  </a:lnTo>
                  <a:cubicBezTo>
                    <a:pt x="1" y="170"/>
                    <a:pt x="10" y="187"/>
                    <a:pt x="19" y="196"/>
                  </a:cubicBezTo>
                  <a:cubicBezTo>
                    <a:pt x="25" y="209"/>
                    <a:pt x="37" y="218"/>
                    <a:pt x="49" y="218"/>
                  </a:cubicBezTo>
                  <a:cubicBezTo>
                    <a:pt x="54" y="218"/>
                    <a:pt x="59" y="217"/>
                    <a:pt x="63" y="214"/>
                  </a:cubicBezTo>
                  <a:cubicBezTo>
                    <a:pt x="81" y="214"/>
                    <a:pt x="99" y="214"/>
                    <a:pt x="108" y="196"/>
                  </a:cubicBezTo>
                  <a:cubicBezTo>
                    <a:pt x="117" y="187"/>
                    <a:pt x="126" y="170"/>
                    <a:pt x="126" y="161"/>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9"/>
            <p:cNvSpPr/>
            <p:nvPr/>
          </p:nvSpPr>
          <p:spPr>
            <a:xfrm flipH="1">
              <a:off x="1828597" y="3804342"/>
              <a:ext cx="14120" cy="30480"/>
            </a:xfrm>
            <a:custGeom>
              <a:avLst/>
              <a:gdLst/>
              <a:ahLst/>
              <a:cxnLst/>
              <a:rect l="l" t="t" r="r" b="b"/>
              <a:pathLst>
                <a:path w="126" h="272" extrusionOk="0">
                  <a:moveTo>
                    <a:pt x="63" y="1"/>
                  </a:moveTo>
                  <a:cubicBezTo>
                    <a:pt x="27" y="1"/>
                    <a:pt x="0" y="27"/>
                    <a:pt x="0" y="63"/>
                  </a:cubicBezTo>
                  <a:lnTo>
                    <a:pt x="0" y="215"/>
                  </a:lnTo>
                  <a:cubicBezTo>
                    <a:pt x="0" y="224"/>
                    <a:pt x="9" y="241"/>
                    <a:pt x="18" y="250"/>
                  </a:cubicBezTo>
                  <a:cubicBezTo>
                    <a:pt x="25" y="263"/>
                    <a:pt x="36" y="272"/>
                    <a:pt x="49" y="272"/>
                  </a:cubicBezTo>
                  <a:cubicBezTo>
                    <a:pt x="53" y="272"/>
                    <a:pt x="58" y="271"/>
                    <a:pt x="63" y="268"/>
                  </a:cubicBezTo>
                  <a:cubicBezTo>
                    <a:pt x="90" y="268"/>
                    <a:pt x="125" y="241"/>
                    <a:pt x="125" y="215"/>
                  </a:cubicBezTo>
                  <a:lnTo>
                    <a:pt x="125" y="63"/>
                  </a:lnTo>
                  <a:cubicBezTo>
                    <a:pt x="125" y="45"/>
                    <a:pt x="116" y="36"/>
                    <a:pt x="107" y="18"/>
                  </a:cubicBezTo>
                  <a:cubicBezTo>
                    <a:pt x="90" y="9"/>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9"/>
            <p:cNvSpPr/>
            <p:nvPr/>
          </p:nvSpPr>
          <p:spPr>
            <a:xfrm flipH="1">
              <a:off x="1804616" y="3886930"/>
              <a:ext cx="14120" cy="30480"/>
            </a:xfrm>
            <a:custGeom>
              <a:avLst/>
              <a:gdLst/>
              <a:ahLst/>
              <a:cxnLst/>
              <a:rect l="l" t="t" r="r" b="b"/>
              <a:pathLst>
                <a:path w="126" h="272" extrusionOk="0">
                  <a:moveTo>
                    <a:pt x="77" y="0"/>
                  </a:moveTo>
                  <a:cubicBezTo>
                    <a:pt x="72" y="0"/>
                    <a:pt x="68" y="2"/>
                    <a:pt x="63" y="4"/>
                  </a:cubicBezTo>
                  <a:cubicBezTo>
                    <a:pt x="36" y="4"/>
                    <a:pt x="0" y="31"/>
                    <a:pt x="0" y="58"/>
                  </a:cubicBezTo>
                  <a:lnTo>
                    <a:pt x="0" y="209"/>
                  </a:lnTo>
                  <a:cubicBezTo>
                    <a:pt x="0" y="227"/>
                    <a:pt x="9" y="236"/>
                    <a:pt x="18" y="254"/>
                  </a:cubicBezTo>
                  <a:cubicBezTo>
                    <a:pt x="36" y="263"/>
                    <a:pt x="54" y="272"/>
                    <a:pt x="63" y="272"/>
                  </a:cubicBezTo>
                  <a:cubicBezTo>
                    <a:pt x="99" y="272"/>
                    <a:pt x="125" y="245"/>
                    <a:pt x="125" y="209"/>
                  </a:cubicBezTo>
                  <a:lnTo>
                    <a:pt x="125" y="58"/>
                  </a:lnTo>
                  <a:cubicBezTo>
                    <a:pt x="125" y="49"/>
                    <a:pt x="116" y="31"/>
                    <a:pt x="108" y="22"/>
                  </a:cubicBezTo>
                  <a:cubicBezTo>
                    <a:pt x="101" y="9"/>
                    <a:pt x="90" y="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9"/>
            <p:cNvSpPr/>
            <p:nvPr/>
          </p:nvSpPr>
          <p:spPr>
            <a:xfrm flipH="1">
              <a:off x="1850561" y="3917186"/>
              <a:ext cx="14120" cy="35187"/>
            </a:xfrm>
            <a:custGeom>
              <a:avLst/>
              <a:gdLst/>
              <a:ahLst/>
              <a:cxnLst/>
              <a:rect l="l" t="t" r="r" b="b"/>
              <a:pathLst>
                <a:path w="126" h="314" extrusionOk="0">
                  <a:moveTo>
                    <a:pt x="71" y="0"/>
                  </a:moveTo>
                  <a:cubicBezTo>
                    <a:pt x="68" y="0"/>
                    <a:pt x="65" y="1"/>
                    <a:pt x="63" y="2"/>
                  </a:cubicBezTo>
                  <a:cubicBezTo>
                    <a:pt x="27" y="2"/>
                    <a:pt x="0" y="28"/>
                    <a:pt x="0" y="64"/>
                  </a:cubicBezTo>
                  <a:lnTo>
                    <a:pt x="0" y="251"/>
                  </a:lnTo>
                  <a:cubicBezTo>
                    <a:pt x="0" y="287"/>
                    <a:pt x="27" y="314"/>
                    <a:pt x="63" y="314"/>
                  </a:cubicBezTo>
                  <a:cubicBezTo>
                    <a:pt x="89" y="314"/>
                    <a:pt x="125" y="287"/>
                    <a:pt x="125" y="251"/>
                  </a:cubicBezTo>
                  <a:lnTo>
                    <a:pt x="125" y="64"/>
                  </a:lnTo>
                  <a:cubicBezTo>
                    <a:pt x="125" y="32"/>
                    <a:pt x="96" y="0"/>
                    <a:pt x="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9"/>
            <p:cNvSpPr/>
            <p:nvPr/>
          </p:nvSpPr>
          <p:spPr>
            <a:xfrm flipH="1">
              <a:off x="1746679" y="3859363"/>
              <a:ext cx="17033" cy="33058"/>
            </a:xfrm>
            <a:custGeom>
              <a:avLst/>
              <a:gdLst/>
              <a:ahLst/>
              <a:cxnLst/>
              <a:rect l="l" t="t" r="r" b="b"/>
              <a:pathLst>
                <a:path w="152" h="295" extrusionOk="0">
                  <a:moveTo>
                    <a:pt x="63" y="0"/>
                  </a:moveTo>
                  <a:cubicBezTo>
                    <a:pt x="45" y="0"/>
                    <a:pt x="36" y="9"/>
                    <a:pt x="18" y="18"/>
                  </a:cubicBezTo>
                  <a:cubicBezTo>
                    <a:pt x="9" y="36"/>
                    <a:pt x="0" y="45"/>
                    <a:pt x="0" y="63"/>
                  </a:cubicBezTo>
                  <a:cubicBezTo>
                    <a:pt x="0" y="125"/>
                    <a:pt x="9" y="188"/>
                    <a:pt x="27" y="250"/>
                  </a:cubicBezTo>
                  <a:cubicBezTo>
                    <a:pt x="36" y="268"/>
                    <a:pt x="45" y="277"/>
                    <a:pt x="54" y="286"/>
                  </a:cubicBezTo>
                  <a:cubicBezTo>
                    <a:pt x="72" y="295"/>
                    <a:pt x="89" y="295"/>
                    <a:pt x="107" y="295"/>
                  </a:cubicBezTo>
                  <a:cubicBezTo>
                    <a:pt x="116" y="286"/>
                    <a:pt x="134" y="277"/>
                    <a:pt x="143" y="268"/>
                  </a:cubicBezTo>
                  <a:cubicBezTo>
                    <a:pt x="152" y="250"/>
                    <a:pt x="152" y="232"/>
                    <a:pt x="143" y="214"/>
                  </a:cubicBezTo>
                  <a:cubicBezTo>
                    <a:pt x="134" y="188"/>
                    <a:pt x="125" y="161"/>
                    <a:pt x="125" y="134"/>
                  </a:cubicBezTo>
                  <a:cubicBezTo>
                    <a:pt x="125" y="110"/>
                    <a:pt x="125" y="86"/>
                    <a:pt x="125" y="63"/>
                  </a:cubicBez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9"/>
            <p:cNvSpPr/>
            <p:nvPr/>
          </p:nvSpPr>
          <p:spPr>
            <a:xfrm flipH="1">
              <a:off x="1776600" y="3952261"/>
              <a:ext cx="14120" cy="25101"/>
            </a:xfrm>
            <a:custGeom>
              <a:avLst/>
              <a:gdLst/>
              <a:ahLst/>
              <a:cxnLst/>
              <a:rect l="l" t="t" r="r" b="b"/>
              <a:pathLst>
                <a:path w="126" h="224" extrusionOk="0">
                  <a:moveTo>
                    <a:pt x="63" y="1"/>
                  </a:moveTo>
                  <a:cubicBezTo>
                    <a:pt x="45" y="1"/>
                    <a:pt x="27" y="10"/>
                    <a:pt x="18" y="19"/>
                  </a:cubicBezTo>
                  <a:cubicBezTo>
                    <a:pt x="9" y="37"/>
                    <a:pt x="0" y="45"/>
                    <a:pt x="0" y="63"/>
                  </a:cubicBezTo>
                  <a:lnTo>
                    <a:pt x="0" y="161"/>
                  </a:lnTo>
                  <a:cubicBezTo>
                    <a:pt x="0" y="179"/>
                    <a:pt x="9" y="197"/>
                    <a:pt x="18" y="206"/>
                  </a:cubicBezTo>
                  <a:cubicBezTo>
                    <a:pt x="27" y="215"/>
                    <a:pt x="45" y="224"/>
                    <a:pt x="63" y="224"/>
                  </a:cubicBezTo>
                  <a:cubicBezTo>
                    <a:pt x="72" y="224"/>
                    <a:pt x="89" y="215"/>
                    <a:pt x="107" y="206"/>
                  </a:cubicBezTo>
                  <a:cubicBezTo>
                    <a:pt x="116" y="197"/>
                    <a:pt x="125" y="179"/>
                    <a:pt x="125" y="161"/>
                  </a:cubicBezTo>
                  <a:lnTo>
                    <a:pt x="125" y="63"/>
                  </a:lnTo>
                  <a:cubicBezTo>
                    <a:pt x="125" y="45"/>
                    <a:pt x="116" y="37"/>
                    <a:pt x="107" y="19"/>
                  </a:cubicBezTo>
                  <a:cubicBezTo>
                    <a:pt x="89"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9"/>
            <p:cNvSpPr/>
            <p:nvPr/>
          </p:nvSpPr>
          <p:spPr>
            <a:xfrm flipH="1">
              <a:off x="1675632" y="3947330"/>
              <a:ext cx="14120" cy="30032"/>
            </a:xfrm>
            <a:custGeom>
              <a:avLst/>
              <a:gdLst/>
              <a:ahLst/>
              <a:cxnLst/>
              <a:rect l="l" t="t" r="r" b="b"/>
              <a:pathLst>
                <a:path w="126" h="268" extrusionOk="0">
                  <a:moveTo>
                    <a:pt x="63" y="0"/>
                  </a:moveTo>
                  <a:cubicBezTo>
                    <a:pt x="27" y="0"/>
                    <a:pt x="0" y="27"/>
                    <a:pt x="0" y="63"/>
                  </a:cubicBezTo>
                  <a:lnTo>
                    <a:pt x="0" y="205"/>
                  </a:lnTo>
                  <a:cubicBezTo>
                    <a:pt x="0" y="223"/>
                    <a:pt x="9" y="241"/>
                    <a:pt x="18" y="250"/>
                  </a:cubicBezTo>
                  <a:cubicBezTo>
                    <a:pt x="27" y="259"/>
                    <a:pt x="45" y="268"/>
                    <a:pt x="63" y="268"/>
                  </a:cubicBezTo>
                  <a:cubicBezTo>
                    <a:pt x="98" y="268"/>
                    <a:pt x="125" y="241"/>
                    <a:pt x="125" y="205"/>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9"/>
            <p:cNvSpPr/>
            <p:nvPr/>
          </p:nvSpPr>
          <p:spPr>
            <a:xfrm flipH="1">
              <a:off x="1667675" y="3815324"/>
              <a:ext cx="14120" cy="44152"/>
            </a:xfrm>
            <a:custGeom>
              <a:avLst/>
              <a:gdLst/>
              <a:ahLst/>
              <a:cxnLst/>
              <a:rect l="l" t="t" r="r" b="b"/>
              <a:pathLst>
                <a:path w="126" h="394" extrusionOk="0">
                  <a:moveTo>
                    <a:pt x="63" y="1"/>
                  </a:moveTo>
                  <a:cubicBezTo>
                    <a:pt x="36" y="1"/>
                    <a:pt x="1" y="27"/>
                    <a:pt x="1" y="63"/>
                  </a:cubicBezTo>
                  <a:lnTo>
                    <a:pt x="1" y="331"/>
                  </a:lnTo>
                  <a:cubicBezTo>
                    <a:pt x="1" y="366"/>
                    <a:pt x="36" y="393"/>
                    <a:pt x="63" y="393"/>
                  </a:cubicBezTo>
                  <a:cubicBezTo>
                    <a:pt x="99" y="393"/>
                    <a:pt x="126" y="366"/>
                    <a:pt x="126" y="331"/>
                  </a:cubicBezTo>
                  <a:lnTo>
                    <a:pt x="126" y="63"/>
                  </a:lnTo>
                  <a:cubicBezTo>
                    <a:pt x="126" y="36"/>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9"/>
            <p:cNvSpPr/>
            <p:nvPr/>
          </p:nvSpPr>
          <p:spPr>
            <a:xfrm flipH="1">
              <a:off x="1604696" y="3936348"/>
              <a:ext cx="13111" cy="38100"/>
            </a:xfrm>
            <a:custGeom>
              <a:avLst/>
              <a:gdLst/>
              <a:ahLst/>
              <a:cxnLst/>
              <a:rect l="l" t="t" r="r" b="b"/>
              <a:pathLst>
                <a:path w="117" h="340" extrusionOk="0">
                  <a:moveTo>
                    <a:pt x="54" y="0"/>
                  </a:moveTo>
                  <a:cubicBezTo>
                    <a:pt x="27" y="0"/>
                    <a:pt x="1" y="27"/>
                    <a:pt x="1" y="63"/>
                  </a:cubicBezTo>
                  <a:lnTo>
                    <a:pt x="1" y="277"/>
                  </a:lnTo>
                  <a:cubicBezTo>
                    <a:pt x="1" y="312"/>
                    <a:pt x="27" y="339"/>
                    <a:pt x="54" y="339"/>
                  </a:cubicBezTo>
                  <a:cubicBezTo>
                    <a:pt x="90" y="339"/>
                    <a:pt x="117" y="312"/>
                    <a:pt x="117" y="277"/>
                  </a:cubicBezTo>
                  <a:lnTo>
                    <a:pt x="117" y="63"/>
                  </a:lnTo>
                  <a:cubicBezTo>
                    <a:pt x="117"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9"/>
            <p:cNvSpPr/>
            <p:nvPr/>
          </p:nvSpPr>
          <p:spPr>
            <a:xfrm flipH="1">
              <a:off x="1620721" y="3867319"/>
              <a:ext cx="14120" cy="28127"/>
            </a:xfrm>
            <a:custGeom>
              <a:avLst/>
              <a:gdLst/>
              <a:ahLst/>
              <a:cxnLst/>
              <a:rect l="l" t="t" r="r" b="b"/>
              <a:pathLst>
                <a:path w="126" h="251" extrusionOk="0">
                  <a:moveTo>
                    <a:pt x="63" y="1"/>
                  </a:moveTo>
                  <a:cubicBezTo>
                    <a:pt x="46" y="1"/>
                    <a:pt x="28" y="9"/>
                    <a:pt x="19" y="18"/>
                  </a:cubicBezTo>
                  <a:cubicBezTo>
                    <a:pt x="10" y="36"/>
                    <a:pt x="1" y="45"/>
                    <a:pt x="1" y="63"/>
                  </a:cubicBezTo>
                  <a:lnTo>
                    <a:pt x="1" y="188"/>
                  </a:lnTo>
                  <a:cubicBezTo>
                    <a:pt x="1" y="206"/>
                    <a:pt x="10" y="215"/>
                    <a:pt x="19" y="233"/>
                  </a:cubicBezTo>
                  <a:cubicBezTo>
                    <a:pt x="28" y="241"/>
                    <a:pt x="46" y="250"/>
                    <a:pt x="63" y="250"/>
                  </a:cubicBezTo>
                  <a:cubicBezTo>
                    <a:pt x="81" y="250"/>
                    <a:pt x="99" y="241"/>
                    <a:pt x="108" y="233"/>
                  </a:cubicBezTo>
                  <a:cubicBezTo>
                    <a:pt x="117" y="215"/>
                    <a:pt x="126" y="206"/>
                    <a:pt x="126" y="188"/>
                  </a:cubicBezTo>
                  <a:lnTo>
                    <a:pt x="126" y="63"/>
                  </a:lnTo>
                  <a:cubicBezTo>
                    <a:pt x="126" y="45"/>
                    <a:pt x="117" y="36"/>
                    <a:pt x="108"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9"/>
            <p:cNvSpPr/>
            <p:nvPr/>
          </p:nvSpPr>
          <p:spPr>
            <a:xfrm flipH="1">
              <a:off x="1583740" y="3785404"/>
              <a:ext cx="17033" cy="14007"/>
            </a:xfrm>
            <a:custGeom>
              <a:avLst/>
              <a:gdLst/>
              <a:ahLst/>
              <a:cxnLst/>
              <a:rect l="l" t="t" r="r" b="b"/>
              <a:pathLst>
                <a:path w="152" h="125" extrusionOk="0">
                  <a:moveTo>
                    <a:pt x="81" y="0"/>
                  </a:moveTo>
                  <a:cubicBezTo>
                    <a:pt x="0" y="0"/>
                    <a:pt x="0" y="125"/>
                    <a:pt x="81" y="125"/>
                  </a:cubicBezTo>
                  <a:cubicBezTo>
                    <a:pt x="152" y="125"/>
                    <a:pt x="152"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9"/>
            <p:cNvSpPr/>
            <p:nvPr/>
          </p:nvSpPr>
          <p:spPr>
            <a:xfrm flipH="1">
              <a:off x="1661624" y="3763328"/>
              <a:ext cx="14120" cy="28127"/>
            </a:xfrm>
            <a:custGeom>
              <a:avLst/>
              <a:gdLst/>
              <a:ahLst/>
              <a:cxnLst/>
              <a:rect l="l" t="t" r="r" b="b"/>
              <a:pathLst>
                <a:path w="126" h="251" extrusionOk="0">
                  <a:moveTo>
                    <a:pt x="63" y="1"/>
                  </a:moveTo>
                  <a:cubicBezTo>
                    <a:pt x="45" y="1"/>
                    <a:pt x="27" y="10"/>
                    <a:pt x="18" y="19"/>
                  </a:cubicBezTo>
                  <a:cubicBezTo>
                    <a:pt x="9" y="36"/>
                    <a:pt x="0" y="45"/>
                    <a:pt x="0" y="63"/>
                  </a:cubicBezTo>
                  <a:lnTo>
                    <a:pt x="0" y="188"/>
                  </a:lnTo>
                  <a:cubicBezTo>
                    <a:pt x="0" y="206"/>
                    <a:pt x="9" y="215"/>
                    <a:pt x="18" y="233"/>
                  </a:cubicBezTo>
                  <a:cubicBezTo>
                    <a:pt x="27" y="242"/>
                    <a:pt x="45" y="251"/>
                    <a:pt x="63" y="251"/>
                  </a:cubicBezTo>
                  <a:cubicBezTo>
                    <a:pt x="80" y="251"/>
                    <a:pt x="89" y="242"/>
                    <a:pt x="107" y="233"/>
                  </a:cubicBezTo>
                  <a:cubicBezTo>
                    <a:pt x="116" y="215"/>
                    <a:pt x="125" y="206"/>
                    <a:pt x="125" y="188"/>
                  </a:cubicBezTo>
                  <a:lnTo>
                    <a:pt x="125" y="63"/>
                  </a:lnTo>
                  <a:cubicBezTo>
                    <a:pt x="125" y="45"/>
                    <a:pt x="116" y="28"/>
                    <a:pt x="107" y="19"/>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9"/>
            <p:cNvSpPr/>
            <p:nvPr/>
          </p:nvSpPr>
          <p:spPr>
            <a:xfrm flipH="1">
              <a:off x="1716647" y="3812858"/>
              <a:ext cx="17146" cy="24541"/>
            </a:xfrm>
            <a:custGeom>
              <a:avLst/>
              <a:gdLst/>
              <a:ahLst/>
              <a:cxnLst/>
              <a:rect l="l" t="t" r="r" b="b"/>
              <a:pathLst>
                <a:path w="153" h="219" extrusionOk="0">
                  <a:moveTo>
                    <a:pt x="90" y="1"/>
                  </a:moveTo>
                  <a:cubicBezTo>
                    <a:pt x="84" y="1"/>
                    <a:pt x="78" y="2"/>
                    <a:pt x="72" y="5"/>
                  </a:cubicBezTo>
                  <a:cubicBezTo>
                    <a:pt x="54" y="5"/>
                    <a:pt x="45" y="14"/>
                    <a:pt x="36" y="32"/>
                  </a:cubicBezTo>
                  <a:cubicBezTo>
                    <a:pt x="28" y="49"/>
                    <a:pt x="28" y="58"/>
                    <a:pt x="28" y="76"/>
                  </a:cubicBezTo>
                  <a:cubicBezTo>
                    <a:pt x="28" y="85"/>
                    <a:pt x="28" y="94"/>
                    <a:pt x="28" y="103"/>
                  </a:cubicBezTo>
                  <a:cubicBezTo>
                    <a:pt x="28" y="101"/>
                    <a:pt x="28" y="99"/>
                    <a:pt x="29" y="98"/>
                  </a:cubicBezTo>
                  <a:lnTo>
                    <a:pt x="29" y="98"/>
                  </a:lnTo>
                  <a:cubicBezTo>
                    <a:pt x="28" y="103"/>
                    <a:pt x="28" y="107"/>
                    <a:pt x="28" y="112"/>
                  </a:cubicBezTo>
                  <a:lnTo>
                    <a:pt x="28" y="103"/>
                  </a:lnTo>
                  <a:cubicBezTo>
                    <a:pt x="28" y="112"/>
                    <a:pt x="28" y="112"/>
                    <a:pt x="19" y="121"/>
                  </a:cubicBezTo>
                  <a:cubicBezTo>
                    <a:pt x="10" y="130"/>
                    <a:pt x="1" y="148"/>
                    <a:pt x="1" y="156"/>
                  </a:cubicBezTo>
                  <a:cubicBezTo>
                    <a:pt x="1" y="174"/>
                    <a:pt x="10" y="192"/>
                    <a:pt x="19" y="201"/>
                  </a:cubicBezTo>
                  <a:cubicBezTo>
                    <a:pt x="36" y="210"/>
                    <a:pt x="54" y="219"/>
                    <a:pt x="63" y="219"/>
                  </a:cubicBezTo>
                  <a:cubicBezTo>
                    <a:pt x="81" y="219"/>
                    <a:pt x="99" y="219"/>
                    <a:pt x="108" y="201"/>
                  </a:cubicBezTo>
                  <a:cubicBezTo>
                    <a:pt x="126" y="183"/>
                    <a:pt x="144" y="156"/>
                    <a:pt x="152" y="130"/>
                  </a:cubicBezTo>
                  <a:cubicBezTo>
                    <a:pt x="152" y="103"/>
                    <a:pt x="152" y="76"/>
                    <a:pt x="152" y="49"/>
                  </a:cubicBezTo>
                  <a:cubicBezTo>
                    <a:pt x="144" y="32"/>
                    <a:pt x="135" y="14"/>
                    <a:pt x="117" y="5"/>
                  </a:cubicBezTo>
                  <a:cubicBezTo>
                    <a:pt x="111" y="5"/>
                    <a:pt x="101"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9"/>
            <p:cNvSpPr/>
            <p:nvPr/>
          </p:nvSpPr>
          <p:spPr>
            <a:xfrm flipH="1">
              <a:off x="1269741" y="3799299"/>
              <a:ext cx="14120" cy="30144"/>
            </a:xfrm>
            <a:custGeom>
              <a:avLst/>
              <a:gdLst/>
              <a:ahLst/>
              <a:cxnLst/>
              <a:rect l="l" t="t" r="r" b="b"/>
              <a:pathLst>
                <a:path w="126" h="269" extrusionOk="0">
                  <a:moveTo>
                    <a:pt x="63" y="1"/>
                  </a:moveTo>
                  <a:cubicBezTo>
                    <a:pt x="27" y="1"/>
                    <a:pt x="0" y="28"/>
                    <a:pt x="0" y="63"/>
                  </a:cubicBezTo>
                  <a:lnTo>
                    <a:pt x="0" y="206"/>
                  </a:lnTo>
                  <a:cubicBezTo>
                    <a:pt x="0" y="224"/>
                    <a:pt x="9" y="242"/>
                    <a:pt x="18" y="251"/>
                  </a:cubicBezTo>
                  <a:cubicBezTo>
                    <a:pt x="27" y="260"/>
                    <a:pt x="45" y="269"/>
                    <a:pt x="63" y="269"/>
                  </a:cubicBezTo>
                  <a:cubicBezTo>
                    <a:pt x="89" y="269"/>
                    <a:pt x="125" y="242"/>
                    <a:pt x="125" y="206"/>
                  </a:cubicBezTo>
                  <a:lnTo>
                    <a:pt x="125" y="63"/>
                  </a:lnTo>
                  <a:cubicBezTo>
                    <a:pt x="125" y="46"/>
                    <a:pt x="116" y="28"/>
                    <a:pt x="107" y="19"/>
                  </a:cubicBezTo>
                  <a:cubicBezTo>
                    <a:pt x="89"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647703" y="1724471"/>
            <a:ext cx="5094514" cy="769441"/>
          </a:xfrm>
          <a:prstGeom prst="rect">
            <a:avLst/>
          </a:prstGeom>
          <a:noFill/>
        </p:spPr>
        <p:txBody>
          <a:bodyPr wrap="square" rtlCol="0">
            <a:spAutoFit/>
          </a:bodyPr>
          <a:lstStyle/>
          <a:p>
            <a:r>
              <a:rPr lang="en-US" sz="4400" dirty="0">
                <a:solidFill>
                  <a:schemeClr val="tx1">
                    <a:lumMod val="75000"/>
                  </a:schemeClr>
                </a:solidFill>
                <a:latin typeface="Cambria" panose="02040503050406030204" pitchFamily="18" charset="0"/>
                <a:ea typeface="Cambria" panose="02040503050406030204" pitchFamily="18" charset="0"/>
              </a:rPr>
              <a:t>THI ĐỌC CÁ NHÂN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grpSp>
        <p:nvGrpSpPr>
          <p:cNvPr id="2050" name="Google Shape;2050;p41"/>
          <p:cNvGrpSpPr/>
          <p:nvPr/>
        </p:nvGrpSpPr>
        <p:grpSpPr>
          <a:xfrm>
            <a:off x="6098915" y="2225757"/>
            <a:ext cx="1599683" cy="2369693"/>
            <a:chOff x="6098915" y="2378157"/>
            <a:chExt cx="1599683" cy="2369693"/>
          </a:xfrm>
        </p:grpSpPr>
        <p:sp>
          <p:nvSpPr>
            <p:cNvPr id="2051" name="Google Shape;2051;p41"/>
            <p:cNvSpPr/>
            <p:nvPr/>
          </p:nvSpPr>
          <p:spPr>
            <a:xfrm>
              <a:off x="6145685" y="4591198"/>
              <a:ext cx="1552913" cy="156652"/>
            </a:xfrm>
            <a:custGeom>
              <a:avLst/>
              <a:gdLst/>
              <a:ahLst/>
              <a:cxnLst/>
              <a:rect l="l" t="t" r="r" b="b"/>
              <a:pathLst>
                <a:path w="12213" h="1232" extrusionOk="0">
                  <a:moveTo>
                    <a:pt x="6102" y="0"/>
                  </a:moveTo>
                  <a:cubicBezTo>
                    <a:pt x="2730" y="0"/>
                    <a:pt x="0" y="277"/>
                    <a:pt x="0" y="616"/>
                  </a:cubicBezTo>
                  <a:cubicBezTo>
                    <a:pt x="0" y="955"/>
                    <a:pt x="2730" y="1232"/>
                    <a:pt x="6102" y="1232"/>
                  </a:cubicBezTo>
                  <a:cubicBezTo>
                    <a:pt x="9474" y="1232"/>
                    <a:pt x="12213" y="955"/>
                    <a:pt x="12213" y="616"/>
                  </a:cubicBezTo>
                  <a:cubicBezTo>
                    <a:pt x="12213" y="277"/>
                    <a:pt x="9474" y="0"/>
                    <a:pt x="6102"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1"/>
            <p:cNvSpPr/>
            <p:nvPr/>
          </p:nvSpPr>
          <p:spPr>
            <a:xfrm>
              <a:off x="6413831" y="3632056"/>
              <a:ext cx="931241" cy="862029"/>
            </a:xfrm>
            <a:custGeom>
              <a:avLst/>
              <a:gdLst/>
              <a:ahLst/>
              <a:cxnLst/>
              <a:rect l="l" t="t" r="r" b="b"/>
              <a:pathLst>
                <a:path w="8073" h="7473" extrusionOk="0">
                  <a:moveTo>
                    <a:pt x="6994" y="1"/>
                  </a:moveTo>
                  <a:cubicBezTo>
                    <a:pt x="6994" y="1"/>
                    <a:pt x="4703" y="546"/>
                    <a:pt x="2506" y="546"/>
                  </a:cubicBezTo>
                  <a:cubicBezTo>
                    <a:pt x="2023" y="546"/>
                    <a:pt x="1545" y="520"/>
                    <a:pt x="1097" y="456"/>
                  </a:cubicBezTo>
                  <a:cubicBezTo>
                    <a:pt x="1097" y="456"/>
                    <a:pt x="1097" y="456"/>
                    <a:pt x="1096" y="456"/>
                  </a:cubicBezTo>
                  <a:cubicBezTo>
                    <a:pt x="1040" y="456"/>
                    <a:pt x="0" y="3687"/>
                    <a:pt x="535" y="4738"/>
                  </a:cubicBezTo>
                  <a:cubicBezTo>
                    <a:pt x="1046" y="5769"/>
                    <a:pt x="1944" y="7472"/>
                    <a:pt x="4045" y="7472"/>
                  </a:cubicBezTo>
                  <a:cubicBezTo>
                    <a:pt x="4108" y="7472"/>
                    <a:pt x="4172" y="7471"/>
                    <a:pt x="4237" y="7468"/>
                  </a:cubicBezTo>
                  <a:cubicBezTo>
                    <a:pt x="6467" y="7370"/>
                    <a:pt x="8073" y="5898"/>
                    <a:pt x="8019" y="3650"/>
                  </a:cubicBezTo>
                  <a:cubicBezTo>
                    <a:pt x="7966" y="1393"/>
                    <a:pt x="6994" y="1"/>
                    <a:pt x="6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1"/>
            <p:cNvSpPr/>
            <p:nvPr/>
          </p:nvSpPr>
          <p:spPr>
            <a:xfrm>
              <a:off x="6333429" y="4251038"/>
              <a:ext cx="730758" cy="422882"/>
            </a:xfrm>
            <a:custGeom>
              <a:avLst/>
              <a:gdLst/>
              <a:ahLst/>
              <a:cxnLst/>
              <a:rect l="l" t="t" r="r" b="b"/>
              <a:pathLst>
                <a:path w="6335" h="3666" extrusionOk="0">
                  <a:moveTo>
                    <a:pt x="1336" y="1"/>
                  </a:moveTo>
                  <a:cubicBezTo>
                    <a:pt x="1289" y="1"/>
                    <a:pt x="1242" y="2"/>
                    <a:pt x="1196" y="5"/>
                  </a:cubicBezTo>
                  <a:cubicBezTo>
                    <a:pt x="1196" y="5"/>
                    <a:pt x="1" y="487"/>
                    <a:pt x="500" y="1709"/>
                  </a:cubicBezTo>
                  <a:cubicBezTo>
                    <a:pt x="906" y="2691"/>
                    <a:pt x="1391" y="2969"/>
                    <a:pt x="1552" y="2969"/>
                  </a:cubicBezTo>
                  <a:cubicBezTo>
                    <a:pt x="1593" y="2969"/>
                    <a:pt x="1614" y="2951"/>
                    <a:pt x="1606" y="2922"/>
                  </a:cubicBezTo>
                  <a:cubicBezTo>
                    <a:pt x="1603" y="2910"/>
                    <a:pt x="1606" y="2904"/>
                    <a:pt x="1615" y="2904"/>
                  </a:cubicBezTo>
                  <a:cubicBezTo>
                    <a:pt x="1702" y="2904"/>
                    <a:pt x="2375" y="3529"/>
                    <a:pt x="2766" y="3618"/>
                  </a:cubicBezTo>
                  <a:cubicBezTo>
                    <a:pt x="2871" y="3640"/>
                    <a:pt x="2939" y="3648"/>
                    <a:pt x="2982" y="3648"/>
                  </a:cubicBezTo>
                  <a:cubicBezTo>
                    <a:pt x="3115" y="3648"/>
                    <a:pt x="3021" y="3573"/>
                    <a:pt x="3056" y="3573"/>
                  </a:cubicBezTo>
                  <a:cubicBezTo>
                    <a:pt x="3057" y="3573"/>
                    <a:pt x="3059" y="3573"/>
                    <a:pt x="3061" y="3574"/>
                  </a:cubicBezTo>
                  <a:cubicBezTo>
                    <a:pt x="3110" y="3582"/>
                    <a:pt x="4044" y="3665"/>
                    <a:pt x="4914" y="3665"/>
                  </a:cubicBezTo>
                  <a:cubicBezTo>
                    <a:pt x="4993" y="3665"/>
                    <a:pt x="5071" y="3664"/>
                    <a:pt x="5148" y="3663"/>
                  </a:cubicBezTo>
                  <a:lnTo>
                    <a:pt x="5434" y="3663"/>
                  </a:lnTo>
                  <a:cubicBezTo>
                    <a:pt x="5514" y="3654"/>
                    <a:pt x="5576" y="3654"/>
                    <a:pt x="5648" y="3645"/>
                  </a:cubicBezTo>
                  <a:lnTo>
                    <a:pt x="5683" y="3645"/>
                  </a:lnTo>
                  <a:cubicBezTo>
                    <a:pt x="5719" y="3636"/>
                    <a:pt x="5755" y="3636"/>
                    <a:pt x="5790" y="3636"/>
                  </a:cubicBezTo>
                  <a:cubicBezTo>
                    <a:pt x="6227" y="3583"/>
                    <a:pt x="6335" y="3493"/>
                    <a:pt x="6308" y="3404"/>
                  </a:cubicBezTo>
                  <a:cubicBezTo>
                    <a:pt x="6308" y="3395"/>
                    <a:pt x="6308" y="3386"/>
                    <a:pt x="6308" y="3377"/>
                  </a:cubicBezTo>
                  <a:cubicBezTo>
                    <a:pt x="6299" y="3360"/>
                    <a:pt x="6281" y="3342"/>
                    <a:pt x="6272" y="3324"/>
                  </a:cubicBezTo>
                  <a:lnTo>
                    <a:pt x="6263" y="3324"/>
                  </a:lnTo>
                  <a:cubicBezTo>
                    <a:pt x="6263" y="3315"/>
                    <a:pt x="6263" y="3315"/>
                    <a:pt x="6254" y="3315"/>
                  </a:cubicBezTo>
                  <a:cubicBezTo>
                    <a:pt x="6183" y="3226"/>
                    <a:pt x="6049" y="3145"/>
                    <a:pt x="5969" y="3101"/>
                  </a:cubicBezTo>
                  <a:cubicBezTo>
                    <a:pt x="5897" y="3047"/>
                    <a:pt x="5683" y="2878"/>
                    <a:pt x="5469" y="2690"/>
                  </a:cubicBezTo>
                  <a:cubicBezTo>
                    <a:pt x="5434" y="2664"/>
                    <a:pt x="5407" y="2637"/>
                    <a:pt x="5371" y="2610"/>
                  </a:cubicBezTo>
                  <a:cubicBezTo>
                    <a:pt x="5103" y="2387"/>
                    <a:pt x="4871" y="2236"/>
                    <a:pt x="4934" y="2200"/>
                  </a:cubicBezTo>
                  <a:cubicBezTo>
                    <a:pt x="5041" y="2146"/>
                    <a:pt x="4952" y="2102"/>
                    <a:pt x="4773" y="1986"/>
                  </a:cubicBezTo>
                  <a:cubicBezTo>
                    <a:pt x="4764" y="1986"/>
                    <a:pt x="4747" y="1977"/>
                    <a:pt x="4738" y="1968"/>
                  </a:cubicBezTo>
                  <a:cubicBezTo>
                    <a:pt x="4363" y="1727"/>
                    <a:pt x="3908" y="1575"/>
                    <a:pt x="4006" y="1575"/>
                  </a:cubicBezTo>
                  <a:cubicBezTo>
                    <a:pt x="4095" y="1575"/>
                    <a:pt x="4033" y="1486"/>
                    <a:pt x="3649" y="1049"/>
                  </a:cubicBezTo>
                  <a:cubicBezTo>
                    <a:pt x="3471" y="835"/>
                    <a:pt x="3132" y="576"/>
                    <a:pt x="2722" y="371"/>
                  </a:cubicBezTo>
                  <a:cubicBezTo>
                    <a:pt x="2307" y="160"/>
                    <a:pt x="1812" y="1"/>
                    <a:pt x="1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1"/>
            <p:cNvSpPr/>
            <p:nvPr/>
          </p:nvSpPr>
          <p:spPr>
            <a:xfrm>
              <a:off x="6333429" y="4251038"/>
              <a:ext cx="619674" cy="422882"/>
            </a:xfrm>
            <a:custGeom>
              <a:avLst/>
              <a:gdLst/>
              <a:ahLst/>
              <a:cxnLst/>
              <a:rect l="l" t="t" r="r" b="b"/>
              <a:pathLst>
                <a:path w="5372" h="3666" extrusionOk="0">
                  <a:moveTo>
                    <a:pt x="1336" y="1"/>
                  </a:moveTo>
                  <a:cubicBezTo>
                    <a:pt x="1289" y="1"/>
                    <a:pt x="1242" y="2"/>
                    <a:pt x="1196" y="5"/>
                  </a:cubicBezTo>
                  <a:cubicBezTo>
                    <a:pt x="1196" y="5"/>
                    <a:pt x="1" y="487"/>
                    <a:pt x="500" y="1709"/>
                  </a:cubicBezTo>
                  <a:cubicBezTo>
                    <a:pt x="906" y="2691"/>
                    <a:pt x="1391" y="2969"/>
                    <a:pt x="1552" y="2969"/>
                  </a:cubicBezTo>
                  <a:cubicBezTo>
                    <a:pt x="1593" y="2969"/>
                    <a:pt x="1614" y="2951"/>
                    <a:pt x="1606" y="2922"/>
                  </a:cubicBezTo>
                  <a:cubicBezTo>
                    <a:pt x="1603" y="2910"/>
                    <a:pt x="1606" y="2904"/>
                    <a:pt x="1615" y="2904"/>
                  </a:cubicBezTo>
                  <a:cubicBezTo>
                    <a:pt x="1702" y="2904"/>
                    <a:pt x="2375" y="3529"/>
                    <a:pt x="2766" y="3618"/>
                  </a:cubicBezTo>
                  <a:cubicBezTo>
                    <a:pt x="2871" y="3640"/>
                    <a:pt x="2939" y="3648"/>
                    <a:pt x="2982" y="3648"/>
                  </a:cubicBezTo>
                  <a:cubicBezTo>
                    <a:pt x="3115" y="3648"/>
                    <a:pt x="3021" y="3573"/>
                    <a:pt x="3056" y="3573"/>
                  </a:cubicBezTo>
                  <a:cubicBezTo>
                    <a:pt x="3057" y="3573"/>
                    <a:pt x="3059" y="3573"/>
                    <a:pt x="3061" y="3574"/>
                  </a:cubicBezTo>
                  <a:cubicBezTo>
                    <a:pt x="3110" y="3582"/>
                    <a:pt x="4044" y="3665"/>
                    <a:pt x="4914" y="3665"/>
                  </a:cubicBezTo>
                  <a:cubicBezTo>
                    <a:pt x="4993" y="3665"/>
                    <a:pt x="5071" y="3664"/>
                    <a:pt x="5148" y="3663"/>
                  </a:cubicBezTo>
                  <a:lnTo>
                    <a:pt x="5300" y="3663"/>
                  </a:lnTo>
                  <a:lnTo>
                    <a:pt x="5291" y="3377"/>
                  </a:lnTo>
                  <a:cubicBezTo>
                    <a:pt x="5291" y="3377"/>
                    <a:pt x="5300" y="3324"/>
                    <a:pt x="5309" y="3244"/>
                  </a:cubicBezTo>
                  <a:cubicBezTo>
                    <a:pt x="5318" y="3145"/>
                    <a:pt x="5335" y="3003"/>
                    <a:pt x="5353" y="2851"/>
                  </a:cubicBezTo>
                  <a:cubicBezTo>
                    <a:pt x="5362" y="2771"/>
                    <a:pt x="5362" y="2690"/>
                    <a:pt x="5371" y="2610"/>
                  </a:cubicBezTo>
                  <a:cubicBezTo>
                    <a:pt x="5103" y="2387"/>
                    <a:pt x="4871" y="2236"/>
                    <a:pt x="4934" y="2200"/>
                  </a:cubicBezTo>
                  <a:cubicBezTo>
                    <a:pt x="5041" y="2146"/>
                    <a:pt x="4952" y="2102"/>
                    <a:pt x="4773" y="1986"/>
                  </a:cubicBezTo>
                  <a:cubicBezTo>
                    <a:pt x="4276" y="2380"/>
                    <a:pt x="3588" y="3113"/>
                    <a:pt x="3322" y="3113"/>
                  </a:cubicBezTo>
                  <a:cubicBezTo>
                    <a:pt x="3312" y="3113"/>
                    <a:pt x="3302" y="3112"/>
                    <a:pt x="3292" y="3110"/>
                  </a:cubicBezTo>
                  <a:cubicBezTo>
                    <a:pt x="2962" y="3029"/>
                    <a:pt x="2623" y="2896"/>
                    <a:pt x="2302" y="2744"/>
                  </a:cubicBezTo>
                  <a:cubicBezTo>
                    <a:pt x="982" y="2084"/>
                    <a:pt x="1205" y="1049"/>
                    <a:pt x="1954" y="808"/>
                  </a:cubicBezTo>
                  <a:cubicBezTo>
                    <a:pt x="2302" y="692"/>
                    <a:pt x="2552" y="523"/>
                    <a:pt x="2722" y="371"/>
                  </a:cubicBezTo>
                  <a:cubicBezTo>
                    <a:pt x="2307" y="160"/>
                    <a:pt x="1812" y="1"/>
                    <a:pt x="133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1"/>
            <p:cNvSpPr/>
            <p:nvPr/>
          </p:nvSpPr>
          <p:spPr>
            <a:xfrm>
              <a:off x="6923117" y="4561336"/>
              <a:ext cx="145229" cy="112238"/>
            </a:xfrm>
            <a:custGeom>
              <a:avLst/>
              <a:gdLst/>
              <a:ahLst/>
              <a:cxnLst/>
              <a:rect l="l" t="t" r="r" b="b"/>
              <a:pathLst>
                <a:path w="1259" h="973" extrusionOk="0">
                  <a:moveTo>
                    <a:pt x="357" y="0"/>
                  </a:moveTo>
                  <a:cubicBezTo>
                    <a:pt x="250" y="134"/>
                    <a:pt x="125" y="313"/>
                    <a:pt x="63" y="527"/>
                  </a:cubicBezTo>
                  <a:cubicBezTo>
                    <a:pt x="18" y="670"/>
                    <a:pt x="0" y="821"/>
                    <a:pt x="36" y="973"/>
                  </a:cubicBezTo>
                  <a:cubicBezTo>
                    <a:pt x="268" y="973"/>
                    <a:pt x="491" y="964"/>
                    <a:pt x="678" y="946"/>
                  </a:cubicBezTo>
                  <a:cubicBezTo>
                    <a:pt x="1223" y="884"/>
                    <a:pt x="1258" y="750"/>
                    <a:pt x="1160" y="634"/>
                  </a:cubicBezTo>
                  <a:cubicBezTo>
                    <a:pt x="1080" y="545"/>
                    <a:pt x="937" y="455"/>
                    <a:pt x="857" y="411"/>
                  </a:cubicBezTo>
                  <a:cubicBezTo>
                    <a:pt x="785" y="357"/>
                    <a:pt x="571" y="188"/>
                    <a:pt x="357" y="0"/>
                  </a:cubicBezTo>
                  <a:close/>
                </a:path>
              </a:pathLst>
            </a:custGeom>
            <a:solidFill>
              <a:srgbClr val="80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1"/>
            <p:cNvSpPr/>
            <p:nvPr/>
          </p:nvSpPr>
          <p:spPr>
            <a:xfrm>
              <a:off x="6923117" y="4622011"/>
              <a:ext cx="145229" cy="51563"/>
            </a:xfrm>
            <a:custGeom>
              <a:avLst/>
              <a:gdLst/>
              <a:ahLst/>
              <a:cxnLst/>
              <a:rect l="l" t="t" r="r" b="b"/>
              <a:pathLst>
                <a:path w="1259" h="447" extrusionOk="0">
                  <a:moveTo>
                    <a:pt x="63" y="1"/>
                  </a:moveTo>
                  <a:cubicBezTo>
                    <a:pt x="18" y="144"/>
                    <a:pt x="0" y="295"/>
                    <a:pt x="36" y="447"/>
                  </a:cubicBezTo>
                  <a:cubicBezTo>
                    <a:pt x="268" y="447"/>
                    <a:pt x="491" y="438"/>
                    <a:pt x="678" y="420"/>
                  </a:cubicBezTo>
                  <a:cubicBezTo>
                    <a:pt x="1223" y="358"/>
                    <a:pt x="1258" y="224"/>
                    <a:pt x="1160" y="108"/>
                  </a:cubicBezTo>
                  <a:lnTo>
                    <a:pt x="1160" y="108"/>
                  </a:lnTo>
                  <a:cubicBezTo>
                    <a:pt x="1115" y="110"/>
                    <a:pt x="1069" y="111"/>
                    <a:pt x="1023" y="111"/>
                  </a:cubicBezTo>
                  <a:cubicBezTo>
                    <a:pt x="681" y="111"/>
                    <a:pt x="330" y="56"/>
                    <a:pt x="63" y="1"/>
                  </a:cubicBezTo>
                  <a:close/>
                </a:path>
              </a:pathLst>
            </a:custGeom>
            <a:solidFill>
              <a:srgbClr val="8F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1"/>
            <p:cNvSpPr/>
            <p:nvPr/>
          </p:nvSpPr>
          <p:spPr>
            <a:xfrm>
              <a:off x="6689526" y="4257382"/>
              <a:ext cx="777014" cy="423459"/>
            </a:xfrm>
            <a:custGeom>
              <a:avLst/>
              <a:gdLst/>
              <a:ahLst/>
              <a:cxnLst/>
              <a:rect l="l" t="t" r="r" b="b"/>
              <a:pathLst>
                <a:path w="6736" h="3671" extrusionOk="0">
                  <a:moveTo>
                    <a:pt x="5425" y="1"/>
                  </a:moveTo>
                  <a:cubicBezTo>
                    <a:pt x="4935" y="1"/>
                    <a:pt x="4436" y="155"/>
                    <a:pt x="4015" y="370"/>
                  </a:cubicBezTo>
                  <a:cubicBezTo>
                    <a:pt x="3604" y="575"/>
                    <a:pt x="3265" y="842"/>
                    <a:pt x="3087" y="1048"/>
                  </a:cubicBezTo>
                  <a:cubicBezTo>
                    <a:pt x="2703" y="1485"/>
                    <a:pt x="2632" y="1574"/>
                    <a:pt x="2730" y="1574"/>
                  </a:cubicBezTo>
                  <a:cubicBezTo>
                    <a:pt x="2819" y="1574"/>
                    <a:pt x="2373" y="1726"/>
                    <a:pt x="1999" y="1966"/>
                  </a:cubicBezTo>
                  <a:cubicBezTo>
                    <a:pt x="1793" y="2091"/>
                    <a:pt x="1686" y="2145"/>
                    <a:pt x="1802" y="2207"/>
                  </a:cubicBezTo>
                  <a:cubicBezTo>
                    <a:pt x="1874" y="2243"/>
                    <a:pt x="1570" y="2430"/>
                    <a:pt x="1267" y="2689"/>
                  </a:cubicBezTo>
                  <a:cubicBezTo>
                    <a:pt x="1053" y="2876"/>
                    <a:pt x="839" y="3046"/>
                    <a:pt x="759" y="3099"/>
                  </a:cubicBezTo>
                  <a:cubicBezTo>
                    <a:pt x="580" y="3224"/>
                    <a:pt x="0" y="3528"/>
                    <a:pt x="937" y="3635"/>
                  </a:cubicBezTo>
                  <a:cubicBezTo>
                    <a:pt x="1089" y="3652"/>
                    <a:pt x="1249" y="3661"/>
                    <a:pt x="1428" y="3661"/>
                  </a:cubicBezTo>
                  <a:cubicBezTo>
                    <a:pt x="1481" y="3661"/>
                    <a:pt x="1535" y="3661"/>
                    <a:pt x="1588" y="3670"/>
                  </a:cubicBezTo>
                  <a:cubicBezTo>
                    <a:pt x="1628" y="3671"/>
                    <a:pt x="1668" y="3671"/>
                    <a:pt x="1709" y="3671"/>
                  </a:cubicBezTo>
                  <a:cubicBezTo>
                    <a:pt x="2602" y="3671"/>
                    <a:pt x="3625" y="3581"/>
                    <a:pt x="3676" y="3572"/>
                  </a:cubicBezTo>
                  <a:cubicBezTo>
                    <a:pt x="3678" y="3572"/>
                    <a:pt x="3679" y="3572"/>
                    <a:pt x="3681" y="3572"/>
                  </a:cubicBezTo>
                  <a:cubicBezTo>
                    <a:pt x="3715" y="3572"/>
                    <a:pt x="3621" y="3646"/>
                    <a:pt x="3750" y="3646"/>
                  </a:cubicBezTo>
                  <a:cubicBezTo>
                    <a:pt x="3792" y="3646"/>
                    <a:pt x="3858" y="3638"/>
                    <a:pt x="3961" y="3617"/>
                  </a:cubicBezTo>
                  <a:cubicBezTo>
                    <a:pt x="4360" y="3527"/>
                    <a:pt x="5034" y="2903"/>
                    <a:pt x="5122" y="2903"/>
                  </a:cubicBezTo>
                  <a:cubicBezTo>
                    <a:pt x="5130" y="2903"/>
                    <a:pt x="5133" y="2908"/>
                    <a:pt x="5130" y="2921"/>
                  </a:cubicBezTo>
                  <a:cubicBezTo>
                    <a:pt x="5121" y="2950"/>
                    <a:pt x="5140" y="2968"/>
                    <a:pt x="5181" y="2968"/>
                  </a:cubicBezTo>
                  <a:cubicBezTo>
                    <a:pt x="5340" y="2968"/>
                    <a:pt x="5831" y="2691"/>
                    <a:pt x="6236" y="1717"/>
                  </a:cubicBezTo>
                  <a:cubicBezTo>
                    <a:pt x="6736" y="486"/>
                    <a:pt x="5540" y="4"/>
                    <a:pt x="5540" y="4"/>
                  </a:cubicBezTo>
                  <a:cubicBezTo>
                    <a:pt x="5502" y="2"/>
                    <a:pt x="5463" y="1"/>
                    <a:pt x="5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1"/>
            <p:cNvSpPr/>
            <p:nvPr/>
          </p:nvSpPr>
          <p:spPr>
            <a:xfrm>
              <a:off x="6854135" y="4257382"/>
              <a:ext cx="612406" cy="423459"/>
            </a:xfrm>
            <a:custGeom>
              <a:avLst/>
              <a:gdLst/>
              <a:ahLst/>
              <a:cxnLst/>
              <a:rect l="l" t="t" r="r" b="b"/>
              <a:pathLst>
                <a:path w="5309" h="3671" extrusionOk="0">
                  <a:moveTo>
                    <a:pt x="3998" y="1"/>
                  </a:moveTo>
                  <a:cubicBezTo>
                    <a:pt x="3508" y="1"/>
                    <a:pt x="3009" y="155"/>
                    <a:pt x="2588" y="370"/>
                  </a:cubicBezTo>
                  <a:cubicBezTo>
                    <a:pt x="2757" y="521"/>
                    <a:pt x="3007" y="691"/>
                    <a:pt x="3355" y="807"/>
                  </a:cubicBezTo>
                  <a:cubicBezTo>
                    <a:pt x="4104" y="1048"/>
                    <a:pt x="4318" y="2082"/>
                    <a:pt x="3007" y="2743"/>
                  </a:cubicBezTo>
                  <a:cubicBezTo>
                    <a:pt x="1786" y="3353"/>
                    <a:pt x="267" y="3376"/>
                    <a:pt x="46" y="3376"/>
                  </a:cubicBezTo>
                  <a:cubicBezTo>
                    <a:pt x="28" y="3376"/>
                    <a:pt x="18" y="3376"/>
                    <a:pt x="18" y="3376"/>
                  </a:cubicBezTo>
                  <a:lnTo>
                    <a:pt x="1" y="3661"/>
                  </a:lnTo>
                  <a:cubicBezTo>
                    <a:pt x="54" y="3661"/>
                    <a:pt x="108" y="3661"/>
                    <a:pt x="161" y="3670"/>
                  </a:cubicBezTo>
                  <a:cubicBezTo>
                    <a:pt x="201" y="3671"/>
                    <a:pt x="241" y="3671"/>
                    <a:pt x="282" y="3671"/>
                  </a:cubicBezTo>
                  <a:cubicBezTo>
                    <a:pt x="1175" y="3671"/>
                    <a:pt x="2198" y="3581"/>
                    <a:pt x="2249" y="3572"/>
                  </a:cubicBezTo>
                  <a:cubicBezTo>
                    <a:pt x="2251" y="3572"/>
                    <a:pt x="2252" y="3572"/>
                    <a:pt x="2254" y="3572"/>
                  </a:cubicBezTo>
                  <a:cubicBezTo>
                    <a:pt x="2288" y="3572"/>
                    <a:pt x="2194" y="3646"/>
                    <a:pt x="2323" y="3646"/>
                  </a:cubicBezTo>
                  <a:cubicBezTo>
                    <a:pt x="2365" y="3646"/>
                    <a:pt x="2431" y="3638"/>
                    <a:pt x="2534" y="3617"/>
                  </a:cubicBezTo>
                  <a:cubicBezTo>
                    <a:pt x="2933" y="3527"/>
                    <a:pt x="3607" y="2903"/>
                    <a:pt x="3695" y="2903"/>
                  </a:cubicBezTo>
                  <a:cubicBezTo>
                    <a:pt x="3703" y="2903"/>
                    <a:pt x="3706" y="2908"/>
                    <a:pt x="3703" y="2921"/>
                  </a:cubicBezTo>
                  <a:cubicBezTo>
                    <a:pt x="3694" y="2950"/>
                    <a:pt x="3713" y="2968"/>
                    <a:pt x="3754" y="2968"/>
                  </a:cubicBezTo>
                  <a:cubicBezTo>
                    <a:pt x="3913" y="2968"/>
                    <a:pt x="4402" y="2691"/>
                    <a:pt x="4800" y="1717"/>
                  </a:cubicBezTo>
                  <a:cubicBezTo>
                    <a:pt x="5309" y="486"/>
                    <a:pt x="4113" y="4"/>
                    <a:pt x="4113" y="4"/>
                  </a:cubicBezTo>
                  <a:cubicBezTo>
                    <a:pt x="4075" y="2"/>
                    <a:pt x="4036" y="1"/>
                    <a:pt x="399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6731745" y="4567565"/>
              <a:ext cx="145113" cy="113276"/>
            </a:xfrm>
            <a:custGeom>
              <a:avLst/>
              <a:gdLst/>
              <a:ahLst/>
              <a:cxnLst/>
              <a:rect l="l" t="t" r="r" b="b"/>
              <a:pathLst>
                <a:path w="1258" h="982" extrusionOk="0">
                  <a:moveTo>
                    <a:pt x="901" y="0"/>
                  </a:moveTo>
                  <a:cubicBezTo>
                    <a:pt x="687" y="187"/>
                    <a:pt x="473" y="357"/>
                    <a:pt x="393" y="410"/>
                  </a:cubicBezTo>
                  <a:cubicBezTo>
                    <a:pt x="321" y="464"/>
                    <a:pt x="178" y="544"/>
                    <a:pt x="98" y="633"/>
                  </a:cubicBezTo>
                  <a:cubicBezTo>
                    <a:pt x="0" y="758"/>
                    <a:pt x="27" y="883"/>
                    <a:pt x="571" y="946"/>
                  </a:cubicBezTo>
                  <a:cubicBezTo>
                    <a:pt x="767" y="963"/>
                    <a:pt x="981" y="972"/>
                    <a:pt x="1222" y="981"/>
                  </a:cubicBezTo>
                  <a:cubicBezTo>
                    <a:pt x="1258" y="821"/>
                    <a:pt x="1240" y="669"/>
                    <a:pt x="1195" y="526"/>
                  </a:cubicBezTo>
                  <a:cubicBezTo>
                    <a:pt x="1124" y="321"/>
                    <a:pt x="1008" y="134"/>
                    <a:pt x="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6731745" y="4628240"/>
              <a:ext cx="145113" cy="52601"/>
            </a:xfrm>
            <a:custGeom>
              <a:avLst/>
              <a:gdLst/>
              <a:ahLst/>
              <a:cxnLst/>
              <a:rect l="l" t="t" r="r" b="b"/>
              <a:pathLst>
                <a:path w="1258" h="456" extrusionOk="0">
                  <a:moveTo>
                    <a:pt x="1195" y="0"/>
                  </a:moveTo>
                  <a:cubicBezTo>
                    <a:pt x="930" y="54"/>
                    <a:pt x="599" y="113"/>
                    <a:pt x="270" y="113"/>
                  </a:cubicBezTo>
                  <a:cubicBezTo>
                    <a:pt x="212" y="113"/>
                    <a:pt x="155" y="111"/>
                    <a:pt x="98" y="107"/>
                  </a:cubicBezTo>
                  <a:lnTo>
                    <a:pt x="98" y="107"/>
                  </a:lnTo>
                  <a:cubicBezTo>
                    <a:pt x="0" y="232"/>
                    <a:pt x="27" y="357"/>
                    <a:pt x="571" y="420"/>
                  </a:cubicBezTo>
                  <a:cubicBezTo>
                    <a:pt x="767" y="437"/>
                    <a:pt x="981" y="446"/>
                    <a:pt x="1222" y="455"/>
                  </a:cubicBezTo>
                  <a:cubicBezTo>
                    <a:pt x="1258" y="295"/>
                    <a:pt x="1240" y="143"/>
                    <a:pt x="119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6294324" y="3666547"/>
              <a:ext cx="532121" cy="620596"/>
            </a:xfrm>
            <a:custGeom>
              <a:avLst/>
              <a:gdLst/>
              <a:ahLst/>
              <a:cxnLst/>
              <a:rect l="l" t="t" r="r" b="b"/>
              <a:pathLst>
                <a:path w="4613" h="5380" extrusionOk="0">
                  <a:moveTo>
                    <a:pt x="2270" y="1"/>
                  </a:moveTo>
                  <a:cubicBezTo>
                    <a:pt x="1997" y="1"/>
                    <a:pt x="1794" y="59"/>
                    <a:pt x="1794" y="59"/>
                  </a:cubicBezTo>
                  <a:cubicBezTo>
                    <a:pt x="1794" y="59"/>
                    <a:pt x="1428" y="442"/>
                    <a:pt x="1044" y="1013"/>
                  </a:cubicBezTo>
                  <a:cubicBezTo>
                    <a:pt x="821" y="1352"/>
                    <a:pt x="589" y="1772"/>
                    <a:pt x="429" y="2209"/>
                  </a:cubicBezTo>
                  <a:cubicBezTo>
                    <a:pt x="1" y="3368"/>
                    <a:pt x="509" y="3020"/>
                    <a:pt x="482" y="3128"/>
                  </a:cubicBezTo>
                  <a:cubicBezTo>
                    <a:pt x="447" y="3226"/>
                    <a:pt x="357" y="4510"/>
                    <a:pt x="509" y="4510"/>
                  </a:cubicBezTo>
                  <a:cubicBezTo>
                    <a:pt x="646" y="4510"/>
                    <a:pt x="640" y="4322"/>
                    <a:pt x="663" y="4322"/>
                  </a:cubicBezTo>
                  <a:cubicBezTo>
                    <a:pt x="667" y="4322"/>
                    <a:pt x="672" y="4328"/>
                    <a:pt x="679" y="4341"/>
                  </a:cubicBezTo>
                  <a:cubicBezTo>
                    <a:pt x="732" y="4421"/>
                    <a:pt x="857" y="5313"/>
                    <a:pt x="2409" y="5376"/>
                  </a:cubicBezTo>
                  <a:cubicBezTo>
                    <a:pt x="2469" y="5378"/>
                    <a:pt x="2528" y="5380"/>
                    <a:pt x="2585" y="5380"/>
                  </a:cubicBezTo>
                  <a:cubicBezTo>
                    <a:pt x="3085" y="5380"/>
                    <a:pt x="3499" y="5279"/>
                    <a:pt x="3819" y="5135"/>
                  </a:cubicBezTo>
                  <a:cubicBezTo>
                    <a:pt x="4051" y="5028"/>
                    <a:pt x="4229" y="4903"/>
                    <a:pt x="4354" y="4769"/>
                  </a:cubicBezTo>
                  <a:cubicBezTo>
                    <a:pt x="4541" y="4582"/>
                    <a:pt x="4613" y="4394"/>
                    <a:pt x="4568" y="4287"/>
                  </a:cubicBezTo>
                  <a:cubicBezTo>
                    <a:pt x="4533" y="4201"/>
                    <a:pt x="4445" y="4177"/>
                    <a:pt x="4325" y="4177"/>
                  </a:cubicBezTo>
                  <a:cubicBezTo>
                    <a:pt x="4168" y="4177"/>
                    <a:pt x="3955" y="4219"/>
                    <a:pt x="3732" y="4219"/>
                  </a:cubicBezTo>
                  <a:cubicBezTo>
                    <a:pt x="3652" y="4219"/>
                    <a:pt x="3570" y="4213"/>
                    <a:pt x="3489" y="4198"/>
                  </a:cubicBezTo>
                  <a:cubicBezTo>
                    <a:pt x="3391" y="4180"/>
                    <a:pt x="3292" y="4153"/>
                    <a:pt x="3203" y="4100"/>
                  </a:cubicBezTo>
                  <a:cubicBezTo>
                    <a:pt x="2765" y="3840"/>
                    <a:pt x="2623" y="3586"/>
                    <a:pt x="2568" y="3586"/>
                  </a:cubicBezTo>
                  <a:cubicBezTo>
                    <a:pt x="2557" y="3586"/>
                    <a:pt x="2549" y="3596"/>
                    <a:pt x="2543" y="3618"/>
                  </a:cubicBezTo>
                  <a:cubicBezTo>
                    <a:pt x="2539" y="3634"/>
                    <a:pt x="2533" y="3641"/>
                    <a:pt x="2524" y="3641"/>
                  </a:cubicBezTo>
                  <a:cubicBezTo>
                    <a:pt x="2456" y="3641"/>
                    <a:pt x="2262" y="3184"/>
                    <a:pt x="2222" y="2994"/>
                  </a:cubicBezTo>
                  <a:cubicBezTo>
                    <a:pt x="1919" y="1406"/>
                    <a:pt x="3400" y="531"/>
                    <a:pt x="3346" y="469"/>
                  </a:cubicBezTo>
                  <a:cubicBezTo>
                    <a:pt x="3042" y="87"/>
                    <a:pt x="2604" y="1"/>
                    <a:pt x="2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6294324" y="3783399"/>
              <a:ext cx="502360" cy="503744"/>
            </a:xfrm>
            <a:custGeom>
              <a:avLst/>
              <a:gdLst/>
              <a:ahLst/>
              <a:cxnLst/>
              <a:rect l="l" t="t" r="r" b="b"/>
              <a:pathLst>
                <a:path w="4355" h="4367" extrusionOk="0">
                  <a:moveTo>
                    <a:pt x="1044" y="0"/>
                  </a:moveTo>
                  <a:cubicBezTo>
                    <a:pt x="821" y="339"/>
                    <a:pt x="589" y="759"/>
                    <a:pt x="429" y="1196"/>
                  </a:cubicBezTo>
                  <a:cubicBezTo>
                    <a:pt x="1" y="2355"/>
                    <a:pt x="509" y="2007"/>
                    <a:pt x="482" y="2115"/>
                  </a:cubicBezTo>
                  <a:cubicBezTo>
                    <a:pt x="447" y="2213"/>
                    <a:pt x="357" y="3497"/>
                    <a:pt x="509" y="3497"/>
                  </a:cubicBezTo>
                  <a:cubicBezTo>
                    <a:pt x="646" y="3497"/>
                    <a:pt x="640" y="3309"/>
                    <a:pt x="663" y="3309"/>
                  </a:cubicBezTo>
                  <a:cubicBezTo>
                    <a:pt x="667" y="3309"/>
                    <a:pt x="672" y="3315"/>
                    <a:pt x="679" y="3328"/>
                  </a:cubicBezTo>
                  <a:cubicBezTo>
                    <a:pt x="732" y="3408"/>
                    <a:pt x="857" y="4300"/>
                    <a:pt x="2409" y="4363"/>
                  </a:cubicBezTo>
                  <a:cubicBezTo>
                    <a:pt x="2469" y="4365"/>
                    <a:pt x="2528" y="4367"/>
                    <a:pt x="2585" y="4367"/>
                  </a:cubicBezTo>
                  <a:cubicBezTo>
                    <a:pt x="3085" y="4367"/>
                    <a:pt x="3499" y="4266"/>
                    <a:pt x="3819" y="4122"/>
                  </a:cubicBezTo>
                  <a:cubicBezTo>
                    <a:pt x="4051" y="4015"/>
                    <a:pt x="4229" y="3890"/>
                    <a:pt x="4354" y="3756"/>
                  </a:cubicBezTo>
                  <a:lnTo>
                    <a:pt x="4354" y="3756"/>
                  </a:lnTo>
                  <a:cubicBezTo>
                    <a:pt x="4229" y="3783"/>
                    <a:pt x="4095" y="3809"/>
                    <a:pt x="3953" y="3854"/>
                  </a:cubicBezTo>
                  <a:cubicBezTo>
                    <a:pt x="3485" y="3992"/>
                    <a:pt x="3083" y="4051"/>
                    <a:pt x="2738" y="4051"/>
                  </a:cubicBezTo>
                  <a:cubicBezTo>
                    <a:pt x="1097" y="4051"/>
                    <a:pt x="750" y="2720"/>
                    <a:pt x="750" y="2248"/>
                  </a:cubicBezTo>
                  <a:cubicBezTo>
                    <a:pt x="750" y="1686"/>
                    <a:pt x="652" y="1758"/>
                    <a:pt x="572" y="1624"/>
                  </a:cubicBezTo>
                  <a:cubicBezTo>
                    <a:pt x="527" y="1535"/>
                    <a:pt x="830" y="634"/>
                    <a:pt x="10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6691602" y="4148143"/>
              <a:ext cx="139000" cy="110738"/>
            </a:xfrm>
            <a:custGeom>
              <a:avLst/>
              <a:gdLst/>
              <a:ahLst/>
              <a:cxnLst/>
              <a:rect l="l" t="t" r="r" b="b"/>
              <a:pathLst>
                <a:path w="1205" h="960" extrusionOk="0">
                  <a:moveTo>
                    <a:pt x="896" y="0"/>
                  </a:moveTo>
                  <a:cubicBezTo>
                    <a:pt x="737" y="0"/>
                    <a:pt x="519" y="45"/>
                    <a:pt x="293" y="45"/>
                  </a:cubicBezTo>
                  <a:cubicBezTo>
                    <a:pt x="210" y="45"/>
                    <a:pt x="127" y="39"/>
                    <a:pt x="45" y="23"/>
                  </a:cubicBezTo>
                  <a:cubicBezTo>
                    <a:pt x="18" y="175"/>
                    <a:pt x="0" y="344"/>
                    <a:pt x="45" y="505"/>
                  </a:cubicBezTo>
                  <a:cubicBezTo>
                    <a:pt x="80" y="674"/>
                    <a:pt x="179" y="844"/>
                    <a:pt x="375" y="960"/>
                  </a:cubicBezTo>
                  <a:cubicBezTo>
                    <a:pt x="946" y="692"/>
                    <a:pt x="1204" y="291"/>
                    <a:pt x="1124" y="112"/>
                  </a:cubicBezTo>
                  <a:cubicBezTo>
                    <a:pt x="1115" y="85"/>
                    <a:pt x="1097" y="59"/>
                    <a:pt x="1080" y="41"/>
                  </a:cubicBezTo>
                  <a:cubicBezTo>
                    <a:pt x="1035" y="11"/>
                    <a:pt x="972" y="0"/>
                    <a:pt x="8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1"/>
            <p:cNvSpPr/>
            <p:nvPr/>
          </p:nvSpPr>
          <p:spPr>
            <a:xfrm>
              <a:off x="6696678" y="4152757"/>
              <a:ext cx="133924" cy="106124"/>
            </a:xfrm>
            <a:custGeom>
              <a:avLst/>
              <a:gdLst/>
              <a:ahLst/>
              <a:cxnLst/>
              <a:rect l="l" t="t" r="r" b="b"/>
              <a:pathLst>
                <a:path w="1161" h="920" extrusionOk="0">
                  <a:moveTo>
                    <a:pt x="1036" y="1"/>
                  </a:moveTo>
                  <a:cubicBezTo>
                    <a:pt x="884" y="170"/>
                    <a:pt x="563" y="429"/>
                    <a:pt x="1" y="465"/>
                  </a:cubicBezTo>
                  <a:cubicBezTo>
                    <a:pt x="36" y="634"/>
                    <a:pt x="135" y="804"/>
                    <a:pt x="331" y="920"/>
                  </a:cubicBezTo>
                  <a:cubicBezTo>
                    <a:pt x="902" y="652"/>
                    <a:pt x="1160" y="251"/>
                    <a:pt x="1080" y="72"/>
                  </a:cubicBezTo>
                  <a:cubicBezTo>
                    <a:pt x="1071" y="45"/>
                    <a:pt x="1053" y="19"/>
                    <a:pt x="1036"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1"/>
            <p:cNvSpPr/>
            <p:nvPr/>
          </p:nvSpPr>
          <p:spPr>
            <a:xfrm>
              <a:off x="7027050" y="3650141"/>
              <a:ext cx="533159" cy="636977"/>
            </a:xfrm>
            <a:custGeom>
              <a:avLst/>
              <a:gdLst/>
              <a:ahLst/>
              <a:cxnLst/>
              <a:rect l="l" t="t" r="r" b="b"/>
              <a:pathLst>
                <a:path w="4622" h="5522" extrusionOk="0">
                  <a:moveTo>
                    <a:pt x="2477" y="1"/>
                  </a:moveTo>
                  <a:cubicBezTo>
                    <a:pt x="2270" y="1"/>
                    <a:pt x="1716" y="57"/>
                    <a:pt x="1276" y="611"/>
                  </a:cubicBezTo>
                  <a:cubicBezTo>
                    <a:pt x="1214" y="673"/>
                    <a:pt x="2695" y="1548"/>
                    <a:pt x="2391" y="3136"/>
                  </a:cubicBezTo>
                  <a:cubicBezTo>
                    <a:pt x="2360" y="3326"/>
                    <a:pt x="2159" y="3783"/>
                    <a:pt x="2096" y="3783"/>
                  </a:cubicBezTo>
                  <a:cubicBezTo>
                    <a:pt x="2088" y="3783"/>
                    <a:pt x="2082" y="3776"/>
                    <a:pt x="2079" y="3760"/>
                  </a:cubicBezTo>
                  <a:cubicBezTo>
                    <a:pt x="2073" y="3738"/>
                    <a:pt x="2065" y="3728"/>
                    <a:pt x="2054" y="3728"/>
                  </a:cubicBezTo>
                  <a:cubicBezTo>
                    <a:pt x="1996" y="3728"/>
                    <a:pt x="1849" y="3982"/>
                    <a:pt x="1410" y="4242"/>
                  </a:cubicBezTo>
                  <a:cubicBezTo>
                    <a:pt x="1321" y="4295"/>
                    <a:pt x="1223" y="4322"/>
                    <a:pt x="1133" y="4340"/>
                  </a:cubicBezTo>
                  <a:cubicBezTo>
                    <a:pt x="1052" y="4355"/>
                    <a:pt x="970" y="4361"/>
                    <a:pt x="889" y="4361"/>
                  </a:cubicBezTo>
                  <a:cubicBezTo>
                    <a:pt x="666" y="4361"/>
                    <a:pt x="450" y="4319"/>
                    <a:pt x="290" y="4319"/>
                  </a:cubicBezTo>
                  <a:cubicBezTo>
                    <a:pt x="169" y="4319"/>
                    <a:pt x="80" y="4343"/>
                    <a:pt x="45" y="4429"/>
                  </a:cubicBezTo>
                  <a:cubicBezTo>
                    <a:pt x="0" y="4536"/>
                    <a:pt x="72" y="4724"/>
                    <a:pt x="259" y="4911"/>
                  </a:cubicBezTo>
                  <a:cubicBezTo>
                    <a:pt x="393" y="5045"/>
                    <a:pt x="571" y="5170"/>
                    <a:pt x="803" y="5277"/>
                  </a:cubicBezTo>
                  <a:cubicBezTo>
                    <a:pt x="1115" y="5421"/>
                    <a:pt x="1528" y="5522"/>
                    <a:pt x="2034" y="5522"/>
                  </a:cubicBezTo>
                  <a:cubicBezTo>
                    <a:pt x="2093" y="5522"/>
                    <a:pt x="2152" y="5520"/>
                    <a:pt x="2213" y="5518"/>
                  </a:cubicBezTo>
                  <a:cubicBezTo>
                    <a:pt x="3765" y="5455"/>
                    <a:pt x="3881" y="4563"/>
                    <a:pt x="3935" y="4483"/>
                  </a:cubicBezTo>
                  <a:cubicBezTo>
                    <a:pt x="3942" y="4470"/>
                    <a:pt x="3948" y="4464"/>
                    <a:pt x="3953" y="4464"/>
                  </a:cubicBezTo>
                  <a:cubicBezTo>
                    <a:pt x="3982" y="4464"/>
                    <a:pt x="3975" y="4652"/>
                    <a:pt x="4104" y="4652"/>
                  </a:cubicBezTo>
                  <a:cubicBezTo>
                    <a:pt x="4256" y="4652"/>
                    <a:pt x="4175" y="3368"/>
                    <a:pt x="4140" y="3270"/>
                  </a:cubicBezTo>
                  <a:cubicBezTo>
                    <a:pt x="4104" y="3162"/>
                    <a:pt x="4621" y="3510"/>
                    <a:pt x="4193" y="2351"/>
                  </a:cubicBezTo>
                  <a:cubicBezTo>
                    <a:pt x="4033" y="1914"/>
                    <a:pt x="3801" y="1494"/>
                    <a:pt x="3569" y="1155"/>
                  </a:cubicBezTo>
                  <a:cubicBezTo>
                    <a:pt x="3194" y="584"/>
                    <a:pt x="2561" y="4"/>
                    <a:pt x="2561" y="4"/>
                  </a:cubicBezTo>
                  <a:cubicBezTo>
                    <a:pt x="2561" y="4"/>
                    <a:pt x="2530" y="1"/>
                    <a:pt x="2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7056927" y="3783373"/>
              <a:ext cx="503283" cy="503744"/>
            </a:xfrm>
            <a:custGeom>
              <a:avLst/>
              <a:gdLst/>
              <a:ahLst/>
              <a:cxnLst/>
              <a:rect l="l" t="t" r="r" b="b"/>
              <a:pathLst>
                <a:path w="4363" h="4367" extrusionOk="0">
                  <a:moveTo>
                    <a:pt x="3310" y="0"/>
                  </a:moveTo>
                  <a:cubicBezTo>
                    <a:pt x="3533" y="634"/>
                    <a:pt x="3827" y="1535"/>
                    <a:pt x="3783" y="1624"/>
                  </a:cubicBezTo>
                  <a:cubicBezTo>
                    <a:pt x="3702" y="1758"/>
                    <a:pt x="3604" y="1686"/>
                    <a:pt x="3604" y="2248"/>
                  </a:cubicBezTo>
                  <a:cubicBezTo>
                    <a:pt x="3604" y="2720"/>
                    <a:pt x="3263" y="4051"/>
                    <a:pt x="1619" y="4051"/>
                  </a:cubicBezTo>
                  <a:cubicBezTo>
                    <a:pt x="1274" y="4051"/>
                    <a:pt x="871" y="3992"/>
                    <a:pt x="402" y="3854"/>
                  </a:cubicBezTo>
                  <a:cubicBezTo>
                    <a:pt x="268" y="3809"/>
                    <a:pt x="134" y="3783"/>
                    <a:pt x="0" y="3756"/>
                  </a:cubicBezTo>
                  <a:lnTo>
                    <a:pt x="0" y="3756"/>
                  </a:lnTo>
                  <a:cubicBezTo>
                    <a:pt x="134" y="3890"/>
                    <a:pt x="312" y="4015"/>
                    <a:pt x="544" y="4122"/>
                  </a:cubicBezTo>
                  <a:cubicBezTo>
                    <a:pt x="856" y="4266"/>
                    <a:pt x="1269" y="4367"/>
                    <a:pt x="1775" y="4367"/>
                  </a:cubicBezTo>
                  <a:cubicBezTo>
                    <a:pt x="1834" y="4367"/>
                    <a:pt x="1893" y="4365"/>
                    <a:pt x="1954" y="4363"/>
                  </a:cubicBezTo>
                  <a:cubicBezTo>
                    <a:pt x="3506" y="4300"/>
                    <a:pt x="3622" y="3408"/>
                    <a:pt x="3676" y="3328"/>
                  </a:cubicBezTo>
                  <a:cubicBezTo>
                    <a:pt x="3683" y="3315"/>
                    <a:pt x="3689" y="3309"/>
                    <a:pt x="3694" y="3309"/>
                  </a:cubicBezTo>
                  <a:cubicBezTo>
                    <a:pt x="3723" y="3309"/>
                    <a:pt x="3716" y="3497"/>
                    <a:pt x="3845" y="3497"/>
                  </a:cubicBezTo>
                  <a:cubicBezTo>
                    <a:pt x="3997" y="3497"/>
                    <a:pt x="3916" y="2213"/>
                    <a:pt x="3881" y="2115"/>
                  </a:cubicBezTo>
                  <a:cubicBezTo>
                    <a:pt x="3845" y="2007"/>
                    <a:pt x="4362" y="2355"/>
                    <a:pt x="3934" y="1196"/>
                  </a:cubicBezTo>
                  <a:cubicBezTo>
                    <a:pt x="3774" y="759"/>
                    <a:pt x="3542" y="339"/>
                    <a:pt x="3310"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7023936" y="4148118"/>
              <a:ext cx="138077" cy="110738"/>
            </a:xfrm>
            <a:custGeom>
              <a:avLst/>
              <a:gdLst/>
              <a:ahLst/>
              <a:cxnLst/>
              <a:rect l="l" t="t" r="r" b="b"/>
              <a:pathLst>
                <a:path w="1197" h="960" extrusionOk="0">
                  <a:moveTo>
                    <a:pt x="309" y="0"/>
                  </a:moveTo>
                  <a:cubicBezTo>
                    <a:pt x="233" y="0"/>
                    <a:pt x="170" y="11"/>
                    <a:pt x="126" y="41"/>
                  </a:cubicBezTo>
                  <a:cubicBezTo>
                    <a:pt x="99" y="59"/>
                    <a:pt x="81" y="85"/>
                    <a:pt x="72" y="112"/>
                  </a:cubicBezTo>
                  <a:cubicBezTo>
                    <a:pt x="1" y="291"/>
                    <a:pt x="250" y="692"/>
                    <a:pt x="830" y="960"/>
                  </a:cubicBezTo>
                  <a:cubicBezTo>
                    <a:pt x="1027" y="844"/>
                    <a:pt x="1116" y="674"/>
                    <a:pt x="1160" y="505"/>
                  </a:cubicBezTo>
                  <a:cubicBezTo>
                    <a:pt x="1196" y="344"/>
                    <a:pt x="1187" y="175"/>
                    <a:pt x="1160" y="23"/>
                  </a:cubicBezTo>
                  <a:cubicBezTo>
                    <a:pt x="1078" y="39"/>
                    <a:pt x="995" y="45"/>
                    <a:pt x="912" y="45"/>
                  </a:cubicBezTo>
                  <a:cubicBezTo>
                    <a:pt x="686" y="45"/>
                    <a:pt x="468" y="0"/>
                    <a:pt x="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7023936" y="4152732"/>
              <a:ext cx="133924" cy="106124"/>
            </a:xfrm>
            <a:custGeom>
              <a:avLst/>
              <a:gdLst/>
              <a:ahLst/>
              <a:cxnLst/>
              <a:rect l="l" t="t" r="r" b="b"/>
              <a:pathLst>
                <a:path w="1161" h="920" extrusionOk="0">
                  <a:moveTo>
                    <a:pt x="126" y="1"/>
                  </a:moveTo>
                  <a:cubicBezTo>
                    <a:pt x="99" y="19"/>
                    <a:pt x="81" y="45"/>
                    <a:pt x="72" y="72"/>
                  </a:cubicBezTo>
                  <a:cubicBezTo>
                    <a:pt x="1" y="251"/>
                    <a:pt x="250" y="652"/>
                    <a:pt x="830" y="920"/>
                  </a:cubicBezTo>
                  <a:cubicBezTo>
                    <a:pt x="1027" y="804"/>
                    <a:pt x="1116" y="634"/>
                    <a:pt x="1160" y="465"/>
                  </a:cubicBezTo>
                  <a:cubicBezTo>
                    <a:pt x="598" y="429"/>
                    <a:pt x="277" y="170"/>
                    <a:pt x="126"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6098915" y="2596974"/>
              <a:ext cx="1517347" cy="1137145"/>
            </a:xfrm>
            <a:custGeom>
              <a:avLst/>
              <a:gdLst/>
              <a:ahLst/>
              <a:cxnLst/>
              <a:rect l="l" t="t" r="r" b="b"/>
              <a:pathLst>
                <a:path w="13154" h="9858" extrusionOk="0">
                  <a:moveTo>
                    <a:pt x="6368" y="0"/>
                  </a:moveTo>
                  <a:cubicBezTo>
                    <a:pt x="5893" y="0"/>
                    <a:pt x="5813" y="118"/>
                    <a:pt x="6057" y="249"/>
                  </a:cubicBezTo>
                  <a:cubicBezTo>
                    <a:pt x="6057" y="249"/>
                    <a:pt x="6052" y="249"/>
                    <a:pt x="6042" y="249"/>
                  </a:cubicBezTo>
                  <a:cubicBezTo>
                    <a:pt x="5938" y="249"/>
                    <a:pt x="5304" y="256"/>
                    <a:pt x="4514" y="428"/>
                  </a:cubicBezTo>
                  <a:cubicBezTo>
                    <a:pt x="3630" y="606"/>
                    <a:pt x="2551" y="990"/>
                    <a:pt x="1811" y="1792"/>
                  </a:cubicBezTo>
                  <a:cubicBezTo>
                    <a:pt x="626" y="3072"/>
                    <a:pt x="572" y="3451"/>
                    <a:pt x="685" y="3451"/>
                  </a:cubicBezTo>
                  <a:cubicBezTo>
                    <a:pt x="710" y="3451"/>
                    <a:pt x="744" y="3431"/>
                    <a:pt x="776" y="3398"/>
                  </a:cubicBezTo>
                  <a:cubicBezTo>
                    <a:pt x="782" y="3392"/>
                    <a:pt x="786" y="3389"/>
                    <a:pt x="790" y="3389"/>
                  </a:cubicBezTo>
                  <a:lnTo>
                    <a:pt x="790" y="3389"/>
                  </a:lnTo>
                  <a:cubicBezTo>
                    <a:pt x="878" y="3389"/>
                    <a:pt x="1" y="5563"/>
                    <a:pt x="758" y="7413"/>
                  </a:cubicBezTo>
                  <a:cubicBezTo>
                    <a:pt x="1543" y="9340"/>
                    <a:pt x="2712" y="9857"/>
                    <a:pt x="7306" y="9857"/>
                  </a:cubicBezTo>
                  <a:cubicBezTo>
                    <a:pt x="9099" y="9857"/>
                    <a:pt x="10312" y="9518"/>
                    <a:pt x="11133" y="9036"/>
                  </a:cubicBezTo>
                  <a:cubicBezTo>
                    <a:pt x="12418" y="8278"/>
                    <a:pt x="12757" y="7154"/>
                    <a:pt x="12908" y="6342"/>
                  </a:cubicBezTo>
                  <a:cubicBezTo>
                    <a:pt x="13154" y="5017"/>
                    <a:pt x="12511" y="3477"/>
                    <a:pt x="12583" y="3477"/>
                  </a:cubicBezTo>
                  <a:lnTo>
                    <a:pt x="12583" y="3477"/>
                  </a:lnTo>
                  <a:cubicBezTo>
                    <a:pt x="12584" y="3477"/>
                    <a:pt x="12586" y="3478"/>
                    <a:pt x="12587" y="3479"/>
                  </a:cubicBezTo>
                  <a:cubicBezTo>
                    <a:pt x="12615" y="3498"/>
                    <a:pt x="12652" y="3516"/>
                    <a:pt x="12685" y="3516"/>
                  </a:cubicBezTo>
                  <a:cubicBezTo>
                    <a:pt x="12758" y="3516"/>
                    <a:pt x="12807" y="3424"/>
                    <a:pt x="12659" y="3041"/>
                  </a:cubicBezTo>
                  <a:cubicBezTo>
                    <a:pt x="12453" y="2479"/>
                    <a:pt x="11454" y="1079"/>
                    <a:pt x="9242" y="508"/>
                  </a:cubicBezTo>
                  <a:cubicBezTo>
                    <a:pt x="7796" y="129"/>
                    <a:pt x="6866" y="0"/>
                    <a:pt x="6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6098915" y="2646229"/>
              <a:ext cx="1284335" cy="1087889"/>
            </a:xfrm>
            <a:custGeom>
              <a:avLst/>
              <a:gdLst/>
              <a:ahLst/>
              <a:cxnLst/>
              <a:rect l="l" t="t" r="r" b="b"/>
              <a:pathLst>
                <a:path w="11134" h="9431" extrusionOk="0">
                  <a:moveTo>
                    <a:pt x="4514" y="1"/>
                  </a:moveTo>
                  <a:cubicBezTo>
                    <a:pt x="3630" y="179"/>
                    <a:pt x="2551" y="563"/>
                    <a:pt x="1811" y="1365"/>
                  </a:cubicBezTo>
                  <a:cubicBezTo>
                    <a:pt x="626" y="2645"/>
                    <a:pt x="572" y="3024"/>
                    <a:pt x="685" y="3024"/>
                  </a:cubicBezTo>
                  <a:cubicBezTo>
                    <a:pt x="710" y="3024"/>
                    <a:pt x="744" y="3004"/>
                    <a:pt x="776" y="2971"/>
                  </a:cubicBezTo>
                  <a:cubicBezTo>
                    <a:pt x="782" y="2965"/>
                    <a:pt x="786" y="2962"/>
                    <a:pt x="790" y="2962"/>
                  </a:cubicBezTo>
                  <a:lnTo>
                    <a:pt x="790" y="2962"/>
                  </a:lnTo>
                  <a:cubicBezTo>
                    <a:pt x="878" y="2962"/>
                    <a:pt x="1" y="5136"/>
                    <a:pt x="758" y="6986"/>
                  </a:cubicBezTo>
                  <a:cubicBezTo>
                    <a:pt x="1543" y="8913"/>
                    <a:pt x="2712" y="9430"/>
                    <a:pt x="7306" y="9430"/>
                  </a:cubicBezTo>
                  <a:cubicBezTo>
                    <a:pt x="9099" y="9430"/>
                    <a:pt x="10312" y="9091"/>
                    <a:pt x="11133" y="8609"/>
                  </a:cubicBezTo>
                  <a:lnTo>
                    <a:pt x="11133" y="8609"/>
                  </a:lnTo>
                  <a:cubicBezTo>
                    <a:pt x="11106" y="8618"/>
                    <a:pt x="11080" y="8627"/>
                    <a:pt x="11053" y="8627"/>
                  </a:cubicBezTo>
                  <a:cubicBezTo>
                    <a:pt x="9447" y="9053"/>
                    <a:pt x="7986" y="9243"/>
                    <a:pt x="6710" y="9243"/>
                  </a:cubicBezTo>
                  <a:cubicBezTo>
                    <a:pt x="3873" y="9243"/>
                    <a:pt x="1951" y="8304"/>
                    <a:pt x="1391" y="6932"/>
                  </a:cubicBezTo>
                  <a:cubicBezTo>
                    <a:pt x="588" y="4952"/>
                    <a:pt x="1489" y="2918"/>
                    <a:pt x="1356" y="2802"/>
                  </a:cubicBezTo>
                  <a:cubicBezTo>
                    <a:pt x="1222" y="2686"/>
                    <a:pt x="927" y="2909"/>
                    <a:pt x="1891" y="1722"/>
                  </a:cubicBezTo>
                  <a:cubicBezTo>
                    <a:pt x="2435" y="1053"/>
                    <a:pt x="3149" y="482"/>
                    <a:pt x="451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6268601" y="2799763"/>
              <a:ext cx="1227812" cy="858453"/>
            </a:xfrm>
            <a:custGeom>
              <a:avLst/>
              <a:gdLst/>
              <a:ahLst/>
              <a:cxnLst/>
              <a:rect l="l" t="t" r="r" b="b"/>
              <a:pathLst>
                <a:path w="10644" h="7442" extrusionOk="0">
                  <a:moveTo>
                    <a:pt x="7622" y="1"/>
                  </a:moveTo>
                  <a:cubicBezTo>
                    <a:pt x="6252" y="1"/>
                    <a:pt x="5451" y="1390"/>
                    <a:pt x="5451" y="1390"/>
                  </a:cubicBezTo>
                  <a:cubicBezTo>
                    <a:pt x="5451" y="1390"/>
                    <a:pt x="4880" y="278"/>
                    <a:pt x="3308" y="278"/>
                  </a:cubicBezTo>
                  <a:cubicBezTo>
                    <a:pt x="3179" y="278"/>
                    <a:pt x="3043" y="286"/>
                    <a:pt x="2900" y="302"/>
                  </a:cubicBezTo>
                  <a:cubicBezTo>
                    <a:pt x="1990" y="400"/>
                    <a:pt x="1232" y="1034"/>
                    <a:pt x="750" y="1890"/>
                  </a:cubicBezTo>
                  <a:cubicBezTo>
                    <a:pt x="206" y="2845"/>
                    <a:pt x="1" y="4067"/>
                    <a:pt x="304" y="5137"/>
                  </a:cubicBezTo>
                  <a:cubicBezTo>
                    <a:pt x="366" y="5351"/>
                    <a:pt x="438" y="5548"/>
                    <a:pt x="536" y="5726"/>
                  </a:cubicBezTo>
                  <a:cubicBezTo>
                    <a:pt x="1232" y="7020"/>
                    <a:pt x="2833" y="7441"/>
                    <a:pt x="4931" y="7441"/>
                  </a:cubicBezTo>
                  <a:cubicBezTo>
                    <a:pt x="5306" y="7441"/>
                    <a:pt x="5698" y="7428"/>
                    <a:pt x="6103" y="7403"/>
                  </a:cubicBezTo>
                  <a:cubicBezTo>
                    <a:pt x="8163" y="7287"/>
                    <a:pt x="9493" y="6716"/>
                    <a:pt x="10144" y="5646"/>
                  </a:cubicBezTo>
                  <a:cubicBezTo>
                    <a:pt x="10438" y="5173"/>
                    <a:pt x="10590" y="4602"/>
                    <a:pt x="10617" y="3933"/>
                  </a:cubicBezTo>
                  <a:cubicBezTo>
                    <a:pt x="10643" y="3121"/>
                    <a:pt x="10527" y="2434"/>
                    <a:pt x="10295" y="1872"/>
                  </a:cubicBezTo>
                  <a:cubicBezTo>
                    <a:pt x="9894" y="900"/>
                    <a:pt x="9127" y="284"/>
                    <a:pt x="8083" y="52"/>
                  </a:cubicBezTo>
                  <a:cubicBezTo>
                    <a:pt x="7923" y="17"/>
                    <a:pt x="7769" y="1"/>
                    <a:pt x="7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6832564" y="3255405"/>
              <a:ext cx="195638" cy="106124"/>
            </a:xfrm>
            <a:custGeom>
              <a:avLst/>
              <a:gdLst/>
              <a:ahLst/>
              <a:cxnLst/>
              <a:rect l="l" t="t" r="r" b="b"/>
              <a:pathLst>
                <a:path w="1696" h="920" extrusionOk="0">
                  <a:moveTo>
                    <a:pt x="776" y="1"/>
                  </a:moveTo>
                  <a:cubicBezTo>
                    <a:pt x="339" y="19"/>
                    <a:pt x="0" y="215"/>
                    <a:pt x="0" y="456"/>
                  </a:cubicBezTo>
                  <a:cubicBezTo>
                    <a:pt x="0" y="714"/>
                    <a:pt x="384" y="920"/>
                    <a:pt x="848" y="920"/>
                  </a:cubicBezTo>
                  <a:cubicBezTo>
                    <a:pt x="1258" y="920"/>
                    <a:pt x="1606" y="759"/>
                    <a:pt x="1677" y="545"/>
                  </a:cubicBezTo>
                  <a:cubicBezTo>
                    <a:pt x="1686" y="518"/>
                    <a:pt x="1695" y="491"/>
                    <a:pt x="1695" y="456"/>
                  </a:cubicBezTo>
                  <a:cubicBezTo>
                    <a:pt x="1695" y="206"/>
                    <a:pt x="1312"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6922079" y="3255405"/>
              <a:ext cx="106124" cy="71172"/>
            </a:xfrm>
            <a:custGeom>
              <a:avLst/>
              <a:gdLst/>
              <a:ahLst/>
              <a:cxnLst/>
              <a:rect l="l" t="t" r="r" b="b"/>
              <a:pathLst>
                <a:path w="920" h="617" extrusionOk="0">
                  <a:moveTo>
                    <a:pt x="0" y="1"/>
                  </a:moveTo>
                  <a:cubicBezTo>
                    <a:pt x="0" y="10"/>
                    <a:pt x="0" y="28"/>
                    <a:pt x="0" y="36"/>
                  </a:cubicBezTo>
                  <a:cubicBezTo>
                    <a:pt x="0" y="358"/>
                    <a:pt x="268" y="616"/>
                    <a:pt x="616" y="616"/>
                  </a:cubicBezTo>
                  <a:cubicBezTo>
                    <a:pt x="714" y="616"/>
                    <a:pt x="812" y="590"/>
                    <a:pt x="901" y="545"/>
                  </a:cubicBezTo>
                  <a:cubicBezTo>
                    <a:pt x="910" y="518"/>
                    <a:pt x="919" y="491"/>
                    <a:pt x="919" y="456"/>
                  </a:cubicBezTo>
                  <a:cubicBezTo>
                    <a:pt x="919" y="206"/>
                    <a:pt x="536" y="1"/>
                    <a:pt x="72"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6268601" y="3012588"/>
              <a:ext cx="506397" cy="447798"/>
            </a:xfrm>
            <a:custGeom>
              <a:avLst/>
              <a:gdLst/>
              <a:ahLst/>
              <a:cxnLst/>
              <a:rect l="l" t="t" r="r" b="b"/>
              <a:pathLst>
                <a:path w="4390" h="3882" extrusionOk="0">
                  <a:moveTo>
                    <a:pt x="1544" y="0"/>
                  </a:moveTo>
                  <a:cubicBezTo>
                    <a:pt x="1250" y="9"/>
                    <a:pt x="973" y="27"/>
                    <a:pt x="750" y="45"/>
                  </a:cubicBezTo>
                  <a:cubicBezTo>
                    <a:pt x="206" y="1000"/>
                    <a:pt x="1" y="2222"/>
                    <a:pt x="304" y="3292"/>
                  </a:cubicBezTo>
                  <a:cubicBezTo>
                    <a:pt x="366" y="3506"/>
                    <a:pt x="438" y="3703"/>
                    <a:pt x="536" y="3881"/>
                  </a:cubicBezTo>
                  <a:cubicBezTo>
                    <a:pt x="812" y="3854"/>
                    <a:pt x="1187" y="3810"/>
                    <a:pt x="1597" y="3738"/>
                  </a:cubicBezTo>
                  <a:cubicBezTo>
                    <a:pt x="2820" y="3506"/>
                    <a:pt x="4363" y="2980"/>
                    <a:pt x="4372" y="1776"/>
                  </a:cubicBezTo>
                  <a:cubicBezTo>
                    <a:pt x="4390" y="277"/>
                    <a:pt x="2775" y="0"/>
                    <a:pt x="15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1"/>
            <p:cNvSpPr/>
            <p:nvPr/>
          </p:nvSpPr>
          <p:spPr>
            <a:xfrm>
              <a:off x="6644192" y="3166930"/>
              <a:ext cx="60906" cy="96896"/>
            </a:xfrm>
            <a:custGeom>
              <a:avLst/>
              <a:gdLst/>
              <a:ahLst/>
              <a:cxnLst/>
              <a:rect l="l" t="t" r="r" b="b"/>
              <a:pathLst>
                <a:path w="528" h="840" extrusionOk="0">
                  <a:moveTo>
                    <a:pt x="268" y="1"/>
                  </a:moveTo>
                  <a:cubicBezTo>
                    <a:pt x="117" y="1"/>
                    <a:pt x="1" y="188"/>
                    <a:pt x="1" y="420"/>
                  </a:cubicBezTo>
                  <a:cubicBezTo>
                    <a:pt x="1" y="652"/>
                    <a:pt x="117" y="839"/>
                    <a:pt x="268" y="839"/>
                  </a:cubicBezTo>
                  <a:cubicBezTo>
                    <a:pt x="411" y="839"/>
                    <a:pt x="527" y="652"/>
                    <a:pt x="527" y="420"/>
                  </a:cubicBezTo>
                  <a:cubicBezTo>
                    <a:pt x="527" y="188"/>
                    <a:pt x="41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1"/>
            <p:cNvSpPr/>
            <p:nvPr/>
          </p:nvSpPr>
          <p:spPr>
            <a:xfrm>
              <a:off x="6670954" y="3182387"/>
              <a:ext cx="10382" cy="25839"/>
            </a:xfrm>
            <a:custGeom>
              <a:avLst/>
              <a:gdLst/>
              <a:ahLst/>
              <a:cxnLst/>
              <a:rect l="l" t="t" r="r" b="b"/>
              <a:pathLst>
                <a:path w="90" h="224" extrusionOk="0">
                  <a:moveTo>
                    <a:pt x="45" y="0"/>
                  </a:moveTo>
                  <a:cubicBezTo>
                    <a:pt x="27" y="0"/>
                    <a:pt x="1" y="54"/>
                    <a:pt x="1" y="107"/>
                  </a:cubicBezTo>
                  <a:cubicBezTo>
                    <a:pt x="1" y="170"/>
                    <a:pt x="27" y="223"/>
                    <a:pt x="45" y="223"/>
                  </a:cubicBezTo>
                  <a:cubicBezTo>
                    <a:pt x="72" y="223"/>
                    <a:pt x="90" y="170"/>
                    <a:pt x="90" y="107"/>
                  </a:cubicBezTo>
                  <a:cubicBezTo>
                    <a:pt x="90" y="54"/>
                    <a:pt x="7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1"/>
            <p:cNvSpPr/>
            <p:nvPr/>
          </p:nvSpPr>
          <p:spPr>
            <a:xfrm>
              <a:off x="6268601" y="3012588"/>
              <a:ext cx="184333" cy="447798"/>
            </a:xfrm>
            <a:custGeom>
              <a:avLst/>
              <a:gdLst/>
              <a:ahLst/>
              <a:cxnLst/>
              <a:rect l="l" t="t" r="r" b="b"/>
              <a:pathLst>
                <a:path w="1598" h="3882" extrusionOk="0">
                  <a:moveTo>
                    <a:pt x="1544" y="0"/>
                  </a:moveTo>
                  <a:lnTo>
                    <a:pt x="1544" y="0"/>
                  </a:lnTo>
                  <a:cubicBezTo>
                    <a:pt x="1250" y="9"/>
                    <a:pt x="973" y="27"/>
                    <a:pt x="750" y="45"/>
                  </a:cubicBezTo>
                  <a:cubicBezTo>
                    <a:pt x="206" y="1000"/>
                    <a:pt x="1" y="2222"/>
                    <a:pt x="304" y="3292"/>
                  </a:cubicBezTo>
                  <a:cubicBezTo>
                    <a:pt x="366" y="3506"/>
                    <a:pt x="438" y="3703"/>
                    <a:pt x="536" y="3881"/>
                  </a:cubicBezTo>
                  <a:cubicBezTo>
                    <a:pt x="812" y="3854"/>
                    <a:pt x="1187" y="3810"/>
                    <a:pt x="1597" y="3738"/>
                  </a:cubicBezTo>
                  <a:cubicBezTo>
                    <a:pt x="732" y="2133"/>
                    <a:pt x="1196" y="687"/>
                    <a:pt x="15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1"/>
            <p:cNvSpPr/>
            <p:nvPr/>
          </p:nvSpPr>
          <p:spPr>
            <a:xfrm>
              <a:off x="7069270" y="3013165"/>
              <a:ext cx="427150" cy="437878"/>
            </a:xfrm>
            <a:custGeom>
              <a:avLst/>
              <a:gdLst/>
              <a:ahLst/>
              <a:cxnLst/>
              <a:rect l="l" t="t" r="r" b="b"/>
              <a:pathLst>
                <a:path w="3703" h="3796" extrusionOk="0">
                  <a:moveTo>
                    <a:pt x="2818" y="1"/>
                  </a:moveTo>
                  <a:cubicBezTo>
                    <a:pt x="2748" y="1"/>
                    <a:pt x="2677" y="2"/>
                    <a:pt x="2605" y="4"/>
                  </a:cubicBezTo>
                  <a:cubicBezTo>
                    <a:pt x="1410" y="31"/>
                    <a:pt x="0" y="361"/>
                    <a:pt x="9" y="1771"/>
                  </a:cubicBezTo>
                  <a:cubicBezTo>
                    <a:pt x="18" y="2841"/>
                    <a:pt x="1222" y="3376"/>
                    <a:pt x="2355" y="3635"/>
                  </a:cubicBezTo>
                  <a:cubicBezTo>
                    <a:pt x="2650" y="3707"/>
                    <a:pt x="2944" y="3760"/>
                    <a:pt x="3203" y="3796"/>
                  </a:cubicBezTo>
                  <a:cubicBezTo>
                    <a:pt x="3497" y="3323"/>
                    <a:pt x="3649" y="2752"/>
                    <a:pt x="3676" y="2083"/>
                  </a:cubicBezTo>
                  <a:cubicBezTo>
                    <a:pt x="3702" y="1271"/>
                    <a:pt x="3586" y="584"/>
                    <a:pt x="3354" y="22"/>
                  </a:cubicBezTo>
                  <a:cubicBezTo>
                    <a:pt x="3191" y="9"/>
                    <a:pt x="3009" y="1"/>
                    <a:pt x="2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1"/>
            <p:cNvSpPr/>
            <p:nvPr/>
          </p:nvSpPr>
          <p:spPr>
            <a:xfrm>
              <a:off x="7139174" y="3166930"/>
              <a:ext cx="59868" cy="96896"/>
            </a:xfrm>
            <a:custGeom>
              <a:avLst/>
              <a:gdLst/>
              <a:ahLst/>
              <a:cxnLst/>
              <a:rect l="l" t="t" r="r" b="b"/>
              <a:pathLst>
                <a:path w="519" h="840" extrusionOk="0">
                  <a:moveTo>
                    <a:pt x="259" y="1"/>
                  </a:moveTo>
                  <a:cubicBezTo>
                    <a:pt x="117" y="1"/>
                    <a:pt x="1" y="188"/>
                    <a:pt x="1" y="420"/>
                  </a:cubicBezTo>
                  <a:cubicBezTo>
                    <a:pt x="1" y="652"/>
                    <a:pt x="117" y="839"/>
                    <a:pt x="259" y="839"/>
                  </a:cubicBezTo>
                  <a:cubicBezTo>
                    <a:pt x="402" y="839"/>
                    <a:pt x="518" y="652"/>
                    <a:pt x="518" y="420"/>
                  </a:cubicBezTo>
                  <a:cubicBezTo>
                    <a:pt x="518" y="188"/>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1"/>
            <p:cNvSpPr/>
            <p:nvPr/>
          </p:nvSpPr>
          <p:spPr>
            <a:xfrm>
              <a:off x="7164898" y="3182387"/>
              <a:ext cx="10382" cy="25839"/>
            </a:xfrm>
            <a:custGeom>
              <a:avLst/>
              <a:gdLst/>
              <a:ahLst/>
              <a:cxnLst/>
              <a:rect l="l" t="t" r="r" b="b"/>
              <a:pathLst>
                <a:path w="90" h="224" extrusionOk="0">
                  <a:moveTo>
                    <a:pt x="45" y="0"/>
                  </a:moveTo>
                  <a:cubicBezTo>
                    <a:pt x="19" y="0"/>
                    <a:pt x="1" y="54"/>
                    <a:pt x="1" y="107"/>
                  </a:cubicBezTo>
                  <a:cubicBezTo>
                    <a:pt x="1" y="170"/>
                    <a:pt x="19" y="223"/>
                    <a:pt x="45" y="223"/>
                  </a:cubicBezTo>
                  <a:cubicBezTo>
                    <a:pt x="72" y="223"/>
                    <a:pt x="90" y="170"/>
                    <a:pt x="90" y="107"/>
                  </a:cubicBezTo>
                  <a:cubicBezTo>
                    <a:pt x="90" y="54"/>
                    <a:pt x="7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1" name="Google Shape;2081;p41"/>
            <p:cNvGrpSpPr/>
            <p:nvPr/>
          </p:nvGrpSpPr>
          <p:grpSpPr>
            <a:xfrm>
              <a:off x="6514750" y="2378157"/>
              <a:ext cx="696844" cy="387238"/>
              <a:chOff x="7078100" y="3107925"/>
              <a:chExt cx="151025" cy="83925"/>
            </a:xfrm>
          </p:grpSpPr>
          <p:sp>
            <p:nvSpPr>
              <p:cNvPr id="2082" name="Google Shape;2082;p41"/>
              <p:cNvSpPr/>
              <p:nvPr/>
            </p:nvSpPr>
            <p:spPr>
              <a:xfrm>
                <a:off x="7078100" y="3122150"/>
                <a:ext cx="151025" cy="69700"/>
              </a:xfrm>
              <a:custGeom>
                <a:avLst/>
                <a:gdLst/>
                <a:ahLst/>
                <a:cxnLst/>
                <a:rect l="l" t="t" r="r" b="b"/>
                <a:pathLst>
                  <a:path w="6041" h="2788" extrusionOk="0">
                    <a:moveTo>
                      <a:pt x="3097" y="0"/>
                    </a:moveTo>
                    <a:cubicBezTo>
                      <a:pt x="2108" y="0"/>
                      <a:pt x="1306" y="445"/>
                      <a:pt x="491" y="1140"/>
                    </a:cubicBezTo>
                    <a:cubicBezTo>
                      <a:pt x="322" y="1283"/>
                      <a:pt x="1" y="1693"/>
                      <a:pt x="10" y="1952"/>
                    </a:cubicBezTo>
                    <a:cubicBezTo>
                      <a:pt x="25" y="2427"/>
                      <a:pt x="476" y="2691"/>
                      <a:pt x="905" y="2691"/>
                    </a:cubicBezTo>
                    <a:cubicBezTo>
                      <a:pt x="967" y="2691"/>
                      <a:pt x="1029" y="2686"/>
                      <a:pt x="1089" y="2675"/>
                    </a:cubicBezTo>
                    <a:cubicBezTo>
                      <a:pt x="1214" y="2648"/>
                      <a:pt x="1330" y="2603"/>
                      <a:pt x="1446" y="2550"/>
                    </a:cubicBezTo>
                    <a:cubicBezTo>
                      <a:pt x="1482" y="2541"/>
                      <a:pt x="1740" y="2407"/>
                      <a:pt x="1722" y="2380"/>
                    </a:cubicBezTo>
                    <a:lnTo>
                      <a:pt x="1722" y="2380"/>
                    </a:lnTo>
                    <a:cubicBezTo>
                      <a:pt x="1776" y="2407"/>
                      <a:pt x="1883" y="2559"/>
                      <a:pt x="1928" y="2585"/>
                    </a:cubicBezTo>
                    <a:cubicBezTo>
                      <a:pt x="2052" y="2683"/>
                      <a:pt x="2186" y="2746"/>
                      <a:pt x="2347" y="2773"/>
                    </a:cubicBezTo>
                    <a:cubicBezTo>
                      <a:pt x="2401" y="2783"/>
                      <a:pt x="2455" y="2787"/>
                      <a:pt x="2509" y="2787"/>
                    </a:cubicBezTo>
                    <a:cubicBezTo>
                      <a:pt x="2695" y="2787"/>
                      <a:pt x="2877" y="2733"/>
                      <a:pt x="3043" y="2657"/>
                    </a:cubicBezTo>
                    <a:cubicBezTo>
                      <a:pt x="3150" y="2603"/>
                      <a:pt x="3248" y="2532"/>
                      <a:pt x="3346" y="2460"/>
                    </a:cubicBezTo>
                    <a:cubicBezTo>
                      <a:pt x="3426" y="2393"/>
                      <a:pt x="3453" y="2363"/>
                      <a:pt x="3478" y="2363"/>
                    </a:cubicBezTo>
                    <a:cubicBezTo>
                      <a:pt x="3506" y="2363"/>
                      <a:pt x="3533" y="2399"/>
                      <a:pt x="3631" y="2460"/>
                    </a:cubicBezTo>
                    <a:cubicBezTo>
                      <a:pt x="3832" y="2586"/>
                      <a:pt x="4063" y="2703"/>
                      <a:pt x="4311" y="2703"/>
                    </a:cubicBezTo>
                    <a:cubicBezTo>
                      <a:pt x="4329" y="2703"/>
                      <a:pt x="4346" y="2702"/>
                      <a:pt x="4363" y="2701"/>
                    </a:cubicBezTo>
                    <a:cubicBezTo>
                      <a:pt x="4488" y="2692"/>
                      <a:pt x="4604" y="2603"/>
                      <a:pt x="4729" y="2603"/>
                    </a:cubicBezTo>
                    <a:cubicBezTo>
                      <a:pt x="4854" y="2603"/>
                      <a:pt x="4934" y="2675"/>
                      <a:pt x="5059" y="2728"/>
                    </a:cubicBezTo>
                    <a:cubicBezTo>
                      <a:pt x="5144" y="2762"/>
                      <a:pt x="5230" y="2777"/>
                      <a:pt x="5314" y="2777"/>
                    </a:cubicBezTo>
                    <a:cubicBezTo>
                      <a:pt x="5678" y="2777"/>
                      <a:pt x="5999" y="2484"/>
                      <a:pt x="6013" y="2086"/>
                    </a:cubicBezTo>
                    <a:cubicBezTo>
                      <a:pt x="6040" y="1542"/>
                      <a:pt x="5576" y="1033"/>
                      <a:pt x="5184" y="721"/>
                    </a:cubicBezTo>
                    <a:cubicBezTo>
                      <a:pt x="4756" y="373"/>
                      <a:pt x="4238" y="141"/>
                      <a:pt x="3694" y="52"/>
                    </a:cubicBezTo>
                    <a:cubicBezTo>
                      <a:pt x="3487" y="17"/>
                      <a:pt x="3289" y="0"/>
                      <a:pt x="3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1"/>
              <p:cNvSpPr/>
              <p:nvPr/>
            </p:nvSpPr>
            <p:spPr>
              <a:xfrm>
                <a:off x="7078100" y="3158450"/>
                <a:ext cx="150350" cy="33400"/>
              </a:xfrm>
              <a:custGeom>
                <a:avLst/>
                <a:gdLst/>
                <a:ahLst/>
                <a:cxnLst/>
                <a:rect l="l" t="t" r="r" b="b"/>
                <a:pathLst>
                  <a:path w="6014" h="1336" extrusionOk="0">
                    <a:moveTo>
                      <a:pt x="215" y="0"/>
                    </a:moveTo>
                    <a:cubicBezTo>
                      <a:pt x="99" y="170"/>
                      <a:pt x="1" y="357"/>
                      <a:pt x="10" y="500"/>
                    </a:cubicBezTo>
                    <a:cubicBezTo>
                      <a:pt x="25" y="975"/>
                      <a:pt x="476" y="1239"/>
                      <a:pt x="905" y="1239"/>
                    </a:cubicBezTo>
                    <a:cubicBezTo>
                      <a:pt x="967" y="1239"/>
                      <a:pt x="1029" y="1234"/>
                      <a:pt x="1089" y="1223"/>
                    </a:cubicBezTo>
                    <a:cubicBezTo>
                      <a:pt x="1214" y="1196"/>
                      <a:pt x="1330" y="1151"/>
                      <a:pt x="1446" y="1098"/>
                    </a:cubicBezTo>
                    <a:cubicBezTo>
                      <a:pt x="1482" y="1089"/>
                      <a:pt x="1740" y="955"/>
                      <a:pt x="1722" y="928"/>
                    </a:cubicBezTo>
                    <a:lnTo>
                      <a:pt x="1722" y="928"/>
                    </a:lnTo>
                    <a:cubicBezTo>
                      <a:pt x="1776" y="955"/>
                      <a:pt x="1883" y="1107"/>
                      <a:pt x="1928" y="1133"/>
                    </a:cubicBezTo>
                    <a:cubicBezTo>
                      <a:pt x="2052" y="1231"/>
                      <a:pt x="2186" y="1294"/>
                      <a:pt x="2347" y="1321"/>
                    </a:cubicBezTo>
                    <a:cubicBezTo>
                      <a:pt x="2401" y="1331"/>
                      <a:pt x="2455" y="1335"/>
                      <a:pt x="2509" y="1335"/>
                    </a:cubicBezTo>
                    <a:cubicBezTo>
                      <a:pt x="2695" y="1335"/>
                      <a:pt x="2877" y="1281"/>
                      <a:pt x="3043" y="1205"/>
                    </a:cubicBezTo>
                    <a:cubicBezTo>
                      <a:pt x="3150" y="1151"/>
                      <a:pt x="3248" y="1080"/>
                      <a:pt x="3346" y="1008"/>
                    </a:cubicBezTo>
                    <a:cubicBezTo>
                      <a:pt x="3426" y="941"/>
                      <a:pt x="3453" y="911"/>
                      <a:pt x="3478" y="911"/>
                    </a:cubicBezTo>
                    <a:cubicBezTo>
                      <a:pt x="3506" y="911"/>
                      <a:pt x="3533" y="947"/>
                      <a:pt x="3631" y="1008"/>
                    </a:cubicBezTo>
                    <a:cubicBezTo>
                      <a:pt x="3832" y="1134"/>
                      <a:pt x="4063" y="1251"/>
                      <a:pt x="4311" y="1251"/>
                    </a:cubicBezTo>
                    <a:cubicBezTo>
                      <a:pt x="4329" y="1251"/>
                      <a:pt x="4346" y="1250"/>
                      <a:pt x="4363" y="1249"/>
                    </a:cubicBezTo>
                    <a:cubicBezTo>
                      <a:pt x="4488" y="1240"/>
                      <a:pt x="4604" y="1151"/>
                      <a:pt x="4729" y="1151"/>
                    </a:cubicBezTo>
                    <a:cubicBezTo>
                      <a:pt x="4854" y="1151"/>
                      <a:pt x="4934" y="1223"/>
                      <a:pt x="5059" y="1276"/>
                    </a:cubicBezTo>
                    <a:cubicBezTo>
                      <a:pt x="5144" y="1310"/>
                      <a:pt x="5230" y="1325"/>
                      <a:pt x="5314" y="1325"/>
                    </a:cubicBezTo>
                    <a:cubicBezTo>
                      <a:pt x="5678" y="1325"/>
                      <a:pt x="5999" y="1032"/>
                      <a:pt x="6013" y="634"/>
                    </a:cubicBezTo>
                    <a:cubicBezTo>
                      <a:pt x="6013" y="607"/>
                      <a:pt x="6013" y="589"/>
                      <a:pt x="6013" y="571"/>
                    </a:cubicBezTo>
                    <a:cubicBezTo>
                      <a:pt x="5904" y="590"/>
                      <a:pt x="5789" y="598"/>
                      <a:pt x="5672" y="598"/>
                    </a:cubicBezTo>
                    <a:cubicBezTo>
                      <a:pt x="5333" y="598"/>
                      <a:pt x="4973" y="528"/>
                      <a:pt x="4648" y="429"/>
                    </a:cubicBezTo>
                    <a:cubicBezTo>
                      <a:pt x="4483" y="594"/>
                      <a:pt x="4286" y="661"/>
                      <a:pt x="4078" y="661"/>
                    </a:cubicBezTo>
                    <a:cubicBezTo>
                      <a:pt x="3717" y="661"/>
                      <a:pt x="3321" y="459"/>
                      <a:pt x="2998" y="232"/>
                    </a:cubicBezTo>
                    <a:cubicBezTo>
                      <a:pt x="2757" y="375"/>
                      <a:pt x="2509" y="463"/>
                      <a:pt x="2265" y="463"/>
                    </a:cubicBezTo>
                    <a:cubicBezTo>
                      <a:pt x="2066" y="463"/>
                      <a:pt x="1871" y="404"/>
                      <a:pt x="1687" y="268"/>
                    </a:cubicBezTo>
                    <a:cubicBezTo>
                      <a:pt x="1461" y="422"/>
                      <a:pt x="1169" y="517"/>
                      <a:pt x="904" y="517"/>
                    </a:cubicBezTo>
                    <a:cubicBezTo>
                      <a:pt x="570" y="517"/>
                      <a:pt x="279" y="368"/>
                      <a:pt x="21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1"/>
              <p:cNvSpPr/>
              <p:nvPr/>
            </p:nvSpPr>
            <p:spPr>
              <a:xfrm>
                <a:off x="7130725" y="3107925"/>
                <a:ext cx="48875" cy="19125"/>
              </a:xfrm>
              <a:custGeom>
                <a:avLst/>
                <a:gdLst/>
                <a:ahLst/>
                <a:cxnLst/>
                <a:rect l="l" t="t" r="r" b="b"/>
                <a:pathLst>
                  <a:path w="1955" h="765" extrusionOk="0">
                    <a:moveTo>
                      <a:pt x="1036" y="1"/>
                    </a:moveTo>
                    <a:cubicBezTo>
                      <a:pt x="658" y="1"/>
                      <a:pt x="271" y="39"/>
                      <a:pt x="224" y="86"/>
                    </a:cubicBezTo>
                    <a:cubicBezTo>
                      <a:pt x="81" y="228"/>
                      <a:pt x="1" y="442"/>
                      <a:pt x="46" y="674"/>
                    </a:cubicBezTo>
                    <a:cubicBezTo>
                      <a:pt x="62" y="730"/>
                      <a:pt x="106" y="765"/>
                      <a:pt x="154" y="765"/>
                    </a:cubicBezTo>
                    <a:cubicBezTo>
                      <a:pt x="160" y="765"/>
                      <a:pt x="165" y="764"/>
                      <a:pt x="170" y="764"/>
                    </a:cubicBezTo>
                    <a:cubicBezTo>
                      <a:pt x="390" y="736"/>
                      <a:pt x="760" y="712"/>
                      <a:pt x="1135" y="712"/>
                    </a:cubicBezTo>
                    <a:cubicBezTo>
                      <a:pt x="1371" y="712"/>
                      <a:pt x="1609" y="722"/>
                      <a:pt x="1812" y="746"/>
                    </a:cubicBezTo>
                    <a:cubicBezTo>
                      <a:pt x="1817" y="746"/>
                      <a:pt x="1823" y="747"/>
                      <a:pt x="1828" y="747"/>
                    </a:cubicBezTo>
                    <a:cubicBezTo>
                      <a:pt x="1885" y="747"/>
                      <a:pt x="1937" y="705"/>
                      <a:pt x="1937" y="648"/>
                    </a:cubicBezTo>
                    <a:cubicBezTo>
                      <a:pt x="1955" y="407"/>
                      <a:pt x="1785" y="94"/>
                      <a:pt x="1705" y="68"/>
                    </a:cubicBezTo>
                    <a:cubicBezTo>
                      <a:pt x="1568" y="20"/>
                      <a:pt x="1304"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1"/>
            <p:cNvSpPr/>
            <p:nvPr/>
          </p:nvSpPr>
          <p:spPr>
            <a:xfrm>
              <a:off x="7340927" y="3013165"/>
              <a:ext cx="155495" cy="437878"/>
            </a:xfrm>
            <a:custGeom>
              <a:avLst/>
              <a:gdLst/>
              <a:ahLst/>
              <a:cxnLst/>
              <a:rect l="l" t="t" r="r" b="b"/>
              <a:pathLst>
                <a:path w="1348" h="3796" extrusionOk="0">
                  <a:moveTo>
                    <a:pt x="463" y="1"/>
                  </a:moveTo>
                  <a:cubicBezTo>
                    <a:pt x="393" y="1"/>
                    <a:pt x="322" y="2"/>
                    <a:pt x="250" y="4"/>
                  </a:cubicBezTo>
                  <a:cubicBezTo>
                    <a:pt x="500" y="745"/>
                    <a:pt x="883" y="2342"/>
                    <a:pt x="0" y="3635"/>
                  </a:cubicBezTo>
                  <a:cubicBezTo>
                    <a:pt x="295" y="3707"/>
                    <a:pt x="589" y="3760"/>
                    <a:pt x="848" y="3796"/>
                  </a:cubicBezTo>
                  <a:cubicBezTo>
                    <a:pt x="1142" y="3323"/>
                    <a:pt x="1294" y="2752"/>
                    <a:pt x="1321" y="2083"/>
                  </a:cubicBezTo>
                  <a:cubicBezTo>
                    <a:pt x="1347" y="1271"/>
                    <a:pt x="1231" y="584"/>
                    <a:pt x="999" y="22"/>
                  </a:cubicBezTo>
                  <a:cubicBezTo>
                    <a:pt x="836" y="9"/>
                    <a:pt x="654" y="1"/>
                    <a:pt x="46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1"/>
            <p:cNvSpPr/>
            <p:nvPr/>
          </p:nvSpPr>
          <p:spPr>
            <a:xfrm rot="9000022">
              <a:off x="6849005" y="3442625"/>
              <a:ext cx="146265" cy="108313"/>
            </a:xfrm>
            <a:custGeom>
              <a:avLst/>
              <a:gdLst/>
              <a:ahLst/>
              <a:cxnLst/>
              <a:rect l="l" t="t" r="r" b="b"/>
              <a:pathLst>
                <a:path w="1268" h="939" extrusionOk="0">
                  <a:moveTo>
                    <a:pt x="46" y="1"/>
                  </a:moveTo>
                  <a:cubicBezTo>
                    <a:pt x="19" y="10"/>
                    <a:pt x="1" y="37"/>
                    <a:pt x="1" y="63"/>
                  </a:cubicBezTo>
                  <a:cubicBezTo>
                    <a:pt x="1" y="72"/>
                    <a:pt x="120" y="938"/>
                    <a:pt x="1048" y="938"/>
                  </a:cubicBezTo>
                  <a:cubicBezTo>
                    <a:pt x="1104" y="938"/>
                    <a:pt x="1162" y="935"/>
                    <a:pt x="1223" y="929"/>
                  </a:cubicBezTo>
                  <a:cubicBezTo>
                    <a:pt x="1250" y="929"/>
                    <a:pt x="1268" y="902"/>
                    <a:pt x="1268" y="875"/>
                  </a:cubicBezTo>
                  <a:cubicBezTo>
                    <a:pt x="1268" y="853"/>
                    <a:pt x="1250" y="837"/>
                    <a:pt x="1228" y="837"/>
                  </a:cubicBezTo>
                  <a:cubicBezTo>
                    <a:pt x="1224" y="837"/>
                    <a:pt x="1219" y="838"/>
                    <a:pt x="1214" y="839"/>
                  </a:cubicBezTo>
                  <a:cubicBezTo>
                    <a:pt x="1161" y="845"/>
                    <a:pt x="1110" y="847"/>
                    <a:pt x="1061" y="847"/>
                  </a:cubicBezTo>
                  <a:cubicBezTo>
                    <a:pt x="212" y="847"/>
                    <a:pt x="108" y="79"/>
                    <a:pt x="99" y="45"/>
                  </a:cubicBezTo>
                  <a:cubicBezTo>
                    <a:pt x="99" y="19"/>
                    <a:pt x="7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7" name="Google Shape;2087;p41"/>
            <p:cNvGrpSpPr/>
            <p:nvPr/>
          </p:nvGrpSpPr>
          <p:grpSpPr>
            <a:xfrm>
              <a:off x="6968606" y="3476140"/>
              <a:ext cx="382855" cy="94935"/>
              <a:chOff x="7147025" y="3280900"/>
              <a:chExt cx="82975" cy="20575"/>
            </a:xfrm>
          </p:grpSpPr>
          <p:sp>
            <p:nvSpPr>
              <p:cNvPr id="2088" name="Google Shape;2088;p41"/>
              <p:cNvSpPr/>
              <p:nvPr/>
            </p:nvSpPr>
            <p:spPr>
              <a:xfrm>
                <a:off x="7147025" y="3280900"/>
                <a:ext cx="82975" cy="20575"/>
              </a:xfrm>
              <a:custGeom>
                <a:avLst/>
                <a:gdLst/>
                <a:ahLst/>
                <a:cxnLst/>
                <a:rect l="l" t="t" r="r" b="b"/>
                <a:pathLst>
                  <a:path w="3319" h="823" extrusionOk="0">
                    <a:moveTo>
                      <a:pt x="143" y="0"/>
                    </a:moveTo>
                    <a:cubicBezTo>
                      <a:pt x="107" y="98"/>
                      <a:pt x="54" y="196"/>
                      <a:pt x="0" y="285"/>
                    </a:cubicBezTo>
                    <a:cubicBezTo>
                      <a:pt x="63" y="339"/>
                      <a:pt x="152" y="366"/>
                      <a:pt x="241" y="375"/>
                    </a:cubicBezTo>
                    <a:cubicBezTo>
                      <a:pt x="473" y="401"/>
                      <a:pt x="705" y="428"/>
                      <a:pt x="937" y="455"/>
                    </a:cubicBezTo>
                    <a:cubicBezTo>
                      <a:pt x="1392" y="509"/>
                      <a:pt x="1856" y="562"/>
                      <a:pt x="2320" y="607"/>
                    </a:cubicBezTo>
                    <a:cubicBezTo>
                      <a:pt x="2409" y="616"/>
                      <a:pt x="2498" y="624"/>
                      <a:pt x="2596" y="633"/>
                    </a:cubicBezTo>
                    <a:cubicBezTo>
                      <a:pt x="2623" y="687"/>
                      <a:pt x="2668" y="732"/>
                      <a:pt x="2721" y="767"/>
                    </a:cubicBezTo>
                    <a:cubicBezTo>
                      <a:pt x="2775" y="798"/>
                      <a:pt x="2836" y="822"/>
                      <a:pt x="2898" y="822"/>
                    </a:cubicBezTo>
                    <a:cubicBezTo>
                      <a:pt x="2908" y="822"/>
                      <a:pt x="2917" y="822"/>
                      <a:pt x="2926" y="821"/>
                    </a:cubicBezTo>
                    <a:cubicBezTo>
                      <a:pt x="3016" y="821"/>
                      <a:pt x="3087" y="785"/>
                      <a:pt x="3149" y="740"/>
                    </a:cubicBezTo>
                    <a:cubicBezTo>
                      <a:pt x="3265" y="642"/>
                      <a:pt x="3319" y="482"/>
                      <a:pt x="3274" y="339"/>
                    </a:cubicBezTo>
                    <a:cubicBezTo>
                      <a:pt x="3224" y="197"/>
                      <a:pt x="3079" y="70"/>
                      <a:pt x="2921" y="70"/>
                    </a:cubicBezTo>
                    <a:cubicBezTo>
                      <a:pt x="2911" y="70"/>
                      <a:pt x="2901" y="70"/>
                      <a:pt x="2891" y="71"/>
                    </a:cubicBezTo>
                    <a:cubicBezTo>
                      <a:pt x="2873" y="71"/>
                      <a:pt x="2864" y="80"/>
                      <a:pt x="2855" y="80"/>
                    </a:cubicBezTo>
                    <a:lnTo>
                      <a:pt x="2846" y="80"/>
                    </a:lnTo>
                    <a:cubicBezTo>
                      <a:pt x="2739" y="98"/>
                      <a:pt x="2650" y="170"/>
                      <a:pt x="2596" y="259"/>
                    </a:cubicBezTo>
                    <a:cubicBezTo>
                      <a:pt x="2525" y="250"/>
                      <a:pt x="2462" y="241"/>
                      <a:pt x="2391" y="241"/>
                    </a:cubicBezTo>
                    <a:cubicBezTo>
                      <a:pt x="2159" y="214"/>
                      <a:pt x="1927" y="187"/>
                      <a:pt x="1695" y="161"/>
                    </a:cubicBezTo>
                    <a:cubicBezTo>
                      <a:pt x="1196" y="107"/>
                      <a:pt x="170"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1"/>
              <p:cNvSpPr/>
              <p:nvPr/>
            </p:nvSpPr>
            <p:spPr>
              <a:xfrm>
                <a:off x="7147900" y="3282225"/>
                <a:ext cx="79200" cy="17200"/>
              </a:xfrm>
              <a:custGeom>
                <a:avLst/>
                <a:gdLst/>
                <a:ahLst/>
                <a:cxnLst/>
                <a:rect l="l" t="t" r="r" b="b"/>
                <a:pathLst>
                  <a:path w="3168" h="688" extrusionOk="0">
                    <a:moveTo>
                      <a:pt x="81" y="1"/>
                    </a:moveTo>
                    <a:cubicBezTo>
                      <a:pt x="54" y="63"/>
                      <a:pt x="28" y="117"/>
                      <a:pt x="1" y="170"/>
                    </a:cubicBezTo>
                    <a:cubicBezTo>
                      <a:pt x="37" y="188"/>
                      <a:pt x="63" y="206"/>
                      <a:pt x="108" y="224"/>
                    </a:cubicBezTo>
                    <a:cubicBezTo>
                      <a:pt x="260" y="277"/>
                      <a:pt x="2347" y="473"/>
                      <a:pt x="2624" y="518"/>
                    </a:cubicBezTo>
                    <a:cubicBezTo>
                      <a:pt x="2668" y="616"/>
                      <a:pt x="2766" y="687"/>
                      <a:pt x="2882" y="687"/>
                    </a:cubicBezTo>
                    <a:cubicBezTo>
                      <a:pt x="3043" y="687"/>
                      <a:pt x="3168" y="554"/>
                      <a:pt x="3168" y="402"/>
                    </a:cubicBezTo>
                    <a:cubicBezTo>
                      <a:pt x="3168" y="241"/>
                      <a:pt x="3043" y="117"/>
                      <a:pt x="2882" y="117"/>
                    </a:cubicBezTo>
                    <a:cubicBezTo>
                      <a:pt x="2766" y="117"/>
                      <a:pt x="2677" y="179"/>
                      <a:pt x="2633" y="268"/>
                    </a:cubicBezTo>
                    <a:cubicBezTo>
                      <a:pt x="2383" y="259"/>
                      <a:pt x="1937" y="206"/>
                      <a:pt x="1839" y="197"/>
                    </a:cubicBezTo>
                    <a:cubicBezTo>
                      <a:pt x="1535" y="170"/>
                      <a:pt x="670" y="72"/>
                      <a:pt x="527" y="63"/>
                    </a:cubicBezTo>
                    <a:cubicBezTo>
                      <a:pt x="385" y="54"/>
                      <a:pt x="90" y="9"/>
                      <a:pt x="90" y="9"/>
                    </a:cubicBezTo>
                    <a:cubicBezTo>
                      <a:pt x="90" y="9"/>
                      <a:pt x="90"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p:cNvSpPr txBox="1"/>
          <p:nvPr/>
        </p:nvSpPr>
        <p:spPr>
          <a:xfrm>
            <a:off x="2278743" y="1335245"/>
            <a:ext cx="4586514" cy="923330"/>
          </a:xfrm>
          <a:prstGeom prst="rect">
            <a:avLst/>
          </a:prstGeom>
          <a:noFill/>
        </p:spPr>
        <p:txBody>
          <a:bodyPr wrap="square" rtlCol="0">
            <a:spAutoFit/>
          </a:bodyPr>
          <a:lstStyle/>
          <a:p>
            <a:r>
              <a:rPr lang="en-US" sz="5400" b="1" dirty="0">
                <a:solidFill>
                  <a:schemeClr val="tx1">
                    <a:lumMod val="75000"/>
                  </a:schemeClr>
                </a:solidFill>
                <a:latin typeface="Cambria" panose="02040503050406030204" pitchFamily="18" charset="0"/>
                <a:ea typeface="Cambria" panose="02040503050406030204" pitchFamily="18" charset="0"/>
              </a:rPr>
              <a:t>TÌM HIỂU BÀI</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grpSp>
        <p:nvGrpSpPr>
          <p:cNvPr id="2447" name="Google Shape;2447;p46"/>
          <p:cNvGrpSpPr/>
          <p:nvPr/>
        </p:nvGrpSpPr>
        <p:grpSpPr>
          <a:xfrm>
            <a:off x="0" y="3917460"/>
            <a:ext cx="2676254" cy="1463017"/>
            <a:chOff x="320946" y="3118605"/>
            <a:chExt cx="3039810" cy="1637305"/>
          </a:xfrm>
        </p:grpSpPr>
        <p:grpSp>
          <p:nvGrpSpPr>
            <p:cNvPr id="2448" name="Google Shape;2448;p46"/>
            <p:cNvGrpSpPr/>
            <p:nvPr/>
          </p:nvGrpSpPr>
          <p:grpSpPr>
            <a:xfrm>
              <a:off x="841617" y="3260727"/>
              <a:ext cx="1262464" cy="1495184"/>
              <a:chOff x="4082850" y="3154975"/>
              <a:chExt cx="350850" cy="415525"/>
            </a:xfrm>
          </p:grpSpPr>
          <p:sp>
            <p:nvSpPr>
              <p:cNvPr id="2449" name="Google Shape;2449;p46"/>
              <p:cNvSpPr/>
              <p:nvPr/>
            </p:nvSpPr>
            <p:spPr>
              <a:xfrm>
                <a:off x="4100700" y="3544950"/>
                <a:ext cx="238225" cy="25550"/>
              </a:xfrm>
              <a:custGeom>
                <a:avLst/>
                <a:gdLst/>
                <a:ahLst/>
                <a:cxnLst/>
                <a:rect l="l" t="t" r="r" b="b"/>
                <a:pathLst>
                  <a:path w="9529" h="1022" extrusionOk="0">
                    <a:moveTo>
                      <a:pt x="4764" y="0"/>
                    </a:moveTo>
                    <a:cubicBezTo>
                      <a:pt x="2133" y="0"/>
                      <a:pt x="1" y="215"/>
                      <a:pt x="1" y="473"/>
                    </a:cubicBezTo>
                    <a:cubicBezTo>
                      <a:pt x="1" y="679"/>
                      <a:pt x="142" y="1021"/>
                      <a:pt x="2493" y="1021"/>
                    </a:cubicBezTo>
                    <a:cubicBezTo>
                      <a:pt x="3094" y="1021"/>
                      <a:pt x="3840" y="999"/>
                      <a:pt x="4764" y="946"/>
                    </a:cubicBezTo>
                    <a:cubicBezTo>
                      <a:pt x="7396" y="803"/>
                      <a:pt x="9528" y="732"/>
                      <a:pt x="9528" y="473"/>
                    </a:cubicBezTo>
                    <a:cubicBezTo>
                      <a:pt x="9528" y="215"/>
                      <a:pt x="7396" y="0"/>
                      <a:pt x="4764" y="0"/>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6"/>
              <p:cNvSpPr/>
              <p:nvPr/>
            </p:nvSpPr>
            <p:spPr>
              <a:xfrm>
                <a:off x="4137500" y="3508375"/>
                <a:ext cx="42175" cy="48200"/>
              </a:xfrm>
              <a:custGeom>
                <a:avLst/>
                <a:gdLst/>
                <a:ahLst/>
                <a:cxnLst/>
                <a:rect l="l" t="t" r="r" b="b"/>
                <a:pathLst>
                  <a:path w="1687" h="1928" extrusionOk="0">
                    <a:moveTo>
                      <a:pt x="322" y="0"/>
                    </a:moveTo>
                    <a:lnTo>
                      <a:pt x="1" y="1802"/>
                    </a:lnTo>
                    <a:lnTo>
                      <a:pt x="580" y="1927"/>
                    </a:lnTo>
                    <a:lnTo>
                      <a:pt x="750" y="1927"/>
                    </a:lnTo>
                    <a:cubicBezTo>
                      <a:pt x="1053" y="1918"/>
                      <a:pt x="1660" y="1910"/>
                      <a:pt x="1669" y="1829"/>
                    </a:cubicBezTo>
                    <a:cubicBezTo>
                      <a:pt x="1687" y="1722"/>
                      <a:pt x="1151" y="1544"/>
                      <a:pt x="1151" y="1544"/>
                    </a:cubicBezTo>
                    <a:lnTo>
                      <a:pt x="1232" y="705"/>
                    </a:lnTo>
                    <a:lnTo>
                      <a:pt x="1294" y="161"/>
                    </a:lnTo>
                    <a:lnTo>
                      <a:pt x="3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6"/>
              <p:cNvSpPr/>
              <p:nvPr/>
            </p:nvSpPr>
            <p:spPr>
              <a:xfrm>
                <a:off x="4137500" y="3508375"/>
                <a:ext cx="32375" cy="48200"/>
              </a:xfrm>
              <a:custGeom>
                <a:avLst/>
                <a:gdLst/>
                <a:ahLst/>
                <a:cxnLst/>
                <a:rect l="l" t="t" r="r" b="b"/>
                <a:pathLst>
                  <a:path w="1295" h="1928" extrusionOk="0">
                    <a:moveTo>
                      <a:pt x="322" y="0"/>
                    </a:moveTo>
                    <a:lnTo>
                      <a:pt x="1" y="1802"/>
                    </a:lnTo>
                    <a:lnTo>
                      <a:pt x="580" y="1927"/>
                    </a:lnTo>
                    <a:lnTo>
                      <a:pt x="750" y="1927"/>
                    </a:lnTo>
                    <a:cubicBezTo>
                      <a:pt x="715" y="1693"/>
                      <a:pt x="613" y="703"/>
                      <a:pt x="1171" y="703"/>
                    </a:cubicBezTo>
                    <a:cubicBezTo>
                      <a:pt x="1188" y="703"/>
                      <a:pt x="1205" y="703"/>
                      <a:pt x="1223" y="705"/>
                    </a:cubicBezTo>
                    <a:lnTo>
                      <a:pt x="1232" y="705"/>
                    </a:lnTo>
                    <a:lnTo>
                      <a:pt x="1294" y="161"/>
                    </a:lnTo>
                    <a:lnTo>
                      <a:pt x="322" y="0"/>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4259275" y="3443700"/>
                <a:ext cx="51775" cy="111525"/>
              </a:xfrm>
              <a:custGeom>
                <a:avLst/>
                <a:gdLst/>
                <a:ahLst/>
                <a:cxnLst/>
                <a:rect l="l" t="t" r="r" b="b"/>
                <a:pathLst>
                  <a:path w="2071" h="4461" extrusionOk="0">
                    <a:moveTo>
                      <a:pt x="1009" y="0"/>
                    </a:moveTo>
                    <a:cubicBezTo>
                      <a:pt x="1009" y="0"/>
                      <a:pt x="0" y="2132"/>
                      <a:pt x="54" y="3167"/>
                    </a:cubicBezTo>
                    <a:cubicBezTo>
                      <a:pt x="108" y="4211"/>
                      <a:pt x="295" y="4461"/>
                      <a:pt x="295" y="4461"/>
                    </a:cubicBezTo>
                    <a:cubicBezTo>
                      <a:pt x="295" y="4461"/>
                      <a:pt x="634" y="4425"/>
                      <a:pt x="1009" y="4372"/>
                    </a:cubicBezTo>
                    <a:cubicBezTo>
                      <a:pt x="1499" y="4300"/>
                      <a:pt x="2070" y="4211"/>
                      <a:pt x="2070" y="4140"/>
                    </a:cubicBezTo>
                    <a:cubicBezTo>
                      <a:pt x="2070" y="4059"/>
                      <a:pt x="1836" y="4043"/>
                      <a:pt x="1648" y="4043"/>
                    </a:cubicBezTo>
                    <a:cubicBezTo>
                      <a:pt x="1523" y="4043"/>
                      <a:pt x="1419" y="4050"/>
                      <a:pt x="1419" y="4050"/>
                    </a:cubicBezTo>
                    <a:cubicBezTo>
                      <a:pt x="1419" y="4050"/>
                      <a:pt x="1258" y="2454"/>
                      <a:pt x="1133" y="1267"/>
                    </a:cubicBezTo>
                    <a:cubicBezTo>
                      <a:pt x="1071" y="571"/>
                      <a:pt x="1009" y="18"/>
                      <a:pt x="10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4259275" y="3443700"/>
                <a:ext cx="28350" cy="111525"/>
              </a:xfrm>
              <a:custGeom>
                <a:avLst/>
                <a:gdLst/>
                <a:ahLst/>
                <a:cxnLst/>
                <a:rect l="l" t="t" r="r" b="b"/>
                <a:pathLst>
                  <a:path w="1134" h="4461" extrusionOk="0">
                    <a:moveTo>
                      <a:pt x="1009" y="0"/>
                    </a:moveTo>
                    <a:cubicBezTo>
                      <a:pt x="1009" y="0"/>
                      <a:pt x="0" y="2132"/>
                      <a:pt x="54" y="3167"/>
                    </a:cubicBezTo>
                    <a:cubicBezTo>
                      <a:pt x="108" y="4211"/>
                      <a:pt x="295" y="4461"/>
                      <a:pt x="295" y="4461"/>
                    </a:cubicBezTo>
                    <a:cubicBezTo>
                      <a:pt x="295" y="4461"/>
                      <a:pt x="634" y="4425"/>
                      <a:pt x="1009" y="4372"/>
                    </a:cubicBezTo>
                    <a:cubicBezTo>
                      <a:pt x="955" y="3970"/>
                      <a:pt x="866" y="3310"/>
                      <a:pt x="830" y="2596"/>
                    </a:cubicBezTo>
                    <a:cubicBezTo>
                      <a:pt x="794" y="1981"/>
                      <a:pt x="964" y="1553"/>
                      <a:pt x="1133" y="1267"/>
                    </a:cubicBezTo>
                    <a:cubicBezTo>
                      <a:pt x="1071" y="571"/>
                      <a:pt x="1009" y="18"/>
                      <a:pt x="1009"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4164275" y="3154975"/>
                <a:ext cx="80300" cy="65050"/>
              </a:xfrm>
              <a:custGeom>
                <a:avLst/>
                <a:gdLst/>
                <a:ahLst/>
                <a:cxnLst/>
                <a:rect l="l" t="t" r="r" b="b"/>
                <a:pathLst>
                  <a:path w="3212" h="2602" extrusionOk="0">
                    <a:moveTo>
                      <a:pt x="844" y="1"/>
                    </a:moveTo>
                    <a:cubicBezTo>
                      <a:pt x="373" y="1"/>
                      <a:pt x="124" y="207"/>
                      <a:pt x="71" y="469"/>
                    </a:cubicBezTo>
                    <a:cubicBezTo>
                      <a:pt x="0" y="862"/>
                      <a:pt x="402" y="1379"/>
                      <a:pt x="1204" y="1469"/>
                    </a:cubicBezTo>
                    <a:cubicBezTo>
                      <a:pt x="2632" y="1629"/>
                      <a:pt x="2676" y="2602"/>
                      <a:pt x="2676" y="2602"/>
                    </a:cubicBezTo>
                    <a:lnTo>
                      <a:pt x="3212" y="2432"/>
                    </a:lnTo>
                    <a:cubicBezTo>
                      <a:pt x="3212" y="2432"/>
                      <a:pt x="3149" y="2191"/>
                      <a:pt x="3006" y="1870"/>
                    </a:cubicBezTo>
                    <a:cubicBezTo>
                      <a:pt x="2730" y="1201"/>
                      <a:pt x="2141" y="175"/>
                      <a:pt x="1133" y="23"/>
                    </a:cubicBezTo>
                    <a:cubicBezTo>
                      <a:pt x="1029" y="8"/>
                      <a:pt x="932" y="1"/>
                      <a:pt x="8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6"/>
              <p:cNvSpPr/>
              <p:nvPr/>
            </p:nvSpPr>
            <p:spPr>
              <a:xfrm>
                <a:off x="4302100" y="3170275"/>
                <a:ext cx="92125" cy="55325"/>
              </a:xfrm>
              <a:custGeom>
                <a:avLst/>
                <a:gdLst/>
                <a:ahLst/>
                <a:cxnLst/>
                <a:rect l="l" t="t" r="r" b="b"/>
                <a:pathLst>
                  <a:path w="3685" h="2213" extrusionOk="0">
                    <a:moveTo>
                      <a:pt x="2097" y="0"/>
                    </a:moveTo>
                    <a:cubicBezTo>
                      <a:pt x="1008" y="0"/>
                      <a:pt x="429" y="866"/>
                      <a:pt x="170" y="1419"/>
                    </a:cubicBezTo>
                    <a:cubicBezTo>
                      <a:pt x="54" y="1677"/>
                      <a:pt x="0" y="1874"/>
                      <a:pt x="0" y="1874"/>
                    </a:cubicBezTo>
                    <a:lnTo>
                      <a:pt x="429" y="2213"/>
                    </a:lnTo>
                    <a:cubicBezTo>
                      <a:pt x="831" y="1527"/>
                      <a:pt x="1238" y="1395"/>
                      <a:pt x="1743" y="1395"/>
                    </a:cubicBezTo>
                    <a:cubicBezTo>
                      <a:pt x="2055" y="1395"/>
                      <a:pt x="2405" y="1446"/>
                      <a:pt x="2815" y="1446"/>
                    </a:cubicBezTo>
                    <a:cubicBezTo>
                      <a:pt x="2828" y="1446"/>
                      <a:pt x="2842" y="1446"/>
                      <a:pt x="2855" y="1445"/>
                    </a:cubicBezTo>
                    <a:cubicBezTo>
                      <a:pt x="3515" y="1436"/>
                      <a:pt x="3685" y="901"/>
                      <a:pt x="3355" y="482"/>
                    </a:cubicBezTo>
                    <a:cubicBezTo>
                      <a:pt x="3141" y="214"/>
                      <a:pt x="2721" y="0"/>
                      <a:pt x="2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6"/>
              <p:cNvSpPr/>
              <p:nvPr/>
            </p:nvSpPr>
            <p:spPr>
              <a:xfrm>
                <a:off x="4164275" y="3165350"/>
                <a:ext cx="80300" cy="54675"/>
              </a:xfrm>
              <a:custGeom>
                <a:avLst/>
                <a:gdLst/>
                <a:ahLst/>
                <a:cxnLst/>
                <a:rect l="l" t="t" r="r" b="b"/>
                <a:pathLst>
                  <a:path w="3212" h="2187" extrusionOk="0">
                    <a:moveTo>
                      <a:pt x="510" y="1"/>
                    </a:moveTo>
                    <a:cubicBezTo>
                      <a:pt x="369" y="1"/>
                      <a:pt x="223" y="18"/>
                      <a:pt x="71" y="54"/>
                    </a:cubicBezTo>
                    <a:cubicBezTo>
                      <a:pt x="0" y="447"/>
                      <a:pt x="402" y="964"/>
                      <a:pt x="1204" y="1054"/>
                    </a:cubicBezTo>
                    <a:cubicBezTo>
                      <a:pt x="2632" y="1214"/>
                      <a:pt x="2676" y="2187"/>
                      <a:pt x="2676" y="2187"/>
                    </a:cubicBezTo>
                    <a:lnTo>
                      <a:pt x="3212" y="2017"/>
                    </a:lnTo>
                    <a:cubicBezTo>
                      <a:pt x="3212" y="2017"/>
                      <a:pt x="3149" y="1776"/>
                      <a:pt x="3006" y="1455"/>
                    </a:cubicBezTo>
                    <a:cubicBezTo>
                      <a:pt x="2906" y="1522"/>
                      <a:pt x="2814" y="1581"/>
                      <a:pt x="2773" y="1581"/>
                    </a:cubicBezTo>
                    <a:cubicBezTo>
                      <a:pt x="2770" y="1581"/>
                      <a:pt x="2768" y="1581"/>
                      <a:pt x="2766" y="1580"/>
                    </a:cubicBezTo>
                    <a:cubicBezTo>
                      <a:pt x="2677" y="1556"/>
                      <a:pt x="1863" y="1"/>
                      <a:pt x="51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4302100" y="3180550"/>
                <a:ext cx="92125" cy="45050"/>
              </a:xfrm>
              <a:custGeom>
                <a:avLst/>
                <a:gdLst/>
                <a:ahLst/>
                <a:cxnLst/>
                <a:rect l="l" t="t" r="r" b="b"/>
                <a:pathLst>
                  <a:path w="3685" h="1802" extrusionOk="0">
                    <a:moveTo>
                      <a:pt x="2642" y="0"/>
                    </a:moveTo>
                    <a:cubicBezTo>
                      <a:pt x="2244" y="0"/>
                      <a:pt x="1812" y="75"/>
                      <a:pt x="1446" y="312"/>
                    </a:cubicBezTo>
                    <a:cubicBezTo>
                      <a:pt x="730" y="775"/>
                      <a:pt x="632" y="1078"/>
                      <a:pt x="402" y="1078"/>
                    </a:cubicBezTo>
                    <a:cubicBezTo>
                      <a:pt x="339" y="1078"/>
                      <a:pt x="267" y="1055"/>
                      <a:pt x="170" y="1008"/>
                    </a:cubicBezTo>
                    <a:cubicBezTo>
                      <a:pt x="54" y="1266"/>
                      <a:pt x="0" y="1463"/>
                      <a:pt x="0" y="1463"/>
                    </a:cubicBezTo>
                    <a:lnTo>
                      <a:pt x="429" y="1802"/>
                    </a:lnTo>
                    <a:cubicBezTo>
                      <a:pt x="831" y="1116"/>
                      <a:pt x="1238" y="984"/>
                      <a:pt x="1743" y="984"/>
                    </a:cubicBezTo>
                    <a:cubicBezTo>
                      <a:pt x="2055" y="984"/>
                      <a:pt x="2405" y="1035"/>
                      <a:pt x="2815" y="1035"/>
                    </a:cubicBezTo>
                    <a:cubicBezTo>
                      <a:pt x="2828" y="1035"/>
                      <a:pt x="2842" y="1035"/>
                      <a:pt x="2855" y="1034"/>
                    </a:cubicBezTo>
                    <a:cubicBezTo>
                      <a:pt x="3515" y="1025"/>
                      <a:pt x="3685" y="490"/>
                      <a:pt x="3355" y="71"/>
                    </a:cubicBezTo>
                    <a:cubicBezTo>
                      <a:pt x="3150" y="32"/>
                      <a:pt x="2903" y="0"/>
                      <a:pt x="2642"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4082850" y="3203350"/>
                <a:ext cx="324325" cy="362875"/>
              </a:xfrm>
              <a:custGeom>
                <a:avLst/>
                <a:gdLst/>
                <a:ahLst/>
                <a:cxnLst/>
                <a:rect l="l" t="t" r="r" b="b"/>
                <a:pathLst>
                  <a:path w="12973" h="14515" extrusionOk="0">
                    <a:moveTo>
                      <a:pt x="7389" y="1"/>
                    </a:moveTo>
                    <a:cubicBezTo>
                      <a:pt x="5959" y="1"/>
                      <a:pt x="5075" y="918"/>
                      <a:pt x="4756" y="2460"/>
                    </a:cubicBezTo>
                    <a:cubicBezTo>
                      <a:pt x="4720" y="2656"/>
                      <a:pt x="4684" y="2852"/>
                      <a:pt x="4649" y="3048"/>
                    </a:cubicBezTo>
                    <a:cubicBezTo>
                      <a:pt x="4417" y="4619"/>
                      <a:pt x="4488" y="6091"/>
                      <a:pt x="4488" y="6091"/>
                    </a:cubicBezTo>
                    <a:lnTo>
                      <a:pt x="4488" y="6135"/>
                    </a:lnTo>
                    <a:lnTo>
                      <a:pt x="4488" y="6492"/>
                    </a:lnTo>
                    <a:lnTo>
                      <a:pt x="4488" y="6670"/>
                    </a:lnTo>
                    <a:cubicBezTo>
                      <a:pt x="4488" y="6670"/>
                      <a:pt x="4372" y="6688"/>
                      <a:pt x="4194" y="6733"/>
                    </a:cubicBezTo>
                    <a:cubicBezTo>
                      <a:pt x="3783" y="6831"/>
                      <a:pt x="2981" y="7036"/>
                      <a:pt x="2258" y="7348"/>
                    </a:cubicBezTo>
                    <a:cubicBezTo>
                      <a:pt x="2249" y="7348"/>
                      <a:pt x="2240" y="7357"/>
                      <a:pt x="2231" y="7357"/>
                    </a:cubicBezTo>
                    <a:cubicBezTo>
                      <a:pt x="1877" y="7503"/>
                      <a:pt x="1602" y="7559"/>
                      <a:pt x="1384" y="7559"/>
                    </a:cubicBezTo>
                    <a:cubicBezTo>
                      <a:pt x="978" y="7559"/>
                      <a:pt x="774" y="7366"/>
                      <a:pt x="634" y="7215"/>
                    </a:cubicBezTo>
                    <a:cubicBezTo>
                      <a:pt x="467" y="7041"/>
                      <a:pt x="360" y="6817"/>
                      <a:pt x="257" y="6817"/>
                    </a:cubicBezTo>
                    <a:cubicBezTo>
                      <a:pt x="222" y="6817"/>
                      <a:pt x="188" y="6842"/>
                      <a:pt x="153" y="6902"/>
                    </a:cubicBezTo>
                    <a:cubicBezTo>
                      <a:pt x="1" y="7143"/>
                      <a:pt x="358" y="7910"/>
                      <a:pt x="670" y="8116"/>
                    </a:cubicBezTo>
                    <a:cubicBezTo>
                      <a:pt x="839" y="8232"/>
                      <a:pt x="857" y="9168"/>
                      <a:pt x="848" y="10230"/>
                    </a:cubicBezTo>
                    <a:cubicBezTo>
                      <a:pt x="839" y="10881"/>
                      <a:pt x="822" y="11586"/>
                      <a:pt x="813" y="12166"/>
                    </a:cubicBezTo>
                    <a:cubicBezTo>
                      <a:pt x="813" y="12353"/>
                      <a:pt x="813" y="12532"/>
                      <a:pt x="822" y="12692"/>
                    </a:cubicBezTo>
                    <a:cubicBezTo>
                      <a:pt x="857" y="14137"/>
                      <a:pt x="1143" y="14485"/>
                      <a:pt x="1812" y="14503"/>
                    </a:cubicBezTo>
                    <a:cubicBezTo>
                      <a:pt x="1971" y="14509"/>
                      <a:pt x="2140" y="14514"/>
                      <a:pt x="2304" y="14514"/>
                    </a:cubicBezTo>
                    <a:cubicBezTo>
                      <a:pt x="2831" y="14514"/>
                      <a:pt x="3304" y="14464"/>
                      <a:pt x="3195" y="14253"/>
                    </a:cubicBezTo>
                    <a:cubicBezTo>
                      <a:pt x="3043" y="13986"/>
                      <a:pt x="2561" y="14093"/>
                      <a:pt x="2570" y="13986"/>
                    </a:cubicBezTo>
                    <a:cubicBezTo>
                      <a:pt x="2570" y="13888"/>
                      <a:pt x="2713" y="12514"/>
                      <a:pt x="2713" y="12514"/>
                    </a:cubicBezTo>
                    <a:cubicBezTo>
                      <a:pt x="2713" y="12514"/>
                      <a:pt x="3191" y="12712"/>
                      <a:pt x="4111" y="12712"/>
                    </a:cubicBezTo>
                    <a:cubicBezTo>
                      <a:pt x="4688" y="12712"/>
                      <a:pt x="5438" y="12634"/>
                      <a:pt x="6353" y="12380"/>
                    </a:cubicBezTo>
                    <a:cubicBezTo>
                      <a:pt x="6353" y="12380"/>
                      <a:pt x="6353" y="14351"/>
                      <a:pt x="6602" y="14414"/>
                    </a:cubicBezTo>
                    <a:cubicBezTo>
                      <a:pt x="6646" y="14425"/>
                      <a:pt x="6728" y="14430"/>
                      <a:pt x="6833" y="14430"/>
                    </a:cubicBezTo>
                    <a:cubicBezTo>
                      <a:pt x="7307" y="14430"/>
                      <a:pt x="8240" y="14324"/>
                      <a:pt x="8101" y="14200"/>
                    </a:cubicBezTo>
                    <a:cubicBezTo>
                      <a:pt x="7932" y="14057"/>
                      <a:pt x="7566" y="14057"/>
                      <a:pt x="7530" y="13888"/>
                    </a:cubicBezTo>
                    <a:cubicBezTo>
                      <a:pt x="7504" y="13709"/>
                      <a:pt x="7504" y="11381"/>
                      <a:pt x="7593" y="11140"/>
                    </a:cubicBezTo>
                    <a:cubicBezTo>
                      <a:pt x="7655" y="10988"/>
                      <a:pt x="8235" y="10007"/>
                      <a:pt x="8645" y="8972"/>
                    </a:cubicBezTo>
                    <a:cubicBezTo>
                      <a:pt x="8761" y="8687"/>
                      <a:pt x="8868" y="8392"/>
                      <a:pt x="8940" y="8116"/>
                    </a:cubicBezTo>
                    <a:cubicBezTo>
                      <a:pt x="9020" y="7848"/>
                      <a:pt x="9065" y="7598"/>
                      <a:pt x="9083" y="7357"/>
                    </a:cubicBezTo>
                    <a:cubicBezTo>
                      <a:pt x="9190" y="5975"/>
                      <a:pt x="12972" y="3994"/>
                      <a:pt x="12785" y="3834"/>
                    </a:cubicBezTo>
                    <a:cubicBezTo>
                      <a:pt x="12597" y="3673"/>
                      <a:pt x="10688" y="2986"/>
                      <a:pt x="10483" y="2799"/>
                    </a:cubicBezTo>
                    <a:cubicBezTo>
                      <a:pt x="10296" y="2629"/>
                      <a:pt x="10108" y="2469"/>
                      <a:pt x="10171" y="2067"/>
                    </a:cubicBezTo>
                    <a:cubicBezTo>
                      <a:pt x="10233" y="1728"/>
                      <a:pt x="9975" y="756"/>
                      <a:pt x="8806" y="274"/>
                    </a:cubicBezTo>
                    <a:cubicBezTo>
                      <a:pt x="8583" y="185"/>
                      <a:pt x="8333" y="105"/>
                      <a:pt x="8048" y="60"/>
                    </a:cubicBezTo>
                    <a:cubicBezTo>
                      <a:pt x="7817" y="20"/>
                      <a:pt x="7597" y="1"/>
                      <a:pt x="7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4222025" y="3439450"/>
                <a:ext cx="26125" cy="27250"/>
              </a:xfrm>
              <a:custGeom>
                <a:avLst/>
                <a:gdLst/>
                <a:ahLst/>
                <a:cxnLst/>
                <a:rect l="l" t="t" r="r" b="b"/>
                <a:pathLst>
                  <a:path w="1045" h="1090" extrusionOk="0">
                    <a:moveTo>
                      <a:pt x="529" y="1"/>
                    </a:moveTo>
                    <a:cubicBezTo>
                      <a:pt x="251" y="1"/>
                      <a:pt x="27" y="230"/>
                      <a:pt x="10" y="527"/>
                    </a:cubicBezTo>
                    <a:cubicBezTo>
                      <a:pt x="1" y="822"/>
                      <a:pt x="224" y="1080"/>
                      <a:pt x="509" y="1089"/>
                    </a:cubicBezTo>
                    <a:cubicBezTo>
                      <a:pt x="514" y="1089"/>
                      <a:pt x="519" y="1089"/>
                      <a:pt x="525" y="1089"/>
                    </a:cubicBezTo>
                    <a:cubicBezTo>
                      <a:pt x="795" y="1089"/>
                      <a:pt x="1027" y="861"/>
                      <a:pt x="1035" y="563"/>
                    </a:cubicBezTo>
                    <a:cubicBezTo>
                      <a:pt x="1044" y="260"/>
                      <a:pt x="830" y="10"/>
                      <a:pt x="545" y="1"/>
                    </a:cubicBezTo>
                    <a:cubicBezTo>
                      <a:pt x="540" y="1"/>
                      <a:pt x="534"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6"/>
              <p:cNvSpPr/>
              <p:nvPr/>
            </p:nvSpPr>
            <p:spPr>
              <a:xfrm>
                <a:off x="4133700" y="3365069"/>
                <a:ext cx="88575" cy="81700"/>
              </a:xfrm>
              <a:custGeom>
                <a:avLst/>
                <a:gdLst/>
                <a:ahLst/>
                <a:cxnLst/>
                <a:rect l="l" t="t" r="r" b="b"/>
                <a:pathLst>
                  <a:path w="3543" h="3268" extrusionOk="0">
                    <a:moveTo>
                      <a:pt x="2454" y="1"/>
                    </a:moveTo>
                    <a:lnTo>
                      <a:pt x="2454" y="179"/>
                    </a:lnTo>
                    <a:cubicBezTo>
                      <a:pt x="2454" y="179"/>
                      <a:pt x="2338" y="197"/>
                      <a:pt x="2160" y="242"/>
                    </a:cubicBezTo>
                    <a:cubicBezTo>
                      <a:pt x="1749" y="340"/>
                      <a:pt x="947" y="545"/>
                      <a:pt x="224" y="857"/>
                    </a:cubicBezTo>
                    <a:cubicBezTo>
                      <a:pt x="215" y="857"/>
                      <a:pt x="206" y="866"/>
                      <a:pt x="197" y="866"/>
                    </a:cubicBezTo>
                    <a:cubicBezTo>
                      <a:pt x="99" y="1063"/>
                      <a:pt x="46" y="1277"/>
                      <a:pt x="37" y="1509"/>
                    </a:cubicBezTo>
                    <a:cubicBezTo>
                      <a:pt x="1" y="2445"/>
                      <a:pt x="759" y="3230"/>
                      <a:pt x="1732" y="3266"/>
                    </a:cubicBezTo>
                    <a:cubicBezTo>
                      <a:pt x="1754" y="3267"/>
                      <a:pt x="1777" y="3267"/>
                      <a:pt x="1799" y="3267"/>
                    </a:cubicBezTo>
                    <a:cubicBezTo>
                      <a:pt x="2733" y="3267"/>
                      <a:pt x="3508" y="2548"/>
                      <a:pt x="3543" y="1634"/>
                    </a:cubicBezTo>
                    <a:cubicBezTo>
                      <a:pt x="3543" y="1544"/>
                      <a:pt x="3543" y="1455"/>
                      <a:pt x="3534" y="1366"/>
                    </a:cubicBezTo>
                    <a:cubicBezTo>
                      <a:pt x="3453" y="750"/>
                      <a:pt x="3034" y="233"/>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6"/>
              <p:cNvSpPr/>
              <p:nvPr/>
            </p:nvSpPr>
            <p:spPr>
              <a:xfrm>
                <a:off x="4102594" y="3457475"/>
                <a:ext cx="33250" cy="51825"/>
              </a:xfrm>
              <a:custGeom>
                <a:avLst/>
                <a:gdLst/>
                <a:ahLst/>
                <a:cxnLst/>
                <a:rect l="l" t="t" r="r" b="b"/>
                <a:pathLst>
                  <a:path w="1330" h="2073" extrusionOk="0">
                    <a:moveTo>
                      <a:pt x="345" y="1"/>
                    </a:moveTo>
                    <a:cubicBezTo>
                      <a:pt x="236" y="1"/>
                      <a:pt x="130" y="26"/>
                      <a:pt x="36" y="65"/>
                    </a:cubicBezTo>
                    <a:cubicBezTo>
                      <a:pt x="27" y="716"/>
                      <a:pt x="10" y="1421"/>
                      <a:pt x="1" y="2001"/>
                    </a:cubicBezTo>
                    <a:cubicBezTo>
                      <a:pt x="99" y="2045"/>
                      <a:pt x="206" y="2072"/>
                      <a:pt x="322" y="2072"/>
                    </a:cubicBezTo>
                    <a:cubicBezTo>
                      <a:pt x="332" y="2072"/>
                      <a:pt x="342" y="2073"/>
                      <a:pt x="352" y="2073"/>
                    </a:cubicBezTo>
                    <a:cubicBezTo>
                      <a:pt x="865" y="2073"/>
                      <a:pt x="1295" y="1633"/>
                      <a:pt x="1312" y="1073"/>
                    </a:cubicBezTo>
                    <a:cubicBezTo>
                      <a:pt x="1330" y="493"/>
                      <a:pt x="920" y="20"/>
                      <a:pt x="393" y="2"/>
                    </a:cubicBezTo>
                    <a:cubicBezTo>
                      <a:pt x="377" y="1"/>
                      <a:pt x="361"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4198494" y="3202794"/>
                <a:ext cx="112875" cy="96750"/>
              </a:xfrm>
              <a:custGeom>
                <a:avLst/>
                <a:gdLst/>
                <a:ahLst/>
                <a:cxnLst/>
                <a:rect l="l" t="t" r="r" b="b"/>
                <a:pathLst>
                  <a:path w="4515" h="3870" extrusionOk="0">
                    <a:moveTo>
                      <a:pt x="2741" y="1"/>
                    </a:moveTo>
                    <a:cubicBezTo>
                      <a:pt x="1311" y="1"/>
                      <a:pt x="427" y="918"/>
                      <a:pt x="108" y="2460"/>
                    </a:cubicBezTo>
                    <a:cubicBezTo>
                      <a:pt x="72" y="2656"/>
                      <a:pt x="36" y="2852"/>
                      <a:pt x="1" y="3048"/>
                    </a:cubicBezTo>
                    <a:cubicBezTo>
                      <a:pt x="495" y="3431"/>
                      <a:pt x="1237" y="3870"/>
                      <a:pt x="2043" y="3870"/>
                    </a:cubicBezTo>
                    <a:cubicBezTo>
                      <a:pt x="2401" y="3870"/>
                      <a:pt x="2773" y="3783"/>
                      <a:pt x="3141" y="3566"/>
                    </a:cubicBezTo>
                    <a:cubicBezTo>
                      <a:pt x="4515" y="2763"/>
                      <a:pt x="4336" y="1068"/>
                      <a:pt x="4158" y="274"/>
                    </a:cubicBezTo>
                    <a:cubicBezTo>
                      <a:pt x="3935" y="185"/>
                      <a:pt x="3685" y="105"/>
                      <a:pt x="3400" y="60"/>
                    </a:cubicBezTo>
                    <a:cubicBezTo>
                      <a:pt x="3169" y="20"/>
                      <a:pt x="2949" y="1"/>
                      <a:pt x="2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6"/>
              <p:cNvSpPr/>
              <p:nvPr/>
            </p:nvSpPr>
            <p:spPr>
              <a:xfrm>
                <a:off x="4187675" y="3356725"/>
                <a:ext cx="118675" cy="70950"/>
              </a:xfrm>
              <a:custGeom>
                <a:avLst/>
                <a:gdLst/>
                <a:ahLst/>
                <a:cxnLst/>
                <a:rect l="l" t="t" r="r" b="b"/>
                <a:pathLst>
                  <a:path w="4747" h="2838" extrusionOk="0">
                    <a:moveTo>
                      <a:pt x="295" y="0"/>
                    </a:moveTo>
                    <a:lnTo>
                      <a:pt x="295" y="357"/>
                    </a:lnTo>
                    <a:lnTo>
                      <a:pt x="295" y="535"/>
                    </a:lnTo>
                    <a:cubicBezTo>
                      <a:pt x="295" y="535"/>
                      <a:pt x="179" y="553"/>
                      <a:pt x="1" y="598"/>
                    </a:cubicBezTo>
                    <a:cubicBezTo>
                      <a:pt x="152" y="821"/>
                      <a:pt x="509" y="1240"/>
                      <a:pt x="1375" y="1722"/>
                    </a:cubicBezTo>
                    <a:cubicBezTo>
                      <a:pt x="1678" y="1891"/>
                      <a:pt x="2044" y="2079"/>
                      <a:pt x="2490" y="2266"/>
                    </a:cubicBezTo>
                    <a:cubicBezTo>
                      <a:pt x="3311" y="2614"/>
                      <a:pt x="3962" y="2775"/>
                      <a:pt x="4452" y="2837"/>
                    </a:cubicBezTo>
                    <a:cubicBezTo>
                      <a:pt x="4568" y="2552"/>
                      <a:pt x="4675" y="2257"/>
                      <a:pt x="4747" y="1981"/>
                    </a:cubicBezTo>
                    <a:cubicBezTo>
                      <a:pt x="3739" y="1543"/>
                      <a:pt x="1152" y="437"/>
                      <a:pt x="29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4280450" y="3252350"/>
                <a:ext cx="10300" cy="16975"/>
              </a:xfrm>
              <a:custGeom>
                <a:avLst/>
                <a:gdLst/>
                <a:ahLst/>
                <a:cxnLst/>
                <a:rect l="l" t="t" r="r" b="b"/>
                <a:pathLst>
                  <a:path w="412" h="679" extrusionOk="0">
                    <a:moveTo>
                      <a:pt x="215" y="0"/>
                    </a:moveTo>
                    <a:cubicBezTo>
                      <a:pt x="108" y="0"/>
                      <a:pt x="10" y="143"/>
                      <a:pt x="10" y="330"/>
                    </a:cubicBezTo>
                    <a:cubicBezTo>
                      <a:pt x="1" y="518"/>
                      <a:pt x="81" y="669"/>
                      <a:pt x="197" y="678"/>
                    </a:cubicBezTo>
                    <a:cubicBezTo>
                      <a:pt x="304" y="678"/>
                      <a:pt x="393" y="535"/>
                      <a:pt x="402" y="348"/>
                    </a:cubicBezTo>
                    <a:cubicBezTo>
                      <a:pt x="411" y="161"/>
                      <a:pt x="331" y="9"/>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4322625" y="3253900"/>
                <a:ext cx="10275" cy="16775"/>
              </a:xfrm>
              <a:custGeom>
                <a:avLst/>
                <a:gdLst/>
                <a:ahLst/>
                <a:cxnLst/>
                <a:rect l="l" t="t" r="r" b="b"/>
                <a:pathLst>
                  <a:path w="411" h="671" extrusionOk="0">
                    <a:moveTo>
                      <a:pt x="214" y="1"/>
                    </a:moveTo>
                    <a:cubicBezTo>
                      <a:pt x="107" y="1"/>
                      <a:pt x="9" y="143"/>
                      <a:pt x="9" y="331"/>
                    </a:cubicBezTo>
                    <a:cubicBezTo>
                      <a:pt x="0" y="518"/>
                      <a:pt x="80" y="670"/>
                      <a:pt x="196" y="670"/>
                    </a:cubicBezTo>
                    <a:cubicBezTo>
                      <a:pt x="199" y="670"/>
                      <a:pt x="202" y="670"/>
                      <a:pt x="205" y="670"/>
                    </a:cubicBezTo>
                    <a:cubicBezTo>
                      <a:pt x="308" y="670"/>
                      <a:pt x="393" y="522"/>
                      <a:pt x="401" y="348"/>
                    </a:cubicBezTo>
                    <a:cubicBezTo>
                      <a:pt x="410" y="161"/>
                      <a:pt x="330" y="9"/>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6"/>
              <p:cNvSpPr/>
              <p:nvPr/>
            </p:nvSpPr>
            <p:spPr>
              <a:xfrm>
                <a:off x="4191925" y="3335800"/>
                <a:ext cx="95700" cy="45250"/>
              </a:xfrm>
              <a:custGeom>
                <a:avLst/>
                <a:gdLst/>
                <a:ahLst/>
                <a:cxnLst/>
                <a:rect l="l" t="t" r="r" b="b"/>
                <a:pathLst>
                  <a:path w="3828" h="1810" extrusionOk="0">
                    <a:moveTo>
                      <a:pt x="100" y="1"/>
                    </a:moveTo>
                    <a:cubicBezTo>
                      <a:pt x="68" y="1"/>
                      <a:pt x="40" y="19"/>
                      <a:pt x="27" y="52"/>
                    </a:cubicBezTo>
                    <a:cubicBezTo>
                      <a:pt x="0" y="97"/>
                      <a:pt x="27" y="141"/>
                      <a:pt x="63" y="159"/>
                    </a:cubicBezTo>
                    <a:lnTo>
                      <a:pt x="3703" y="1801"/>
                    </a:lnTo>
                    <a:cubicBezTo>
                      <a:pt x="3711" y="1810"/>
                      <a:pt x="3720" y="1810"/>
                      <a:pt x="3729" y="1810"/>
                    </a:cubicBezTo>
                    <a:cubicBezTo>
                      <a:pt x="3765" y="1810"/>
                      <a:pt x="3792" y="1792"/>
                      <a:pt x="3810" y="1765"/>
                    </a:cubicBezTo>
                    <a:cubicBezTo>
                      <a:pt x="3827" y="1720"/>
                      <a:pt x="3810" y="1676"/>
                      <a:pt x="3765" y="1658"/>
                    </a:cubicBezTo>
                    <a:lnTo>
                      <a:pt x="134" y="8"/>
                    </a:lnTo>
                    <a:cubicBezTo>
                      <a:pt x="123" y="3"/>
                      <a:pt x="111"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6"/>
              <p:cNvSpPr/>
              <p:nvPr/>
            </p:nvSpPr>
            <p:spPr>
              <a:xfrm>
                <a:off x="4197950" y="3269775"/>
                <a:ext cx="92125" cy="46600"/>
              </a:xfrm>
              <a:custGeom>
                <a:avLst/>
                <a:gdLst/>
                <a:ahLst/>
                <a:cxnLst/>
                <a:rect l="l" t="t" r="r" b="b"/>
                <a:pathLst>
                  <a:path w="3685" h="1864" extrusionOk="0">
                    <a:moveTo>
                      <a:pt x="90" y="1"/>
                    </a:moveTo>
                    <a:cubicBezTo>
                      <a:pt x="58" y="1"/>
                      <a:pt x="31" y="17"/>
                      <a:pt x="18" y="44"/>
                    </a:cubicBezTo>
                    <a:cubicBezTo>
                      <a:pt x="0" y="88"/>
                      <a:pt x="18" y="133"/>
                      <a:pt x="54" y="151"/>
                    </a:cubicBezTo>
                    <a:lnTo>
                      <a:pt x="3560" y="1855"/>
                    </a:lnTo>
                    <a:cubicBezTo>
                      <a:pt x="3569" y="1863"/>
                      <a:pt x="3578" y="1863"/>
                      <a:pt x="3586" y="1863"/>
                    </a:cubicBezTo>
                    <a:cubicBezTo>
                      <a:pt x="3622" y="1863"/>
                      <a:pt x="3649" y="1846"/>
                      <a:pt x="3667" y="1819"/>
                    </a:cubicBezTo>
                    <a:cubicBezTo>
                      <a:pt x="3685" y="1774"/>
                      <a:pt x="3667" y="1730"/>
                      <a:pt x="3622" y="1712"/>
                    </a:cubicBezTo>
                    <a:lnTo>
                      <a:pt x="125" y="8"/>
                    </a:lnTo>
                    <a:cubicBezTo>
                      <a:pt x="113" y="3"/>
                      <a:pt x="101"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4273775" y="3288025"/>
                <a:ext cx="159925" cy="116375"/>
              </a:xfrm>
              <a:custGeom>
                <a:avLst/>
                <a:gdLst/>
                <a:ahLst/>
                <a:cxnLst/>
                <a:rect l="l" t="t" r="r" b="b"/>
                <a:pathLst>
                  <a:path w="6397" h="4655" extrusionOk="0">
                    <a:moveTo>
                      <a:pt x="4372" y="0"/>
                    </a:moveTo>
                    <a:cubicBezTo>
                      <a:pt x="4372" y="0"/>
                      <a:pt x="3711" y="384"/>
                      <a:pt x="2150" y="687"/>
                    </a:cubicBezTo>
                    <a:cubicBezTo>
                      <a:pt x="1695" y="786"/>
                      <a:pt x="1160" y="866"/>
                      <a:pt x="536" y="928"/>
                    </a:cubicBezTo>
                    <a:cubicBezTo>
                      <a:pt x="536" y="928"/>
                      <a:pt x="0" y="3114"/>
                      <a:pt x="527" y="3765"/>
                    </a:cubicBezTo>
                    <a:cubicBezTo>
                      <a:pt x="938" y="4283"/>
                      <a:pt x="2507" y="4654"/>
                      <a:pt x="3419" y="4654"/>
                    </a:cubicBezTo>
                    <a:cubicBezTo>
                      <a:pt x="3653" y="4654"/>
                      <a:pt x="3844" y="4630"/>
                      <a:pt x="3961" y="4577"/>
                    </a:cubicBezTo>
                    <a:cubicBezTo>
                      <a:pt x="4282" y="4425"/>
                      <a:pt x="4853" y="4122"/>
                      <a:pt x="5326" y="3649"/>
                    </a:cubicBezTo>
                    <a:cubicBezTo>
                      <a:pt x="5692" y="3292"/>
                      <a:pt x="6004" y="2846"/>
                      <a:pt x="6120" y="2293"/>
                    </a:cubicBezTo>
                    <a:cubicBezTo>
                      <a:pt x="6397" y="1017"/>
                      <a:pt x="6192" y="803"/>
                      <a:pt x="5772" y="589"/>
                    </a:cubicBezTo>
                    <a:cubicBezTo>
                      <a:pt x="5362" y="384"/>
                      <a:pt x="4372" y="0"/>
                      <a:pt x="4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4273775" y="3305425"/>
                <a:ext cx="133175" cy="98975"/>
              </a:xfrm>
              <a:custGeom>
                <a:avLst/>
                <a:gdLst/>
                <a:ahLst/>
                <a:cxnLst/>
                <a:rect l="l" t="t" r="r" b="b"/>
                <a:pathLst>
                  <a:path w="5327" h="3959" extrusionOk="0">
                    <a:moveTo>
                      <a:pt x="2150" y="0"/>
                    </a:moveTo>
                    <a:cubicBezTo>
                      <a:pt x="1695" y="90"/>
                      <a:pt x="1160" y="170"/>
                      <a:pt x="536" y="232"/>
                    </a:cubicBezTo>
                    <a:cubicBezTo>
                      <a:pt x="536" y="232"/>
                      <a:pt x="0" y="2418"/>
                      <a:pt x="527" y="3069"/>
                    </a:cubicBezTo>
                    <a:cubicBezTo>
                      <a:pt x="938" y="3587"/>
                      <a:pt x="2507" y="3958"/>
                      <a:pt x="3419" y="3958"/>
                    </a:cubicBezTo>
                    <a:cubicBezTo>
                      <a:pt x="3653" y="3958"/>
                      <a:pt x="3844" y="3934"/>
                      <a:pt x="3961" y="3881"/>
                    </a:cubicBezTo>
                    <a:cubicBezTo>
                      <a:pt x="4282" y="3729"/>
                      <a:pt x="4853" y="3426"/>
                      <a:pt x="5326" y="2953"/>
                    </a:cubicBezTo>
                    <a:cubicBezTo>
                      <a:pt x="2677" y="2766"/>
                      <a:pt x="2257" y="910"/>
                      <a:pt x="2150"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6"/>
              <p:cNvSpPr/>
              <p:nvPr/>
            </p:nvSpPr>
            <p:spPr>
              <a:xfrm>
                <a:off x="4192150" y="3348025"/>
                <a:ext cx="118225" cy="71600"/>
              </a:xfrm>
              <a:custGeom>
                <a:avLst/>
                <a:gdLst/>
                <a:ahLst/>
                <a:cxnLst/>
                <a:rect l="l" t="t" r="r" b="b"/>
                <a:pathLst>
                  <a:path w="4729" h="2864" extrusionOk="0">
                    <a:moveTo>
                      <a:pt x="81" y="0"/>
                    </a:moveTo>
                    <a:cubicBezTo>
                      <a:pt x="81" y="0"/>
                      <a:pt x="54" y="161"/>
                      <a:pt x="27" y="339"/>
                    </a:cubicBezTo>
                    <a:cubicBezTo>
                      <a:pt x="9" y="518"/>
                      <a:pt x="0" y="714"/>
                      <a:pt x="36" y="794"/>
                    </a:cubicBezTo>
                    <a:cubicBezTo>
                      <a:pt x="98" y="946"/>
                      <a:pt x="2382" y="2801"/>
                      <a:pt x="4479" y="2864"/>
                    </a:cubicBezTo>
                    <a:cubicBezTo>
                      <a:pt x="4479" y="2864"/>
                      <a:pt x="4728" y="2186"/>
                      <a:pt x="4719" y="2070"/>
                    </a:cubicBezTo>
                    <a:cubicBezTo>
                      <a:pt x="4719" y="2070"/>
                      <a:pt x="4024" y="1883"/>
                      <a:pt x="3149" y="1570"/>
                    </a:cubicBezTo>
                    <a:cubicBezTo>
                      <a:pt x="2061" y="1178"/>
                      <a:pt x="696" y="607"/>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6"/>
              <p:cNvSpPr/>
              <p:nvPr/>
            </p:nvSpPr>
            <p:spPr>
              <a:xfrm>
                <a:off x="4192150" y="3356500"/>
                <a:ext cx="118225" cy="63125"/>
              </a:xfrm>
              <a:custGeom>
                <a:avLst/>
                <a:gdLst/>
                <a:ahLst/>
                <a:cxnLst/>
                <a:rect l="l" t="t" r="r" b="b"/>
                <a:pathLst>
                  <a:path w="4729" h="2525" extrusionOk="0">
                    <a:moveTo>
                      <a:pt x="27" y="0"/>
                    </a:moveTo>
                    <a:lnTo>
                      <a:pt x="27" y="0"/>
                    </a:lnTo>
                    <a:cubicBezTo>
                      <a:pt x="9" y="179"/>
                      <a:pt x="0" y="375"/>
                      <a:pt x="36" y="455"/>
                    </a:cubicBezTo>
                    <a:cubicBezTo>
                      <a:pt x="98" y="607"/>
                      <a:pt x="2382" y="2462"/>
                      <a:pt x="4479" y="2525"/>
                    </a:cubicBezTo>
                    <a:cubicBezTo>
                      <a:pt x="4479" y="2525"/>
                      <a:pt x="4728" y="1847"/>
                      <a:pt x="4719" y="1731"/>
                    </a:cubicBezTo>
                    <a:cubicBezTo>
                      <a:pt x="4719" y="1731"/>
                      <a:pt x="4024" y="1544"/>
                      <a:pt x="3149" y="1231"/>
                    </a:cubicBezTo>
                    <a:cubicBezTo>
                      <a:pt x="3071" y="1482"/>
                      <a:pt x="2910" y="1719"/>
                      <a:pt x="2613" y="1719"/>
                    </a:cubicBezTo>
                    <a:cubicBezTo>
                      <a:pt x="2571" y="1719"/>
                      <a:pt x="2527" y="1714"/>
                      <a:pt x="2480" y="1704"/>
                    </a:cubicBezTo>
                    <a:cubicBezTo>
                      <a:pt x="1883" y="1588"/>
                      <a:pt x="660" y="580"/>
                      <a:pt x="27"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2" name="Google Shape;2472;p46"/>
            <p:cNvGrpSpPr/>
            <p:nvPr/>
          </p:nvGrpSpPr>
          <p:grpSpPr>
            <a:xfrm>
              <a:off x="320946" y="3118605"/>
              <a:ext cx="313960" cy="322877"/>
              <a:chOff x="518771" y="2301105"/>
              <a:chExt cx="313960" cy="322877"/>
            </a:xfrm>
          </p:grpSpPr>
          <p:sp>
            <p:nvSpPr>
              <p:cNvPr id="2473" name="Google Shape;2473;p46"/>
              <p:cNvSpPr/>
              <p:nvPr/>
            </p:nvSpPr>
            <p:spPr>
              <a:xfrm flipH="1">
                <a:off x="718789" y="2329219"/>
                <a:ext cx="72576" cy="73443"/>
              </a:xfrm>
              <a:custGeom>
                <a:avLst/>
                <a:gdLst/>
                <a:ahLst/>
                <a:cxnLst/>
                <a:rect l="l" t="t" r="r" b="b"/>
                <a:pathLst>
                  <a:path w="586" h="593" extrusionOk="0">
                    <a:moveTo>
                      <a:pt x="210" y="0"/>
                    </a:moveTo>
                    <a:cubicBezTo>
                      <a:pt x="101" y="0"/>
                      <a:pt x="1" y="143"/>
                      <a:pt x="77" y="227"/>
                    </a:cubicBezTo>
                    <a:cubicBezTo>
                      <a:pt x="112" y="266"/>
                      <a:pt x="143" y="276"/>
                      <a:pt x="167" y="276"/>
                    </a:cubicBezTo>
                    <a:cubicBezTo>
                      <a:pt x="196" y="276"/>
                      <a:pt x="215" y="262"/>
                      <a:pt x="219" y="262"/>
                    </a:cubicBezTo>
                    <a:cubicBezTo>
                      <a:pt x="220" y="262"/>
                      <a:pt x="220" y="262"/>
                      <a:pt x="220" y="263"/>
                    </a:cubicBezTo>
                    <a:cubicBezTo>
                      <a:pt x="282" y="325"/>
                      <a:pt x="496" y="593"/>
                      <a:pt x="496" y="593"/>
                    </a:cubicBezTo>
                    <a:lnTo>
                      <a:pt x="586" y="522"/>
                    </a:lnTo>
                    <a:cubicBezTo>
                      <a:pt x="586" y="522"/>
                      <a:pt x="345" y="245"/>
                      <a:pt x="309" y="200"/>
                    </a:cubicBezTo>
                    <a:cubicBezTo>
                      <a:pt x="300" y="192"/>
                      <a:pt x="398" y="93"/>
                      <a:pt x="265" y="13"/>
                    </a:cubicBezTo>
                    <a:cubicBezTo>
                      <a:pt x="247" y="4"/>
                      <a:pt x="228"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flipH="1">
                <a:off x="744178" y="2405758"/>
                <a:ext cx="88553" cy="40004"/>
              </a:xfrm>
              <a:custGeom>
                <a:avLst/>
                <a:gdLst/>
                <a:ahLst/>
                <a:cxnLst/>
                <a:rect l="l" t="t" r="r" b="b"/>
                <a:pathLst>
                  <a:path w="715" h="323" extrusionOk="0">
                    <a:moveTo>
                      <a:pt x="172" y="0"/>
                    </a:moveTo>
                    <a:cubicBezTo>
                      <a:pt x="163" y="0"/>
                      <a:pt x="154" y="1"/>
                      <a:pt x="144" y="2"/>
                    </a:cubicBezTo>
                    <a:cubicBezTo>
                      <a:pt x="10" y="20"/>
                      <a:pt x="1" y="260"/>
                      <a:pt x="135" y="278"/>
                    </a:cubicBezTo>
                    <a:cubicBezTo>
                      <a:pt x="150" y="282"/>
                      <a:pt x="163" y="283"/>
                      <a:pt x="175" y="283"/>
                    </a:cubicBezTo>
                    <a:cubicBezTo>
                      <a:pt x="249" y="283"/>
                      <a:pt x="260" y="224"/>
                      <a:pt x="267" y="224"/>
                    </a:cubicBezTo>
                    <a:cubicBezTo>
                      <a:pt x="268" y="224"/>
                      <a:pt x="268" y="224"/>
                      <a:pt x="268" y="225"/>
                    </a:cubicBezTo>
                    <a:cubicBezTo>
                      <a:pt x="349" y="243"/>
                      <a:pt x="688" y="323"/>
                      <a:pt x="688" y="323"/>
                    </a:cubicBezTo>
                    <a:lnTo>
                      <a:pt x="714" y="207"/>
                    </a:lnTo>
                    <a:cubicBezTo>
                      <a:pt x="714" y="207"/>
                      <a:pt x="349" y="136"/>
                      <a:pt x="295" y="127"/>
                    </a:cubicBezTo>
                    <a:cubicBezTo>
                      <a:pt x="287" y="118"/>
                      <a:pt x="302"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flipH="1">
                <a:off x="739719" y="2481059"/>
                <a:ext cx="89544" cy="47311"/>
              </a:xfrm>
              <a:custGeom>
                <a:avLst/>
                <a:gdLst/>
                <a:ahLst/>
                <a:cxnLst/>
                <a:rect l="l" t="t" r="r" b="b"/>
                <a:pathLst>
                  <a:path w="723" h="382" extrusionOk="0">
                    <a:moveTo>
                      <a:pt x="686" y="0"/>
                    </a:moveTo>
                    <a:cubicBezTo>
                      <a:pt x="686" y="0"/>
                      <a:pt x="339" y="125"/>
                      <a:pt x="294" y="143"/>
                    </a:cubicBezTo>
                    <a:cubicBezTo>
                      <a:pt x="293" y="143"/>
                      <a:pt x="293" y="144"/>
                      <a:pt x="292" y="144"/>
                    </a:cubicBezTo>
                    <a:cubicBezTo>
                      <a:pt x="278" y="144"/>
                      <a:pt x="243" y="87"/>
                      <a:pt x="184" y="87"/>
                    </a:cubicBezTo>
                    <a:cubicBezTo>
                      <a:pt x="159" y="87"/>
                      <a:pt x="131" y="97"/>
                      <a:pt x="98" y="125"/>
                    </a:cubicBezTo>
                    <a:cubicBezTo>
                      <a:pt x="1" y="206"/>
                      <a:pt x="94" y="381"/>
                      <a:pt x="198" y="381"/>
                    </a:cubicBezTo>
                    <a:cubicBezTo>
                      <a:pt x="209" y="381"/>
                      <a:pt x="220" y="379"/>
                      <a:pt x="232" y="375"/>
                    </a:cubicBezTo>
                    <a:cubicBezTo>
                      <a:pt x="347" y="330"/>
                      <a:pt x="312" y="250"/>
                      <a:pt x="312" y="250"/>
                    </a:cubicBezTo>
                    <a:cubicBezTo>
                      <a:pt x="401" y="214"/>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flipH="1">
                <a:off x="705537" y="2516356"/>
                <a:ext cx="64030" cy="76539"/>
              </a:xfrm>
              <a:custGeom>
                <a:avLst/>
                <a:gdLst/>
                <a:ahLst/>
                <a:cxnLst/>
                <a:rect l="l" t="t" r="r" b="b"/>
                <a:pathLst>
                  <a:path w="517" h="618" extrusionOk="0">
                    <a:moveTo>
                      <a:pt x="428" y="1"/>
                    </a:moveTo>
                    <a:cubicBezTo>
                      <a:pt x="428" y="1"/>
                      <a:pt x="222" y="313"/>
                      <a:pt x="196" y="358"/>
                    </a:cubicBezTo>
                    <a:cubicBezTo>
                      <a:pt x="195" y="358"/>
                      <a:pt x="194" y="358"/>
                      <a:pt x="193" y="358"/>
                    </a:cubicBezTo>
                    <a:cubicBezTo>
                      <a:pt x="183" y="358"/>
                      <a:pt x="157" y="349"/>
                      <a:pt x="128" y="349"/>
                    </a:cubicBezTo>
                    <a:cubicBezTo>
                      <a:pt x="90" y="349"/>
                      <a:pt x="45" y="366"/>
                      <a:pt x="26" y="447"/>
                    </a:cubicBezTo>
                    <a:cubicBezTo>
                      <a:pt x="1" y="541"/>
                      <a:pt x="99" y="617"/>
                      <a:pt x="185" y="617"/>
                    </a:cubicBezTo>
                    <a:cubicBezTo>
                      <a:pt x="221" y="617"/>
                      <a:pt x="255" y="604"/>
                      <a:pt x="276" y="572"/>
                    </a:cubicBezTo>
                    <a:cubicBezTo>
                      <a:pt x="338" y="465"/>
                      <a:pt x="267" y="429"/>
                      <a:pt x="276" y="420"/>
                    </a:cubicBezTo>
                    <a:cubicBezTo>
                      <a:pt x="320" y="349"/>
                      <a:pt x="517" y="72"/>
                      <a:pt x="517" y="72"/>
                    </a:cubicBezTo>
                    <a:lnTo>
                      <a:pt x="4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6"/>
              <p:cNvSpPr/>
              <p:nvPr/>
            </p:nvSpPr>
            <p:spPr>
              <a:xfrm flipH="1">
                <a:off x="549857" y="2512021"/>
                <a:ext cx="78397" cy="68241"/>
              </a:xfrm>
              <a:custGeom>
                <a:avLst/>
                <a:gdLst/>
                <a:ahLst/>
                <a:cxnLst/>
                <a:rect l="l" t="t" r="r" b="b"/>
                <a:pathLst>
                  <a:path w="633" h="551" extrusionOk="0">
                    <a:moveTo>
                      <a:pt x="80" y="0"/>
                    </a:moveTo>
                    <a:lnTo>
                      <a:pt x="0" y="80"/>
                    </a:lnTo>
                    <a:cubicBezTo>
                      <a:pt x="0" y="80"/>
                      <a:pt x="286" y="330"/>
                      <a:pt x="321" y="366"/>
                    </a:cubicBezTo>
                    <a:cubicBezTo>
                      <a:pt x="330" y="375"/>
                      <a:pt x="250" y="482"/>
                      <a:pt x="393" y="544"/>
                    </a:cubicBezTo>
                    <a:cubicBezTo>
                      <a:pt x="405" y="549"/>
                      <a:pt x="418" y="551"/>
                      <a:pt x="430" y="551"/>
                    </a:cubicBezTo>
                    <a:cubicBezTo>
                      <a:pt x="540" y="551"/>
                      <a:pt x="633" y="385"/>
                      <a:pt x="544" y="312"/>
                    </a:cubicBezTo>
                    <a:cubicBezTo>
                      <a:pt x="511" y="283"/>
                      <a:pt x="483" y="274"/>
                      <a:pt x="461" y="274"/>
                    </a:cubicBezTo>
                    <a:cubicBezTo>
                      <a:pt x="426" y="274"/>
                      <a:pt x="403" y="295"/>
                      <a:pt x="395" y="295"/>
                    </a:cubicBezTo>
                    <a:cubicBezTo>
                      <a:pt x="394" y="295"/>
                      <a:pt x="393" y="295"/>
                      <a:pt x="393" y="295"/>
                    </a:cubicBezTo>
                    <a:cubicBezTo>
                      <a:pt x="330" y="241"/>
                      <a:pt x="80"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6"/>
              <p:cNvSpPr/>
              <p:nvPr/>
            </p:nvSpPr>
            <p:spPr>
              <a:xfrm flipH="1">
                <a:off x="518771" y="2462233"/>
                <a:ext cx="89667" cy="35545"/>
              </a:xfrm>
              <a:custGeom>
                <a:avLst/>
                <a:gdLst/>
                <a:ahLst/>
                <a:cxnLst/>
                <a:rect l="l" t="t" r="r" b="b"/>
                <a:pathLst>
                  <a:path w="724" h="287" extrusionOk="0">
                    <a:moveTo>
                      <a:pt x="572" y="1"/>
                    </a:moveTo>
                    <a:cubicBezTo>
                      <a:pt x="447" y="1"/>
                      <a:pt x="447" y="81"/>
                      <a:pt x="447" y="81"/>
                    </a:cubicBezTo>
                    <a:cubicBezTo>
                      <a:pt x="358" y="81"/>
                      <a:pt x="19" y="45"/>
                      <a:pt x="19" y="45"/>
                    </a:cubicBezTo>
                    <a:lnTo>
                      <a:pt x="1" y="152"/>
                    </a:lnTo>
                    <a:cubicBezTo>
                      <a:pt x="1" y="152"/>
                      <a:pt x="375" y="179"/>
                      <a:pt x="429" y="188"/>
                    </a:cubicBezTo>
                    <a:cubicBezTo>
                      <a:pt x="437" y="188"/>
                      <a:pt x="444" y="286"/>
                      <a:pt x="536" y="286"/>
                    </a:cubicBezTo>
                    <a:cubicBezTo>
                      <a:pt x="552" y="286"/>
                      <a:pt x="569" y="284"/>
                      <a:pt x="590" y="277"/>
                    </a:cubicBezTo>
                    <a:cubicBezTo>
                      <a:pt x="723" y="242"/>
                      <a:pt x="697" y="10"/>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flipH="1">
                <a:off x="535862" y="2377768"/>
                <a:ext cx="85828" cy="54742"/>
              </a:xfrm>
              <a:custGeom>
                <a:avLst/>
                <a:gdLst/>
                <a:ahLst/>
                <a:cxnLst/>
                <a:rect l="l" t="t" r="r" b="b"/>
                <a:pathLst>
                  <a:path w="693" h="442" extrusionOk="0">
                    <a:moveTo>
                      <a:pt x="497" y="1"/>
                    </a:moveTo>
                    <a:cubicBezTo>
                      <a:pt x="480" y="1"/>
                      <a:pt x="463" y="5"/>
                      <a:pt x="447" y="14"/>
                    </a:cubicBezTo>
                    <a:cubicBezTo>
                      <a:pt x="349" y="76"/>
                      <a:pt x="393" y="147"/>
                      <a:pt x="384" y="147"/>
                    </a:cubicBezTo>
                    <a:cubicBezTo>
                      <a:pt x="313" y="192"/>
                      <a:pt x="1" y="344"/>
                      <a:pt x="1" y="344"/>
                    </a:cubicBezTo>
                    <a:lnTo>
                      <a:pt x="54" y="442"/>
                    </a:lnTo>
                    <a:cubicBezTo>
                      <a:pt x="54" y="442"/>
                      <a:pt x="375" y="272"/>
                      <a:pt x="420" y="246"/>
                    </a:cubicBezTo>
                    <a:cubicBezTo>
                      <a:pt x="421" y="245"/>
                      <a:pt x="421" y="245"/>
                      <a:pt x="422" y="245"/>
                    </a:cubicBezTo>
                    <a:cubicBezTo>
                      <a:pt x="436" y="245"/>
                      <a:pt x="474" y="289"/>
                      <a:pt x="525" y="289"/>
                    </a:cubicBezTo>
                    <a:cubicBezTo>
                      <a:pt x="552" y="289"/>
                      <a:pt x="583" y="276"/>
                      <a:pt x="616" y="237"/>
                    </a:cubicBezTo>
                    <a:cubicBezTo>
                      <a:pt x="693" y="145"/>
                      <a:pt x="599"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flipH="1">
                <a:off x="604723" y="2321664"/>
                <a:ext cx="55609" cy="80007"/>
              </a:xfrm>
              <a:custGeom>
                <a:avLst/>
                <a:gdLst/>
                <a:ahLst/>
                <a:cxnLst/>
                <a:rect l="l" t="t" r="r" b="b"/>
                <a:pathLst>
                  <a:path w="449" h="646" extrusionOk="0">
                    <a:moveTo>
                      <a:pt x="278" y="0"/>
                    </a:moveTo>
                    <a:cubicBezTo>
                      <a:pt x="232" y="0"/>
                      <a:pt x="189" y="20"/>
                      <a:pt x="170" y="65"/>
                    </a:cubicBezTo>
                    <a:cubicBezTo>
                      <a:pt x="125" y="172"/>
                      <a:pt x="206" y="199"/>
                      <a:pt x="197" y="208"/>
                    </a:cubicBezTo>
                    <a:cubicBezTo>
                      <a:pt x="161" y="288"/>
                      <a:pt x="0" y="591"/>
                      <a:pt x="0" y="591"/>
                    </a:cubicBezTo>
                    <a:lnTo>
                      <a:pt x="99" y="645"/>
                    </a:lnTo>
                    <a:cubicBezTo>
                      <a:pt x="99" y="645"/>
                      <a:pt x="259" y="306"/>
                      <a:pt x="286" y="261"/>
                    </a:cubicBezTo>
                    <a:cubicBezTo>
                      <a:pt x="287" y="260"/>
                      <a:pt x="289" y="260"/>
                      <a:pt x="293" y="260"/>
                    </a:cubicBezTo>
                    <a:cubicBezTo>
                      <a:pt x="300" y="260"/>
                      <a:pt x="310" y="261"/>
                      <a:pt x="322" y="261"/>
                    </a:cubicBezTo>
                    <a:cubicBezTo>
                      <a:pt x="363" y="261"/>
                      <a:pt x="425" y="249"/>
                      <a:pt x="438" y="145"/>
                    </a:cubicBezTo>
                    <a:cubicBezTo>
                      <a:pt x="449" y="60"/>
                      <a:pt x="35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flipH="1">
                <a:off x="637914" y="2540754"/>
                <a:ext cx="42357" cy="83227"/>
              </a:xfrm>
              <a:custGeom>
                <a:avLst/>
                <a:gdLst/>
                <a:ahLst/>
                <a:cxnLst/>
                <a:rect l="l" t="t" r="r" b="b"/>
                <a:pathLst>
                  <a:path w="342" h="672" extrusionOk="0">
                    <a:moveTo>
                      <a:pt x="108" y="0"/>
                    </a:moveTo>
                    <a:cubicBezTo>
                      <a:pt x="108" y="0"/>
                      <a:pt x="135" y="375"/>
                      <a:pt x="135" y="419"/>
                    </a:cubicBezTo>
                    <a:cubicBezTo>
                      <a:pt x="135" y="437"/>
                      <a:pt x="1" y="455"/>
                      <a:pt x="63" y="598"/>
                    </a:cubicBezTo>
                    <a:cubicBezTo>
                      <a:pt x="85" y="649"/>
                      <a:pt x="137" y="671"/>
                      <a:pt x="189" y="671"/>
                    </a:cubicBezTo>
                    <a:cubicBezTo>
                      <a:pt x="265" y="671"/>
                      <a:pt x="342" y="623"/>
                      <a:pt x="331" y="544"/>
                    </a:cubicBezTo>
                    <a:cubicBezTo>
                      <a:pt x="322" y="419"/>
                      <a:pt x="242" y="437"/>
                      <a:pt x="242" y="428"/>
                    </a:cubicBezTo>
                    <a:cubicBezTo>
                      <a:pt x="233" y="339"/>
                      <a:pt x="22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flipH="1">
                <a:off x="666895" y="2301105"/>
                <a:ext cx="42728" cy="83970"/>
              </a:xfrm>
              <a:custGeom>
                <a:avLst/>
                <a:gdLst/>
                <a:ahLst/>
                <a:cxnLst/>
                <a:rect l="l" t="t" r="r" b="b"/>
                <a:pathLst>
                  <a:path w="345" h="678" extrusionOk="0">
                    <a:moveTo>
                      <a:pt x="162" y="0"/>
                    </a:moveTo>
                    <a:cubicBezTo>
                      <a:pt x="84" y="0"/>
                      <a:pt x="1" y="52"/>
                      <a:pt x="6" y="133"/>
                    </a:cubicBezTo>
                    <a:cubicBezTo>
                      <a:pt x="24" y="249"/>
                      <a:pt x="104" y="240"/>
                      <a:pt x="104" y="249"/>
                    </a:cubicBezTo>
                    <a:cubicBezTo>
                      <a:pt x="113" y="338"/>
                      <a:pt x="122" y="677"/>
                      <a:pt x="122" y="677"/>
                    </a:cubicBezTo>
                    <a:lnTo>
                      <a:pt x="229" y="677"/>
                    </a:lnTo>
                    <a:cubicBezTo>
                      <a:pt x="229" y="677"/>
                      <a:pt x="211" y="303"/>
                      <a:pt x="211" y="249"/>
                    </a:cubicBezTo>
                    <a:cubicBezTo>
                      <a:pt x="211" y="240"/>
                      <a:pt x="345" y="222"/>
                      <a:pt x="283" y="71"/>
                    </a:cubicBezTo>
                    <a:cubicBezTo>
                      <a:pt x="262" y="22"/>
                      <a:pt x="213"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flipH="1">
                <a:off x="585031" y="2369470"/>
                <a:ext cx="175867" cy="175743"/>
              </a:xfrm>
              <a:custGeom>
                <a:avLst/>
                <a:gdLst/>
                <a:ahLst/>
                <a:cxnLst/>
                <a:rect l="l" t="t" r="r" b="b"/>
                <a:pathLst>
                  <a:path w="1420" h="1419" extrusionOk="0">
                    <a:moveTo>
                      <a:pt x="714" y="0"/>
                    </a:moveTo>
                    <a:cubicBezTo>
                      <a:pt x="572" y="0"/>
                      <a:pt x="429" y="45"/>
                      <a:pt x="322" y="116"/>
                    </a:cubicBezTo>
                    <a:cubicBezTo>
                      <a:pt x="126" y="241"/>
                      <a:pt x="1" y="464"/>
                      <a:pt x="1" y="705"/>
                    </a:cubicBezTo>
                    <a:cubicBezTo>
                      <a:pt x="1" y="1098"/>
                      <a:pt x="322" y="1419"/>
                      <a:pt x="714" y="1419"/>
                    </a:cubicBezTo>
                    <a:cubicBezTo>
                      <a:pt x="857" y="1419"/>
                      <a:pt x="982" y="1374"/>
                      <a:pt x="1098" y="1303"/>
                    </a:cubicBezTo>
                    <a:cubicBezTo>
                      <a:pt x="1294" y="1178"/>
                      <a:pt x="1419" y="955"/>
                      <a:pt x="1419" y="705"/>
                    </a:cubicBezTo>
                    <a:cubicBezTo>
                      <a:pt x="1419" y="313"/>
                      <a:pt x="1107"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6"/>
              <p:cNvSpPr/>
              <p:nvPr/>
            </p:nvSpPr>
            <p:spPr>
              <a:xfrm flipH="1">
                <a:off x="624910" y="2383837"/>
                <a:ext cx="135987" cy="161377"/>
              </a:xfrm>
              <a:custGeom>
                <a:avLst/>
                <a:gdLst/>
                <a:ahLst/>
                <a:cxnLst/>
                <a:rect l="l" t="t" r="r" b="b"/>
                <a:pathLst>
                  <a:path w="1098" h="1303" extrusionOk="0">
                    <a:moveTo>
                      <a:pt x="322" y="0"/>
                    </a:moveTo>
                    <a:lnTo>
                      <a:pt x="322" y="0"/>
                    </a:lnTo>
                    <a:cubicBezTo>
                      <a:pt x="126" y="125"/>
                      <a:pt x="1" y="348"/>
                      <a:pt x="1" y="589"/>
                    </a:cubicBezTo>
                    <a:cubicBezTo>
                      <a:pt x="1" y="982"/>
                      <a:pt x="322" y="1303"/>
                      <a:pt x="714" y="1303"/>
                    </a:cubicBezTo>
                    <a:cubicBezTo>
                      <a:pt x="857" y="1303"/>
                      <a:pt x="982" y="1258"/>
                      <a:pt x="1098" y="1187"/>
                    </a:cubicBezTo>
                    <a:lnTo>
                      <a:pt x="1098" y="1187"/>
                    </a:lnTo>
                    <a:cubicBezTo>
                      <a:pt x="1083" y="1187"/>
                      <a:pt x="1067" y="1188"/>
                      <a:pt x="1052" y="1188"/>
                    </a:cubicBezTo>
                    <a:cubicBezTo>
                      <a:pt x="807" y="1188"/>
                      <a:pt x="553" y="1118"/>
                      <a:pt x="402" y="875"/>
                    </a:cubicBezTo>
                    <a:cubicBezTo>
                      <a:pt x="197" y="536"/>
                      <a:pt x="242" y="214"/>
                      <a:pt x="32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46"/>
            <p:cNvGrpSpPr/>
            <p:nvPr/>
          </p:nvGrpSpPr>
          <p:grpSpPr>
            <a:xfrm>
              <a:off x="3046796" y="3384905"/>
              <a:ext cx="313960" cy="322877"/>
              <a:chOff x="518771" y="2301105"/>
              <a:chExt cx="313960" cy="322877"/>
            </a:xfrm>
          </p:grpSpPr>
          <p:sp>
            <p:nvSpPr>
              <p:cNvPr id="2486" name="Google Shape;2486;p46"/>
              <p:cNvSpPr/>
              <p:nvPr/>
            </p:nvSpPr>
            <p:spPr>
              <a:xfrm flipH="1">
                <a:off x="718789" y="2329219"/>
                <a:ext cx="72576" cy="73443"/>
              </a:xfrm>
              <a:custGeom>
                <a:avLst/>
                <a:gdLst/>
                <a:ahLst/>
                <a:cxnLst/>
                <a:rect l="l" t="t" r="r" b="b"/>
                <a:pathLst>
                  <a:path w="586" h="593" extrusionOk="0">
                    <a:moveTo>
                      <a:pt x="210" y="0"/>
                    </a:moveTo>
                    <a:cubicBezTo>
                      <a:pt x="101" y="0"/>
                      <a:pt x="1" y="143"/>
                      <a:pt x="77" y="227"/>
                    </a:cubicBezTo>
                    <a:cubicBezTo>
                      <a:pt x="112" y="266"/>
                      <a:pt x="143" y="276"/>
                      <a:pt x="167" y="276"/>
                    </a:cubicBezTo>
                    <a:cubicBezTo>
                      <a:pt x="196" y="276"/>
                      <a:pt x="215" y="262"/>
                      <a:pt x="219" y="262"/>
                    </a:cubicBezTo>
                    <a:cubicBezTo>
                      <a:pt x="220" y="262"/>
                      <a:pt x="220" y="262"/>
                      <a:pt x="220" y="263"/>
                    </a:cubicBezTo>
                    <a:cubicBezTo>
                      <a:pt x="282" y="325"/>
                      <a:pt x="496" y="593"/>
                      <a:pt x="496" y="593"/>
                    </a:cubicBezTo>
                    <a:lnTo>
                      <a:pt x="586" y="522"/>
                    </a:lnTo>
                    <a:cubicBezTo>
                      <a:pt x="586" y="522"/>
                      <a:pt x="345" y="245"/>
                      <a:pt x="309" y="200"/>
                    </a:cubicBezTo>
                    <a:cubicBezTo>
                      <a:pt x="300" y="192"/>
                      <a:pt x="398" y="93"/>
                      <a:pt x="265" y="13"/>
                    </a:cubicBezTo>
                    <a:cubicBezTo>
                      <a:pt x="247" y="4"/>
                      <a:pt x="228"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6"/>
              <p:cNvSpPr/>
              <p:nvPr/>
            </p:nvSpPr>
            <p:spPr>
              <a:xfrm flipH="1">
                <a:off x="744178" y="2405758"/>
                <a:ext cx="88553" cy="40004"/>
              </a:xfrm>
              <a:custGeom>
                <a:avLst/>
                <a:gdLst/>
                <a:ahLst/>
                <a:cxnLst/>
                <a:rect l="l" t="t" r="r" b="b"/>
                <a:pathLst>
                  <a:path w="715" h="323" extrusionOk="0">
                    <a:moveTo>
                      <a:pt x="172" y="0"/>
                    </a:moveTo>
                    <a:cubicBezTo>
                      <a:pt x="163" y="0"/>
                      <a:pt x="154" y="1"/>
                      <a:pt x="144" y="2"/>
                    </a:cubicBezTo>
                    <a:cubicBezTo>
                      <a:pt x="10" y="20"/>
                      <a:pt x="1" y="260"/>
                      <a:pt x="135" y="278"/>
                    </a:cubicBezTo>
                    <a:cubicBezTo>
                      <a:pt x="150" y="282"/>
                      <a:pt x="163" y="283"/>
                      <a:pt x="175" y="283"/>
                    </a:cubicBezTo>
                    <a:cubicBezTo>
                      <a:pt x="249" y="283"/>
                      <a:pt x="260" y="224"/>
                      <a:pt x="267" y="224"/>
                    </a:cubicBezTo>
                    <a:cubicBezTo>
                      <a:pt x="268" y="224"/>
                      <a:pt x="268" y="224"/>
                      <a:pt x="268" y="225"/>
                    </a:cubicBezTo>
                    <a:cubicBezTo>
                      <a:pt x="349" y="243"/>
                      <a:pt x="688" y="323"/>
                      <a:pt x="688" y="323"/>
                    </a:cubicBezTo>
                    <a:lnTo>
                      <a:pt x="714" y="207"/>
                    </a:lnTo>
                    <a:cubicBezTo>
                      <a:pt x="714" y="207"/>
                      <a:pt x="349" y="136"/>
                      <a:pt x="295" y="127"/>
                    </a:cubicBezTo>
                    <a:cubicBezTo>
                      <a:pt x="287" y="118"/>
                      <a:pt x="302"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6"/>
              <p:cNvSpPr/>
              <p:nvPr/>
            </p:nvSpPr>
            <p:spPr>
              <a:xfrm flipH="1">
                <a:off x="739719" y="2481059"/>
                <a:ext cx="89544" cy="47311"/>
              </a:xfrm>
              <a:custGeom>
                <a:avLst/>
                <a:gdLst/>
                <a:ahLst/>
                <a:cxnLst/>
                <a:rect l="l" t="t" r="r" b="b"/>
                <a:pathLst>
                  <a:path w="723" h="382" extrusionOk="0">
                    <a:moveTo>
                      <a:pt x="686" y="0"/>
                    </a:moveTo>
                    <a:cubicBezTo>
                      <a:pt x="686" y="0"/>
                      <a:pt x="339" y="125"/>
                      <a:pt x="294" y="143"/>
                    </a:cubicBezTo>
                    <a:cubicBezTo>
                      <a:pt x="293" y="143"/>
                      <a:pt x="293" y="144"/>
                      <a:pt x="292" y="144"/>
                    </a:cubicBezTo>
                    <a:cubicBezTo>
                      <a:pt x="278" y="144"/>
                      <a:pt x="243" y="87"/>
                      <a:pt x="184" y="87"/>
                    </a:cubicBezTo>
                    <a:cubicBezTo>
                      <a:pt x="159" y="87"/>
                      <a:pt x="131" y="97"/>
                      <a:pt x="98" y="125"/>
                    </a:cubicBezTo>
                    <a:cubicBezTo>
                      <a:pt x="1" y="206"/>
                      <a:pt x="94" y="381"/>
                      <a:pt x="198" y="381"/>
                    </a:cubicBezTo>
                    <a:cubicBezTo>
                      <a:pt x="209" y="381"/>
                      <a:pt x="220" y="379"/>
                      <a:pt x="232" y="375"/>
                    </a:cubicBezTo>
                    <a:cubicBezTo>
                      <a:pt x="347" y="330"/>
                      <a:pt x="312" y="250"/>
                      <a:pt x="312" y="250"/>
                    </a:cubicBezTo>
                    <a:cubicBezTo>
                      <a:pt x="401" y="214"/>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6"/>
              <p:cNvSpPr/>
              <p:nvPr/>
            </p:nvSpPr>
            <p:spPr>
              <a:xfrm flipH="1">
                <a:off x="705537" y="2516356"/>
                <a:ext cx="64030" cy="76539"/>
              </a:xfrm>
              <a:custGeom>
                <a:avLst/>
                <a:gdLst/>
                <a:ahLst/>
                <a:cxnLst/>
                <a:rect l="l" t="t" r="r" b="b"/>
                <a:pathLst>
                  <a:path w="517" h="618" extrusionOk="0">
                    <a:moveTo>
                      <a:pt x="428" y="1"/>
                    </a:moveTo>
                    <a:cubicBezTo>
                      <a:pt x="428" y="1"/>
                      <a:pt x="222" y="313"/>
                      <a:pt x="196" y="358"/>
                    </a:cubicBezTo>
                    <a:cubicBezTo>
                      <a:pt x="195" y="358"/>
                      <a:pt x="194" y="358"/>
                      <a:pt x="193" y="358"/>
                    </a:cubicBezTo>
                    <a:cubicBezTo>
                      <a:pt x="183" y="358"/>
                      <a:pt x="157" y="349"/>
                      <a:pt x="128" y="349"/>
                    </a:cubicBezTo>
                    <a:cubicBezTo>
                      <a:pt x="90" y="349"/>
                      <a:pt x="45" y="366"/>
                      <a:pt x="26" y="447"/>
                    </a:cubicBezTo>
                    <a:cubicBezTo>
                      <a:pt x="1" y="541"/>
                      <a:pt x="99" y="617"/>
                      <a:pt x="185" y="617"/>
                    </a:cubicBezTo>
                    <a:cubicBezTo>
                      <a:pt x="221" y="617"/>
                      <a:pt x="255" y="604"/>
                      <a:pt x="276" y="572"/>
                    </a:cubicBezTo>
                    <a:cubicBezTo>
                      <a:pt x="338" y="465"/>
                      <a:pt x="267" y="429"/>
                      <a:pt x="276" y="420"/>
                    </a:cubicBezTo>
                    <a:cubicBezTo>
                      <a:pt x="320" y="349"/>
                      <a:pt x="517" y="72"/>
                      <a:pt x="517" y="72"/>
                    </a:cubicBezTo>
                    <a:lnTo>
                      <a:pt x="4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flipH="1">
                <a:off x="549857" y="2512021"/>
                <a:ext cx="78397" cy="68241"/>
              </a:xfrm>
              <a:custGeom>
                <a:avLst/>
                <a:gdLst/>
                <a:ahLst/>
                <a:cxnLst/>
                <a:rect l="l" t="t" r="r" b="b"/>
                <a:pathLst>
                  <a:path w="633" h="551" extrusionOk="0">
                    <a:moveTo>
                      <a:pt x="80" y="0"/>
                    </a:moveTo>
                    <a:lnTo>
                      <a:pt x="0" y="80"/>
                    </a:lnTo>
                    <a:cubicBezTo>
                      <a:pt x="0" y="80"/>
                      <a:pt x="286" y="330"/>
                      <a:pt x="321" y="366"/>
                    </a:cubicBezTo>
                    <a:cubicBezTo>
                      <a:pt x="330" y="375"/>
                      <a:pt x="250" y="482"/>
                      <a:pt x="393" y="544"/>
                    </a:cubicBezTo>
                    <a:cubicBezTo>
                      <a:pt x="405" y="549"/>
                      <a:pt x="418" y="551"/>
                      <a:pt x="430" y="551"/>
                    </a:cubicBezTo>
                    <a:cubicBezTo>
                      <a:pt x="540" y="551"/>
                      <a:pt x="633" y="385"/>
                      <a:pt x="544" y="312"/>
                    </a:cubicBezTo>
                    <a:cubicBezTo>
                      <a:pt x="511" y="283"/>
                      <a:pt x="483" y="274"/>
                      <a:pt x="461" y="274"/>
                    </a:cubicBezTo>
                    <a:cubicBezTo>
                      <a:pt x="426" y="274"/>
                      <a:pt x="403" y="295"/>
                      <a:pt x="395" y="295"/>
                    </a:cubicBezTo>
                    <a:cubicBezTo>
                      <a:pt x="394" y="295"/>
                      <a:pt x="393" y="295"/>
                      <a:pt x="393" y="295"/>
                    </a:cubicBezTo>
                    <a:cubicBezTo>
                      <a:pt x="330" y="241"/>
                      <a:pt x="80"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flipH="1">
                <a:off x="518771" y="2462233"/>
                <a:ext cx="89667" cy="35545"/>
              </a:xfrm>
              <a:custGeom>
                <a:avLst/>
                <a:gdLst/>
                <a:ahLst/>
                <a:cxnLst/>
                <a:rect l="l" t="t" r="r" b="b"/>
                <a:pathLst>
                  <a:path w="724" h="287" extrusionOk="0">
                    <a:moveTo>
                      <a:pt x="572" y="1"/>
                    </a:moveTo>
                    <a:cubicBezTo>
                      <a:pt x="447" y="1"/>
                      <a:pt x="447" y="81"/>
                      <a:pt x="447" y="81"/>
                    </a:cubicBezTo>
                    <a:cubicBezTo>
                      <a:pt x="358" y="81"/>
                      <a:pt x="19" y="45"/>
                      <a:pt x="19" y="45"/>
                    </a:cubicBezTo>
                    <a:lnTo>
                      <a:pt x="1" y="152"/>
                    </a:lnTo>
                    <a:cubicBezTo>
                      <a:pt x="1" y="152"/>
                      <a:pt x="375" y="179"/>
                      <a:pt x="429" y="188"/>
                    </a:cubicBezTo>
                    <a:cubicBezTo>
                      <a:pt x="437" y="188"/>
                      <a:pt x="444" y="286"/>
                      <a:pt x="536" y="286"/>
                    </a:cubicBezTo>
                    <a:cubicBezTo>
                      <a:pt x="552" y="286"/>
                      <a:pt x="569" y="284"/>
                      <a:pt x="590" y="277"/>
                    </a:cubicBezTo>
                    <a:cubicBezTo>
                      <a:pt x="723" y="242"/>
                      <a:pt x="697" y="10"/>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6"/>
              <p:cNvSpPr/>
              <p:nvPr/>
            </p:nvSpPr>
            <p:spPr>
              <a:xfrm flipH="1">
                <a:off x="535862" y="2377768"/>
                <a:ext cx="85828" cy="54742"/>
              </a:xfrm>
              <a:custGeom>
                <a:avLst/>
                <a:gdLst/>
                <a:ahLst/>
                <a:cxnLst/>
                <a:rect l="l" t="t" r="r" b="b"/>
                <a:pathLst>
                  <a:path w="693" h="442" extrusionOk="0">
                    <a:moveTo>
                      <a:pt x="497" y="1"/>
                    </a:moveTo>
                    <a:cubicBezTo>
                      <a:pt x="480" y="1"/>
                      <a:pt x="463" y="5"/>
                      <a:pt x="447" y="14"/>
                    </a:cubicBezTo>
                    <a:cubicBezTo>
                      <a:pt x="349" y="76"/>
                      <a:pt x="393" y="147"/>
                      <a:pt x="384" y="147"/>
                    </a:cubicBezTo>
                    <a:cubicBezTo>
                      <a:pt x="313" y="192"/>
                      <a:pt x="1" y="344"/>
                      <a:pt x="1" y="344"/>
                    </a:cubicBezTo>
                    <a:lnTo>
                      <a:pt x="54" y="442"/>
                    </a:lnTo>
                    <a:cubicBezTo>
                      <a:pt x="54" y="442"/>
                      <a:pt x="375" y="272"/>
                      <a:pt x="420" y="246"/>
                    </a:cubicBezTo>
                    <a:cubicBezTo>
                      <a:pt x="421" y="245"/>
                      <a:pt x="421" y="245"/>
                      <a:pt x="422" y="245"/>
                    </a:cubicBezTo>
                    <a:cubicBezTo>
                      <a:pt x="436" y="245"/>
                      <a:pt x="474" y="289"/>
                      <a:pt x="525" y="289"/>
                    </a:cubicBezTo>
                    <a:cubicBezTo>
                      <a:pt x="552" y="289"/>
                      <a:pt x="583" y="276"/>
                      <a:pt x="616" y="237"/>
                    </a:cubicBezTo>
                    <a:cubicBezTo>
                      <a:pt x="693" y="145"/>
                      <a:pt x="599"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6"/>
              <p:cNvSpPr/>
              <p:nvPr/>
            </p:nvSpPr>
            <p:spPr>
              <a:xfrm flipH="1">
                <a:off x="604723" y="2321664"/>
                <a:ext cx="55609" cy="80007"/>
              </a:xfrm>
              <a:custGeom>
                <a:avLst/>
                <a:gdLst/>
                <a:ahLst/>
                <a:cxnLst/>
                <a:rect l="l" t="t" r="r" b="b"/>
                <a:pathLst>
                  <a:path w="449" h="646" extrusionOk="0">
                    <a:moveTo>
                      <a:pt x="278" y="0"/>
                    </a:moveTo>
                    <a:cubicBezTo>
                      <a:pt x="232" y="0"/>
                      <a:pt x="189" y="20"/>
                      <a:pt x="170" y="65"/>
                    </a:cubicBezTo>
                    <a:cubicBezTo>
                      <a:pt x="125" y="172"/>
                      <a:pt x="206" y="199"/>
                      <a:pt x="197" y="208"/>
                    </a:cubicBezTo>
                    <a:cubicBezTo>
                      <a:pt x="161" y="288"/>
                      <a:pt x="0" y="591"/>
                      <a:pt x="0" y="591"/>
                    </a:cubicBezTo>
                    <a:lnTo>
                      <a:pt x="99" y="645"/>
                    </a:lnTo>
                    <a:cubicBezTo>
                      <a:pt x="99" y="645"/>
                      <a:pt x="259" y="306"/>
                      <a:pt x="286" y="261"/>
                    </a:cubicBezTo>
                    <a:cubicBezTo>
                      <a:pt x="287" y="260"/>
                      <a:pt x="289" y="260"/>
                      <a:pt x="293" y="260"/>
                    </a:cubicBezTo>
                    <a:cubicBezTo>
                      <a:pt x="300" y="260"/>
                      <a:pt x="310" y="261"/>
                      <a:pt x="322" y="261"/>
                    </a:cubicBezTo>
                    <a:cubicBezTo>
                      <a:pt x="363" y="261"/>
                      <a:pt x="425" y="249"/>
                      <a:pt x="438" y="145"/>
                    </a:cubicBezTo>
                    <a:cubicBezTo>
                      <a:pt x="449" y="60"/>
                      <a:pt x="35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flipH="1">
                <a:off x="637914" y="2540754"/>
                <a:ext cx="42357" cy="83227"/>
              </a:xfrm>
              <a:custGeom>
                <a:avLst/>
                <a:gdLst/>
                <a:ahLst/>
                <a:cxnLst/>
                <a:rect l="l" t="t" r="r" b="b"/>
                <a:pathLst>
                  <a:path w="342" h="672" extrusionOk="0">
                    <a:moveTo>
                      <a:pt x="108" y="0"/>
                    </a:moveTo>
                    <a:cubicBezTo>
                      <a:pt x="108" y="0"/>
                      <a:pt x="135" y="375"/>
                      <a:pt x="135" y="419"/>
                    </a:cubicBezTo>
                    <a:cubicBezTo>
                      <a:pt x="135" y="437"/>
                      <a:pt x="1" y="455"/>
                      <a:pt x="63" y="598"/>
                    </a:cubicBezTo>
                    <a:cubicBezTo>
                      <a:pt x="85" y="649"/>
                      <a:pt x="137" y="671"/>
                      <a:pt x="189" y="671"/>
                    </a:cubicBezTo>
                    <a:cubicBezTo>
                      <a:pt x="265" y="671"/>
                      <a:pt x="342" y="623"/>
                      <a:pt x="331" y="544"/>
                    </a:cubicBezTo>
                    <a:cubicBezTo>
                      <a:pt x="322" y="419"/>
                      <a:pt x="242" y="437"/>
                      <a:pt x="242" y="428"/>
                    </a:cubicBezTo>
                    <a:cubicBezTo>
                      <a:pt x="233" y="339"/>
                      <a:pt x="22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flipH="1">
                <a:off x="666895" y="2301105"/>
                <a:ext cx="42728" cy="83970"/>
              </a:xfrm>
              <a:custGeom>
                <a:avLst/>
                <a:gdLst/>
                <a:ahLst/>
                <a:cxnLst/>
                <a:rect l="l" t="t" r="r" b="b"/>
                <a:pathLst>
                  <a:path w="345" h="678" extrusionOk="0">
                    <a:moveTo>
                      <a:pt x="162" y="0"/>
                    </a:moveTo>
                    <a:cubicBezTo>
                      <a:pt x="84" y="0"/>
                      <a:pt x="1" y="52"/>
                      <a:pt x="6" y="133"/>
                    </a:cubicBezTo>
                    <a:cubicBezTo>
                      <a:pt x="24" y="249"/>
                      <a:pt x="104" y="240"/>
                      <a:pt x="104" y="249"/>
                    </a:cubicBezTo>
                    <a:cubicBezTo>
                      <a:pt x="113" y="338"/>
                      <a:pt x="122" y="677"/>
                      <a:pt x="122" y="677"/>
                    </a:cubicBezTo>
                    <a:lnTo>
                      <a:pt x="229" y="677"/>
                    </a:lnTo>
                    <a:cubicBezTo>
                      <a:pt x="229" y="677"/>
                      <a:pt x="211" y="303"/>
                      <a:pt x="211" y="249"/>
                    </a:cubicBezTo>
                    <a:cubicBezTo>
                      <a:pt x="211" y="240"/>
                      <a:pt x="345" y="222"/>
                      <a:pt x="283" y="71"/>
                    </a:cubicBezTo>
                    <a:cubicBezTo>
                      <a:pt x="262" y="22"/>
                      <a:pt x="213"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flipH="1">
                <a:off x="585031" y="2369470"/>
                <a:ext cx="175867" cy="175743"/>
              </a:xfrm>
              <a:custGeom>
                <a:avLst/>
                <a:gdLst/>
                <a:ahLst/>
                <a:cxnLst/>
                <a:rect l="l" t="t" r="r" b="b"/>
                <a:pathLst>
                  <a:path w="1420" h="1419" extrusionOk="0">
                    <a:moveTo>
                      <a:pt x="714" y="0"/>
                    </a:moveTo>
                    <a:cubicBezTo>
                      <a:pt x="572" y="0"/>
                      <a:pt x="429" y="45"/>
                      <a:pt x="322" y="116"/>
                    </a:cubicBezTo>
                    <a:cubicBezTo>
                      <a:pt x="126" y="241"/>
                      <a:pt x="1" y="464"/>
                      <a:pt x="1" y="705"/>
                    </a:cubicBezTo>
                    <a:cubicBezTo>
                      <a:pt x="1" y="1098"/>
                      <a:pt x="322" y="1419"/>
                      <a:pt x="714" y="1419"/>
                    </a:cubicBezTo>
                    <a:cubicBezTo>
                      <a:pt x="857" y="1419"/>
                      <a:pt x="982" y="1374"/>
                      <a:pt x="1098" y="1303"/>
                    </a:cubicBezTo>
                    <a:cubicBezTo>
                      <a:pt x="1294" y="1178"/>
                      <a:pt x="1419" y="955"/>
                      <a:pt x="1419" y="705"/>
                    </a:cubicBezTo>
                    <a:cubicBezTo>
                      <a:pt x="1419" y="313"/>
                      <a:pt x="1107"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flipH="1">
                <a:off x="624910" y="2383837"/>
                <a:ext cx="135987" cy="161377"/>
              </a:xfrm>
              <a:custGeom>
                <a:avLst/>
                <a:gdLst/>
                <a:ahLst/>
                <a:cxnLst/>
                <a:rect l="l" t="t" r="r" b="b"/>
                <a:pathLst>
                  <a:path w="1098" h="1303" extrusionOk="0">
                    <a:moveTo>
                      <a:pt x="322" y="0"/>
                    </a:moveTo>
                    <a:lnTo>
                      <a:pt x="322" y="0"/>
                    </a:lnTo>
                    <a:cubicBezTo>
                      <a:pt x="126" y="125"/>
                      <a:pt x="1" y="348"/>
                      <a:pt x="1" y="589"/>
                    </a:cubicBezTo>
                    <a:cubicBezTo>
                      <a:pt x="1" y="982"/>
                      <a:pt x="322" y="1303"/>
                      <a:pt x="714" y="1303"/>
                    </a:cubicBezTo>
                    <a:cubicBezTo>
                      <a:pt x="857" y="1303"/>
                      <a:pt x="982" y="1258"/>
                      <a:pt x="1098" y="1187"/>
                    </a:cubicBezTo>
                    <a:lnTo>
                      <a:pt x="1098" y="1187"/>
                    </a:lnTo>
                    <a:cubicBezTo>
                      <a:pt x="1083" y="1187"/>
                      <a:pt x="1067" y="1188"/>
                      <a:pt x="1052" y="1188"/>
                    </a:cubicBezTo>
                    <a:cubicBezTo>
                      <a:pt x="807" y="1188"/>
                      <a:pt x="553" y="1118"/>
                      <a:pt x="402" y="875"/>
                    </a:cubicBezTo>
                    <a:cubicBezTo>
                      <a:pt x="197" y="536"/>
                      <a:pt x="242" y="214"/>
                      <a:pt x="32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8" name="Google Shape;2498;p46"/>
            <p:cNvGrpSpPr/>
            <p:nvPr/>
          </p:nvGrpSpPr>
          <p:grpSpPr>
            <a:xfrm>
              <a:off x="2223146" y="4280630"/>
              <a:ext cx="313960" cy="322877"/>
              <a:chOff x="518771" y="2301105"/>
              <a:chExt cx="313960" cy="322877"/>
            </a:xfrm>
          </p:grpSpPr>
          <p:sp>
            <p:nvSpPr>
              <p:cNvPr id="2499" name="Google Shape;2499;p46"/>
              <p:cNvSpPr/>
              <p:nvPr/>
            </p:nvSpPr>
            <p:spPr>
              <a:xfrm flipH="1">
                <a:off x="718789" y="2329219"/>
                <a:ext cx="72576" cy="73443"/>
              </a:xfrm>
              <a:custGeom>
                <a:avLst/>
                <a:gdLst/>
                <a:ahLst/>
                <a:cxnLst/>
                <a:rect l="l" t="t" r="r" b="b"/>
                <a:pathLst>
                  <a:path w="586" h="593" extrusionOk="0">
                    <a:moveTo>
                      <a:pt x="210" y="0"/>
                    </a:moveTo>
                    <a:cubicBezTo>
                      <a:pt x="101" y="0"/>
                      <a:pt x="1" y="143"/>
                      <a:pt x="77" y="227"/>
                    </a:cubicBezTo>
                    <a:cubicBezTo>
                      <a:pt x="112" y="266"/>
                      <a:pt x="143" y="276"/>
                      <a:pt x="167" y="276"/>
                    </a:cubicBezTo>
                    <a:cubicBezTo>
                      <a:pt x="196" y="276"/>
                      <a:pt x="215" y="262"/>
                      <a:pt x="219" y="262"/>
                    </a:cubicBezTo>
                    <a:cubicBezTo>
                      <a:pt x="220" y="262"/>
                      <a:pt x="220" y="262"/>
                      <a:pt x="220" y="263"/>
                    </a:cubicBezTo>
                    <a:cubicBezTo>
                      <a:pt x="282" y="325"/>
                      <a:pt x="496" y="593"/>
                      <a:pt x="496" y="593"/>
                    </a:cubicBezTo>
                    <a:lnTo>
                      <a:pt x="586" y="522"/>
                    </a:lnTo>
                    <a:cubicBezTo>
                      <a:pt x="586" y="522"/>
                      <a:pt x="345" y="245"/>
                      <a:pt x="309" y="200"/>
                    </a:cubicBezTo>
                    <a:cubicBezTo>
                      <a:pt x="300" y="192"/>
                      <a:pt x="398" y="93"/>
                      <a:pt x="265" y="13"/>
                    </a:cubicBezTo>
                    <a:cubicBezTo>
                      <a:pt x="247" y="4"/>
                      <a:pt x="228"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6"/>
              <p:cNvSpPr/>
              <p:nvPr/>
            </p:nvSpPr>
            <p:spPr>
              <a:xfrm flipH="1">
                <a:off x="744178" y="2405758"/>
                <a:ext cx="88553" cy="40004"/>
              </a:xfrm>
              <a:custGeom>
                <a:avLst/>
                <a:gdLst/>
                <a:ahLst/>
                <a:cxnLst/>
                <a:rect l="l" t="t" r="r" b="b"/>
                <a:pathLst>
                  <a:path w="715" h="323" extrusionOk="0">
                    <a:moveTo>
                      <a:pt x="172" y="0"/>
                    </a:moveTo>
                    <a:cubicBezTo>
                      <a:pt x="163" y="0"/>
                      <a:pt x="154" y="1"/>
                      <a:pt x="144" y="2"/>
                    </a:cubicBezTo>
                    <a:cubicBezTo>
                      <a:pt x="10" y="20"/>
                      <a:pt x="1" y="260"/>
                      <a:pt x="135" y="278"/>
                    </a:cubicBezTo>
                    <a:cubicBezTo>
                      <a:pt x="150" y="282"/>
                      <a:pt x="163" y="283"/>
                      <a:pt x="175" y="283"/>
                    </a:cubicBezTo>
                    <a:cubicBezTo>
                      <a:pt x="249" y="283"/>
                      <a:pt x="260" y="224"/>
                      <a:pt x="267" y="224"/>
                    </a:cubicBezTo>
                    <a:cubicBezTo>
                      <a:pt x="268" y="224"/>
                      <a:pt x="268" y="224"/>
                      <a:pt x="268" y="225"/>
                    </a:cubicBezTo>
                    <a:cubicBezTo>
                      <a:pt x="349" y="243"/>
                      <a:pt x="688" y="323"/>
                      <a:pt x="688" y="323"/>
                    </a:cubicBezTo>
                    <a:lnTo>
                      <a:pt x="714" y="207"/>
                    </a:lnTo>
                    <a:cubicBezTo>
                      <a:pt x="714" y="207"/>
                      <a:pt x="349" y="136"/>
                      <a:pt x="295" y="127"/>
                    </a:cubicBezTo>
                    <a:cubicBezTo>
                      <a:pt x="287" y="118"/>
                      <a:pt x="302"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6"/>
              <p:cNvSpPr/>
              <p:nvPr/>
            </p:nvSpPr>
            <p:spPr>
              <a:xfrm flipH="1">
                <a:off x="739719" y="2481059"/>
                <a:ext cx="89544" cy="47311"/>
              </a:xfrm>
              <a:custGeom>
                <a:avLst/>
                <a:gdLst/>
                <a:ahLst/>
                <a:cxnLst/>
                <a:rect l="l" t="t" r="r" b="b"/>
                <a:pathLst>
                  <a:path w="723" h="382" extrusionOk="0">
                    <a:moveTo>
                      <a:pt x="686" y="0"/>
                    </a:moveTo>
                    <a:cubicBezTo>
                      <a:pt x="686" y="0"/>
                      <a:pt x="339" y="125"/>
                      <a:pt x="294" y="143"/>
                    </a:cubicBezTo>
                    <a:cubicBezTo>
                      <a:pt x="293" y="143"/>
                      <a:pt x="293" y="144"/>
                      <a:pt x="292" y="144"/>
                    </a:cubicBezTo>
                    <a:cubicBezTo>
                      <a:pt x="278" y="144"/>
                      <a:pt x="243" y="87"/>
                      <a:pt x="184" y="87"/>
                    </a:cubicBezTo>
                    <a:cubicBezTo>
                      <a:pt x="159" y="87"/>
                      <a:pt x="131" y="97"/>
                      <a:pt x="98" y="125"/>
                    </a:cubicBezTo>
                    <a:cubicBezTo>
                      <a:pt x="1" y="206"/>
                      <a:pt x="94" y="381"/>
                      <a:pt x="198" y="381"/>
                    </a:cubicBezTo>
                    <a:cubicBezTo>
                      <a:pt x="209" y="381"/>
                      <a:pt x="220" y="379"/>
                      <a:pt x="232" y="375"/>
                    </a:cubicBezTo>
                    <a:cubicBezTo>
                      <a:pt x="347" y="330"/>
                      <a:pt x="312" y="250"/>
                      <a:pt x="312" y="250"/>
                    </a:cubicBezTo>
                    <a:cubicBezTo>
                      <a:pt x="401" y="214"/>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6"/>
              <p:cNvSpPr/>
              <p:nvPr/>
            </p:nvSpPr>
            <p:spPr>
              <a:xfrm flipH="1">
                <a:off x="705537" y="2516356"/>
                <a:ext cx="64030" cy="76539"/>
              </a:xfrm>
              <a:custGeom>
                <a:avLst/>
                <a:gdLst/>
                <a:ahLst/>
                <a:cxnLst/>
                <a:rect l="l" t="t" r="r" b="b"/>
                <a:pathLst>
                  <a:path w="517" h="618" extrusionOk="0">
                    <a:moveTo>
                      <a:pt x="428" y="1"/>
                    </a:moveTo>
                    <a:cubicBezTo>
                      <a:pt x="428" y="1"/>
                      <a:pt x="222" y="313"/>
                      <a:pt x="196" y="358"/>
                    </a:cubicBezTo>
                    <a:cubicBezTo>
                      <a:pt x="195" y="358"/>
                      <a:pt x="194" y="358"/>
                      <a:pt x="193" y="358"/>
                    </a:cubicBezTo>
                    <a:cubicBezTo>
                      <a:pt x="183" y="358"/>
                      <a:pt x="157" y="349"/>
                      <a:pt x="128" y="349"/>
                    </a:cubicBezTo>
                    <a:cubicBezTo>
                      <a:pt x="90" y="349"/>
                      <a:pt x="45" y="366"/>
                      <a:pt x="26" y="447"/>
                    </a:cubicBezTo>
                    <a:cubicBezTo>
                      <a:pt x="1" y="541"/>
                      <a:pt x="99" y="617"/>
                      <a:pt x="185" y="617"/>
                    </a:cubicBezTo>
                    <a:cubicBezTo>
                      <a:pt x="221" y="617"/>
                      <a:pt x="255" y="604"/>
                      <a:pt x="276" y="572"/>
                    </a:cubicBezTo>
                    <a:cubicBezTo>
                      <a:pt x="338" y="465"/>
                      <a:pt x="267" y="429"/>
                      <a:pt x="276" y="420"/>
                    </a:cubicBezTo>
                    <a:cubicBezTo>
                      <a:pt x="320" y="349"/>
                      <a:pt x="517" y="72"/>
                      <a:pt x="517" y="72"/>
                    </a:cubicBezTo>
                    <a:lnTo>
                      <a:pt x="4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6"/>
              <p:cNvSpPr/>
              <p:nvPr/>
            </p:nvSpPr>
            <p:spPr>
              <a:xfrm flipH="1">
                <a:off x="549857" y="2512021"/>
                <a:ext cx="78397" cy="68241"/>
              </a:xfrm>
              <a:custGeom>
                <a:avLst/>
                <a:gdLst/>
                <a:ahLst/>
                <a:cxnLst/>
                <a:rect l="l" t="t" r="r" b="b"/>
                <a:pathLst>
                  <a:path w="633" h="551" extrusionOk="0">
                    <a:moveTo>
                      <a:pt x="80" y="0"/>
                    </a:moveTo>
                    <a:lnTo>
                      <a:pt x="0" y="80"/>
                    </a:lnTo>
                    <a:cubicBezTo>
                      <a:pt x="0" y="80"/>
                      <a:pt x="286" y="330"/>
                      <a:pt x="321" y="366"/>
                    </a:cubicBezTo>
                    <a:cubicBezTo>
                      <a:pt x="330" y="375"/>
                      <a:pt x="250" y="482"/>
                      <a:pt x="393" y="544"/>
                    </a:cubicBezTo>
                    <a:cubicBezTo>
                      <a:pt x="405" y="549"/>
                      <a:pt x="418" y="551"/>
                      <a:pt x="430" y="551"/>
                    </a:cubicBezTo>
                    <a:cubicBezTo>
                      <a:pt x="540" y="551"/>
                      <a:pt x="633" y="385"/>
                      <a:pt x="544" y="312"/>
                    </a:cubicBezTo>
                    <a:cubicBezTo>
                      <a:pt x="511" y="283"/>
                      <a:pt x="483" y="274"/>
                      <a:pt x="461" y="274"/>
                    </a:cubicBezTo>
                    <a:cubicBezTo>
                      <a:pt x="426" y="274"/>
                      <a:pt x="403" y="295"/>
                      <a:pt x="395" y="295"/>
                    </a:cubicBezTo>
                    <a:cubicBezTo>
                      <a:pt x="394" y="295"/>
                      <a:pt x="393" y="295"/>
                      <a:pt x="393" y="295"/>
                    </a:cubicBezTo>
                    <a:cubicBezTo>
                      <a:pt x="330" y="241"/>
                      <a:pt x="80"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6"/>
              <p:cNvSpPr/>
              <p:nvPr/>
            </p:nvSpPr>
            <p:spPr>
              <a:xfrm flipH="1">
                <a:off x="518771" y="2462233"/>
                <a:ext cx="89667" cy="35545"/>
              </a:xfrm>
              <a:custGeom>
                <a:avLst/>
                <a:gdLst/>
                <a:ahLst/>
                <a:cxnLst/>
                <a:rect l="l" t="t" r="r" b="b"/>
                <a:pathLst>
                  <a:path w="724" h="287" extrusionOk="0">
                    <a:moveTo>
                      <a:pt x="572" y="1"/>
                    </a:moveTo>
                    <a:cubicBezTo>
                      <a:pt x="447" y="1"/>
                      <a:pt x="447" y="81"/>
                      <a:pt x="447" y="81"/>
                    </a:cubicBezTo>
                    <a:cubicBezTo>
                      <a:pt x="358" y="81"/>
                      <a:pt x="19" y="45"/>
                      <a:pt x="19" y="45"/>
                    </a:cubicBezTo>
                    <a:lnTo>
                      <a:pt x="1" y="152"/>
                    </a:lnTo>
                    <a:cubicBezTo>
                      <a:pt x="1" y="152"/>
                      <a:pt x="375" y="179"/>
                      <a:pt x="429" y="188"/>
                    </a:cubicBezTo>
                    <a:cubicBezTo>
                      <a:pt x="437" y="188"/>
                      <a:pt x="444" y="286"/>
                      <a:pt x="536" y="286"/>
                    </a:cubicBezTo>
                    <a:cubicBezTo>
                      <a:pt x="552" y="286"/>
                      <a:pt x="569" y="284"/>
                      <a:pt x="590" y="277"/>
                    </a:cubicBezTo>
                    <a:cubicBezTo>
                      <a:pt x="723" y="242"/>
                      <a:pt x="697" y="10"/>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6"/>
              <p:cNvSpPr/>
              <p:nvPr/>
            </p:nvSpPr>
            <p:spPr>
              <a:xfrm flipH="1">
                <a:off x="535862" y="2377768"/>
                <a:ext cx="85828" cy="54742"/>
              </a:xfrm>
              <a:custGeom>
                <a:avLst/>
                <a:gdLst/>
                <a:ahLst/>
                <a:cxnLst/>
                <a:rect l="l" t="t" r="r" b="b"/>
                <a:pathLst>
                  <a:path w="693" h="442" extrusionOk="0">
                    <a:moveTo>
                      <a:pt x="497" y="1"/>
                    </a:moveTo>
                    <a:cubicBezTo>
                      <a:pt x="480" y="1"/>
                      <a:pt x="463" y="5"/>
                      <a:pt x="447" y="14"/>
                    </a:cubicBezTo>
                    <a:cubicBezTo>
                      <a:pt x="349" y="76"/>
                      <a:pt x="393" y="147"/>
                      <a:pt x="384" y="147"/>
                    </a:cubicBezTo>
                    <a:cubicBezTo>
                      <a:pt x="313" y="192"/>
                      <a:pt x="1" y="344"/>
                      <a:pt x="1" y="344"/>
                    </a:cubicBezTo>
                    <a:lnTo>
                      <a:pt x="54" y="442"/>
                    </a:lnTo>
                    <a:cubicBezTo>
                      <a:pt x="54" y="442"/>
                      <a:pt x="375" y="272"/>
                      <a:pt x="420" y="246"/>
                    </a:cubicBezTo>
                    <a:cubicBezTo>
                      <a:pt x="421" y="245"/>
                      <a:pt x="421" y="245"/>
                      <a:pt x="422" y="245"/>
                    </a:cubicBezTo>
                    <a:cubicBezTo>
                      <a:pt x="436" y="245"/>
                      <a:pt x="474" y="289"/>
                      <a:pt x="525" y="289"/>
                    </a:cubicBezTo>
                    <a:cubicBezTo>
                      <a:pt x="552" y="289"/>
                      <a:pt x="583" y="276"/>
                      <a:pt x="616" y="237"/>
                    </a:cubicBezTo>
                    <a:cubicBezTo>
                      <a:pt x="693" y="145"/>
                      <a:pt x="599"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6"/>
              <p:cNvSpPr/>
              <p:nvPr/>
            </p:nvSpPr>
            <p:spPr>
              <a:xfrm flipH="1">
                <a:off x="604723" y="2321664"/>
                <a:ext cx="55609" cy="80007"/>
              </a:xfrm>
              <a:custGeom>
                <a:avLst/>
                <a:gdLst/>
                <a:ahLst/>
                <a:cxnLst/>
                <a:rect l="l" t="t" r="r" b="b"/>
                <a:pathLst>
                  <a:path w="449" h="646" extrusionOk="0">
                    <a:moveTo>
                      <a:pt x="278" y="0"/>
                    </a:moveTo>
                    <a:cubicBezTo>
                      <a:pt x="232" y="0"/>
                      <a:pt x="189" y="20"/>
                      <a:pt x="170" y="65"/>
                    </a:cubicBezTo>
                    <a:cubicBezTo>
                      <a:pt x="125" y="172"/>
                      <a:pt x="206" y="199"/>
                      <a:pt x="197" y="208"/>
                    </a:cubicBezTo>
                    <a:cubicBezTo>
                      <a:pt x="161" y="288"/>
                      <a:pt x="0" y="591"/>
                      <a:pt x="0" y="591"/>
                    </a:cubicBezTo>
                    <a:lnTo>
                      <a:pt x="99" y="645"/>
                    </a:lnTo>
                    <a:cubicBezTo>
                      <a:pt x="99" y="645"/>
                      <a:pt x="259" y="306"/>
                      <a:pt x="286" y="261"/>
                    </a:cubicBezTo>
                    <a:cubicBezTo>
                      <a:pt x="287" y="260"/>
                      <a:pt x="289" y="260"/>
                      <a:pt x="293" y="260"/>
                    </a:cubicBezTo>
                    <a:cubicBezTo>
                      <a:pt x="300" y="260"/>
                      <a:pt x="310" y="261"/>
                      <a:pt x="322" y="261"/>
                    </a:cubicBezTo>
                    <a:cubicBezTo>
                      <a:pt x="363" y="261"/>
                      <a:pt x="425" y="249"/>
                      <a:pt x="438" y="145"/>
                    </a:cubicBezTo>
                    <a:cubicBezTo>
                      <a:pt x="449" y="60"/>
                      <a:pt x="35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6"/>
              <p:cNvSpPr/>
              <p:nvPr/>
            </p:nvSpPr>
            <p:spPr>
              <a:xfrm flipH="1">
                <a:off x="637914" y="2540754"/>
                <a:ext cx="42357" cy="83227"/>
              </a:xfrm>
              <a:custGeom>
                <a:avLst/>
                <a:gdLst/>
                <a:ahLst/>
                <a:cxnLst/>
                <a:rect l="l" t="t" r="r" b="b"/>
                <a:pathLst>
                  <a:path w="342" h="672" extrusionOk="0">
                    <a:moveTo>
                      <a:pt x="108" y="0"/>
                    </a:moveTo>
                    <a:cubicBezTo>
                      <a:pt x="108" y="0"/>
                      <a:pt x="135" y="375"/>
                      <a:pt x="135" y="419"/>
                    </a:cubicBezTo>
                    <a:cubicBezTo>
                      <a:pt x="135" y="437"/>
                      <a:pt x="1" y="455"/>
                      <a:pt x="63" y="598"/>
                    </a:cubicBezTo>
                    <a:cubicBezTo>
                      <a:pt x="85" y="649"/>
                      <a:pt x="137" y="671"/>
                      <a:pt x="189" y="671"/>
                    </a:cubicBezTo>
                    <a:cubicBezTo>
                      <a:pt x="265" y="671"/>
                      <a:pt x="342" y="623"/>
                      <a:pt x="331" y="544"/>
                    </a:cubicBezTo>
                    <a:cubicBezTo>
                      <a:pt x="322" y="419"/>
                      <a:pt x="242" y="437"/>
                      <a:pt x="242" y="428"/>
                    </a:cubicBezTo>
                    <a:cubicBezTo>
                      <a:pt x="233" y="339"/>
                      <a:pt x="22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6"/>
              <p:cNvSpPr/>
              <p:nvPr/>
            </p:nvSpPr>
            <p:spPr>
              <a:xfrm flipH="1">
                <a:off x="666895" y="2301105"/>
                <a:ext cx="42728" cy="83970"/>
              </a:xfrm>
              <a:custGeom>
                <a:avLst/>
                <a:gdLst/>
                <a:ahLst/>
                <a:cxnLst/>
                <a:rect l="l" t="t" r="r" b="b"/>
                <a:pathLst>
                  <a:path w="345" h="678" extrusionOk="0">
                    <a:moveTo>
                      <a:pt x="162" y="0"/>
                    </a:moveTo>
                    <a:cubicBezTo>
                      <a:pt x="84" y="0"/>
                      <a:pt x="1" y="52"/>
                      <a:pt x="6" y="133"/>
                    </a:cubicBezTo>
                    <a:cubicBezTo>
                      <a:pt x="24" y="249"/>
                      <a:pt x="104" y="240"/>
                      <a:pt x="104" y="249"/>
                    </a:cubicBezTo>
                    <a:cubicBezTo>
                      <a:pt x="113" y="338"/>
                      <a:pt x="122" y="677"/>
                      <a:pt x="122" y="677"/>
                    </a:cubicBezTo>
                    <a:lnTo>
                      <a:pt x="229" y="677"/>
                    </a:lnTo>
                    <a:cubicBezTo>
                      <a:pt x="229" y="677"/>
                      <a:pt x="211" y="303"/>
                      <a:pt x="211" y="249"/>
                    </a:cubicBezTo>
                    <a:cubicBezTo>
                      <a:pt x="211" y="240"/>
                      <a:pt x="345" y="222"/>
                      <a:pt x="283" y="71"/>
                    </a:cubicBezTo>
                    <a:cubicBezTo>
                      <a:pt x="262" y="22"/>
                      <a:pt x="213"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flipH="1">
                <a:off x="585031" y="2369470"/>
                <a:ext cx="175867" cy="175743"/>
              </a:xfrm>
              <a:custGeom>
                <a:avLst/>
                <a:gdLst/>
                <a:ahLst/>
                <a:cxnLst/>
                <a:rect l="l" t="t" r="r" b="b"/>
                <a:pathLst>
                  <a:path w="1420" h="1419" extrusionOk="0">
                    <a:moveTo>
                      <a:pt x="714" y="0"/>
                    </a:moveTo>
                    <a:cubicBezTo>
                      <a:pt x="572" y="0"/>
                      <a:pt x="429" y="45"/>
                      <a:pt x="322" y="116"/>
                    </a:cubicBezTo>
                    <a:cubicBezTo>
                      <a:pt x="126" y="241"/>
                      <a:pt x="1" y="464"/>
                      <a:pt x="1" y="705"/>
                    </a:cubicBezTo>
                    <a:cubicBezTo>
                      <a:pt x="1" y="1098"/>
                      <a:pt x="322" y="1419"/>
                      <a:pt x="714" y="1419"/>
                    </a:cubicBezTo>
                    <a:cubicBezTo>
                      <a:pt x="857" y="1419"/>
                      <a:pt x="982" y="1374"/>
                      <a:pt x="1098" y="1303"/>
                    </a:cubicBezTo>
                    <a:cubicBezTo>
                      <a:pt x="1294" y="1178"/>
                      <a:pt x="1419" y="955"/>
                      <a:pt x="1419" y="705"/>
                    </a:cubicBezTo>
                    <a:cubicBezTo>
                      <a:pt x="1419" y="313"/>
                      <a:pt x="1107"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6"/>
              <p:cNvSpPr/>
              <p:nvPr/>
            </p:nvSpPr>
            <p:spPr>
              <a:xfrm flipH="1">
                <a:off x="624910" y="2383837"/>
                <a:ext cx="135987" cy="161377"/>
              </a:xfrm>
              <a:custGeom>
                <a:avLst/>
                <a:gdLst/>
                <a:ahLst/>
                <a:cxnLst/>
                <a:rect l="l" t="t" r="r" b="b"/>
                <a:pathLst>
                  <a:path w="1098" h="1303" extrusionOk="0">
                    <a:moveTo>
                      <a:pt x="322" y="0"/>
                    </a:moveTo>
                    <a:lnTo>
                      <a:pt x="322" y="0"/>
                    </a:lnTo>
                    <a:cubicBezTo>
                      <a:pt x="126" y="125"/>
                      <a:pt x="1" y="348"/>
                      <a:pt x="1" y="589"/>
                    </a:cubicBezTo>
                    <a:cubicBezTo>
                      <a:pt x="1" y="982"/>
                      <a:pt x="322" y="1303"/>
                      <a:pt x="714" y="1303"/>
                    </a:cubicBezTo>
                    <a:cubicBezTo>
                      <a:pt x="857" y="1303"/>
                      <a:pt x="982" y="1258"/>
                      <a:pt x="1098" y="1187"/>
                    </a:cubicBezTo>
                    <a:lnTo>
                      <a:pt x="1098" y="1187"/>
                    </a:lnTo>
                    <a:cubicBezTo>
                      <a:pt x="1083" y="1187"/>
                      <a:pt x="1067" y="1188"/>
                      <a:pt x="1052" y="1188"/>
                    </a:cubicBezTo>
                    <a:cubicBezTo>
                      <a:pt x="807" y="1188"/>
                      <a:pt x="553" y="1118"/>
                      <a:pt x="402" y="875"/>
                    </a:cubicBezTo>
                    <a:cubicBezTo>
                      <a:pt x="197" y="536"/>
                      <a:pt x="242" y="214"/>
                      <a:pt x="32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1" name="Google Shape;2511;p46"/>
          <p:cNvGrpSpPr/>
          <p:nvPr/>
        </p:nvGrpSpPr>
        <p:grpSpPr>
          <a:xfrm>
            <a:off x="6004468" y="4066499"/>
            <a:ext cx="2974941" cy="1152067"/>
            <a:chOff x="4857839" y="3451334"/>
            <a:chExt cx="2974941" cy="1152067"/>
          </a:xfrm>
        </p:grpSpPr>
        <p:grpSp>
          <p:nvGrpSpPr>
            <p:cNvPr id="2512" name="Google Shape;2512;p46"/>
            <p:cNvGrpSpPr/>
            <p:nvPr/>
          </p:nvGrpSpPr>
          <p:grpSpPr>
            <a:xfrm>
              <a:off x="7518821" y="3786055"/>
              <a:ext cx="313960" cy="322877"/>
              <a:chOff x="518771" y="2301105"/>
              <a:chExt cx="313960" cy="322877"/>
            </a:xfrm>
          </p:grpSpPr>
          <p:sp>
            <p:nvSpPr>
              <p:cNvPr id="2513" name="Google Shape;2513;p46"/>
              <p:cNvSpPr/>
              <p:nvPr/>
            </p:nvSpPr>
            <p:spPr>
              <a:xfrm flipH="1">
                <a:off x="718789" y="2329219"/>
                <a:ext cx="72576" cy="73443"/>
              </a:xfrm>
              <a:custGeom>
                <a:avLst/>
                <a:gdLst/>
                <a:ahLst/>
                <a:cxnLst/>
                <a:rect l="l" t="t" r="r" b="b"/>
                <a:pathLst>
                  <a:path w="586" h="593" extrusionOk="0">
                    <a:moveTo>
                      <a:pt x="210" y="0"/>
                    </a:moveTo>
                    <a:cubicBezTo>
                      <a:pt x="101" y="0"/>
                      <a:pt x="1" y="143"/>
                      <a:pt x="77" y="227"/>
                    </a:cubicBezTo>
                    <a:cubicBezTo>
                      <a:pt x="112" y="266"/>
                      <a:pt x="143" y="276"/>
                      <a:pt x="167" y="276"/>
                    </a:cubicBezTo>
                    <a:cubicBezTo>
                      <a:pt x="196" y="276"/>
                      <a:pt x="215" y="262"/>
                      <a:pt x="219" y="262"/>
                    </a:cubicBezTo>
                    <a:cubicBezTo>
                      <a:pt x="220" y="262"/>
                      <a:pt x="220" y="262"/>
                      <a:pt x="220" y="263"/>
                    </a:cubicBezTo>
                    <a:cubicBezTo>
                      <a:pt x="282" y="325"/>
                      <a:pt x="496" y="593"/>
                      <a:pt x="496" y="593"/>
                    </a:cubicBezTo>
                    <a:lnTo>
                      <a:pt x="586" y="522"/>
                    </a:lnTo>
                    <a:cubicBezTo>
                      <a:pt x="586" y="522"/>
                      <a:pt x="345" y="245"/>
                      <a:pt x="309" y="200"/>
                    </a:cubicBezTo>
                    <a:cubicBezTo>
                      <a:pt x="300" y="192"/>
                      <a:pt x="398" y="93"/>
                      <a:pt x="265" y="13"/>
                    </a:cubicBezTo>
                    <a:cubicBezTo>
                      <a:pt x="247" y="4"/>
                      <a:pt x="228"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6"/>
              <p:cNvSpPr/>
              <p:nvPr/>
            </p:nvSpPr>
            <p:spPr>
              <a:xfrm flipH="1">
                <a:off x="744178" y="2405758"/>
                <a:ext cx="88553" cy="40004"/>
              </a:xfrm>
              <a:custGeom>
                <a:avLst/>
                <a:gdLst/>
                <a:ahLst/>
                <a:cxnLst/>
                <a:rect l="l" t="t" r="r" b="b"/>
                <a:pathLst>
                  <a:path w="715" h="323" extrusionOk="0">
                    <a:moveTo>
                      <a:pt x="172" y="0"/>
                    </a:moveTo>
                    <a:cubicBezTo>
                      <a:pt x="163" y="0"/>
                      <a:pt x="154" y="1"/>
                      <a:pt x="144" y="2"/>
                    </a:cubicBezTo>
                    <a:cubicBezTo>
                      <a:pt x="10" y="20"/>
                      <a:pt x="1" y="260"/>
                      <a:pt x="135" y="278"/>
                    </a:cubicBezTo>
                    <a:cubicBezTo>
                      <a:pt x="150" y="282"/>
                      <a:pt x="163" y="283"/>
                      <a:pt x="175" y="283"/>
                    </a:cubicBezTo>
                    <a:cubicBezTo>
                      <a:pt x="249" y="283"/>
                      <a:pt x="260" y="224"/>
                      <a:pt x="267" y="224"/>
                    </a:cubicBezTo>
                    <a:cubicBezTo>
                      <a:pt x="268" y="224"/>
                      <a:pt x="268" y="224"/>
                      <a:pt x="268" y="225"/>
                    </a:cubicBezTo>
                    <a:cubicBezTo>
                      <a:pt x="349" y="243"/>
                      <a:pt x="688" y="323"/>
                      <a:pt x="688" y="323"/>
                    </a:cubicBezTo>
                    <a:lnTo>
                      <a:pt x="714" y="207"/>
                    </a:lnTo>
                    <a:cubicBezTo>
                      <a:pt x="714" y="207"/>
                      <a:pt x="349" y="136"/>
                      <a:pt x="295" y="127"/>
                    </a:cubicBezTo>
                    <a:cubicBezTo>
                      <a:pt x="287" y="118"/>
                      <a:pt x="302"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flipH="1">
                <a:off x="739719" y="2481059"/>
                <a:ext cx="89544" cy="47311"/>
              </a:xfrm>
              <a:custGeom>
                <a:avLst/>
                <a:gdLst/>
                <a:ahLst/>
                <a:cxnLst/>
                <a:rect l="l" t="t" r="r" b="b"/>
                <a:pathLst>
                  <a:path w="723" h="382" extrusionOk="0">
                    <a:moveTo>
                      <a:pt x="686" y="0"/>
                    </a:moveTo>
                    <a:cubicBezTo>
                      <a:pt x="686" y="0"/>
                      <a:pt x="339" y="125"/>
                      <a:pt x="294" y="143"/>
                    </a:cubicBezTo>
                    <a:cubicBezTo>
                      <a:pt x="293" y="143"/>
                      <a:pt x="293" y="144"/>
                      <a:pt x="292" y="144"/>
                    </a:cubicBezTo>
                    <a:cubicBezTo>
                      <a:pt x="278" y="144"/>
                      <a:pt x="243" y="87"/>
                      <a:pt x="184" y="87"/>
                    </a:cubicBezTo>
                    <a:cubicBezTo>
                      <a:pt x="159" y="87"/>
                      <a:pt x="131" y="97"/>
                      <a:pt x="98" y="125"/>
                    </a:cubicBezTo>
                    <a:cubicBezTo>
                      <a:pt x="1" y="206"/>
                      <a:pt x="94" y="381"/>
                      <a:pt x="198" y="381"/>
                    </a:cubicBezTo>
                    <a:cubicBezTo>
                      <a:pt x="209" y="381"/>
                      <a:pt x="220" y="379"/>
                      <a:pt x="232" y="375"/>
                    </a:cubicBezTo>
                    <a:cubicBezTo>
                      <a:pt x="347" y="330"/>
                      <a:pt x="312" y="250"/>
                      <a:pt x="312" y="250"/>
                    </a:cubicBezTo>
                    <a:cubicBezTo>
                      <a:pt x="401" y="214"/>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flipH="1">
                <a:off x="705537" y="2516356"/>
                <a:ext cx="64030" cy="76539"/>
              </a:xfrm>
              <a:custGeom>
                <a:avLst/>
                <a:gdLst/>
                <a:ahLst/>
                <a:cxnLst/>
                <a:rect l="l" t="t" r="r" b="b"/>
                <a:pathLst>
                  <a:path w="517" h="618" extrusionOk="0">
                    <a:moveTo>
                      <a:pt x="428" y="1"/>
                    </a:moveTo>
                    <a:cubicBezTo>
                      <a:pt x="428" y="1"/>
                      <a:pt x="222" y="313"/>
                      <a:pt x="196" y="358"/>
                    </a:cubicBezTo>
                    <a:cubicBezTo>
                      <a:pt x="195" y="358"/>
                      <a:pt x="194" y="358"/>
                      <a:pt x="193" y="358"/>
                    </a:cubicBezTo>
                    <a:cubicBezTo>
                      <a:pt x="183" y="358"/>
                      <a:pt x="157" y="349"/>
                      <a:pt x="128" y="349"/>
                    </a:cubicBezTo>
                    <a:cubicBezTo>
                      <a:pt x="90" y="349"/>
                      <a:pt x="45" y="366"/>
                      <a:pt x="26" y="447"/>
                    </a:cubicBezTo>
                    <a:cubicBezTo>
                      <a:pt x="1" y="541"/>
                      <a:pt x="99" y="617"/>
                      <a:pt x="185" y="617"/>
                    </a:cubicBezTo>
                    <a:cubicBezTo>
                      <a:pt x="221" y="617"/>
                      <a:pt x="255" y="604"/>
                      <a:pt x="276" y="572"/>
                    </a:cubicBezTo>
                    <a:cubicBezTo>
                      <a:pt x="338" y="465"/>
                      <a:pt x="267" y="429"/>
                      <a:pt x="276" y="420"/>
                    </a:cubicBezTo>
                    <a:cubicBezTo>
                      <a:pt x="320" y="349"/>
                      <a:pt x="517" y="72"/>
                      <a:pt x="517" y="72"/>
                    </a:cubicBezTo>
                    <a:lnTo>
                      <a:pt x="4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6"/>
              <p:cNvSpPr/>
              <p:nvPr/>
            </p:nvSpPr>
            <p:spPr>
              <a:xfrm flipH="1">
                <a:off x="549857" y="2512021"/>
                <a:ext cx="78397" cy="68241"/>
              </a:xfrm>
              <a:custGeom>
                <a:avLst/>
                <a:gdLst/>
                <a:ahLst/>
                <a:cxnLst/>
                <a:rect l="l" t="t" r="r" b="b"/>
                <a:pathLst>
                  <a:path w="633" h="551" extrusionOk="0">
                    <a:moveTo>
                      <a:pt x="80" y="0"/>
                    </a:moveTo>
                    <a:lnTo>
                      <a:pt x="0" y="80"/>
                    </a:lnTo>
                    <a:cubicBezTo>
                      <a:pt x="0" y="80"/>
                      <a:pt x="286" y="330"/>
                      <a:pt x="321" y="366"/>
                    </a:cubicBezTo>
                    <a:cubicBezTo>
                      <a:pt x="330" y="375"/>
                      <a:pt x="250" y="482"/>
                      <a:pt x="393" y="544"/>
                    </a:cubicBezTo>
                    <a:cubicBezTo>
                      <a:pt x="405" y="549"/>
                      <a:pt x="418" y="551"/>
                      <a:pt x="430" y="551"/>
                    </a:cubicBezTo>
                    <a:cubicBezTo>
                      <a:pt x="540" y="551"/>
                      <a:pt x="633" y="385"/>
                      <a:pt x="544" y="312"/>
                    </a:cubicBezTo>
                    <a:cubicBezTo>
                      <a:pt x="511" y="283"/>
                      <a:pt x="483" y="274"/>
                      <a:pt x="461" y="274"/>
                    </a:cubicBezTo>
                    <a:cubicBezTo>
                      <a:pt x="426" y="274"/>
                      <a:pt x="403" y="295"/>
                      <a:pt x="395" y="295"/>
                    </a:cubicBezTo>
                    <a:cubicBezTo>
                      <a:pt x="394" y="295"/>
                      <a:pt x="393" y="295"/>
                      <a:pt x="393" y="295"/>
                    </a:cubicBezTo>
                    <a:cubicBezTo>
                      <a:pt x="330" y="241"/>
                      <a:pt x="80"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6"/>
              <p:cNvSpPr/>
              <p:nvPr/>
            </p:nvSpPr>
            <p:spPr>
              <a:xfrm flipH="1">
                <a:off x="518771" y="2462233"/>
                <a:ext cx="89667" cy="35545"/>
              </a:xfrm>
              <a:custGeom>
                <a:avLst/>
                <a:gdLst/>
                <a:ahLst/>
                <a:cxnLst/>
                <a:rect l="l" t="t" r="r" b="b"/>
                <a:pathLst>
                  <a:path w="724" h="287" extrusionOk="0">
                    <a:moveTo>
                      <a:pt x="572" y="1"/>
                    </a:moveTo>
                    <a:cubicBezTo>
                      <a:pt x="447" y="1"/>
                      <a:pt x="447" y="81"/>
                      <a:pt x="447" y="81"/>
                    </a:cubicBezTo>
                    <a:cubicBezTo>
                      <a:pt x="358" y="81"/>
                      <a:pt x="19" y="45"/>
                      <a:pt x="19" y="45"/>
                    </a:cubicBezTo>
                    <a:lnTo>
                      <a:pt x="1" y="152"/>
                    </a:lnTo>
                    <a:cubicBezTo>
                      <a:pt x="1" y="152"/>
                      <a:pt x="375" y="179"/>
                      <a:pt x="429" y="188"/>
                    </a:cubicBezTo>
                    <a:cubicBezTo>
                      <a:pt x="437" y="188"/>
                      <a:pt x="444" y="286"/>
                      <a:pt x="536" y="286"/>
                    </a:cubicBezTo>
                    <a:cubicBezTo>
                      <a:pt x="552" y="286"/>
                      <a:pt x="569" y="284"/>
                      <a:pt x="590" y="277"/>
                    </a:cubicBezTo>
                    <a:cubicBezTo>
                      <a:pt x="723" y="242"/>
                      <a:pt x="697" y="10"/>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flipH="1">
                <a:off x="535862" y="2377768"/>
                <a:ext cx="85828" cy="54742"/>
              </a:xfrm>
              <a:custGeom>
                <a:avLst/>
                <a:gdLst/>
                <a:ahLst/>
                <a:cxnLst/>
                <a:rect l="l" t="t" r="r" b="b"/>
                <a:pathLst>
                  <a:path w="693" h="442" extrusionOk="0">
                    <a:moveTo>
                      <a:pt x="497" y="1"/>
                    </a:moveTo>
                    <a:cubicBezTo>
                      <a:pt x="480" y="1"/>
                      <a:pt x="463" y="5"/>
                      <a:pt x="447" y="14"/>
                    </a:cubicBezTo>
                    <a:cubicBezTo>
                      <a:pt x="349" y="76"/>
                      <a:pt x="393" y="147"/>
                      <a:pt x="384" y="147"/>
                    </a:cubicBezTo>
                    <a:cubicBezTo>
                      <a:pt x="313" y="192"/>
                      <a:pt x="1" y="344"/>
                      <a:pt x="1" y="344"/>
                    </a:cubicBezTo>
                    <a:lnTo>
                      <a:pt x="54" y="442"/>
                    </a:lnTo>
                    <a:cubicBezTo>
                      <a:pt x="54" y="442"/>
                      <a:pt x="375" y="272"/>
                      <a:pt x="420" y="246"/>
                    </a:cubicBezTo>
                    <a:cubicBezTo>
                      <a:pt x="421" y="245"/>
                      <a:pt x="421" y="245"/>
                      <a:pt x="422" y="245"/>
                    </a:cubicBezTo>
                    <a:cubicBezTo>
                      <a:pt x="436" y="245"/>
                      <a:pt x="474" y="289"/>
                      <a:pt x="525" y="289"/>
                    </a:cubicBezTo>
                    <a:cubicBezTo>
                      <a:pt x="552" y="289"/>
                      <a:pt x="583" y="276"/>
                      <a:pt x="616" y="237"/>
                    </a:cubicBezTo>
                    <a:cubicBezTo>
                      <a:pt x="693" y="145"/>
                      <a:pt x="599"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flipH="1">
                <a:off x="604723" y="2321664"/>
                <a:ext cx="55609" cy="80007"/>
              </a:xfrm>
              <a:custGeom>
                <a:avLst/>
                <a:gdLst/>
                <a:ahLst/>
                <a:cxnLst/>
                <a:rect l="l" t="t" r="r" b="b"/>
                <a:pathLst>
                  <a:path w="449" h="646" extrusionOk="0">
                    <a:moveTo>
                      <a:pt x="278" y="0"/>
                    </a:moveTo>
                    <a:cubicBezTo>
                      <a:pt x="232" y="0"/>
                      <a:pt x="189" y="20"/>
                      <a:pt x="170" y="65"/>
                    </a:cubicBezTo>
                    <a:cubicBezTo>
                      <a:pt x="125" y="172"/>
                      <a:pt x="206" y="199"/>
                      <a:pt x="197" y="208"/>
                    </a:cubicBezTo>
                    <a:cubicBezTo>
                      <a:pt x="161" y="288"/>
                      <a:pt x="0" y="591"/>
                      <a:pt x="0" y="591"/>
                    </a:cubicBezTo>
                    <a:lnTo>
                      <a:pt x="99" y="645"/>
                    </a:lnTo>
                    <a:cubicBezTo>
                      <a:pt x="99" y="645"/>
                      <a:pt x="259" y="306"/>
                      <a:pt x="286" y="261"/>
                    </a:cubicBezTo>
                    <a:cubicBezTo>
                      <a:pt x="287" y="260"/>
                      <a:pt x="289" y="260"/>
                      <a:pt x="293" y="260"/>
                    </a:cubicBezTo>
                    <a:cubicBezTo>
                      <a:pt x="300" y="260"/>
                      <a:pt x="310" y="261"/>
                      <a:pt x="322" y="261"/>
                    </a:cubicBezTo>
                    <a:cubicBezTo>
                      <a:pt x="363" y="261"/>
                      <a:pt x="425" y="249"/>
                      <a:pt x="438" y="145"/>
                    </a:cubicBezTo>
                    <a:cubicBezTo>
                      <a:pt x="449" y="60"/>
                      <a:pt x="35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flipH="1">
                <a:off x="637914" y="2540754"/>
                <a:ext cx="42357" cy="83227"/>
              </a:xfrm>
              <a:custGeom>
                <a:avLst/>
                <a:gdLst/>
                <a:ahLst/>
                <a:cxnLst/>
                <a:rect l="l" t="t" r="r" b="b"/>
                <a:pathLst>
                  <a:path w="342" h="672" extrusionOk="0">
                    <a:moveTo>
                      <a:pt x="108" y="0"/>
                    </a:moveTo>
                    <a:cubicBezTo>
                      <a:pt x="108" y="0"/>
                      <a:pt x="135" y="375"/>
                      <a:pt x="135" y="419"/>
                    </a:cubicBezTo>
                    <a:cubicBezTo>
                      <a:pt x="135" y="437"/>
                      <a:pt x="1" y="455"/>
                      <a:pt x="63" y="598"/>
                    </a:cubicBezTo>
                    <a:cubicBezTo>
                      <a:pt x="85" y="649"/>
                      <a:pt x="137" y="671"/>
                      <a:pt x="189" y="671"/>
                    </a:cubicBezTo>
                    <a:cubicBezTo>
                      <a:pt x="265" y="671"/>
                      <a:pt x="342" y="623"/>
                      <a:pt x="331" y="544"/>
                    </a:cubicBezTo>
                    <a:cubicBezTo>
                      <a:pt x="322" y="419"/>
                      <a:pt x="242" y="437"/>
                      <a:pt x="242" y="428"/>
                    </a:cubicBezTo>
                    <a:cubicBezTo>
                      <a:pt x="233" y="339"/>
                      <a:pt x="22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flipH="1">
                <a:off x="666895" y="2301105"/>
                <a:ext cx="42728" cy="83970"/>
              </a:xfrm>
              <a:custGeom>
                <a:avLst/>
                <a:gdLst/>
                <a:ahLst/>
                <a:cxnLst/>
                <a:rect l="l" t="t" r="r" b="b"/>
                <a:pathLst>
                  <a:path w="345" h="678" extrusionOk="0">
                    <a:moveTo>
                      <a:pt x="162" y="0"/>
                    </a:moveTo>
                    <a:cubicBezTo>
                      <a:pt x="84" y="0"/>
                      <a:pt x="1" y="52"/>
                      <a:pt x="6" y="133"/>
                    </a:cubicBezTo>
                    <a:cubicBezTo>
                      <a:pt x="24" y="249"/>
                      <a:pt x="104" y="240"/>
                      <a:pt x="104" y="249"/>
                    </a:cubicBezTo>
                    <a:cubicBezTo>
                      <a:pt x="113" y="338"/>
                      <a:pt x="122" y="677"/>
                      <a:pt x="122" y="677"/>
                    </a:cubicBezTo>
                    <a:lnTo>
                      <a:pt x="229" y="677"/>
                    </a:lnTo>
                    <a:cubicBezTo>
                      <a:pt x="229" y="677"/>
                      <a:pt x="211" y="303"/>
                      <a:pt x="211" y="249"/>
                    </a:cubicBezTo>
                    <a:cubicBezTo>
                      <a:pt x="211" y="240"/>
                      <a:pt x="345" y="222"/>
                      <a:pt x="283" y="71"/>
                    </a:cubicBezTo>
                    <a:cubicBezTo>
                      <a:pt x="262" y="22"/>
                      <a:pt x="213"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6"/>
              <p:cNvSpPr/>
              <p:nvPr/>
            </p:nvSpPr>
            <p:spPr>
              <a:xfrm flipH="1">
                <a:off x="585031" y="2369470"/>
                <a:ext cx="175867" cy="175743"/>
              </a:xfrm>
              <a:custGeom>
                <a:avLst/>
                <a:gdLst/>
                <a:ahLst/>
                <a:cxnLst/>
                <a:rect l="l" t="t" r="r" b="b"/>
                <a:pathLst>
                  <a:path w="1420" h="1419" extrusionOk="0">
                    <a:moveTo>
                      <a:pt x="714" y="0"/>
                    </a:moveTo>
                    <a:cubicBezTo>
                      <a:pt x="572" y="0"/>
                      <a:pt x="429" y="45"/>
                      <a:pt x="322" y="116"/>
                    </a:cubicBezTo>
                    <a:cubicBezTo>
                      <a:pt x="126" y="241"/>
                      <a:pt x="1" y="464"/>
                      <a:pt x="1" y="705"/>
                    </a:cubicBezTo>
                    <a:cubicBezTo>
                      <a:pt x="1" y="1098"/>
                      <a:pt x="322" y="1419"/>
                      <a:pt x="714" y="1419"/>
                    </a:cubicBezTo>
                    <a:cubicBezTo>
                      <a:pt x="857" y="1419"/>
                      <a:pt x="982" y="1374"/>
                      <a:pt x="1098" y="1303"/>
                    </a:cubicBezTo>
                    <a:cubicBezTo>
                      <a:pt x="1294" y="1178"/>
                      <a:pt x="1419" y="955"/>
                      <a:pt x="1419" y="705"/>
                    </a:cubicBezTo>
                    <a:cubicBezTo>
                      <a:pt x="1419" y="313"/>
                      <a:pt x="1107"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flipH="1">
                <a:off x="624910" y="2383837"/>
                <a:ext cx="135987" cy="161377"/>
              </a:xfrm>
              <a:custGeom>
                <a:avLst/>
                <a:gdLst/>
                <a:ahLst/>
                <a:cxnLst/>
                <a:rect l="l" t="t" r="r" b="b"/>
                <a:pathLst>
                  <a:path w="1098" h="1303" extrusionOk="0">
                    <a:moveTo>
                      <a:pt x="322" y="0"/>
                    </a:moveTo>
                    <a:lnTo>
                      <a:pt x="322" y="0"/>
                    </a:lnTo>
                    <a:cubicBezTo>
                      <a:pt x="126" y="125"/>
                      <a:pt x="1" y="348"/>
                      <a:pt x="1" y="589"/>
                    </a:cubicBezTo>
                    <a:cubicBezTo>
                      <a:pt x="1" y="982"/>
                      <a:pt x="322" y="1303"/>
                      <a:pt x="714" y="1303"/>
                    </a:cubicBezTo>
                    <a:cubicBezTo>
                      <a:pt x="857" y="1303"/>
                      <a:pt x="982" y="1258"/>
                      <a:pt x="1098" y="1187"/>
                    </a:cubicBezTo>
                    <a:lnTo>
                      <a:pt x="1098" y="1187"/>
                    </a:lnTo>
                    <a:cubicBezTo>
                      <a:pt x="1083" y="1187"/>
                      <a:pt x="1067" y="1188"/>
                      <a:pt x="1052" y="1188"/>
                    </a:cubicBezTo>
                    <a:cubicBezTo>
                      <a:pt x="807" y="1188"/>
                      <a:pt x="553" y="1118"/>
                      <a:pt x="402" y="875"/>
                    </a:cubicBezTo>
                    <a:cubicBezTo>
                      <a:pt x="197" y="536"/>
                      <a:pt x="242" y="214"/>
                      <a:pt x="32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5" name="Google Shape;2525;p46"/>
            <p:cNvGrpSpPr/>
            <p:nvPr/>
          </p:nvGrpSpPr>
          <p:grpSpPr>
            <a:xfrm>
              <a:off x="4857839" y="3542767"/>
              <a:ext cx="267023" cy="274639"/>
              <a:chOff x="518771" y="2301105"/>
              <a:chExt cx="313960" cy="322877"/>
            </a:xfrm>
          </p:grpSpPr>
          <p:sp>
            <p:nvSpPr>
              <p:cNvPr id="2526" name="Google Shape;2526;p46"/>
              <p:cNvSpPr/>
              <p:nvPr/>
            </p:nvSpPr>
            <p:spPr>
              <a:xfrm flipH="1">
                <a:off x="718789" y="2329219"/>
                <a:ext cx="72576" cy="73443"/>
              </a:xfrm>
              <a:custGeom>
                <a:avLst/>
                <a:gdLst/>
                <a:ahLst/>
                <a:cxnLst/>
                <a:rect l="l" t="t" r="r" b="b"/>
                <a:pathLst>
                  <a:path w="586" h="593" extrusionOk="0">
                    <a:moveTo>
                      <a:pt x="210" y="0"/>
                    </a:moveTo>
                    <a:cubicBezTo>
                      <a:pt x="101" y="0"/>
                      <a:pt x="1" y="143"/>
                      <a:pt x="77" y="227"/>
                    </a:cubicBezTo>
                    <a:cubicBezTo>
                      <a:pt x="112" y="266"/>
                      <a:pt x="143" y="276"/>
                      <a:pt x="167" y="276"/>
                    </a:cubicBezTo>
                    <a:cubicBezTo>
                      <a:pt x="196" y="276"/>
                      <a:pt x="215" y="262"/>
                      <a:pt x="219" y="262"/>
                    </a:cubicBezTo>
                    <a:cubicBezTo>
                      <a:pt x="220" y="262"/>
                      <a:pt x="220" y="262"/>
                      <a:pt x="220" y="263"/>
                    </a:cubicBezTo>
                    <a:cubicBezTo>
                      <a:pt x="282" y="325"/>
                      <a:pt x="496" y="593"/>
                      <a:pt x="496" y="593"/>
                    </a:cubicBezTo>
                    <a:lnTo>
                      <a:pt x="586" y="522"/>
                    </a:lnTo>
                    <a:cubicBezTo>
                      <a:pt x="586" y="522"/>
                      <a:pt x="345" y="245"/>
                      <a:pt x="309" y="200"/>
                    </a:cubicBezTo>
                    <a:cubicBezTo>
                      <a:pt x="300" y="192"/>
                      <a:pt x="398" y="93"/>
                      <a:pt x="265" y="13"/>
                    </a:cubicBezTo>
                    <a:cubicBezTo>
                      <a:pt x="247" y="4"/>
                      <a:pt x="228"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flipH="1">
                <a:off x="744178" y="2405758"/>
                <a:ext cx="88553" cy="40004"/>
              </a:xfrm>
              <a:custGeom>
                <a:avLst/>
                <a:gdLst/>
                <a:ahLst/>
                <a:cxnLst/>
                <a:rect l="l" t="t" r="r" b="b"/>
                <a:pathLst>
                  <a:path w="715" h="323" extrusionOk="0">
                    <a:moveTo>
                      <a:pt x="172" y="0"/>
                    </a:moveTo>
                    <a:cubicBezTo>
                      <a:pt x="163" y="0"/>
                      <a:pt x="154" y="1"/>
                      <a:pt x="144" y="2"/>
                    </a:cubicBezTo>
                    <a:cubicBezTo>
                      <a:pt x="10" y="20"/>
                      <a:pt x="1" y="260"/>
                      <a:pt x="135" y="278"/>
                    </a:cubicBezTo>
                    <a:cubicBezTo>
                      <a:pt x="150" y="282"/>
                      <a:pt x="163" y="283"/>
                      <a:pt x="175" y="283"/>
                    </a:cubicBezTo>
                    <a:cubicBezTo>
                      <a:pt x="249" y="283"/>
                      <a:pt x="260" y="224"/>
                      <a:pt x="267" y="224"/>
                    </a:cubicBezTo>
                    <a:cubicBezTo>
                      <a:pt x="268" y="224"/>
                      <a:pt x="268" y="224"/>
                      <a:pt x="268" y="225"/>
                    </a:cubicBezTo>
                    <a:cubicBezTo>
                      <a:pt x="349" y="243"/>
                      <a:pt x="688" y="323"/>
                      <a:pt x="688" y="323"/>
                    </a:cubicBezTo>
                    <a:lnTo>
                      <a:pt x="714" y="207"/>
                    </a:lnTo>
                    <a:cubicBezTo>
                      <a:pt x="714" y="207"/>
                      <a:pt x="349" y="136"/>
                      <a:pt x="295" y="127"/>
                    </a:cubicBezTo>
                    <a:cubicBezTo>
                      <a:pt x="287" y="118"/>
                      <a:pt x="302"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flipH="1">
                <a:off x="739719" y="2481059"/>
                <a:ext cx="89544" cy="47311"/>
              </a:xfrm>
              <a:custGeom>
                <a:avLst/>
                <a:gdLst/>
                <a:ahLst/>
                <a:cxnLst/>
                <a:rect l="l" t="t" r="r" b="b"/>
                <a:pathLst>
                  <a:path w="723" h="382" extrusionOk="0">
                    <a:moveTo>
                      <a:pt x="686" y="0"/>
                    </a:moveTo>
                    <a:cubicBezTo>
                      <a:pt x="686" y="0"/>
                      <a:pt x="339" y="125"/>
                      <a:pt x="294" y="143"/>
                    </a:cubicBezTo>
                    <a:cubicBezTo>
                      <a:pt x="293" y="143"/>
                      <a:pt x="293" y="144"/>
                      <a:pt x="292" y="144"/>
                    </a:cubicBezTo>
                    <a:cubicBezTo>
                      <a:pt x="278" y="144"/>
                      <a:pt x="243" y="87"/>
                      <a:pt x="184" y="87"/>
                    </a:cubicBezTo>
                    <a:cubicBezTo>
                      <a:pt x="159" y="87"/>
                      <a:pt x="131" y="97"/>
                      <a:pt x="98" y="125"/>
                    </a:cubicBezTo>
                    <a:cubicBezTo>
                      <a:pt x="1" y="206"/>
                      <a:pt x="94" y="381"/>
                      <a:pt x="198" y="381"/>
                    </a:cubicBezTo>
                    <a:cubicBezTo>
                      <a:pt x="209" y="381"/>
                      <a:pt x="220" y="379"/>
                      <a:pt x="232" y="375"/>
                    </a:cubicBezTo>
                    <a:cubicBezTo>
                      <a:pt x="347" y="330"/>
                      <a:pt x="312" y="250"/>
                      <a:pt x="312" y="250"/>
                    </a:cubicBezTo>
                    <a:cubicBezTo>
                      <a:pt x="401" y="214"/>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flipH="1">
                <a:off x="705537" y="2516356"/>
                <a:ext cx="64030" cy="76539"/>
              </a:xfrm>
              <a:custGeom>
                <a:avLst/>
                <a:gdLst/>
                <a:ahLst/>
                <a:cxnLst/>
                <a:rect l="l" t="t" r="r" b="b"/>
                <a:pathLst>
                  <a:path w="517" h="618" extrusionOk="0">
                    <a:moveTo>
                      <a:pt x="428" y="1"/>
                    </a:moveTo>
                    <a:cubicBezTo>
                      <a:pt x="428" y="1"/>
                      <a:pt x="222" y="313"/>
                      <a:pt x="196" y="358"/>
                    </a:cubicBezTo>
                    <a:cubicBezTo>
                      <a:pt x="195" y="358"/>
                      <a:pt x="194" y="358"/>
                      <a:pt x="193" y="358"/>
                    </a:cubicBezTo>
                    <a:cubicBezTo>
                      <a:pt x="183" y="358"/>
                      <a:pt x="157" y="349"/>
                      <a:pt x="128" y="349"/>
                    </a:cubicBezTo>
                    <a:cubicBezTo>
                      <a:pt x="90" y="349"/>
                      <a:pt x="45" y="366"/>
                      <a:pt x="26" y="447"/>
                    </a:cubicBezTo>
                    <a:cubicBezTo>
                      <a:pt x="1" y="541"/>
                      <a:pt x="99" y="617"/>
                      <a:pt x="185" y="617"/>
                    </a:cubicBezTo>
                    <a:cubicBezTo>
                      <a:pt x="221" y="617"/>
                      <a:pt x="255" y="604"/>
                      <a:pt x="276" y="572"/>
                    </a:cubicBezTo>
                    <a:cubicBezTo>
                      <a:pt x="338" y="465"/>
                      <a:pt x="267" y="429"/>
                      <a:pt x="276" y="420"/>
                    </a:cubicBezTo>
                    <a:cubicBezTo>
                      <a:pt x="320" y="349"/>
                      <a:pt x="517" y="72"/>
                      <a:pt x="517" y="72"/>
                    </a:cubicBezTo>
                    <a:lnTo>
                      <a:pt x="4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flipH="1">
                <a:off x="549857" y="2512021"/>
                <a:ext cx="78397" cy="68241"/>
              </a:xfrm>
              <a:custGeom>
                <a:avLst/>
                <a:gdLst/>
                <a:ahLst/>
                <a:cxnLst/>
                <a:rect l="l" t="t" r="r" b="b"/>
                <a:pathLst>
                  <a:path w="633" h="551" extrusionOk="0">
                    <a:moveTo>
                      <a:pt x="80" y="0"/>
                    </a:moveTo>
                    <a:lnTo>
                      <a:pt x="0" y="80"/>
                    </a:lnTo>
                    <a:cubicBezTo>
                      <a:pt x="0" y="80"/>
                      <a:pt x="286" y="330"/>
                      <a:pt x="321" y="366"/>
                    </a:cubicBezTo>
                    <a:cubicBezTo>
                      <a:pt x="330" y="375"/>
                      <a:pt x="250" y="482"/>
                      <a:pt x="393" y="544"/>
                    </a:cubicBezTo>
                    <a:cubicBezTo>
                      <a:pt x="405" y="549"/>
                      <a:pt x="418" y="551"/>
                      <a:pt x="430" y="551"/>
                    </a:cubicBezTo>
                    <a:cubicBezTo>
                      <a:pt x="540" y="551"/>
                      <a:pt x="633" y="385"/>
                      <a:pt x="544" y="312"/>
                    </a:cubicBezTo>
                    <a:cubicBezTo>
                      <a:pt x="511" y="283"/>
                      <a:pt x="483" y="274"/>
                      <a:pt x="461" y="274"/>
                    </a:cubicBezTo>
                    <a:cubicBezTo>
                      <a:pt x="426" y="274"/>
                      <a:pt x="403" y="295"/>
                      <a:pt x="395" y="295"/>
                    </a:cubicBezTo>
                    <a:cubicBezTo>
                      <a:pt x="394" y="295"/>
                      <a:pt x="393" y="295"/>
                      <a:pt x="393" y="295"/>
                    </a:cubicBezTo>
                    <a:cubicBezTo>
                      <a:pt x="330" y="241"/>
                      <a:pt x="80"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flipH="1">
                <a:off x="518771" y="2462233"/>
                <a:ext cx="89667" cy="35545"/>
              </a:xfrm>
              <a:custGeom>
                <a:avLst/>
                <a:gdLst/>
                <a:ahLst/>
                <a:cxnLst/>
                <a:rect l="l" t="t" r="r" b="b"/>
                <a:pathLst>
                  <a:path w="724" h="287" extrusionOk="0">
                    <a:moveTo>
                      <a:pt x="572" y="1"/>
                    </a:moveTo>
                    <a:cubicBezTo>
                      <a:pt x="447" y="1"/>
                      <a:pt x="447" y="81"/>
                      <a:pt x="447" y="81"/>
                    </a:cubicBezTo>
                    <a:cubicBezTo>
                      <a:pt x="358" y="81"/>
                      <a:pt x="19" y="45"/>
                      <a:pt x="19" y="45"/>
                    </a:cubicBezTo>
                    <a:lnTo>
                      <a:pt x="1" y="152"/>
                    </a:lnTo>
                    <a:cubicBezTo>
                      <a:pt x="1" y="152"/>
                      <a:pt x="375" y="179"/>
                      <a:pt x="429" y="188"/>
                    </a:cubicBezTo>
                    <a:cubicBezTo>
                      <a:pt x="437" y="188"/>
                      <a:pt x="444" y="286"/>
                      <a:pt x="536" y="286"/>
                    </a:cubicBezTo>
                    <a:cubicBezTo>
                      <a:pt x="552" y="286"/>
                      <a:pt x="569" y="284"/>
                      <a:pt x="590" y="277"/>
                    </a:cubicBezTo>
                    <a:cubicBezTo>
                      <a:pt x="723" y="242"/>
                      <a:pt x="697" y="10"/>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flipH="1">
                <a:off x="535862" y="2377768"/>
                <a:ext cx="85828" cy="54742"/>
              </a:xfrm>
              <a:custGeom>
                <a:avLst/>
                <a:gdLst/>
                <a:ahLst/>
                <a:cxnLst/>
                <a:rect l="l" t="t" r="r" b="b"/>
                <a:pathLst>
                  <a:path w="693" h="442" extrusionOk="0">
                    <a:moveTo>
                      <a:pt x="497" y="1"/>
                    </a:moveTo>
                    <a:cubicBezTo>
                      <a:pt x="480" y="1"/>
                      <a:pt x="463" y="5"/>
                      <a:pt x="447" y="14"/>
                    </a:cubicBezTo>
                    <a:cubicBezTo>
                      <a:pt x="349" y="76"/>
                      <a:pt x="393" y="147"/>
                      <a:pt x="384" y="147"/>
                    </a:cubicBezTo>
                    <a:cubicBezTo>
                      <a:pt x="313" y="192"/>
                      <a:pt x="1" y="344"/>
                      <a:pt x="1" y="344"/>
                    </a:cubicBezTo>
                    <a:lnTo>
                      <a:pt x="54" y="442"/>
                    </a:lnTo>
                    <a:cubicBezTo>
                      <a:pt x="54" y="442"/>
                      <a:pt x="375" y="272"/>
                      <a:pt x="420" y="246"/>
                    </a:cubicBezTo>
                    <a:cubicBezTo>
                      <a:pt x="421" y="245"/>
                      <a:pt x="421" y="245"/>
                      <a:pt x="422" y="245"/>
                    </a:cubicBezTo>
                    <a:cubicBezTo>
                      <a:pt x="436" y="245"/>
                      <a:pt x="474" y="289"/>
                      <a:pt x="525" y="289"/>
                    </a:cubicBezTo>
                    <a:cubicBezTo>
                      <a:pt x="552" y="289"/>
                      <a:pt x="583" y="276"/>
                      <a:pt x="616" y="237"/>
                    </a:cubicBezTo>
                    <a:cubicBezTo>
                      <a:pt x="693" y="145"/>
                      <a:pt x="599"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flipH="1">
                <a:off x="604723" y="2321664"/>
                <a:ext cx="55609" cy="80007"/>
              </a:xfrm>
              <a:custGeom>
                <a:avLst/>
                <a:gdLst/>
                <a:ahLst/>
                <a:cxnLst/>
                <a:rect l="l" t="t" r="r" b="b"/>
                <a:pathLst>
                  <a:path w="449" h="646" extrusionOk="0">
                    <a:moveTo>
                      <a:pt x="278" y="0"/>
                    </a:moveTo>
                    <a:cubicBezTo>
                      <a:pt x="232" y="0"/>
                      <a:pt x="189" y="20"/>
                      <a:pt x="170" y="65"/>
                    </a:cubicBezTo>
                    <a:cubicBezTo>
                      <a:pt x="125" y="172"/>
                      <a:pt x="206" y="199"/>
                      <a:pt x="197" y="208"/>
                    </a:cubicBezTo>
                    <a:cubicBezTo>
                      <a:pt x="161" y="288"/>
                      <a:pt x="0" y="591"/>
                      <a:pt x="0" y="591"/>
                    </a:cubicBezTo>
                    <a:lnTo>
                      <a:pt x="99" y="645"/>
                    </a:lnTo>
                    <a:cubicBezTo>
                      <a:pt x="99" y="645"/>
                      <a:pt x="259" y="306"/>
                      <a:pt x="286" y="261"/>
                    </a:cubicBezTo>
                    <a:cubicBezTo>
                      <a:pt x="287" y="260"/>
                      <a:pt x="289" y="260"/>
                      <a:pt x="293" y="260"/>
                    </a:cubicBezTo>
                    <a:cubicBezTo>
                      <a:pt x="300" y="260"/>
                      <a:pt x="310" y="261"/>
                      <a:pt x="322" y="261"/>
                    </a:cubicBezTo>
                    <a:cubicBezTo>
                      <a:pt x="363" y="261"/>
                      <a:pt x="425" y="249"/>
                      <a:pt x="438" y="145"/>
                    </a:cubicBezTo>
                    <a:cubicBezTo>
                      <a:pt x="449" y="60"/>
                      <a:pt x="35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flipH="1">
                <a:off x="637914" y="2540754"/>
                <a:ext cx="42357" cy="83227"/>
              </a:xfrm>
              <a:custGeom>
                <a:avLst/>
                <a:gdLst/>
                <a:ahLst/>
                <a:cxnLst/>
                <a:rect l="l" t="t" r="r" b="b"/>
                <a:pathLst>
                  <a:path w="342" h="672" extrusionOk="0">
                    <a:moveTo>
                      <a:pt x="108" y="0"/>
                    </a:moveTo>
                    <a:cubicBezTo>
                      <a:pt x="108" y="0"/>
                      <a:pt x="135" y="375"/>
                      <a:pt x="135" y="419"/>
                    </a:cubicBezTo>
                    <a:cubicBezTo>
                      <a:pt x="135" y="437"/>
                      <a:pt x="1" y="455"/>
                      <a:pt x="63" y="598"/>
                    </a:cubicBezTo>
                    <a:cubicBezTo>
                      <a:pt x="85" y="649"/>
                      <a:pt x="137" y="671"/>
                      <a:pt x="189" y="671"/>
                    </a:cubicBezTo>
                    <a:cubicBezTo>
                      <a:pt x="265" y="671"/>
                      <a:pt x="342" y="623"/>
                      <a:pt x="331" y="544"/>
                    </a:cubicBezTo>
                    <a:cubicBezTo>
                      <a:pt x="322" y="419"/>
                      <a:pt x="242" y="437"/>
                      <a:pt x="242" y="428"/>
                    </a:cubicBezTo>
                    <a:cubicBezTo>
                      <a:pt x="233" y="339"/>
                      <a:pt x="22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flipH="1">
                <a:off x="666895" y="2301105"/>
                <a:ext cx="42728" cy="83970"/>
              </a:xfrm>
              <a:custGeom>
                <a:avLst/>
                <a:gdLst/>
                <a:ahLst/>
                <a:cxnLst/>
                <a:rect l="l" t="t" r="r" b="b"/>
                <a:pathLst>
                  <a:path w="345" h="678" extrusionOk="0">
                    <a:moveTo>
                      <a:pt x="162" y="0"/>
                    </a:moveTo>
                    <a:cubicBezTo>
                      <a:pt x="84" y="0"/>
                      <a:pt x="1" y="52"/>
                      <a:pt x="6" y="133"/>
                    </a:cubicBezTo>
                    <a:cubicBezTo>
                      <a:pt x="24" y="249"/>
                      <a:pt x="104" y="240"/>
                      <a:pt x="104" y="249"/>
                    </a:cubicBezTo>
                    <a:cubicBezTo>
                      <a:pt x="113" y="338"/>
                      <a:pt x="122" y="677"/>
                      <a:pt x="122" y="677"/>
                    </a:cubicBezTo>
                    <a:lnTo>
                      <a:pt x="229" y="677"/>
                    </a:lnTo>
                    <a:cubicBezTo>
                      <a:pt x="229" y="677"/>
                      <a:pt x="211" y="303"/>
                      <a:pt x="211" y="249"/>
                    </a:cubicBezTo>
                    <a:cubicBezTo>
                      <a:pt x="211" y="240"/>
                      <a:pt x="345" y="222"/>
                      <a:pt x="283" y="71"/>
                    </a:cubicBezTo>
                    <a:cubicBezTo>
                      <a:pt x="262" y="22"/>
                      <a:pt x="213"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flipH="1">
                <a:off x="585031" y="2369470"/>
                <a:ext cx="175867" cy="175743"/>
              </a:xfrm>
              <a:custGeom>
                <a:avLst/>
                <a:gdLst/>
                <a:ahLst/>
                <a:cxnLst/>
                <a:rect l="l" t="t" r="r" b="b"/>
                <a:pathLst>
                  <a:path w="1420" h="1419" extrusionOk="0">
                    <a:moveTo>
                      <a:pt x="714" y="0"/>
                    </a:moveTo>
                    <a:cubicBezTo>
                      <a:pt x="572" y="0"/>
                      <a:pt x="429" y="45"/>
                      <a:pt x="322" y="116"/>
                    </a:cubicBezTo>
                    <a:cubicBezTo>
                      <a:pt x="126" y="241"/>
                      <a:pt x="1" y="464"/>
                      <a:pt x="1" y="705"/>
                    </a:cubicBezTo>
                    <a:cubicBezTo>
                      <a:pt x="1" y="1098"/>
                      <a:pt x="322" y="1419"/>
                      <a:pt x="714" y="1419"/>
                    </a:cubicBezTo>
                    <a:cubicBezTo>
                      <a:pt x="857" y="1419"/>
                      <a:pt x="982" y="1374"/>
                      <a:pt x="1098" y="1303"/>
                    </a:cubicBezTo>
                    <a:cubicBezTo>
                      <a:pt x="1294" y="1178"/>
                      <a:pt x="1419" y="955"/>
                      <a:pt x="1419" y="705"/>
                    </a:cubicBezTo>
                    <a:cubicBezTo>
                      <a:pt x="1419" y="313"/>
                      <a:pt x="1107"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flipH="1">
                <a:off x="624910" y="2383837"/>
                <a:ext cx="135987" cy="161377"/>
              </a:xfrm>
              <a:custGeom>
                <a:avLst/>
                <a:gdLst/>
                <a:ahLst/>
                <a:cxnLst/>
                <a:rect l="l" t="t" r="r" b="b"/>
                <a:pathLst>
                  <a:path w="1098" h="1303" extrusionOk="0">
                    <a:moveTo>
                      <a:pt x="322" y="0"/>
                    </a:moveTo>
                    <a:lnTo>
                      <a:pt x="322" y="0"/>
                    </a:lnTo>
                    <a:cubicBezTo>
                      <a:pt x="126" y="125"/>
                      <a:pt x="1" y="348"/>
                      <a:pt x="1" y="589"/>
                    </a:cubicBezTo>
                    <a:cubicBezTo>
                      <a:pt x="1" y="982"/>
                      <a:pt x="322" y="1303"/>
                      <a:pt x="714" y="1303"/>
                    </a:cubicBezTo>
                    <a:cubicBezTo>
                      <a:pt x="857" y="1303"/>
                      <a:pt x="982" y="1258"/>
                      <a:pt x="1098" y="1187"/>
                    </a:cubicBezTo>
                    <a:lnTo>
                      <a:pt x="1098" y="1187"/>
                    </a:lnTo>
                    <a:cubicBezTo>
                      <a:pt x="1083" y="1187"/>
                      <a:pt x="1067" y="1188"/>
                      <a:pt x="1052" y="1188"/>
                    </a:cubicBezTo>
                    <a:cubicBezTo>
                      <a:pt x="807" y="1188"/>
                      <a:pt x="553" y="1118"/>
                      <a:pt x="402" y="875"/>
                    </a:cubicBezTo>
                    <a:cubicBezTo>
                      <a:pt x="197" y="536"/>
                      <a:pt x="242" y="214"/>
                      <a:pt x="32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46"/>
            <p:cNvGrpSpPr/>
            <p:nvPr/>
          </p:nvGrpSpPr>
          <p:grpSpPr>
            <a:xfrm>
              <a:off x="5772662" y="3451334"/>
              <a:ext cx="873785" cy="1152067"/>
              <a:chOff x="5772662" y="3451334"/>
              <a:chExt cx="873785" cy="1152067"/>
            </a:xfrm>
          </p:grpSpPr>
          <p:sp>
            <p:nvSpPr>
              <p:cNvPr id="2539" name="Google Shape;2539;p46"/>
              <p:cNvSpPr/>
              <p:nvPr/>
            </p:nvSpPr>
            <p:spPr>
              <a:xfrm>
                <a:off x="5921438" y="4541140"/>
                <a:ext cx="633776" cy="62261"/>
              </a:xfrm>
              <a:custGeom>
                <a:avLst/>
                <a:gdLst/>
                <a:ahLst/>
                <a:cxnLst/>
                <a:rect l="l" t="t" r="r" b="b"/>
                <a:pathLst>
                  <a:path w="9538" h="937" extrusionOk="0">
                    <a:moveTo>
                      <a:pt x="4773" y="0"/>
                    </a:moveTo>
                    <a:cubicBezTo>
                      <a:pt x="2142" y="0"/>
                      <a:pt x="0" y="205"/>
                      <a:pt x="0" y="473"/>
                    </a:cubicBezTo>
                    <a:cubicBezTo>
                      <a:pt x="0" y="732"/>
                      <a:pt x="2142" y="937"/>
                      <a:pt x="4773" y="937"/>
                    </a:cubicBezTo>
                    <a:cubicBezTo>
                      <a:pt x="7405" y="937"/>
                      <a:pt x="9537" y="732"/>
                      <a:pt x="9537" y="473"/>
                    </a:cubicBezTo>
                    <a:cubicBezTo>
                      <a:pt x="9537" y="205"/>
                      <a:pt x="7405" y="0"/>
                      <a:pt x="4773" y="0"/>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6027554" y="4430239"/>
                <a:ext cx="111499" cy="144058"/>
              </a:xfrm>
              <a:custGeom>
                <a:avLst/>
                <a:gdLst/>
                <a:ahLst/>
                <a:cxnLst/>
                <a:rect l="l" t="t" r="r" b="b"/>
                <a:pathLst>
                  <a:path w="1678" h="2168" extrusionOk="0">
                    <a:moveTo>
                      <a:pt x="1017" y="1"/>
                    </a:moveTo>
                    <a:lnTo>
                      <a:pt x="750" y="54"/>
                    </a:lnTo>
                    <a:cubicBezTo>
                      <a:pt x="741" y="90"/>
                      <a:pt x="750" y="358"/>
                      <a:pt x="750" y="643"/>
                    </a:cubicBezTo>
                    <a:cubicBezTo>
                      <a:pt x="759" y="991"/>
                      <a:pt x="768" y="1366"/>
                      <a:pt x="768" y="1366"/>
                    </a:cubicBezTo>
                    <a:cubicBezTo>
                      <a:pt x="768" y="1366"/>
                      <a:pt x="0" y="2071"/>
                      <a:pt x="116" y="2160"/>
                    </a:cubicBezTo>
                    <a:cubicBezTo>
                      <a:pt x="122" y="2164"/>
                      <a:pt x="129" y="2166"/>
                      <a:pt x="138" y="2166"/>
                    </a:cubicBezTo>
                    <a:cubicBezTo>
                      <a:pt x="294" y="2166"/>
                      <a:pt x="876" y="1524"/>
                      <a:pt x="941" y="1524"/>
                    </a:cubicBezTo>
                    <a:cubicBezTo>
                      <a:pt x="943" y="1524"/>
                      <a:pt x="945" y="1525"/>
                      <a:pt x="946" y="1526"/>
                    </a:cubicBezTo>
                    <a:cubicBezTo>
                      <a:pt x="979" y="1567"/>
                      <a:pt x="1474" y="2168"/>
                      <a:pt x="1599" y="2168"/>
                    </a:cubicBezTo>
                    <a:cubicBezTo>
                      <a:pt x="1611" y="2168"/>
                      <a:pt x="1619" y="2162"/>
                      <a:pt x="1624" y="2151"/>
                    </a:cubicBezTo>
                    <a:cubicBezTo>
                      <a:pt x="1677" y="2026"/>
                      <a:pt x="1107" y="1393"/>
                      <a:pt x="1098" y="1357"/>
                    </a:cubicBezTo>
                    <a:cubicBezTo>
                      <a:pt x="1089" y="1330"/>
                      <a:pt x="1071" y="1018"/>
                      <a:pt x="1053" y="688"/>
                    </a:cubicBezTo>
                    <a:cubicBezTo>
                      <a:pt x="1035" y="349"/>
                      <a:pt x="1017" y="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a:off x="6076725" y="4430239"/>
                <a:ext cx="20798" cy="45716"/>
              </a:xfrm>
              <a:custGeom>
                <a:avLst/>
                <a:gdLst/>
                <a:ahLst/>
                <a:cxnLst/>
                <a:rect l="l" t="t" r="r" b="b"/>
                <a:pathLst>
                  <a:path w="313" h="688" extrusionOk="0">
                    <a:moveTo>
                      <a:pt x="277" y="1"/>
                    </a:moveTo>
                    <a:lnTo>
                      <a:pt x="10" y="54"/>
                    </a:lnTo>
                    <a:cubicBezTo>
                      <a:pt x="1" y="90"/>
                      <a:pt x="10" y="358"/>
                      <a:pt x="10" y="643"/>
                    </a:cubicBezTo>
                    <a:cubicBezTo>
                      <a:pt x="99" y="661"/>
                      <a:pt x="206" y="679"/>
                      <a:pt x="313" y="688"/>
                    </a:cubicBezTo>
                    <a:cubicBezTo>
                      <a:pt x="295" y="349"/>
                      <a:pt x="277" y="1"/>
                      <a:pt x="27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a:off x="6318594" y="4430239"/>
                <a:ext cx="111499" cy="144058"/>
              </a:xfrm>
              <a:custGeom>
                <a:avLst/>
                <a:gdLst/>
                <a:ahLst/>
                <a:cxnLst/>
                <a:rect l="l" t="t" r="r" b="b"/>
                <a:pathLst>
                  <a:path w="1678" h="2168" extrusionOk="0">
                    <a:moveTo>
                      <a:pt x="1018" y="1"/>
                    </a:moveTo>
                    <a:lnTo>
                      <a:pt x="750" y="54"/>
                    </a:lnTo>
                    <a:cubicBezTo>
                      <a:pt x="741" y="90"/>
                      <a:pt x="741" y="358"/>
                      <a:pt x="750" y="643"/>
                    </a:cubicBezTo>
                    <a:cubicBezTo>
                      <a:pt x="750" y="991"/>
                      <a:pt x="759" y="1366"/>
                      <a:pt x="759" y="1366"/>
                    </a:cubicBezTo>
                    <a:cubicBezTo>
                      <a:pt x="759" y="1366"/>
                      <a:pt x="1" y="2071"/>
                      <a:pt x="117" y="2160"/>
                    </a:cubicBezTo>
                    <a:cubicBezTo>
                      <a:pt x="122" y="2164"/>
                      <a:pt x="130" y="2166"/>
                      <a:pt x="138" y="2166"/>
                    </a:cubicBezTo>
                    <a:cubicBezTo>
                      <a:pt x="294" y="2166"/>
                      <a:pt x="875" y="1524"/>
                      <a:pt x="933" y="1524"/>
                    </a:cubicBezTo>
                    <a:cubicBezTo>
                      <a:pt x="935" y="1524"/>
                      <a:pt x="937" y="1525"/>
                      <a:pt x="937" y="1526"/>
                    </a:cubicBezTo>
                    <a:cubicBezTo>
                      <a:pt x="970" y="1567"/>
                      <a:pt x="1473" y="2168"/>
                      <a:pt x="1599" y="2168"/>
                    </a:cubicBezTo>
                    <a:cubicBezTo>
                      <a:pt x="1611" y="2168"/>
                      <a:pt x="1620" y="2162"/>
                      <a:pt x="1624" y="2151"/>
                    </a:cubicBezTo>
                    <a:cubicBezTo>
                      <a:pt x="1678" y="2026"/>
                      <a:pt x="1107" y="1393"/>
                      <a:pt x="1098" y="1357"/>
                    </a:cubicBezTo>
                    <a:cubicBezTo>
                      <a:pt x="1089" y="1330"/>
                      <a:pt x="1071" y="1018"/>
                      <a:pt x="1053" y="688"/>
                    </a:cubicBezTo>
                    <a:cubicBezTo>
                      <a:pt x="1035" y="349"/>
                      <a:pt x="1018" y="1"/>
                      <a:pt x="1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a:off x="6367832" y="4430239"/>
                <a:ext cx="20798" cy="45716"/>
              </a:xfrm>
              <a:custGeom>
                <a:avLst/>
                <a:gdLst/>
                <a:ahLst/>
                <a:cxnLst/>
                <a:rect l="l" t="t" r="r" b="b"/>
                <a:pathLst>
                  <a:path w="313" h="688" extrusionOk="0">
                    <a:moveTo>
                      <a:pt x="277" y="1"/>
                    </a:moveTo>
                    <a:lnTo>
                      <a:pt x="9" y="54"/>
                    </a:lnTo>
                    <a:cubicBezTo>
                      <a:pt x="0" y="90"/>
                      <a:pt x="0" y="358"/>
                      <a:pt x="9" y="643"/>
                    </a:cubicBezTo>
                    <a:cubicBezTo>
                      <a:pt x="98" y="661"/>
                      <a:pt x="205" y="679"/>
                      <a:pt x="312" y="688"/>
                    </a:cubicBezTo>
                    <a:cubicBezTo>
                      <a:pt x="294" y="349"/>
                      <a:pt x="277" y="1"/>
                      <a:pt x="27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a:off x="5841966" y="4065708"/>
                <a:ext cx="168444" cy="276289"/>
              </a:xfrm>
              <a:custGeom>
                <a:avLst/>
                <a:gdLst/>
                <a:ahLst/>
                <a:cxnLst/>
                <a:rect l="l" t="t" r="r" b="b"/>
                <a:pathLst>
                  <a:path w="2535" h="4158" extrusionOk="0">
                    <a:moveTo>
                      <a:pt x="1928" y="0"/>
                    </a:moveTo>
                    <a:cubicBezTo>
                      <a:pt x="1910" y="18"/>
                      <a:pt x="1696" y="206"/>
                      <a:pt x="1419" y="500"/>
                    </a:cubicBezTo>
                    <a:cubicBezTo>
                      <a:pt x="893" y="1053"/>
                      <a:pt x="126" y="1972"/>
                      <a:pt x="46" y="2837"/>
                    </a:cubicBezTo>
                    <a:cubicBezTo>
                      <a:pt x="0" y="3306"/>
                      <a:pt x="99" y="3432"/>
                      <a:pt x="218" y="3432"/>
                    </a:cubicBezTo>
                    <a:cubicBezTo>
                      <a:pt x="355" y="3432"/>
                      <a:pt x="518" y="3266"/>
                      <a:pt x="518" y="3266"/>
                    </a:cubicBezTo>
                    <a:lnTo>
                      <a:pt x="518" y="3266"/>
                    </a:lnTo>
                    <a:cubicBezTo>
                      <a:pt x="518" y="3266"/>
                      <a:pt x="510" y="4158"/>
                      <a:pt x="943" y="4158"/>
                    </a:cubicBezTo>
                    <a:cubicBezTo>
                      <a:pt x="947" y="4158"/>
                      <a:pt x="951" y="4158"/>
                      <a:pt x="956" y="4158"/>
                    </a:cubicBezTo>
                    <a:cubicBezTo>
                      <a:pt x="1063" y="4158"/>
                      <a:pt x="1196" y="4095"/>
                      <a:pt x="1357" y="3961"/>
                    </a:cubicBezTo>
                    <a:cubicBezTo>
                      <a:pt x="2213" y="3248"/>
                      <a:pt x="2535" y="411"/>
                      <a:pt x="2535" y="411"/>
                    </a:cubicBezTo>
                    <a:lnTo>
                      <a:pt x="19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a:off x="5879908" y="4065708"/>
                <a:ext cx="130503" cy="276289"/>
              </a:xfrm>
              <a:custGeom>
                <a:avLst/>
                <a:gdLst/>
                <a:ahLst/>
                <a:cxnLst/>
                <a:rect l="l" t="t" r="r" b="b"/>
                <a:pathLst>
                  <a:path w="1964" h="4158" extrusionOk="0">
                    <a:moveTo>
                      <a:pt x="1357" y="0"/>
                    </a:moveTo>
                    <a:cubicBezTo>
                      <a:pt x="1339" y="18"/>
                      <a:pt x="1125" y="206"/>
                      <a:pt x="848" y="500"/>
                    </a:cubicBezTo>
                    <a:cubicBezTo>
                      <a:pt x="492" y="1356"/>
                      <a:pt x="1" y="2918"/>
                      <a:pt x="385" y="4158"/>
                    </a:cubicBezTo>
                    <a:cubicBezTo>
                      <a:pt x="492" y="4158"/>
                      <a:pt x="625" y="4095"/>
                      <a:pt x="786" y="3961"/>
                    </a:cubicBezTo>
                    <a:cubicBezTo>
                      <a:pt x="1642" y="3248"/>
                      <a:pt x="1964" y="411"/>
                      <a:pt x="1964" y="411"/>
                    </a:cubicBezTo>
                    <a:lnTo>
                      <a:pt x="1357"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6"/>
              <p:cNvSpPr/>
              <p:nvPr/>
            </p:nvSpPr>
            <p:spPr>
              <a:xfrm>
                <a:off x="6420525" y="4065708"/>
                <a:ext cx="168511" cy="276289"/>
              </a:xfrm>
              <a:custGeom>
                <a:avLst/>
                <a:gdLst/>
                <a:ahLst/>
                <a:cxnLst/>
                <a:rect l="l" t="t" r="r" b="b"/>
                <a:pathLst>
                  <a:path w="2536" h="4158" extrusionOk="0">
                    <a:moveTo>
                      <a:pt x="608" y="0"/>
                    </a:moveTo>
                    <a:lnTo>
                      <a:pt x="1" y="411"/>
                    </a:lnTo>
                    <a:cubicBezTo>
                      <a:pt x="1" y="411"/>
                      <a:pt x="322" y="3248"/>
                      <a:pt x="1179" y="3961"/>
                    </a:cubicBezTo>
                    <a:cubicBezTo>
                      <a:pt x="1339" y="4095"/>
                      <a:pt x="1473" y="4158"/>
                      <a:pt x="1580" y="4158"/>
                    </a:cubicBezTo>
                    <a:cubicBezTo>
                      <a:pt x="1584" y="4158"/>
                      <a:pt x="1589" y="4158"/>
                      <a:pt x="1593" y="4158"/>
                    </a:cubicBezTo>
                    <a:cubicBezTo>
                      <a:pt x="2026" y="4158"/>
                      <a:pt x="2017" y="3266"/>
                      <a:pt x="2017" y="3266"/>
                    </a:cubicBezTo>
                    <a:lnTo>
                      <a:pt x="2017" y="3266"/>
                    </a:lnTo>
                    <a:cubicBezTo>
                      <a:pt x="2017" y="3266"/>
                      <a:pt x="2181" y="3432"/>
                      <a:pt x="2317" y="3432"/>
                    </a:cubicBezTo>
                    <a:cubicBezTo>
                      <a:pt x="2437" y="3432"/>
                      <a:pt x="2536" y="3306"/>
                      <a:pt x="2490" y="2837"/>
                    </a:cubicBezTo>
                    <a:cubicBezTo>
                      <a:pt x="2410" y="1972"/>
                      <a:pt x="1642" y="1053"/>
                      <a:pt x="1116" y="500"/>
                    </a:cubicBezTo>
                    <a:cubicBezTo>
                      <a:pt x="840" y="206"/>
                      <a:pt x="625" y="18"/>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a:off x="6420525" y="4065708"/>
                <a:ext cx="130503" cy="276289"/>
              </a:xfrm>
              <a:custGeom>
                <a:avLst/>
                <a:gdLst/>
                <a:ahLst/>
                <a:cxnLst/>
                <a:rect l="l" t="t" r="r" b="b"/>
                <a:pathLst>
                  <a:path w="1964" h="4158" extrusionOk="0">
                    <a:moveTo>
                      <a:pt x="608" y="0"/>
                    </a:moveTo>
                    <a:lnTo>
                      <a:pt x="1" y="411"/>
                    </a:lnTo>
                    <a:cubicBezTo>
                      <a:pt x="1" y="411"/>
                      <a:pt x="322" y="3248"/>
                      <a:pt x="1179" y="3961"/>
                    </a:cubicBezTo>
                    <a:cubicBezTo>
                      <a:pt x="1339" y="4095"/>
                      <a:pt x="1473" y="4158"/>
                      <a:pt x="1580" y="4158"/>
                    </a:cubicBezTo>
                    <a:cubicBezTo>
                      <a:pt x="1964" y="2918"/>
                      <a:pt x="1473" y="1356"/>
                      <a:pt x="1116" y="500"/>
                    </a:cubicBezTo>
                    <a:cubicBezTo>
                      <a:pt x="840" y="206"/>
                      <a:pt x="625" y="18"/>
                      <a:pt x="608"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a:off x="5917916" y="4075210"/>
                <a:ext cx="594506" cy="382339"/>
              </a:xfrm>
              <a:custGeom>
                <a:avLst/>
                <a:gdLst/>
                <a:ahLst/>
                <a:cxnLst/>
                <a:rect l="l" t="t" r="r" b="b"/>
                <a:pathLst>
                  <a:path w="8947" h="5754" extrusionOk="0">
                    <a:moveTo>
                      <a:pt x="1169" y="0"/>
                    </a:moveTo>
                    <a:cubicBezTo>
                      <a:pt x="1151" y="27"/>
                      <a:pt x="946" y="268"/>
                      <a:pt x="714" y="678"/>
                    </a:cubicBezTo>
                    <a:cubicBezTo>
                      <a:pt x="392" y="1231"/>
                      <a:pt x="18" y="2106"/>
                      <a:pt x="9" y="3185"/>
                    </a:cubicBezTo>
                    <a:cubicBezTo>
                      <a:pt x="0" y="4948"/>
                      <a:pt x="1028" y="5753"/>
                      <a:pt x="3628" y="5753"/>
                    </a:cubicBezTo>
                    <a:cubicBezTo>
                      <a:pt x="3778" y="5753"/>
                      <a:pt x="3934" y="5751"/>
                      <a:pt x="4095" y="5745"/>
                    </a:cubicBezTo>
                    <a:lnTo>
                      <a:pt x="4844" y="5745"/>
                    </a:lnTo>
                    <a:cubicBezTo>
                      <a:pt x="5005" y="5751"/>
                      <a:pt x="5161" y="5753"/>
                      <a:pt x="5311" y="5753"/>
                    </a:cubicBezTo>
                    <a:cubicBezTo>
                      <a:pt x="7911" y="5753"/>
                      <a:pt x="8947" y="4948"/>
                      <a:pt x="8930" y="3185"/>
                    </a:cubicBezTo>
                    <a:cubicBezTo>
                      <a:pt x="8921" y="2141"/>
                      <a:pt x="8573" y="1294"/>
                      <a:pt x="8261" y="732"/>
                    </a:cubicBezTo>
                    <a:cubicBezTo>
                      <a:pt x="8011" y="286"/>
                      <a:pt x="7788" y="27"/>
                      <a:pt x="7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a:off x="5965293" y="4075210"/>
                <a:ext cx="501546" cy="89571"/>
              </a:xfrm>
              <a:custGeom>
                <a:avLst/>
                <a:gdLst/>
                <a:ahLst/>
                <a:cxnLst/>
                <a:rect l="l" t="t" r="r" b="b"/>
                <a:pathLst>
                  <a:path w="7548" h="1348" extrusionOk="0">
                    <a:moveTo>
                      <a:pt x="456" y="0"/>
                    </a:moveTo>
                    <a:cubicBezTo>
                      <a:pt x="438" y="27"/>
                      <a:pt x="233" y="268"/>
                      <a:pt x="1" y="678"/>
                    </a:cubicBezTo>
                    <a:cubicBezTo>
                      <a:pt x="634" y="973"/>
                      <a:pt x="1838" y="1338"/>
                      <a:pt x="3935" y="1347"/>
                    </a:cubicBezTo>
                    <a:cubicBezTo>
                      <a:pt x="3959" y="1347"/>
                      <a:pt x="3983" y="1347"/>
                      <a:pt x="4006" y="1347"/>
                    </a:cubicBezTo>
                    <a:cubicBezTo>
                      <a:pt x="5585" y="1347"/>
                      <a:pt x="6748" y="1057"/>
                      <a:pt x="7548" y="732"/>
                    </a:cubicBezTo>
                    <a:cubicBezTo>
                      <a:pt x="7298" y="286"/>
                      <a:pt x="7075" y="27"/>
                      <a:pt x="7057"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a:off x="5772662" y="3451334"/>
                <a:ext cx="873785" cy="685539"/>
              </a:xfrm>
              <a:custGeom>
                <a:avLst/>
                <a:gdLst/>
                <a:ahLst/>
                <a:cxnLst/>
                <a:rect l="l" t="t" r="r" b="b"/>
                <a:pathLst>
                  <a:path w="13150" h="10317" extrusionOk="0">
                    <a:moveTo>
                      <a:pt x="5583" y="1"/>
                    </a:moveTo>
                    <a:cubicBezTo>
                      <a:pt x="5402" y="1"/>
                      <a:pt x="4942" y="224"/>
                      <a:pt x="3818" y="1084"/>
                    </a:cubicBezTo>
                    <a:cubicBezTo>
                      <a:pt x="2150" y="2368"/>
                      <a:pt x="509" y="4313"/>
                      <a:pt x="250" y="6392"/>
                    </a:cubicBezTo>
                    <a:cubicBezTo>
                      <a:pt x="0" y="8470"/>
                      <a:pt x="2534" y="10317"/>
                      <a:pt x="6789" y="10317"/>
                    </a:cubicBezTo>
                    <a:cubicBezTo>
                      <a:pt x="13052" y="10317"/>
                      <a:pt x="13150" y="6347"/>
                      <a:pt x="10714" y="3136"/>
                    </a:cubicBezTo>
                    <a:cubicBezTo>
                      <a:pt x="9020" y="907"/>
                      <a:pt x="7562" y="553"/>
                      <a:pt x="6770" y="553"/>
                    </a:cubicBezTo>
                    <a:cubicBezTo>
                      <a:pt x="6423" y="553"/>
                      <a:pt x="6204" y="621"/>
                      <a:pt x="6147" y="629"/>
                    </a:cubicBezTo>
                    <a:cubicBezTo>
                      <a:pt x="6141" y="629"/>
                      <a:pt x="6136" y="630"/>
                      <a:pt x="6132" y="630"/>
                    </a:cubicBezTo>
                    <a:cubicBezTo>
                      <a:pt x="5995" y="630"/>
                      <a:pt x="6402" y="365"/>
                      <a:pt x="6281" y="192"/>
                    </a:cubicBezTo>
                    <a:cubicBezTo>
                      <a:pt x="6258" y="162"/>
                      <a:pt x="6225" y="149"/>
                      <a:pt x="6184" y="149"/>
                    </a:cubicBezTo>
                    <a:cubicBezTo>
                      <a:pt x="5984" y="149"/>
                      <a:pt x="5604" y="460"/>
                      <a:pt x="5433" y="549"/>
                    </a:cubicBezTo>
                    <a:cubicBezTo>
                      <a:pt x="5409" y="560"/>
                      <a:pt x="5394" y="565"/>
                      <a:pt x="5387" y="565"/>
                    </a:cubicBezTo>
                    <a:cubicBezTo>
                      <a:pt x="5331" y="565"/>
                      <a:pt x="5692" y="269"/>
                      <a:pt x="5692" y="111"/>
                    </a:cubicBezTo>
                    <a:cubicBezTo>
                      <a:pt x="5692" y="53"/>
                      <a:pt x="5670" y="1"/>
                      <a:pt x="5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a:off x="6019846" y="3774469"/>
                <a:ext cx="64653" cy="81465"/>
              </a:xfrm>
              <a:custGeom>
                <a:avLst/>
                <a:gdLst/>
                <a:ahLst/>
                <a:cxnLst/>
                <a:rect l="l" t="t" r="r" b="b"/>
                <a:pathLst>
                  <a:path w="973" h="1226" extrusionOk="0">
                    <a:moveTo>
                      <a:pt x="558" y="1"/>
                    </a:moveTo>
                    <a:cubicBezTo>
                      <a:pt x="247" y="1"/>
                      <a:pt x="70" y="773"/>
                      <a:pt x="9" y="1109"/>
                    </a:cubicBezTo>
                    <a:cubicBezTo>
                      <a:pt x="0" y="1163"/>
                      <a:pt x="27" y="1208"/>
                      <a:pt x="81" y="1217"/>
                    </a:cubicBezTo>
                    <a:cubicBezTo>
                      <a:pt x="86" y="1218"/>
                      <a:pt x="92" y="1218"/>
                      <a:pt x="98" y="1218"/>
                    </a:cubicBezTo>
                    <a:cubicBezTo>
                      <a:pt x="138" y="1218"/>
                      <a:pt x="180" y="1192"/>
                      <a:pt x="188" y="1145"/>
                    </a:cubicBezTo>
                    <a:cubicBezTo>
                      <a:pt x="294" y="598"/>
                      <a:pt x="469" y="182"/>
                      <a:pt x="560" y="182"/>
                    </a:cubicBezTo>
                    <a:cubicBezTo>
                      <a:pt x="561" y="182"/>
                      <a:pt x="561" y="182"/>
                      <a:pt x="562" y="182"/>
                    </a:cubicBezTo>
                    <a:cubicBezTo>
                      <a:pt x="669" y="200"/>
                      <a:pt x="768" y="655"/>
                      <a:pt x="785" y="1136"/>
                    </a:cubicBezTo>
                    <a:cubicBezTo>
                      <a:pt x="785" y="1190"/>
                      <a:pt x="830" y="1225"/>
                      <a:pt x="875" y="1225"/>
                    </a:cubicBezTo>
                    <a:cubicBezTo>
                      <a:pt x="928" y="1225"/>
                      <a:pt x="973" y="1181"/>
                      <a:pt x="964" y="1127"/>
                    </a:cubicBezTo>
                    <a:cubicBezTo>
                      <a:pt x="964" y="878"/>
                      <a:pt x="910" y="57"/>
                      <a:pt x="589" y="3"/>
                    </a:cubicBezTo>
                    <a:cubicBezTo>
                      <a:pt x="579" y="2"/>
                      <a:pt x="568"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6"/>
              <p:cNvSpPr/>
              <p:nvPr/>
            </p:nvSpPr>
            <p:spPr>
              <a:xfrm>
                <a:off x="5895922" y="3864173"/>
                <a:ext cx="140603" cy="60534"/>
              </a:xfrm>
              <a:custGeom>
                <a:avLst/>
                <a:gdLst/>
                <a:ahLst/>
                <a:cxnLst/>
                <a:rect l="l" t="t" r="r" b="b"/>
                <a:pathLst>
                  <a:path w="2116" h="911" extrusionOk="0">
                    <a:moveTo>
                      <a:pt x="1054" y="0"/>
                    </a:moveTo>
                    <a:cubicBezTo>
                      <a:pt x="474" y="0"/>
                      <a:pt x="1" y="206"/>
                      <a:pt x="1" y="455"/>
                    </a:cubicBezTo>
                    <a:cubicBezTo>
                      <a:pt x="1" y="705"/>
                      <a:pt x="474" y="910"/>
                      <a:pt x="1054" y="910"/>
                    </a:cubicBezTo>
                    <a:cubicBezTo>
                      <a:pt x="1642" y="910"/>
                      <a:pt x="2115" y="705"/>
                      <a:pt x="2115" y="455"/>
                    </a:cubicBezTo>
                    <a:cubicBezTo>
                      <a:pt x="2115" y="206"/>
                      <a:pt x="1642"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6"/>
              <p:cNvSpPr/>
              <p:nvPr/>
            </p:nvSpPr>
            <p:spPr>
              <a:xfrm>
                <a:off x="6297863" y="3774469"/>
                <a:ext cx="64055" cy="81465"/>
              </a:xfrm>
              <a:custGeom>
                <a:avLst/>
                <a:gdLst/>
                <a:ahLst/>
                <a:cxnLst/>
                <a:rect l="l" t="t" r="r" b="b"/>
                <a:pathLst>
                  <a:path w="964" h="1226" extrusionOk="0">
                    <a:moveTo>
                      <a:pt x="406" y="1"/>
                    </a:moveTo>
                    <a:cubicBezTo>
                      <a:pt x="396" y="1"/>
                      <a:pt x="385" y="2"/>
                      <a:pt x="375" y="3"/>
                    </a:cubicBezTo>
                    <a:cubicBezTo>
                      <a:pt x="54" y="57"/>
                      <a:pt x="0" y="878"/>
                      <a:pt x="0" y="1127"/>
                    </a:cubicBezTo>
                    <a:cubicBezTo>
                      <a:pt x="0" y="1181"/>
                      <a:pt x="36" y="1225"/>
                      <a:pt x="90" y="1225"/>
                    </a:cubicBezTo>
                    <a:cubicBezTo>
                      <a:pt x="134" y="1225"/>
                      <a:pt x="179" y="1190"/>
                      <a:pt x="179" y="1136"/>
                    </a:cubicBezTo>
                    <a:cubicBezTo>
                      <a:pt x="197" y="655"/>
                      <a:pt x="304" y="200"/>
                      <a:pt x="402" y="182"/>
                    </a:cubicBezTo>
                    <a:cubicBezTo>
                      <a:pt x="403" y="182"/>
                      <a:pt x="404" y="182"/>
                      <a:pt x="405" y="182"/>
                    </a:cubicBezTo>
                    <a:cubicBezTo>
                      <a:pt x="495" y="182"/>
                      <a:pt x="671" y="598"/>
                      <a:pt x="776" y="1145"/>
                    </a:cubicBezTo>
                    <a:cubicBezTo>
                      <a:pt x="784" y="1192"/>
                      <a:pt x="826" y="1218"/>
                      <a:pt x="866" y="1218"/>
                    </a:cubicBezTo>
                    <a:cubicBezTo>
                      <a:pt x="872" y="1218"/>
                      <a:pt x="878" y="1218"/>
                      <a:pt x="884" y="1217"/>
                    </a:cubicBezTo>
                    <a:cubicBezTo>
                      <a:pt x="937" y="1208"/>
                      <a:pt x="964" y="1163"/>
                      <a:pt x="955" y="1109"/>
                    </a:cubicBezTo>
                    <a:cubicBezTo>
                      <a:pt x="894" y="773"/>
                      <a:pt x="717"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a:off x="6345306" y="3864173"/>
                <a:ext cx="140536" cy="60534"/>
              </a:xfrm>
              <a:custGeom>
                <a:avLst/>
                <a:gdLst/>
                <a:ahLst/>
                <a:cxnLst/>
                <a:rect l="l" t="t" r="r" b="b"/>
                <a:pathLst>
                  <a:path w="2115" h="911" extrusionOk="0">
                    <a:moveTo>
                      <a:pt x="1062" y="0"/>
                    </a:moveTo>
                    <a:cubicBezTo>
                      <a:pt x="473" y="0"/>
                      <a:pt x="0" y="206"/>
                      <a:pt x="0" y="455"/>
                    </a:cubicBezTo>
                    <a:cubicBezTo>
                      <a:pt x="0" y="705"/>
                      <a:pt x="473" y="910"/>
                      <a:pt x="1062" y="910"/>
                    </a:cubicBezTo>
                    <a:cubicBezTo>
                      <a:pt x="1641" y="910"/>
                      <a:pt x="2114" y="705"/>
                      <a:pt x="2114" y="455"/>
                    </a:cubicBezTo>
                    <a:cubicBezTo>
                      <a:pt x="2114" y="206"/>
                      <a:pt x="1641" y="0"/>
                      <a:pt x="1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a:off x="5788675" y="3821381"/>
                <a:ext cx="267385" cy="87910"/>
              </a:xfrm>
              <a:custGeom>
                <a:avLst/>
                <a:gdLst/>
                <a:ahLst/>
                <a:cxnLst/>
                <a:rect l="l" t="t" r="r" b="b"/>
                <a:pathLst>
                  <a:path w="4024" h="1323" extrusionOk="0">
                    <a:moveTo>
                      <a:pt x="107" y="0"/>
                    </a:moveTo>
                    <a:cubicBezTo>
                      <a:pt x="67" y="0"/>
                      <a:pt x="26" y="26"/>
                      <a:pt x="18" y="64"/>
                    </a:cubicBezTo>
                    <a:cubicBezTo>
                      <a:pt x="0" y="118"/>
                      <a:pt x="27" y="163"/>
                      <a:pt x="80" y="180"/>
                    </a:cubicBezTo>
                    <a:lnTo>
                      <a:pt x="3899" y="1322"/>
                    </a:lnTo>
                    <a:lnTo>
                      <a:pt x="3916" y="1322"/>
                    </a:lnTo>
                    <a:cubicBezTo>
                      <a:pt x="3961" y="1322"/>
                      <a:pt x="3997" y="1296"/>
                      <a:pt x="4006" y="1260"/>
                    </a:cubicBezTo>
                    <a:cubicBezTo>
                      <a:pt x="4024" y="1215"/>
                      <a:pt x="3997" y="1162"/>
                      <a:pt x="3943" y="1144"/>
                    </a:cubicBezTo>
                    <a:lnTo>
                      <a:pt x="125" y="2"/>
                    </a:lnTo>
                    <a:cubicBezTo>
                      <a:pt x="119" y="1"/>
                      <a:pt x="113" y="0"/>
                      <a:pt x="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a:off x="5910740" y="4050159"/>
                <a:ext cx="141733" cy="34021"/>
              </a:xfrm>
              <a:custGeom>
                <a:avLst/>
                <a:gdLst/>
                <a:ahLst/>
                <a:cxnLst/>
                <a:rect l="l" t="t" r="r" b="b"/>
                <a:pathLst>
                  <a:path w="2133" h="512" extrusionOk="0">
                    <a:moveTo>
                      <a:pt x="2037" y="1"/>
                    </a:moveTo>
                    <a:cubicBezTo>
                      <a:pt x="2030" y="1"/>
                      <a:pt x="2024" y="1"/>
                      <a:pt x="2017" y="3"/>
                    </a:cubicBezTo>
                    <a:lnTo>
                      <a:pt x="90" y="333"/>
                    </a:lnTo>
                    <a:cubicBezTo>
                      <a:pt x="37" y="342"/>
                      <a:pt x="1" y="386"/>
                      <a:pt x="10" y="440"/>
                    </a:cubicBezTo>
                    <a:cubicBezTo>
                      <a:pt x="19" y="484"/>
                      <a:pt x="63" y="511"/>
                      <a:pt x="99" y="511"/>
                    </a:cubicBezTo>
                    <a:lnTo>
                      <a:pt x="117" y="511"/>
                    </a:lnTo>
                    <a:lnTo>
                      <a:pt x="2053" y="181"/>
                    </a:lnTo>
                    <a:cubicBezTo>
                      <a:pt x="2097" y="172"/>
                      <a:pt x="2133" y="119"/>
                      <a:pt x="2124" y="74"/>
                    </a:cubicBezTo>
                    <a:cubicBezTo>
                      <a:pt x="2116" y="27"/>
                      <a:pt x="2081" y="1"/>
                      <a:pt x="2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a:off x="6313278" y="3821381"/>
                <a:ext cx="267385" cy="87910"/>
              </a:xfrm>
              <a:custGeom>
                <a:avLst/>
                <a:gdLst/>
                <a:ahLst/>
                <a:cxnLst/>
                <a:rect l="l" t="t" r="r" b="b"/>
                <a:pathLst>
                  <a:path w="4024" h="1323" extrusionOk="0">
                    <a:moveTo>
                      <a:pt x="3916" y="0"/>
                    </a:moveTo>
                    <a:cubicBezTo>
                      <a:pt x="3910" y="0"/>
                      <a:pt x="3905" y="1"/>
                      <a:pt x="3899" y="2"/>
                    </a:cubicBezTo>
                    <a:lnTo>
                      <a:pt x="81" y="1144"/>
                    </a:lnTo>
                    <a:cubicBezTo>
                      <a:pt x="27" y="1162"/>
                      <a:pt x="0" y="1215"/>
                      <a:pt x="18" y="1260"/>
                    </a:cubicBezTo>
                    <a:cubicBezTo>
                      <a:pt x="27" y="1296"/>
                      <a:pt x="63" y="1322"/>
                      <a:pt x="107" y="1322"/>
                    </a:cubicBezTo>
                    <a:lnTo>
                      <a:pt x="134" y="1322"/>
                    </a:lnTo>
                    <a:lnTo>
                      <a:pt x="3943" y="180"/>
                    </a:lnTo>
                    <a:cubicBezTo>
                      <a:pt x="3997" y="163"/>
                      <a:pt x="4024" y="118"/>
                      <a:pt x="4006" y="64"/>
                    </a:cubicBezTo>
                    <a:cubicBezTo>
                      <a:pt x="3998" y="26"/>
                      <a:pt x="3956" y="0"/>
                      <a:pt x="39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6"/>
              <p:cNvSpPr/>
              <p:nvPr/>
            </p:nvSpPr>
            <p:spPr>
              <a:xfrm>
                <a:off x="6351818" y="4050159"/>
                <a:ext cx="141733" cy="34021"/>
              </a:xfrm>
              <a:custGeom>
                <a:avLst/>
                <a:gdLst/>
                <a:ahLst/>
                <a:cxnLst/>
                <a:rect l="l" t="t" r="r" b="b"/>
                <a:pathLst>
                  <a:path w="2133" h="512" extrusionOk="0">
                    <a:moveTo>
                      <a:pt x="96" y="1"/>
                    </a:moveTo>
                    <a:cubicBezTo>
                      <a:pt x="52" y="1"/>
                      <a:pt x="17" y="27"/>
                      <a:pt x="9" y="74"/>
                    </a:cubicBezTo>
                    <a:cubicBezTo>
                      <a:pt x="0" y="119"/>
                      <a:pt x="36" y="172"/>
                      <a:pt x="80" y="181"/>
                    </a:cubicBezTo>
                    <a:lnTo>
                      <a:pt x="2016" y="511"/>
                    </a:lnTo>
                    <a:lnTo>
                      <a:pt x="2034" y="511"/>
                    </a:lnTo>
                    <a:cubicBezTo>
                      <a:pt x="2079" y="511"/>
                      <a:pt x="2114" y="484"/>
                      <a:pt x="2123" y="440"/>
                    </a:cubicBezTo>
                    <a:cubicBezTo>
                      <a:pt x="2132" y="386"/>
                      <a:pt x="2097" y="342"/>
                      <a:pt x="2052" y="333"/>
                    </a:cubicBezTo>
                    <a:lnTo>
                      <a:pt x="116" y="3"/>
                    </a:lnTo>
                    <a:cubicBezTo>
                      <a:pt x="109" y="1"/>
                      <a:pt x="103"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6"/>
              <p:cNvSpPr/>
              <p:nvPr/>
            </p:nvSpPr>
            <p:spPr>
              <a:xfrm>
                <a:off x="6032272" y="3873675"/>
                <a:ext cx="355162" cy="211635"/>
              </a:xfrm>
              <a:custGeom>
                <a:avLst/>
                <a:gdLst/>
                <a:ahLst/>
                <a:cxnLst/>
                <a:rect l="l" t="t" r="r" b="b"/>
                <a:pathLst>
                  <a:path w="5345" h="3185" extrusionOk="0">
                    <a:moveTo>
                      <a:pt x="2392" y="0"/>
                    </a:moveTo>
                    <a:cubicBezTo>
                      <a:pt x="2151" y="0"/>
                      <a:pt x="1928" y="0"/>
                      <a:pt x="1722" y="9"/>
                    </a:cubicBezTo>
                    <a:cubicBezTo>
                      <a:pt x="1642" y="9"/>
                      <a:pt x="1553" y="18"/>
                      <a:pt x="1473" y="18"/>
                    </a:cubicBezTo>
                    <a:cubicBezTo>
                      <a:pt x="1267" y="36"/>
                      <a:pt x="1089" y="54"/>
                      <a:pt x="928" y="89"/>
                    </a:cubicBezTo>
                    <a:cubicBezTo>
                      <a:pt x="536" y="170"/>
                      <a:pt x="277" y="330"/>
                      <a:pt x="197" y="651"/>
                    </a:cubicBezTo>
                    <a:cubicBezTo>
                      <a:pt x="19" y="1338"/>
                      <a:pt x="1" y="2123"/>
                      <a:pt x="54" y="2471"/>
                    </a:cubicBezTo>
                    <a:cubicBezTo>
                      <a:pt x="90" y="2730"/>
                      <a:pt x="224" y="2908"/>
                      <a:pt x="688" y="3024"/>
                    </a:cubicBezTo>
                    <a:cubicBezTo>
                      <a:pt x="875" y="3060"/>
                      <a:pt x="1098" y="3096"/>
                      <a:pt x="1383" y="3122"/>
                    </a:cubicBezTo>
                    <a:cubicBezTo>
                      <a:pt x="1401" y="3122"/>
                      <a:pt x="1419" y="3122"/>
                      <a:pt x="1428" y="3131"/>
                    </a:cubicBezTo>
                    <a:cubicBezTo>
                      <a:pt x="1705" y="3149"/>
                      <a:pt x="1937" y="3167"/>
                      <a:pt x="2133" y="3176"/>
                    </a:cubicBezTo>
                    <a:cubicBezTo>
                      <a:pt x="2374" y="3185"/>
                      <a:pt x="2552" y="3185"/>
                      <a:pt x="2686" y="3185"/>
                    </a:cubicBezTo>
                    <a:lnTo>
                      <a:pt x="2855" y="3185"/>
                    </a:lnTo>
                    <a:cubicBezTo>
                      <a:pt x="3061" y="3185"/>
                      <a:pt x="3337" y="3176"/>
                      <a:pt x="3676" y="3149"/>
                    </a:cubicBezTo>
                    <a:cubicBezTo>
                      <a:pt x="3765" y="3140"/>
                      <a:pt x="3864" y="3131"/>
                      <a:pt x="3962" y="3122"/>
                    </a:cubicBezTo>
                    <a:cubicBezTo>
                      <a:pt x="4113" y="3114"/>
                      <a:pt x="4256" y="3096"/>
                      <a:pt x="4372" y="3078"/>
                    </a:cubicBezTo>
                    <a:cubicBezTo>
                      <a:pt x="5077" y="2962"/>
                      <a:pt x="5255" y="2775"/>
                      <a:pt x="5300" y="2471"/>
                    </a:cubicBezTo>
                    <a:cubicBezTo>
                      <a:pt x="5300" y="2427"/>
                      <a:pt x="5309" y="2373"/>
                      <a:pt x="5318" y="2302"/>
                    </a:cubicBezTo>
                    <a:cubicBezTo>
                      <a:pt x="5344" y="1909"/>
                      <a:pt x="5309" y="1240"/>
                      <a:pt x="5157" y="651"/>
                    </a:cubicBezTo>
                    <a:cubicBezTo>
                      <a:pt x="5068" y="312"/>
                      <a:pt x="4791" y="152"/>
                      <a:pt x="4363" y="71"/>
                    </a:cubicBezTo>
                    <a:cubicBezTo>
                      <a:pt x="4211" y="45"/>
                      <a:pt x="4033" y="27"/>
                      <a:pt x="3828" y="18"/>
                    </a:cubicBezTo>
                    <a:cubicBezTo>
                      <a:pt x="3560" y="0"/>
                      <a:pt x="3257"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6067821" y="3874804"/>
                <a:ext cx="62328" cy="206984"/>
              </a:xfrm>
              <a:custGeom>
                <a:avLst/>
                <a:gdLst/>
                <a:ahLst/>
                <a:cxnLst/>
                <a:rect l="l" t="t" r="r" b="b"/>
                <a:pathLst>
                  <a:path w="938" h="3115" extrusionOk="0">
                    <a:moveTo>
                      <a:pt x="938" y="1"/>
                    </a:moveTo>
                    <a:lnTo>
                      <a:pt x="938" y="1"/>
                    </a:lnTo>
                    <a:cubicBezTo>
                      <a:pt x="732" y="19"/>
                      <a:pt x="554" y="37"/>
                      <a:pt x="393" y="72"/>
                    </a:cubicBezTo>
                    <a:cubicBezTo>
                      <a:pt x="260" y="652"/>
                      <a:pt x="1" y="1928"/>
                      <a:pt x="153" y="3007"/>
                    </a:cubicBezTo>
                    <a:cubicBezTo>
                      <a:pt x="340" y="3043"/>
                      <a:pt x="563" y="3079"/>
                      <a:pt x="848" y="3105"/>
                    </a:cubicBezTo>
                    <a:cubicBezTo>
                      <a:pt x="866" y="3105"/>
                      <a:pt x="884" y="3105"/>
                      <a:pt x="893" y="3114"/>
                    </a:cubicBezTo>
                    <a:cubicBezTo>
                      <a:pt x="813" y="2249"/>
                      <a:pt x="759" y="1071"/>
                      <a:pt x="9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6168024" y="3873675"/>
                <a:ext cx="58142" cy="211635"/>
              </a:xfrm>
              <a:custGeom>
                <a:avLst/>
                <a:gdLst/>
                <a:ahLst/>
                <a:cxnLst/>
                <a:rect l="l" t="t" r="r" b="b"/>
                <a:pathLst>
                  <a:path w="875" h="3185" extrusionOk="0">
                    <a:moveTo>
                      <a:pt x="349" y="0"/>
                    </a:moveTo>
                    <a:cubicBezTo>
                      <a:pt x="286" y="277"/>
                      <a:pt x="161" y="821"/>
                      <a:pt x="90" y="1463"/>
                    </a:cubicBezTo>
                    <a:cubicBezTo>
                      <a:pt x="27" y="2007"/>
                      <a:pt x="1" y="2623"/>
                      <a:pt x="90" y="3176"/>
                    </a:cubicBezTo>
                    <a:cubicBezTo>
                      <a:pt x="331" y="3185"/>
                      <a:pt x="509" y="3185"/>
                      <a:pt x="643" y="3185"/>
                    </a:cubicBezTo>
                    <a:lnTo>
                      <a:pt x="812" y="3185"/>
                    </a:lnTo>
                    <a:cubicBezTo>
                      <a:pt x="786" y="2846"/>
                      <a:pt x="759" y="2462"/>
                      <a:pt x="741" y="2061"/>
                    </a:cubicBezTo>
                    <a:cubicBezTo>
                      <a:pt x="732" y="1401"/>
                      <a:pt x="750" y="678"/>
                      <a:pt x="8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6268227" y="3874804"/>
                <a:ext cx="54553" cy="208180"/>
              </a:xfrm>
              <a:custGeom>
                <a:avLst/>
                <a:gdLst/>
                <a:ahLst/>
                <a:cxnLst/>
                <a:rect l="l" t="t" r="r" b="b"/>
                <a:pathLst>
                  <a:path w="821" h="3133" extrusionOk="0">
                    <a:moveTo>
                      <a:pt x="277" y="1"/>
                    </a:moveTo>
                    <a:cubicBezTo>
                      <a:pt x="170" y="518"/>
                      <a:pt x="0" y="1410"/>
                      <a:pt x="27" y="2276"/>
                    </a:cubicBezTo>
                    <a:cubicBezTo>
                      <a:pt x="36" y="2570"/>
                      <a:pt x="63" y="2856"/>
                      <a:pt x="125" y="3132"/>
                    </a:cubicBezTo>
                    <a:cubicBezTo>
                      <a:pt x="214" y="3123"/>
                      <a:pt x="313" y="3114"/>
                      <a:pt x="411" y="3105"/>
                    </a:cubicBezTo>
                    <a:cubicBezTo>
                      <a:pt x="562" y="3097"/>
                      <a:pt x="705" y="3079"/>
                      <a:pt x="821" y="3061"/>
                    </a:cubicBezTo>
                    <a:cubicBezTo>
                      <a:pt x="803" y="2829"/>
                      <a:pt x="776" y="2570"/>
                      <a:pt x="759" y="2303"/>
                    </a:cubicBezTo>
                    <a:cubicBezTo>
                      <a:pt x="723" y="1616"/>
                      <a:pt x="714" y="813"/>
                      <a:pt x="812" y="54"/>
                    </a:cubicBezTo>
                    <a:cubicBezTo>
                      <a:pt x="660" y="28"/>
                      <a:pt x="482" y="10"/>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6076725" y="3575193"/>
                <a:ext cx="215888" cy="101731"/>
              </a:xfrm>
              <a:custGeom>
                <a:avLst/>
                <a:gdLst/>
                <a:ahLst/>
                <a:cxnLst/>
                <a:rect l="l" t="t" r="r" b="b"/>
                <a:pathLst>
                  <a:path w="3249" h="1531" extrusionOk="0">
                    <a:moveTo>
                      <a:pt x="1687" y="156"/>
                    </a:moveTo>
                    <a:cubicBezTo>
                      <a:pt x="1705" y="156"/>
                      <a:pt x="1723" y="156"/>
                      <a:pt x="1740" y="174"/>
                    </a:cubicBezTo>
                    <a:cubicBezTo>
                      <a:pt x="1856" y="255"/>
                      <a:pt x="1910" y="567"/>
                      <a:pt x="1821" y="861"/>
                    </a:cubicBezTo>
                    <a:cubicBezTo>
                      <a:pt x="1812" y="915"/>
                      <a:pt x="1785" y="986"/>
                      <a:pt x="1749" y="1049"/>
                    </a:cubicBezTo>
                    <a:cubicBezTo>
                      <a:pt x="1705" y="1013"/>
                      <a:pt x="1678" y="968"/>
                      <a:pt x="1642" y="915"/>
                    </a:cubicBezTo>
                    <a:cubicBezTo>
                      <a:pt x="1464" y="629"/>
                      <a:pt x="1446" y="299"/>
                      <a:pt x="1615" y="183"/>
                    </a:cubicBezTo>
                    <a:cubicBezTo>
                      <a:pt x="1642" y="165"/>
                      <a:pt x="1660" y="156"/>
                      <a:pt x="1687" y="156"/>
                    </a:cubicBezTo>
                    <a:close/>
                    <a:moveTo>
                      <a:pt x="2908" y="0"/>
                    </a:moveTo>
                    <a:cubicBezTo>
                      <a:pt x="2896" y="0"/>
                      <a:pt x="2882" y="5"/>
                      <a:pt x="2873" y="14"/>
                    </a:cubicBezTo>
                    <a:cubicBezTo>
                      <a:pt x="2856" y="23"/>
                      <a:pt x="2856" y="58"/>
                      <a:pt x="2864" y="76"/>
                    </a:cubicBezTo>
                    <a:cubicBezTo>
                      <a:pt x="2873" y="76"/>
                      <a:pt x="3150" y="433"/>
                      <a:pt x="3087" y="772"/>
                    </a:cubicBezTo>
                    <a:cubicBezTo>
                      <a:pt x="3052" y="933"/>
                      <a:pt x="2945" y="1075"/>
                      <a:pt x="2757" y="1182"/>
                    </a:cubicBezTo>
                    <a:cubicBezTo>
                      <a:pt x="2595" y="1275"/>
                      <a:pt x="2444" y="1313"/>
                      <a:pt x="2306" y="1313"/>
                    </a:cubicBezTo>
                    <a:cubicBezTo>
                      <a:pt x="2110" y="1313"/>
                      <a:pt x="1943" y="1235"/>
                      <a:pt x="1812" y="1120"/>
                    </a:cubicBezTo>
                    <a:cubicBezTo>
                      <a:pt x="1856" y="1049"/>
                      <a:pt x="1883" y="977"/>
                      <a:pt x="1910" y="888"/>
                    </a:cubicBezTo>
                    <a:cubicBezTo>
                      <a:pt x="2008" y="576"/>
                      <a:pt x="1954" y="210"/>
                      <a:pt x="1794" y="94"/>
                    </a:cubicBezTo>
                    <a:cubicBezTo>
                      <a:pt x="1760" y="73"/>
                      <a:pt x="1724" y="62"/>
                      <a:pt x="1687" y="62"/>
                    </a:cubicBezTo>
                    <a:cubicBezTo>
                      <a:pt x="1646" y="62"/>
                      <a:pt x="1604" y="75"/>
                      <a:pt x="1562" y="103"/>
                    </a:cubicBezTo>
                    <a:cubicBezTo>
                      <a:pt x="1357" y="255"/>
                      <a:pt x="1357" y="638"/>
                      <a:pt x="1571" y="968"/>
                    </a:cubicBezTo>
                    <a:cubicBezTo>
                      <a:pt x="1607" y="1022"/>
                      <a:pt x="1651" y="1084"/>
                      <a:pt x="1696" y="1129"/>
                    </a:cubicBezTo>
                    <a:cubicBezTo>
                      <a:pt x="1580" y="1289"/>
                      <a:pt x="1392" y="1423"/>
                      <a:pt x="1071" y="1441"/>
                    </a:cubicBezTo>
                    <a:cubicBezTo>
                      <a:pt x="1056" y="1442"/>
                      <a:pt x="1042" y="1442"/>
                      <a:pt x="1027" y="1442"/>
                    </a:cubicBezTo>
                    <a:cubicBezTo>
                      <a:pt x="781" y="1442"/>
                      <a:pt x="591" y="1370"/>
                      <a:pt x="456" y="1218"/>
                    </a:cubicBezTo>
                    <a:cubicBezTo>
                      <a:pt x="90" y="826"/>
                      <a:pt x="188" y="58"/>
                      <a:pt x="188" y="49"/>
                    </a:cubicBezTo>
                    <a:cubicBezTo>
                      <a:pt x="197" y="23"/>
                      <a:pt x="179" y="5"/>
                      <a:pt x="152" y="5"/>
                    </a:cubicBezTo>
                    <a:cubicBezTo>
                      <a:pt x="148" y="3"/>
                      <a:pt x="143" y="2"/>
                      <a:pt x="138" y="2"/>
                    </a:cubicBezTo>
                    <a:cubicBezTo>
                      <a:pt x="117" y="2"/>
                      <a:pt x="99" y="18"/>
                      <a:pt x="99" y="41"/>
                    </a:cubicBezTo>
                    <a:cubicBezTo>
                      <a:pt x="99" y="76"/>
                      <a:pt x="1" y="852"/>
                      <a:pt x="384" y="1281"/>
                    </a:cubicBezTo>
                    <a:cubicBezTo>
                      <a:pt x="545" y="1450"/>
                      <a:pt x="750" y="1530"/>
                      <a:pt x="1018" y="1530"/>
                    </a:cubicBezTo>
                    <a:lnTo>
                      <a:pt x="1071" y="1530"/>
                    </a:lnTo>
                    <a:cubicBezTo>
                      <a:pt x="1366" y="1521"/>
                      <a:pt x="1607" y="1396"/>
                      <a:pt x="1758" y="1191"/>
                    </a:cubicBezTo>
                    <a:cubicBezTo>
                      <a:pt x="1902" y="1320"/>
                      <a:pt x="2082" y="1404"/>
                      <a:pt x="2293" y="1404"/>
                    </a:cubicBezTo>
                    <a:cubicBezTo>
                      <a:pt x="2447" y="1404"/>
                      <a:pt x="2617" y="1359"/>
                      <a:pt x="2802" y="1254"/>
                    </a:cubicBezTo>
                    <a:cubicBezTo>
                      <a:pt x="3016" y="1138"/>
                      <a:pt x="3141" y="977"/>
                      <a:pt x="3177" y="790"/>
                    </a:cubicBezTo>
                    <a:cubicBezTo>
                      <a:pt x="3248" y="406"/>
                      <a:pt x="2954" y="32"/>
                      <a:pt x="2936" y="14"/>
                    </a:cubicBezTo>
                    <a:cubicBezTo>
                      <a:pt x="2931" y="5"/>
                      <a:pt x="2920" y="0"/>
                      <a:pt x="2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6032272" y="3874273"/>
                <a:ext cx="353368" cy="211037"/>
              </a:xfrm>
              <a:custGeom>
                <a:avLst/>
                <a:gdLst/>
                <a:ahLst/>
                <a:cxnLst/>
                <a:rect l="l" t="t" r="r" b="b"/>
                <a:pathLst>
                  <a:path w="5318" h="3176" extrusionOk="0">
                    <a:moveTo>
                      <a:pt x="1722" y="0"/>
                    </a:moveTo>
                    <a:cubicBezTo>
                      <a:pt x="1642" y="0"/>
                      <a:pt x="1553" y="9"/>
                      <a:pt x="1473" y="9"/>
                    </a:cubicBezTo>
                    <a:cubicBezTo>
                      <a:pt x="1267" y="27"/>
                      <a:pt x="1089" y="45"/>
                      <a:pt x="928" y="80"/>
                    </a:cubicBezTo>
                    <a:cubicBezTo>
                      <a:pt x="536" y="161"/>
                      <a:pt x="277" y="321"/>
                      <a:pt x="197" y="642"/>
                    </a:cubicBezTo>
                    <a:cubicBezTo>
                      <a:pt x="19" y="1329"/>
                      <a:pt x="1" y="2114"/>
                      <a:pt x="54" y="2462"/>
                    </a:cubicBezTo>
                    <a:cubicBezTo>
                      <a:pt x="90" y="2721"/>
                      <a:pt x="224" y="2899"/>
                      <a:pt x="688" y="3015"/>
                    </a:cubicBezTo>
                    <a:cubicBezTo>
                      <a:pt x="875" y="3051"/>
                      <a:pt x="1098" y="3087"/>
                      <a:pt x="1383" y="3113"/>
                    </a:cubicBezTo>
                    <a:cubicBezTo>
                      <a:pt x="1401" y="3113"/>
                      <a:pt x="1419" y="3113"/>
                      <a:pt x="1428" y="3122"/>
                    </a:cubicBezTo>
                    <a:cubicBezTo>
                      <a:pt x="1705" y="3140"/>
                      <a:pt x="1937" y="3158"/>
                      <a:pt x="2133" y="3167"/>
                    </a:cubicBezTo>
                    <a:cubicBezTo>
                      <a:pt x="2374" y="3176"/>
                      <a:pt x="2552" y="3176"/>
                      <a:pt x="2686" y="3176"/>
                    </a:cubicBezTo>
                    <a:lnTo>
                      <a:pt x="2855" y="3176"/>
                    </a:lnTo>
                    <a:cubicBezTo>
                      <a:pt x="3061" y="3176"/>
                      <a:pt x="3337" y="3167"/>
                      <a:pt x="3676" y="3140"/>
                    </a:cubicBezTo>
                    <a:cubicBezTo>
                      <a:pt x="3765" y="3131"/>
                      <a:pt x="3864" y="3122"/>
                      <a:pt x="3962" y="3113"/>
                    </a:cubicBezTo>
                    <a:cubicBezTo>
                      <a:pt x="4113" y="3105"/>
                      <a:pt x="4256" y="3087"/>
                      <a:pt x="4372" y="3069"/>
                    </a:cubicBezTo>
                    <a:cubicBezTo>
                      <a:pt x="5077" y="2953"/>
                      <a:pt x="5255" y="2766"/>
                      <a:pt x="5300" y="2462"/>
                    </a:cubicBezTo>
                    <a:cubicBezTo>
                      <a:pt x="5300" y="2418"/>
                      <a:pt x="5309" y="2364"/>
                      <a:pt x="5318" y="2293"/>
                    </a:cubicBezTo>
                    <a:lnTo>
                      <a:pt x="5318" y="2293"/>
                    </a:lnTo>
                    <a:cubicBezTo>
                      <a:pt x="5032" y="2302"/>
                      <a:pt x="4702" y="2311"/>
                      <a:pt x="4310" y="2311"/>
                    </a:cubicBezTo>
                    <a:cubicBezTo>
                      <a:pt x="4158" y="2302"/>
                      <a:pt x="4006" y="2302"/>
                      <a:pt x="3846" y="2302"/>
                    </a:cubicBezTo>
                    <a:cubicBezTo>
                      <a:pt x="3748" y="2293"/>
                      <a:pt x="3658" y="2293"/>
                      <a:pt x="3578" y="2284"/>
                    </a:cubicBezTo>
                    <a:cubicBezTo>
                      <a:pt x="3266" y="2248"/>
                      <a:pt x="3007" y="2168"/>
                      <a:pt x="2784" y="2052"/>
                    </a:cubicBezTo>
                    <a:cubicBezTo>
                      <a:pt x="2499" y="1900"/>
                      <a:pt x="2284" y="1686"/>
                      <a:pt x="2133" y="1454"/>
                    </a:cubicBezTo>
                    <a:cubicBezTo>
                      <a:pt x="1803" y="963"/>
                      <a:pt x="1731" y="366"/>
                      <a:pt x="172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Text Box 27">
            <a:extLst>
              <a:ext uri="{FF2B5EF4-FFF2-40B4-BE49-F238E27FC236}">
                <a16:creationId xmlns:a16="http://schemas.microsoft.com/office/drawing/2014/main" id="{81797EFF-94F0-48F0-B005-EF2505DAA7B1}"/>
              </a:ext>
            </a:extLst>
          </p:cNvPr>
          <p:cNvSpPr txBox="1">
            <a:spLocks noChangeArrowheads="1"/>
          </p:cNvSpPr>
          <p:nvPr/>
        </p:nvSpPr>
        <p:spPr bwMode="auto">
          <a:xfrm>
            <a:off x="660424" y="-402"/>
            <a:ext cx="24137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Tìm</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hiểu</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bài</a:t>
            </a:r>
            <a:endPar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9" name="Text Box 27">
            <a:extLst>
              <a:ext uri="{FF2B5EF4-FFF2-40B4-BE49-F238E27FC236}">
                <a16:creationId xmlns:a16="http://schemas.microsoft.com/office/drawing/2014/main" id="{801767D2-4E07-4F25-9F12-93357F75422B}"/>
              </a:ext>
            </a:extLst>
          </p:cNvPr>
          <p:cNvSpPr txBox="1">
            <a:spLocks noChangeArrowheads="1"/>
          </p:cNvSpPr>
          <p:nvPr/>
        </p:nvSpPr>
        <p:spPr bwMode="auto">
          <a:xfrm>
            <a:off x="3800018" y="2770694"/>
            <a:ext cx="2646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đi</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đâu</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14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30" name="Text Box 27">
            <a:extLst>
              <a:ext uri="{FF2B5EF4-FFF2-40B4-BE49-F238E27FC236}">
                <a16:creationId xmlns:a16="http://schemas.microsoft.com/office/drawing/2014/main" id="{5B730799-D2F6-4548-B214-DB33D606D6ED}"/>
              </a:ext>
            </a:extLst>
          </p:cNvPr>
          <p:cNvSpPr txBox="1">
            <a:spLocks noChangeArrowheads="1"/>
          </p:cNvSpPr>
          <p:nvPr/>
        </p:nvSpPr>
        <p:spPr bwMode="auto">
          <a:xfrm>
            <a:off x="631438" y="411005"/>
            <a:ext cx="7816056" cy="2031325"/>
          </a:xfrm>
          <a:prstGeom prst="rect">
            <a:avLst/>
          </a:prstGeom>
          <a:noFill/>
          <a:ln w="19050" cmpd="dbl">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en-US" sz="1400" dirty="0">
                <a:solidFill>
                  <a:srgbClr val="002060"/>
                </a:solidFill>
                <a:latin typeface="Cambria" panose="02040503050406030204" pitchFamily="18" charset="0"/>
                <a:ea typeface="Cambria" panose="02040503050406030204" pitchFamily="18" charset="0"/>
              </a:rPr>
              <a:t>1. </a:t>
            </a:r>
            <a:r>
              <a:rPr lang="vi-VN" altLang="en-US" sz="1400" dirty="0">
                <a:solidFill>
                  <a:srgbClr val="002060"/>
                </a:solidFill>
                <a:latin typeface="Cambria" panose="02040503050406030204" pitchFamily="18" charset="0"/>
                <a:ea typeface="Cambria" panose="02040503050406030204" pitchFamily="18" charset="0"/>
              </a:rPr>
              <a:t>Mặt trời đã lùi dần về chân núi phía tây. Đàn sếu đang sải cánh trên cao. Sau một cuộc dạo chơi, </a:t>
            </a:r>
            <a:r>
              <a:rPr lang="en-US" altLang="en-US" sz="1400" dirty="0" err="1">
                <a:solidFill>
                  <a:srgbClr val="002060"/>
                </a:solidFill>
                <a:latin typeface="Cambria" panose="02040503050406030204" pitchFamily="18" charset="0"/>
                <a:ea typeface="Cambria" panose="02040503050406030204" pitchFamily="18" charset="0"/>
              </a:rPr>
              <a:t>đám</a:t>
            </a:r>
            <a:r>
              <a:rPr lang="en-US" altLang="en-US" sz="1400" dirty="0">
                <a:solidFill>
                  <a:srgbClr val="002060"/>
                </a:solidFill>
                <a:latin typeface="Cambria" panose="02040503050406030204" pitchFamily="18" charset="0"/>
                <a:ea typeface="Cambria" panose="02040503050406030204" pitchFamily="18" charset="0"/>
              </a:rPr>
              <a:t> </a:t>
            </a:r>
            <a:r>
              <a:rPr lang="en-US" altLang="en-US" sz="1400" dirty="0" err="1">
                <a:solidFill>
                  <a:srgbClr val="002060"/>
                </a:solidFill>
                <a:latin typeface="Cambria" panose="02040503050406030204" pitchFamily="18" charset="0"/>
                <a:ea typeface="Cambria" panose="02040503050406030204" pitchFamily="18" charset="0"/>
              </a:rPr>
              <a:t>trẻ</a:t>
            </a:r>
            <a:r>
              <a:rPr lang="vi-VN" altLang="en-US" sz="1400" dirty="0">
                <a:solidFill>
                  <a:srgbClr val="002060"/>
                </a:solidFill>
                <a:latin typeface="Cambria" panose="02040503050406030204" pitchFamily="18" charset="0"/>
                <a:ea typeface="Cambria" panose="02040503050406030204" pitchFamily="18" charset="0"/>
              </a:rPr>
              <a:t> ra về</a:t>
            </a:r>
            <a:r>
              <a:rPr lang="en-US" altLang="en-US" sz="1400" dirty="0">
                <a:solidFill>
                  <a:srgbClr val="002060"/>
                </a:solidFill>
                <a:latin typeface="Cambria" panose="02040503050406030204" pitchFamily="18" charset="0"/>
                <a:ea typeface="Cambria" panose="02040503050406030204" pitchFamily="18" charset="0"/>
              </a:rPr>
              <a:t>. T</a:t>
            </a:r>
            <a:r>
              <a:rPr lang="vi-VN" altLang="en-US" sz="1400" dirty="0">
                <a:solidFill>
                  <a:srgbClr val="002060"/>
                </a:solidFill>
                <a:latin typeface="Cambria" panose="02040503050406030204" pitchFamily="18" charset="0"/>
                <a:ea typeface="Cambria" panose="02040503050406030204" pitchFamily="18" charset="0"/>
              </a:rPr>
              <a:t>iếng nói cười ríu rít.</a:t>
            </a:r>
            <a:endParaRPr lang="en-US" altLang="en-US" sz="1400" dirty="0">
              <a:solidFill>
                <a:srgbClr val="002060"/>
              </a:solidFill>
              <a:latin typeface="Cambria" panose="02040503050406030204" pitchFamily="18" charset="0"/>
              <a:ea typeface="Cambria" panose="02040503050406030204" pitchFamily="18" charset="0"/>
            </a:endParaRPr>
          </a:p>
          <a:p>
            <a:pPr algn="just" eaLnBrk="1" hangingPunct="1">
              <a:lnSpc>
                <a:spcPct val="100000"/>
              </a:lnSpc>
              <a:spcBef>
                <a:spcPct val="0"/>
              </a:spcBef>
              <a:buFont typeface="Arial" panose="020B0604020202020204" pitchFamily="34" charset="0"/>
              <a:buNone/>
            </a:pPr>
            <a:r>
              <a:rPr lang="vi-VN" altLang="en-US" sz="1400" dirty="0">
                <a:solidFill>
                  <a:srgbClr val="002060"/>
                </a:solidFill>
                <a:latin typeface="Cambria" panose="02040503050406030204" pitchFamily="18" charset="0"/>
                <a:ea typeface="Cambria" panose="02040503050406030204" pitchFamily="18" charset="0"/>
              </a:rPr>
              <a:t>2. Bỗng các em dừng lại khi thấy một cụ già đang ngồi ở vệ cỏ ven đường. Trông cụ thật mệt mỏi, cặp mắt lộ rõ vẻ u sầu.</a:t>
            </a:r>
          </a:p>
          <a:p>
            <a:pPr algn="just" eaLnBrk="1" hangingPunct="1">
              <a:lnSpc>
                <a:spcPct val="100000"/>
              </a:lnSpc>
              <a:spcBef>
                <a:spcPct val="0"/>
              </a:spcBef>
              <a:buFont typeface="Arial" panose="020B0604020202020204" pitchFamily="34" charset="0"/>
              <a:buNone/>
            </a:pPr>
            <a:r>
              <a:rPr lang="vi-VN" altLang="en-US" sz="1400" dirty="0">
                <a:solidFill>
                  <a:srgbClr val="002060"/>
                </a:solidFill>
                <a:latin typeface="Cambria" panose="02040503050406030204" pitchFamily="18" charset="0"/>
                <a:ea typeface="Cambria" panose="02040503050406030204" pitchFamily="18" charset="0"/>
              </a:rPr>
              <a:t> - Chuyện gì xảy ra với ông cụ thế nhỉ? – Một em trai hỏi.</a:t>
            </a:r>
          </a:p>
          <a:p>
            <a:pPr algn="just" eaLnBrk="1" hangingPunct="1">
              <a:lnSpc>
                <a:spcPct val="100000"/>
              </a:lnSpc>
              <a:spcBef>
                <a:spcPct val="0"/>
              </a:spcBef>
              <a:buFont typeface="Arial" panose="020B0604020202020204" pitchFamily="34" charset="0"/>
              <a:buNone/>
            </a:pPr>
            <a:r>
              <a:rPr lang="vi-VN" altLang="en-US" sz="1400" dirty="0">
                <a:solidFill>
                  <a:srgbClr val="002060"/>
                </a:solidFill>
                <a:latin typeface="Cambria" panose="02040503050406030204" pitchFamily="18" charset="0"/>
                <a:ea typeface="Cambria" panose="02040503050406030204" pitchFamily="18" charset="0"/>
              </a:rPr>
              <a:t>Đám trẻ tiếp lời, bàn tán sôi nổi:</a:t>
            </a:r>
          </a:p>
          <a:p>
            <a:pPr algn="just" eaLnBrk="1" hangingPunct="1">
              <a:lnSpc>
                <a:spcPct val="100000"/>
              </a:lnSpc>
              <a:spcBef>
                <a:spcPct val="0"/>
              </a:spcBef>
              <a:buFont typeface="Arial" panose="020B0604020202020204" pitchFamily="34" charset="0"/>
              <a:buNone/>
            </a:pPr>
            <a:r>
              <a:rPr lang="vi-VN" altLang="en-US" sz="1400" dirty="0">
                <a:solidFill>
                  <a:srgbClr val="002060"/>
                </a:solidFill>
                <a:latin typeface="Cambria" panose="02040503050406030204" pitchFamily="18" charset="0"/>
                <a:ea typeface="Cambria" panose="02040503050406030204" pitchFamily="18" charset="0"/>
              </a:rPr>
              <a:t>- Chắc là cụ bị ốm?</a:t>
            </a:r>
          </a:p>
          <a:p>
            <a:pPr algn="just" eaLnBrk="1" hangingPunct="1">
              <a:lnSpc>
                <a:spcPct val="100000"/>
              </a:lnSpc>
              <a:spcBef>
                <a:spcPct val="0"/>
              </a:spcBef>
              <a:buFont typeface="Arial" panose="020B0604020202020204" pitchFamily="34" charset="0"/>
              <a:buNone/>
            </a:pPr>
            <a:r>
              <a:rPr lang="vi-VN" altLang="en-US" sz="1400" dirty="0">
                <a:solidFill>
                  <a:srgbClr val="002060"/>
                </a:solidFill>
                <a:latin typeface="Cambria" panose="02040503050406030204" pitchFamily="18" charset="0"/>
                <a:ea typeface="Cambria" panose="02040503050406030204" pitchFamily="18" charset="0"/>
              </a:rPr>
              <a:t>- Hay cụ đánh mất cái gì?</a:t>
            </a:r>
          </a:p>
          <a:p>
            <a:pPr algn="just" eaLnBrk="1" hangingPunct="1">
              <a:lnSpc>
                <a:spcPct val="100000"/>
              </a:lnSpc>
              <a:spcBef>
                <a:spcPct val="0"/>
              </a:spcBef>
              <a:buFont typeface="Arial" panose="020B0604020202020204" pitchFamily="34" charset="0"/>
              <a:buNone/>
            </a:pPr>
            <a:r>
              <a:rPr lang="vi-VN" altLang="en-US" sz="1400" dirty="0">
                <a:solidFill>
                  <a:srgbClr val="002060"/>
                </a:solidFill>
                <a:latin typeface="Cambria" panose="02040503050406030204" pitchFamily="18" charset="0"/>
                <a:ea typeface="Cambria" panose="02040503050406030204" pitchFamily="18" charset="0"/>
              </a:rPr>
              <a:t>- Chúng mình thử hỏi xem đi!</a:t>
            </a:r>
          </a:p>
        </p:txBody>
      </p:sp>
      <p:sp>
        <p:nvSpPr>
          <p:cNvPr id="131" name="Text Box 27">
            <a:extLst>
              <a:ext uri="{FF2B5EF4-FFF2-40B4-BE49-F238E27FC236}">
                <a16:creationId xmlns:a16="http://schemas.microsoft.com/office/drawing/2014/main" id="{A78D7CDE-7789-4D05-A6DE-8A628D021475}"/>
              </a:ext>
            </a:extLst>
          </p:cNvPr>
          <p:cNvSpPr txBox="1">
            <a:spLocks noChangeArrowheads="1"/>
          </p:cNvSpPr>
          <p:nvPr/>
        </p:nvSpPr>
        <p:spPr bwMode="auto">
          <a:xfrm>
            <a:off x="2292331" y="3479795"/>
            <a:ext cx="4452813" cy="523220"/>
          </a:xfrm>
          <a:prstGeom prst="rect">
            <a:avLst/>
          </a:prstGeom>
          <a:solidFill>
            <a:srgbClr val="FFFFFF"/>
          </a:solidFill>
          <a:ln w="9525" cmpd="dbl">
            <a:solidFill>
              <a:srgbClr val="000000"/>
            </a:solidFill>
            <a:prstDash val="lgDash"/>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vi-VN"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Các bạn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gặp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một</a:t>
            </a:r>
            <a:r>
              <a:rPr lang="vi-VN"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cụ già đang ngồi </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ở </a:t>
            </a:r>
            <a:r>
              <a:rPr lang="vi-VN"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ven đường, </a:t>
            </a:r>
            <a:endPar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lnSpc>
                <a:spcPct val="100000"/>
              </a:lnSpc>
              <a:spcBef>
                <a:spcPts val="0"/>
              </a:spcBef>
              <a:buFontTx/>
              <a:buNone/>
            </a:pPr>
            <a:r>
              <a:rPr lang="vi-VN"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vẻ mệt mỏi, cặp mắt lộ rõ vẻ u sầu.</a:t>
            </a:r>
          </a:p>
        </p:txBody>
      </p:sp>
      <p:sp>
        <p:nvSpPr>
          <p:cNvPr id="132" name="Text Box 27">
            <a:extLst>
              <a:ext uri="{FF2B5EF4-FFF2-40B4-BE49-F238E27FC236}">
                <a16:creationId xmlns:a16="http://schemas.microsoft.com/office/drawing/2014/main" id="{7EBD6637-BA7A-4696-B564-57287693373E}"/>
              </a:ext>
            </a:extLst>
          </p:cNvPr>
          <p:cNvSpPr txBox="1">
            <a:spLocks noChangeArrowheads="1"/>
          </p:cNvSpPr>
          <p:nvPr/>
        </p:nvSpPr>
        <p:spPr bwMode="auto">
          <a:xfrm>
            <a:off x="2101635" y="2748927"/>
            <a:ext cx="7141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1.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Điều</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gặp</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trên</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đường</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khiến</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phải</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dừng</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14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14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33" name="Text Box 27">
            <a:extLst>
              <a:ext uri="{FF2B5EF4-FFF2-40B4-BE49-F238E27FC236}">
                <a16:creationId xmlns:a16="http://schemas.microsoft.com/office/drawing/2014/main" id="{E9905EE2-E747-47DB-BD1B-7FCAFEA8172D}"/>
              </a:ext>
            </a:extLst>
          </p:cNvPr>
          <p:cNvSpPr txBox="1">
            <a:spLocks noChangeArrowheads="1"/>
          </p:cNvSpPr>
          <p:nvPr/>
        </p:nvSpPr>
        <p:spPr bwMode="auto">
          <a:xfrm>
            <a:off x="2567717" y="3489619"/>
            <a:ext cx="4419074" cy="523220"/>
          </a:xfrm>
          <a:prstGeom prst="rect">
            <a:avLst/>
          </a:prstGeom>
          <a:solidFill>
            <a:srgbClr val="FFFFFF"/>
          </a:solidFill>
          <a:ln w="12700" cmpd="dbl">
            <a:solidFill>
              <a:srgbClr val="000000"/>
            </a:solidFill>
            <a:prstDash val="dash"/>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trời</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chiều</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cuộc</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dạo</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chơi</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vui</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vẻ</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giờ</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đây</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đang</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trên</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đường</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1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nhà</a:t>
            </a:r>
            <a:r>
              <a:rPr lang="en-US" altLang="en-US" sz="1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1400" b="1" u="sng"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1000"/>
                                        <p:tgtEl>
                                          <p:spTgt spid="130"/>
                                        </p:tgtEl>
                                      </p:cBhvr>
                                    </p:animEffect>
                                    <p:anim calcmode="lin" valueType="num">
                                      <p:cBhvr>
                                        <p:cTn id="13" dur="1000" fill="hold"/>
                                        <p:tgtEl>
                                          <p:spTgt spid="130"/>
                                        </p:tgtEl>
                                        <p:attrNameLst>
                                          <p:attrName>ppt_x</p:attrName>
                                        </p:attrNameLst>
                                      </p:cBhvr>
                                      <p:tavLst>
                                        <p:tav tm="0">
                                          <p:val>
                                            <p:strVal val="#ppt_x"/>
                                          </p:val>
                                        </p:tav>
                                        <p:tav tm="100000">
                                          <p:val>
                                            <p:strVal val="#ppt_x"/>
                                          </p:val>
                                        </p:tav>
                                      </p:tavLst>
                                    </p:anim>
                                    <p:anim calcmode="lin" valueType="num">
                                      <p:cBhvr>
                                        <p:cTn id="14"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1000"/>
                                        <p:tgtEl>
                                          <p:spTgt spid="129"/>
                                        </p:tgtEl>
                                      </p:cBhvr>
                                    </p:animEffect>
                                    <p:anim calcmode="lin" valueType="num">
                                      <p:cBhvr>
                                        <p:cTn id="20" dur="1000" fill="hold"/>
                                        <p:tgtEl>
                                          <p:spTgt spid="129"/>
                                        </p:tgtEl>
                                        <p:attrNameLst>
                                          <p:attrName>ppt_x</p:attrName>
                                        </p:attrNameLst>
                                      </p:cBhvr>
                                      <p:tavLst>
                                        <p:tav tm="0">
                                          <p:val>
                                            <p:strVal val="#ppt_x"/>
                                          </p:val>
                                        </p:tav>
                                        <p:tav tm="100000">
                                          <p:val>
                                            <p:strVal val="#ppt_x"/>
                                          </p:val>
                                        </p:tav>
                                      </p:tavLst>
                                    </p:anim>
                                    <p:anim calcmode="lin" valueType="num">
                                      <p:cBhvr>
                                        <p:cTn id="21"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3"/>
                                        </p:tgtEl>
                                        <p:attrNameLst>
                                          <p:attrName>style.visibility</p:attrName>
                                        </p:attrNameLst>
                                      </p:cBhvr>
                                      <p:to>
                                        <p:strVal val="visible"/>
                                      </p:to>
                                    </p:set>
                                    <p:animEffect transition="in" filter="fade">
                                      <p:cBhvr>
                                        <p:cTn id="26" dur="1000"/>
                                        <p:tgtEl>
                                          <p:spTgt spid="133"/>
                                        </p:tgtEl>
                                      </p:cBhvr>
                                    </p:animEffect>
                                    <p:anim calcmode="lin" valueType="num">
                                      <p:cBhvr>
                                        <p:cTn id="27" dur="1000" fill="hold"/>
                                        <p:tgtEl>
                                          <p:spTgt spid="133"/>
                                        </p:tgtEl>
                                        <p:attrNameLst>
                                          <p:attrName>ppt_x</p:attrName>
                                        </p:attrNameLst>
                                      </p:cBhvr>
                                      <p:tavLst>
                                        <p:tav tm="0">
                                          <p:val>
                                            <p:strVal val="#ppt_x"/>
                                          </p:val>
                                        </p:tav>
                                        <p:tav tm="100000">
                                          <p:val>
                                            <p:strVal val="#ppt_x"/>
                                          </p:val>
                                        </p:tav>
                                      </p:tavLst>
                                    </p:anim>
                                    <p:anim calcmode="lin" valueType="num">
                                      <p:cBhvr>
                                        <p:cTn id="28"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129"/>
                                        </p:tgtEl>
                                      </p:cBhvr>
                                    </p:animEffect>
                                    <p:anim calcmode="lin" valueType="num">
                                      <p:cBhvr>
                                        <p:cTn id="33" dur="1000"/>
                                        <p:tgtEl>
                                          <p:spTgt spid="129"/>
                                        </p:tgtEl>
                                        <p:attrNameLst>
                                          <p:attrName>ppt_x</p:attrName>
                                        </p:attrNameLst>
                                      </p:cBhvr>
                                      <p:tavLst>
                                        <p:tav tm="0">
                                          <p:val>
                                            <p:strVal val="ppt_x"/>
                                          </p:val>
                                        </p:tav>
                                        <p:tav tm="100000">
                                          <p:val>
                                            <p:strVal val="ppt_x"/>
                                          </p:val>
                                        </p:tav>
                                      </p:tavLst>
                                    </p:anim>
                                    <p:anim calcmode="lin" valueType="num">
                                      <p:cBhvr>
                                        <p:cTn id="34" dur="1000"/>
                                        <p:tgtEl>
                                          <p:spTgt spid="129"/>
                                        </p:tgtEl>
                                        <p:attrNameLst>
                                          <p:attrName>ppt_y</p:attrName>
                                        </p:attrNameLst>
                                      </p:cBhvr>
                                      <p:tavLst>
                                        <p:tav tm="0">
                                          <p:val>
                                            <p:strVal val="ppt_y"/>
                                          </p:val>
                                        </p:tav>
                                        <p:tav tm="100000">
                                          <p:val>
                                            <p:strVal val="ppt_y+.1"/>
                                          </p:val>
                                        </p:tav>
                                      </p:tavLst>
                                    </p:anim>
                                    <p:set>
                                      <p:cBhvr>
                                        <p:cTn id="35" dur="1" fill="hold">
                                          <p:stCondLst>
                                            <p:cond delay="999"/>
                                          </p:stCondLst>
                                        </p:cTn>
                                        <p:tgtEl>
                                          <p:spTgt spid="129"/>
                                        </p:tgtEl>
                                        <p:attrNameLst>
                                          <p:attrName>style.visibility</p:attrName>
                                        </p:attrNameLst>
                                      </p:cBhvr>
                                      <p:to>
                                        <p:strVal val="hidden"/>
                                      </p:to>
                                    </p:set>
                                  </p:childTnLst>
                                </p:cTn>
                              </p:par>
                              <p:par>
                                <p:cTn id="36" presetID="42" presetClass="exit" presetSubtype="0" fill="hold" grpId="1" nodeType="withEffect">
                                  <p:stCondLst>
                                    <p:cond delay="0"/>
                                  </p:stCondLst>
                                  <p:childTnLst>
                                    <p:animEffect transition="out" filter="fade">
                                      <p:cBhvr>
                                        <p:cTn id="37" dur="1000"/>
                                        <p:tgtEl>
                                          <p:spTgt spid="133"/>
                                        </p:tgtEl>
                                      </p:cBhvr>
                                    </p:animEffect>
                                    <p:anim calcmode="lin" valueType="num">
                                      <p:cBhvr>
                                        <p:cTn id="38" dur="1000"/>
                                        <p:tgtEl>
                                          <p:spTgt spid="133"/>
                                        </p:tgtEl>
                                        <p:attrNameLst>
                                          <p:attrName>ppt_x</p:attrName>
                                        </p:attrNameLst>
                                      </p:cBhvr>
                                      <p:tavLst>
                                        <p:tav tm="0">
                                          <p:val>
                                            <p:strVal val="ppt_x"/>
                                          </p:val>
                                        </p:tav>
                                        <p:tav tm="100000">
                                          <p:val>
                                            <p:strVal val="ppt_x"/>
                                          </p:val>
                                        </p:tav>
                                      </p:tavLst>
                                    </p:anim>
                                    <p:anim calcmode="lin" valueType="num">
                                      <p:cBhvr>
                                        <p:cTn id="39" dur="1000"/>
                                        <p:tgtEl>
                                          <p:spTgt spid="133"/>
                                        </p:tgtEl>
                                        <p:attrNameLst>
                                          <p:attrName>ppt_y</p:attrName>
                                        </p:attrNameLst>
                                      </p:cBhvr>
                                      <p:tavLst>
                                        <p:tav tm="0">
                                          <p:val>
                                            <p:strVal val="ppt_y"/>
                                          </p:val>
                                        </p:tav>
                                        <p:tav tm="100000">
                                          <p:val>
                                            <p:strVal val="ppt_y+.1"/>
                                          </p:val>
                                        </p:tav>
                                      </p:tavLst>
                                    </p:anim>
                                    <p:set>
                                      <p:cBhvr>
                                        <p:cTn id="40" dur="1" fill="hold">
                                          <p:stCondLst>
                                            <p:cond delay="999"/>
                                          </p:stCondLst>
                                        </p:cTn>
                                        <p:tgtEl>
                                          <p:spTgt spid="13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1000"/>
                                        <p:tgtEl>
                                          <p:spTgt spid="132"/>
                                        </p:tgtEl>
                                      </p:cBhvr>
                                    </p:animEffect>
                                    <p:anim calcmode="lin" valueType="num">
                                      <p:cBhvr>
                                        <p:cTn id="46" dur="1000" fill="hold"/>
                                        <p:tgtEl>
                                          <p:spTgt spid="132"/>
                                        </p:tgtEl>
                                        <p:attrNameLst>
                                          <p:attrName>ppt_x</p:attrName>
                                        </p:attrNameLst>
                                      </p:cBhvr>
                                      <p:tavLst>
                                        <p:tav tm="0">
                                          <p:val>
                                            <p:strVal val="#ppt_x"/>
                                          </p:val>
                                        </p:tav>
                                        <p:tav tm="100000">
                                          <p:val>
                                            <p:strVal val="#ppt_x"/>
                                          </p:val>
                                        </p:tav>
                                      </p:tavLst>
                                    </p:anim>
                                    <p:anim calcmode="lin" valueType="num">
                                      <p:cBhvr>
                                        <p:cTn id="47"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1000"/>
                                        <p:tgtEl>
                                          <p:spTgt spid="131"/>
                                        </p:tgtEl>
                                      </p:cBhvr>
                                    </p:animEffect>
                                    <p:anim calcmode="lin" valueType="num">
                                      <p:cBhvr>
                                        <p:cTn id="53" dur="1000" fill="hold"/>
                                        <p:tgtEl>
                                          <p:spTgt spid="131"/>
                                        </p:tgtEl>
                                        <p:attrNameLst>
                                          <p:attrName>ppt_x</p:attrName>
                                        </p:attrNameLst>
                                      </p:cBhvr>
                                      <p:tavLst>
                                        <p:tav tm="0">
                                          <p:val>
                                            <p:strVal val="#ppt_x"/>
                                          </p:val>
                                        </p:tav>
                                        <p:tav tm="100000">
                                          <p:val>
                                            <p:strVal val="#ppt_x"/>
                                          </p:val>
                                        </p:tav>
                                      </p:tavLst>
                                    </p:anim>
                                    <p:anim calcmode="lin" valueType="num">
                                      <p:cBhvr>
                                        <p:cTn id="54"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29" grpId="1"/>
      <p:bldP spid="130" grpId="0" animBg="1"/>
      <p:bldP spid="131" grpId="0" animBg="1"/>
      <p:bldP spid="132" grpId="0"/>
      <p:bldP spid="133" grpId="0" animBg="1"/>
      <p:bldP spid="13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9"/>
        <p:cNvGrpSpPr/>
        <p:nvPr/>
      </p:nvGrpSpPr>
      <p:grpSpPr>
        <a:xfrm>
          <a:off x="0" y="0"/>
          <a:ext cx="0" cy="0"/>
          <a:chOff x="0" y="0"/>
          <a:chExt cx="0" cy="0"/>
        </a:xfrm>
      </p:grpSpPr>
      <p:grpSp>
        <p:nvGrpSpPr>
          <p:cNvPr id="3072" name="Google Shape;3072;p54"/>
          <p:cNvGrpSpPr/>
          <p:nvPr/>
        </p:nvGrpSpPr>
        <p:grpSpPr>
          <a:xfrm flipH="1">
            <a:off x="269725" y="2650511"/>
            <a:ext cx="1599554" cy="2073235"/>
            <a:chOff x="6660150" y="1656850"/>
            <a:chExt cx="382925" cy="496322"/>
          </a:xfrm>
        </p:grpSpPr>
        <p:sp>
          <p:nvSpPr>
            <p:cNvPr id="3073" name="Google Shape;3073;p54"/>
            <p:cNvSpPr/>
            <p:nvPr/>
          </p:nvSpPr>
          <p:spPr>
            <a:xfrm>
              <a:off x="6689315" y="2123595"/>
              <a:ext cx="335356" cy="29576"/>
            </a:xfrm>
            <a:custGeom>
              <a:avLst/>
              <a:gdLst/>
              <a:ahLst/>
              <a:cxnLst/>
              <a:rect l="l" t="t" r="r" b="b"/>
              <a:pathLst>
                <a:path w="10127" h="893" extrusionOk="0">
                  <a:moveTo>
                    <a:pt x="5068" y="0"/>
                  </a:moveTo>
                  <a:cubicBezTo>
                    <a:pt x="2267" y="0"/>
                    <a:pt x="1" y="197"/>
                    <a:pt x="1" y="446"/>
                  </a:cubicBezTo>
                  <a:cubicBezTo>
                    <a:pt x="1" y="696"/>
                    <a:pt x="2267" y="892"/>
                    <a:pt x="5068" y="892"/>
                  </a:cubicBezTo>
                  <a:cubicBezTo>
                    <a:pt x="7860" y="892"/>
                    <a:pt x="10126" y="696"/>
                    <a:pt x="10126" y="446"/>
                  </a:cubicBezTo>
                  <a:cubicBezTo>
                    <a:pt x="10126" y="197"/>
                    <a:pt x="7860" y="0"/>
                    <a:pt x="5068" y="0"/>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4"/>
            <p:cNvSpPr/>
            <p:nvPr/>
          </p:nvSpPr>
          <p:spPr>
            <a:xfrm>
              <a:off x="6759400" y="2042425"/>
              <a:ext cx="66050" cy="100625"/>
            </a:xfrm>
            <a:custGeom>
              <a:avLst/>
              <a:gdLst/>
              <a:ahLst/>
              <a:cxnLst/>
              <a:rect l="l" t="t" r="r" b="b"/>
              <a:pathLst>
                <a:path w="2642" h="4025" extrusionOk="0">
                  <a:moveTo>
                    <a:pt x="366" y="1"/>
                  </a:moveTo>
                  <a:cubicBezTo>
                    <a:pt x="366" y="1"/>
                    <a:pt x="339" y="99"/>
                    <a:pt x="313" y="251"/>
                  </a:cubicBezTo>
                  <a:cubicBezTo>
                    <a:pt x="286" y="366"/>
                    <a:pt x="259" y="518"/>
                    <a:pt x="232" y="697"/>
                  </a:cubicBezTo>
                  <a:cubicBezTo>
                    <a:pt x="224" y="723"/>
                    <a:pt x="224" y="759"/>
                    <a:pt x="215" y="786"/>
                  </a:cubicBezTo>
                  <a:cubicBezTo>
                    <a:pt x="116" y="1437"/>
                    <a:pt x="0" y="2347"/>
                    <a:pt x="0" y="3043"/>
                  </a:cubicBezTo>
                  <a:cubicBezTo>
                    <a:pt x="9" y="3569"/>
                    <a:pt x="81" y="3962"/>
                    <a:pt x="277" y="4015"/>
                  </a:cubicBezTo>
                  <a:cubicBezTo>
                    <a:pt x="303" y="4021"/>
                    <a:pt x="330" y="4024"/>
                    <a:pt x="358" y="4024"/>
                  </a:cubicBezTo>
                  <a:cubicBezTo>
                    <a:pt x="488" y="4024"/>
                    <a:pt x="626" y="3958"/>
                    <a:pt x="759" y="3855"/>
                  </a:cubicBezTo>
                  <a:cubicBezTo>
                    <a:pt x="893" y="3748"/>
                    <a:pt x="1017" y="3614"/>
                    <a:pt x="1133" y="3462"/>
                  </a:cubicBezTo>
                  <a:cubicBezTo>
                    <a:pt x="1438" y="3082"/>
                    <a:pt x="1670" y="2637"/>
                    <a:pt x="1724" y="2637"/>
                  </a:cubicBezTo>
                  <a:cubicBezTo>
                    <a:pt x="1727" y="2637"/>
                    <a:pt x="1729" y="2639"/>
                    <a:pt x="1731" y="2641"/>
                  </a:cubicBezTo>
                  <a:cubicBezTo>
                    <a:pt x="1752" y="2672"/>
                    <a:pt x="1777" y="2722"/>
                    <a:pt x="1828" y="2722"/>
                  </a:cubicBezTo>
                  <a:cubicBezTo>
                    <a:pt x="1911" y="2722"/>
                    <a:pt x="2061" y="2589"/>
                    <a:pt x="2365" y="2026"/>
                  </a:cubicBezTo>
                  <a:cubicBezTo>
                    <a:pt x="2382" y="1999"/>
                    <a:pt x="2400" y="1972"/>
                    <a:pt x="2409" y="1937"/>
                  </a:cubicBezTo>
                  <a:cubicBezTo>
                    <a:pt x="2463" y="1847"/>
                    <a:pt x="2516" y="1740"/>
                    <a:pt x="2570" y="1624"/>
                  </a:cubicBezTo>
                  <a:cubicBezTo>
                    <a:pt x="2597" y="1580"/>
                    <a:pt x="2614" y="1535"/>
                    <a:pt x="2641" y="1491"/>
                  </a:cubicBezTo>
                  <a:lnTo>
                    <a:pt x="2365" y="1312"/>
                  </a:lnTo>
                  <a:lnTo>
                    <a:pt x="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4"/>
            <p:cNvSpPr/>
            <p:nvPr/>
          </p:nvSpPr>
          <p:spPr>
            <a:xfrm>
              <a:off x="6765200" y="2042425"/>
              <a:ext cx="60250" cy="96375"/>
            </a:xfrm>
            <a:custGeom>
              <a:avLst/>
              <a:gdLst/>
              <a:ahLst/>
              <a:cxnLst/>
              <a:rect l="l" t="t" r="r" b="b"/>
              <a:pathLst>
                <a:path w="2410" h="3855" extrusionOk="0">
                  <a:moveTo>
                    <a:pt x="134" y="1"/>
                  </a:moveTo>
                  <a:cubicBezTo>
                    <a:pt x="134" y="1"/>
                    <a:pt x="107" y="99"/>
                    <a:pt x="81" y="251"/>
                  </a:cubicBezTo>
                  <a:cubicBezTo>
                    <a:pt x="54" y="366"/>
                    <a:pt x="27" y="518"/>
                    <a:pt x="0" y="697"/>
                  </a:cubicBezTo>
                  <a:cubicBezTo>
                    <a:pt x="322" y="1062"/>
                    <a:pt x="946" y="1633"/>
                    <a:pt x="1874" y="1874"/>
                  </a:cubicBezTo>
                  <a:cubicBezTo>
                    <a:pt x="1802" y="2097"/>
                    <a:pt x="1722" y="2302"/>
                    <a:pt x="1642" y="2320"/>
                  </a:cubicBezTo>
                  <a:cubicBezTo>
                    <a:pt x="1632" y="2322"/>
                    <a:pt x="1622" y="2323"/>
                    <a:pt x="1613" y="2323"/>
                  </a:cubicBezTo>
                  <a:cubicBezTo>
                    <a:pt x="1504" y="2323"/>
                    <a:pt x="1455" y="2186"/>
                    <a:pt x="1395" y="2186"/>
                  </a:cubicBezTo>
                  <a:cubicBezTo>
                    <a:pt x="1376" y="2186"/>
                    <a:pt x="1355" y="2201"/>
                    <a:pt x="1330" y="2240"/>
                  </a:cubicBezTo>
                  <a:cubicBezTo>
                    <a:pt x="1232" y="2409"/>
                    <a:pt x="625" y="3364"/>
                    <a:pt x="625" y="3364"/>
                  </a:cubicBezTo>
                  <a:cubicBezTo>
                    <a:pt x="536" y="3542"/>
                    <a:pt x="509" y="3703"/>
                    <a:pt x="527" y="3855"/>
                  </a:cubicBezTo>
                  <a:cubicBezTo>
                    <a:pt x="661" y="3748"/>
                    <a:pt x="785" y="3614"/>
                    <a:pt x="901" y="3462"/>
                  </a:cubicBezTo>
                  <a:cubicBezTo>
                    <a:pt x="1206" y="3082"/>
                    <a:pt x="1438" y="2637"/>
                    <a:pt x="1492" y="2637"/>
                  </a:cubicBezTo>
                  <a:cubicBezTo>
                    <a:pt x="1495" y="2637"/>
                    <a:pt x="1497" y="2639"/>
                    <a:pt x="1499" y="2641"/>
                  </a:cubicBezTo>
                  <a:cubicBezTo>
                    <a:pt x="1519" y="2671"/>
                    <a:pt x="1544" y="2720"/>
                    <a:pt x="1595" y="2720"/>
                  </a:cubicBezTo>
                  <a:cubicBezTo>
                    <a:pt x="1682" y="2720"/>
                    <a:pt x="1844" y="2575"/>
                    <a:pt x="2177" y="1937"/>
                  </a:cubicBezTo>
                  <a:cubicBezTo>
                    <a:pt x="2195" y="1919"/>
                    <a:pt x="2204" y="1901"/>
                    <a:pt x="2213" y="1874"/>
                  </a:cubicBezTo>
                  <a:cubicBezTo>
                    <a:pt x="2231" y="1847"/>
                    <a:pt x="2240" y="1821"/>
                    <a:pt x="2257" y="1794"/>
                  </a:cubicBezTo>
                  <a:cubicBezTo>
                    <a:pt x="2284" y="1740"/>
                    <a:pt x="2311" y="1687"/>
                    <a:pt x="2338" y="1624"/>
                  </a:cubicBezTo>
                  <a:cubicBezTo>
                    <a:pt x="2365" y="1580"/>
                    <a:pt x="2382" y="1535"/>
                    <a:pt x="2409" y="1491"/>
                  </a:cubicBezTo>
                  <a:lnTo>
                    <a:pt x="2133" y="1312"/>
                  </a:lnTo>
                  <a:lnTo>
                    <a:pt x="134" y="1"/>
                  </a:ln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4"/>
            <p:cNvSpPr/>
            <p:nvPr/>
          </p:nvSpPr>
          <p:spPr>
            <a:xfrm>
              <a:off x="6759400" y="2118475"/>
              <a:ext cx="28350" cy="24600"/>
            </a:xfrm>
            <a:custGeom>
              <a:avLst/>
              <a:gdLst/>
              <a:ahLst/>
              <a:cxnLst/>
              <a:rect l="l" t="t" r="r" b="b"/>
              <a:pathLst>
                <a:path w="1134" h="984" extrusionOk="0">
                  <a:moveTo>
                    <a:pt x="0" y="1"/>
                  </a:moveTo>
                  <a:lnTo>
                    <a:pt x="0" y="1"/>
                  </a:lnTo>
                  <a:cubicBezTo>
                    <a:pt x="9" y="500"/>
                    <a:pt x="72" y="884"/>
                    <a:pt x="250" y="964"/>
                  </a:cubicBezTo>
                  <a:cubicBezTo>
                    <a:pt x="259" y="964"/>
                    <a:pt x="268" y="973"/>
                    <a:pt x="277" y="973"/>
                  </a:cubicBezTo>
                  <a:cubicBezTo>
                    <a:pt x="306" y="980"/>
                    <a:pt x="336" y="984"/>
                    <a:pt x="365" y="984"/>
                  </a:cubicBezTo>
                  <a:cubicBezTo>
                    <a:pt x="626" y="984"/>
                    <a:pt x="901" y="716"/>
                    <a:pt x="1133" y="420"/>
                  </a:cubicBezTo>
                  <a:cubicBezTo>
                    <a:pt x="1026" y="340"/>
                    <a:pt x="910" y="277"/>
                    <a:pt x="794" y="224"/>
                  </a:cubicBezTo>
                  <a:cubicBezTo>
                    <a:pt x="509" y="81"/>
                    <a:pt x="215" y="2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4"/>
            <p:cNvSpPr/>
            <p:nvPr/>
          </p:nvSpPr>
          <p:spPr>
            <a:xfrm>
              <a:off x="6765650" y="2124050"/>
              <a:ext cx="22100" cy="19025"/>
            </a:xfrm>
            <a:custGeom>
              <a:avLst/>
              <a:gdLst/>
              <a:ahLst/>
              <a:cxnLst/>
              <a:rect l="l" t="t" r="r" b="b"/>
              <a:pathLst>
                <a:path w="884" h="761" extrusionOk="0">
                  <a:moveTo>
                    <a:pt x="544" y="1"/>
                  </a:moveTo>
                  <a:cubicBezTo>
                    <a:pt x="384" y="295"/>
                    <a:pt x="170" y="554"/>
                    <a:pt x="0" y="741"/>
                  </a:cubicBezTo>
                  <a:cubicBezTo>
                    <a:pt x="9" y="741"/>
                    <a:pt x="18" y="750"/>
                    <a:pt x="27" y="750"/>
                  </a:cubicBezTo>
                  <a:cubicBezTo>
                    <a:pt x="56" y="757"/>
                    <a:pt x="86" y="761"/>
                    <a:pt x="115" y="761"/>
                  </a:cubicBezTo>
                  <a:cubicBezTo>
                    <a:pt x="376" y="761"/>
                    <a:pt x="651" y="493"/>
                    <a:pt x="883" y="197"/>
                  </a:cubicBezTo>
                  <a:cubicBezTo>
                    <a:pt x="776" y="117"/>
                    <a:pt x="660" y="54"/>
                    <a:pt x="54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4"/>
            <p:cNvSpPr/>
            <p:nvPr/>
          </p:nvSpPr>
          <p:spPr>
            <a:xfrm>
              <a:off x="6742675" y="1862000"/>
              <a:ext cx="219250" cy="276175"/>
            </a:xfrm>
            <a:custGeom>
              <a:avLst/>
              <a:gdLst/>
              <a:ahLst/>
              <a:cxnLst/>
              <a:rect l="l" t="t" r="r" b="b"/>
              <a:pathLst>
                <a:path w="8770" h="11047" extrusionOk="0">
                  <a:moveTo>
                    <a:pt x="1062" y="1"/>
                  </a:moveTo>
                  <a:cubicBezTo>
                    <a:pt x="1062" y="1"/>
                    <a:pt x="0" y="3248"/>
                    <a:pt x="99" y="5121"/>
                  </a:cubicBezTo>
                  <a:cubicBezTo>
                    <a:pt x="163" y="6343"/>
                    <a:pt x="311" y="6553"/>
                    <a:pt x="406" y="6553"/>
                  </a:cubicBezTo>
                  <a:cubicBezTo>
                    <a:pt x="456" y="6553"/>
                    <a:pt x="491" y="6495"/>
                    <a:pt x="491" y="6495"/>
                  </a:cubicBezTo>
                  <a:cubicBezTo>
                    <a:pt x="491" y="6495"/>
                    <a:pt x="723" y="7004"/>
                    <a:pt x="982" y="7468"/>
                  </a:cubicBezTo>
                  <a:cubicBezTo>
                    <a:pt x="1116" y="7708"/>
                    <a:pt x="1249" y="7931"/>
                    <a:pt x="1374" y="8074"/>
                  </a:cubicBezTo>
                  <a:cubicBezTo>
                    <a:pt x="1472" y="8181"/>
                    <a:pt x="1544" y="8244"/>
                    <a:pt x="1615" y="8270"/>
                  </a:cubicBezTo>
                  <a:cubicBezTo>
                    <a:pt x="1642" y="8279"/>
                    <a:pt x="1666" y="8284"/>
                    <a:pt x="1689" y="8284"/>
                  </a:cubicBezTo>
                  <a:cubicBezTo>
                    <a:pt x="1711" y="8284"/>
                    <a:pt x="1731" y="8279"/>
                    <a:pt x="1749" y="8270"/>
                  </a:cubicBezTo>
                  <a:cubicBezTo>
                    <a:pt x="1820" y="8244"/>
                    <a:pt x="1847" y="8172"/>
                    <a:pt x="1847" y="8172"/>
                  </a:cubicBezTo>
                  <a:cubicBezTo>
                    <a:pt x="1918" y="8244"/>
                    <a:pt x="1990" y="8306"/>
                    <a:pt x="2070" y="8360"/>
                  </a:cubicBezTo>
                  <a:cubicBezTo>
                    <a:pt x="2329" y="8565"/>
                    <a:pt x="2614" y="8690"/>
                    <a:pt x="2891" y="8770"/>
                  </a:cubicBezTo>
                  <a:cubicBezTo>
                    <a:pt x="3007" y="8797"/>
                    <a:pt x="3114" y="8824"/>
                    <a:pt x="3230" y="8841"/>
                  </a:cubicBezTo>
                  <a:lnTo>
                    <a:pt x="3239" y="8841"/>
                  </a:lnTo>
                  <a:cubicBezTo>
                    <a:pt x="3408" y="8866"/>
                    <a:pt x="3572" y="8876"/>
                    <a:pt x="3726" y="8876"/>
                  </a:cubicBezTo>
                  <a:cubicBezTo>
                    <a:pt x="4294" y="8876"/>
                    <a:pt x="4720" y="8743"/>
                    <a:pt x="4720" y="8743"/>
                  </a:cubicBezTo>
                  <a:cubicBezTo>
                    <a:pt x="4916" y="9091"/>
                    <a:pt x="5978" y="9787"/>
                    <a:pt x="6192" y="9858"/>
                  </a:cubicBezTo>
                  <a:cubicBezTo>
                    <a:pt x="6242" y="9876"/>
                    <a:pt x="6278" y="9884"/>
                    <a:pt x="6305" y="9884"/>
                  </a:cubicBezTo>
                  <a:cubicBezTo>
                    <a:pt x="6398" y="9884"/>
                    <a:pt x="6374" y="9787"/>
                    <a:pt x="6388" y="9662"/>
                  </a:cubicBezTo>
                  <a:cubicBezTo>
                    <a:pt x="6389" y="9656"/>
                    <a:pt x="6393" y="9652"/>
                    <a:pt x="6400" y="9652"/>
                  </a:cubicBezTo>
                  <a:cubicBezTo>
                    <a:pt x="6486" y="9652"/>
                    <a:pt x="6991" y="10149"/>
                    <a:pt x="7512" y="10545"/>
                  </a:cubicBezTo>
                  <a:cubicBezTo>
                    <a:pt x="7690" y="10679"/>
                    <a:pt x="7860" y="10804"/>
                    <a:pt x="8020" y="10893"/>
                  </a:cubicBezTo>
                  <a:cubicBezTo>
                    <a:pt x="8189" y="10988"/>
                    <a:pt x="8337" y="11046"/>
                    <a:pt x="8453" y="11046"/>
                  </a:cubicBezTo>
                  <a:cubicBezTo>
                    <a:pt x="8491" y="11046"/>
                    <a:pt x="8525" y="11040"/>
                    <a:pt x="8556" y="11027"/>
                  </a:cubicBezTo>
                  <a:cubicBezTo>
                    <a:pt x="8743" y="10938"/>
                    <a:pt x="8770" y="10429"/>
                    <a:pt x="8743" y="9814"/>
                  </a:cubicBezTo>
                  <a:cubicBezTo>
                    <a:pt x="8690" y="8797"/>
                    <a:pt x="8484" y="7485"/>
                    <a:pt x="8591" y="7423"/>
                  </a:cubicBezTo>
                  <a:cubicBezTo>
                    <a:pt x="8770" y="7325"/>
                    <a:pt x="8502" y="4158"/>
                    <a:pt x="8342" y="3979"/>
                  </a:cubicBezTo>
                  <a:cubicBezTo>
                    <a:pt x="8287" y="3919"/>
                    <a:pt x="8270" y="3899"/>
                    <a:pt x="8279" y="3899"/>
                  </a:cubicBezTo>
                  <a:cubicBezTo>
                    <a:pt x="8295" y="3899"/>
                    <a:pt x="8397" y="3963"/>
                    <a:pt x="8525" y="3963"/>
                  </a:cubicBezTo>
                  <a:cubicBezTo>
                    <a:pt x="8535" y="3963"/>
                    <a:pt x="8545" y="3962"/>
                    <a:pt x="8556" y="3962"/>
                  </a:cubicBezTo>
                  <a:cubicBezTo>
                    <a:pt x="8769" y="3935"/>
                    <a:pt x="8185" y="1107"/>
                    <a:pt x="8066" y="1107"/>
                  </a:cubicBezTo>
                  <a:cubicBezTo>
                    <a:pt x="8066" y="1107"/>
                    <a:pt x="8065" y="1107"/>
                    <a:pt x="8065" y="1107"/>
                  </a:cubicBezTo>
                  <a:cubicBezTo>
                    <a:pt x="7690" y="1149"/>
                    <a:pt x="7311" y="1168"/>
                    <a:pt x="6932" y="1168"/>
                  </a:cubicBezTo>
                  <a:cubicBezTo>
                    <a:pt x="6435" y="1168"/>
                    <a:pt x="5941" y="1136"/>
                    <a:pt x="5460" y="1080"/>
                  </a:cubicBezTo>
                  <a:cubicBezTo>
                    <a:pt x="3631" y="875"/>
                    <a:pt x="2008" y="349"/>
                    <a:pt x="1356" y="117"/>
                  </a:cubicBezTo>
                  <a:cubicBezTo>
                    <a:pt x="1169" y="45"/>
                    <a:pt x="1062" y="1"/>
                    <a:pt x="1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4"/>
            <p:cNvSpPr/>
            <p:nvPr/>
          </p:nvSpPr>
          <p:spPr>
            <a:xfrm>
              <a:off x="6794425" y="2070975"/>
              <a:ext cx="153900" cy="63375"/>
            </a:xfrm>
            <a:custGeom>
              <a:avLst/>
              <a:gdLst/>
              <a:ahLst/>
              <a:cxnLst/>
              <a:rect l="l" t="t" r="r" b="b"/>
              <a:pathLst>
                <a:path w="6156" h="2535" extrusionOk="0">
                  <a:moveTo>
                    <a:pt x="0" y="1"/>
                  </a:moveTo>
                  <a:lnTo>
                    <a:pt x="0" y="1"/>
                  </a:lnTo>
                  <a:cubicBezTo>
                    <a:pt x="259" y="206"/>
                    <a:pt x="544" y="331"/>
                    <a:pt x="821" y="411"/>
                  </a:cubicBezTo>
                  <a:cubicBezTo>
                    <a:pt x="937" y="438"/>
                    <a:pt x="1044" y="465"/>
                    <a:pt x="1160" y="482"/>
                  </a:cubicBezTo>
                  <a:lnTo>
                    <a:pt x="1169" y="482"/>
                  </a:lnTo>
                  <a:cubicBezTo>
                    <a:pt x="1338" y="507"/>
                    <a:pt x="1502" y="517"/>
                    <a:pt x="1656" y="517"/>
                  </a:cubicBezTo>
                  <a:cubicBezTo>
                    <a:pt x="2224" y="517"/>
                    <a:pt x="2650" y="384"/>
                    <a:pt x="2650" y="384"/>
                  </a:cubicBezTo>
                  <a:cubicBezTo>
                    <a:pt x="2846" y="732"/>
                    <a:pt x="3908" y="1428"/>
                    <a:pt x="4122" y="1499"/>
                  </a:cubicBezTo>
                  <a:cubicBezTo>
                    <a:pt x="4172" y="1517"/>
                    <a:pt x="4208" y="1525"/>
                    <a:pt x="4235" y="1525"/>
                  </a:cubicBezTo>
                  <a:cubicBezTo>
                    <a:pt x="4328" y="1525"/>
                    <a:pt x="4304" y="1428"/>
                    <a:pt x="4318" y="1303"/>
                  </a:cubicBezTo>
                  <a:cubicBezTo>
                    <a:pt x="4319" y="1297"/>
                    <a:pt x="4323" y="1293"/>
                    <a:pt x="4330" y="1293"/>
                  </a:cubicBezTo>
                  <a:cubicBezTo>
                    <a:pt x="4416" y="1293"/>
                    <a:pt x="4921" y="1790"/>
                    <a:pt x="5442" y="2186"/>
                  </a:cubicBezTo>
                  <a:cubicBezTo>
                    <a:pt x="5620" y="2320"/>
                    <a:pt x="5790" y="2445"/>
                    <a:pt x="5950" y="2534"/>
                  </a:cubicBezTo>
                  <a:lnTo>
                    <a:pt x="6156" y="2106"/>
                  </a:lnTo>
                  <a:cubicBezTo>
                    <a:pt x="6156" y="2106"/>
                    <a:pt x="4559" y="848"/>
                    <a:pt x="4300" y="750"/>
                  </a:cubicBezTo>
                  <a:cubicBezTo>
                    <a:pt x="4268" y="737"/>
                    <a:pt x="4241" y="731"/>
                    <a:pt x="4219" y="731"/>
                  </a:cubicBezTo>
                  <a:cubicBezTo>
                    <a:pt x="4066" y="731"/>
                    <a:pt x="4143" y="1021"/>
                    <a:pt x="4104" y="1107"/>
                  </a:cubicBezTo>
                  <a:cubicBezTo>
                    <a:pt x="4101" y="1117"/>
                    <a:pt x="4092" y="1121"/>
                    <a:pt x="4079" y="1121"/>
                  </a:cubicBezTo>
                  <a:cubicBezTo>
                    <a:pt x="3948" y="1121"/>
                    <a:pt x="3363" y="667"/>
                    <a:pt x="3096" y="375"/>
                  </a:cubicBezTo>
                  <a:cubicBezTo>
                    <a:pt x="2893" y="154"/>
                    <a:pt x="2854" y="57"/>
                    <a:pt x="2655" y="57"/>
                  </a:cubicBezTo>
                  <a:cubicBezTo>
                    <a:pt x="2557" y="57"/>
                    <a:pt x="2419" y="81"/>
                    <a:pt x="2204" y="126"/>
                  </a:cubicBezTo>
                  <a:cubicBezTo>
                    <a:pt x="1801" y="208"/>
                    <a:pt x="1460" y="240"/>
                    <a:pt x="1173" y="240"/>
                  </a:cubicBezTo>
                  <a:cubicBezTo>
                    <a:pt x="565" y="240"/>
                    <a:pt x="200" y="98"/>
                    <a:pt x="0"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4"/>
            <p:cNvSpPr/>
            <p:nvPr/>
          </p:nvSpPr>
          <p:spPr>
            <a:xfrm>
              <a:off x="6930450" y="2107325"/>
              <a:ext cx="31025" cy="30900"/>
            </a:xfrm>
            <a:custGeom>
              <a:avLst/>
              <a:gdLst/>
              <a:ahLst/>
              <a:cxnLst/>
              <a:rect l="l" t="t" r="r" b="b"/>
              <a:pathLst>
                <a:path w="1241" h="1236" extrusionOk="0">
                  <a:moveTo>
                    <a:pt x="1232" y="1"/>
                  </a:moveTo>
                  <a:lnTo>
                    <a:pt x="1232" y="1"/>
                  </a:lnTo>
                  <a:cubicBezTo>
                    <a:pt x="973" y="99"/>
                    <a:pt x="768" y="197"/>
                    <a:pt x="599" y="295"/>
                  </a:cubicBezTo>
                  <a:cubicBezTo>
                    <a:pt x="295" y="456"/>
                    <a:pt x="117" y="607"/>
                    <a:pt x="1" y="732"/>
                  </a:cubicBezTo>
                  <a:cubicBezTo>
                    <a:pt x="359" y="1006"/>
                    <a:pt x="717" y="1235"/>
                    <a:pt x="942" y="1235"/>
                  </a:cubicBezTo>
                  <a:cubicBezTo>
                    <a:pt x="980" y="1235"/>
                    <a:pt x="1015" y="1228"/>
                    <a:pt x="1045" y="1214"/>
                  </a:cubicBezTo>
                  <a:cubicBezTo>
                    <a:pt x="1125" y="1169"/>
                    <a:pt x="1179" y="1053"/>
                    <a:pt x="1205" y="884"/>
                  </a:cubicBezTo>
                  <a:cubicBezTo>
                    <a:pt x="1241" y="661"/>
                    <a:pt x="1241" y="349"/>
                    <a:pt x="1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4"/>
            <p:cNvSpPr/>
            <p:nvPr/>
          </p:nvSpPr>
          <p:spPr>
            <a:xfrm>
              <a:off x="6930450" y="2114700"/>
              <a:ext cx="30150" cy="23525"/>
            </a:xfrm>
            <a:custGeom>
              <a:avLst/>
              <a:gdLst/>
              <a:ahLst/>
              <a:cxnLst/>
              <a:rect l="l" t="t" r="r" b="b"/>
              <a:pathLst>
                <a:path w="1206" h="941" extrusionOk="0">
                  <a:moveTo>
                    <a:pt x="599" y="0"/>
                  </a:moveTo>
                  <a:cubicBezTo>
                    <a:pt x="295" y="161"/>
                    <a:pt x="117" y="312"/>
                    <a:pt x="1" y="437"/>
                  </a:cubicBezTo>
                  <a:cubicBezTo>
                    <a:pt x="359" y="711"/>
                    <a:pt x="717" y="940"/>
                    <a:pt x="942" y="940"/>
                  </a:cubicBezTo>
                  <a:cubicBezTo>
                    <a:pt x="980" y="940"/>
                    <a:pt x="1015" y="933"/>
                    <a:pt x="1045" y="919"/>
                  </a:cubicBezTo>
                  <a:cubicBezTo>
                    <a:pt x="1125" y="874"/>
                    <a:pt x="1179" y="758"/>
                    <a:pt x="1205" y="589"/>
                  </a:cubicBezTo>
                  <a:cubicBezTo>
                    <a:pt x="1027" y="455"/>
                    <a:pt x="822" y="268"/>
                    <a:pt x="599"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4"/>
            <p:cNvSpPr/>
            <p:nvPr/>
          </p:nvSpPr>
          <p:spPr>
            <a:xfrm>
              <a:off x="6747125" y="1864900"/>
              <a:ext cx="137425" cy="180350"/>
            </a:xfrm>
            <a:custGeom>
              <a:avLst/>
              <a:gdLst/>
              <a:ahLst/>
              <a:cxnLst/>
              <a:rect l="l" t="t" r="r" b="b"/>
              <a:pathLst>
                <a:path w="5497" h="7214" extrusionOk="0">
                  <a:moveTo>
                    <a:pt x="1178" y="1"/>
                  </a:moveTo>
                  <a:cubicBezTo>
                    <a:pt x="902" y="1009"/>
                    <a:pt x="1" y="4497"/>
                    <a:pt x="384" y="5764"/>
                  </a:cubicBezTo>
                  <a:cubicBezTo>
                    <a:pt x="662" y="6694"/>
                    <a:pt x="1453" y="7213"/>
                    <a:pt x="2391" y="7213"/>
                  </a:cubicBezTo>
                  <a:cubicBezTo>
                    <a:pt x="2659" y="7213"/>
                    <a:pt x="2938" y="7171"/>
                    <a:pt x="3221" y="7084"/>
                  </a:cubicBezTo>
                  <a:cubicBezTo>
                    <a:pt x="3525" y="6986"/>
                    <a:pt x="3846" y="6834"/>
                    <a:pt x="4149" y="6620"/>
                  </a:cubicBezTo>
                  <a:cubicBezTo>
                    <a:pt x="5496" y="5710"/>
                    <a:pt x="5345" y="2008"/>
                    <a:pt x="5282" y="964"/>
                  </a:cubicBezTo>
                  <a:cubicBezTo>
                    <a:pt x="3560" y="768"/>
                    <a:pt x="2026" y="295"/>
                    <a:pt x="1303" y="45"/>
                  </a:cubicBezTo>
                  <a:cubicBezTo>
                    <a:pt x="1259" y="27"/>
                    <a:pt x="1223" y="10"/>
                    <a:pt x="1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4"/>
            <p:cNvSpPr/>
            <p:nvPr/>
          </p:nvSpPr>
          <p:spPr>
            <a:xfrm>
              <a:off x="6767875" y="1866025"/>
              <a:ext cx="116675" cy="175975"/>
            </a:xfrm>
            <a:custGeom>
              <a:avLst/>
              <a:gdLst/>
              <a:ahLst/>
              <a:cxnLst/>
              <a:rect l="l" t="t" r="r" b="b"/>
              <a:pathLst>
                <a:path w="4667" h="7039" extrusionOk="0">
                  <a:moveTo>
                    <a:pt x="473" y="0"/>
                  </a:moveTo>
                  <a:lnTo>
                    <a:pt x="473" y="0"/>
                  </a:lnTo>
                  <a:cubicBezTo>
                    <a:pt x="438" y="205"/>
                    <a:pt x="438" y="428"/>
                    <a:pt x="482" y="660"/>
                  </a:cubicBezTo>
                  <a:cubicBezTo>
                    <a:pt x="500" y="750"/>
                    <a:pt x="821" y="1169"/>
                    <a:pt x="2293" y="1365"/>
                  </a:cubicBezTo>
                  <a:cubicBezTo>
                    <a:pt x="3765" y="1552"/>
                    <a:pt x="4220" y="3408"/>
                    <a:pt x="3640" y="3578"/>
                  </a:cubicBezTo>
                  <a:cubicBezTo>
                    <a:pt x="3069" y="3747"/>
                    <a:pt x="536" y="3578"/>
                    <a:pt x="268" y="4015"/>
                  </a:cubicBezTo>
                  <a:cubicBezTo>
                    <a:pt x="0" y="4452"/>
                    <a:pt x="54" y="5219"/>
                    <a:pt x="1642" y="5531"/>
                  </a:cubicBezTo>
                  <a:cubicBezTo>
                    <a:pt x="2641" y="5727"/>
                    <a:pt x="2784" y="6486"/>
                    <a:pt x="2391" y="7039"/>
                  </a:cubicBezTo>
                  <a:cubicBezTo>
                    <a:pt x="2695" y="6941"/>
                    <a:pt x="3016" y="6789"/>
                    <a:pt x="3319" y="6575"/>
                  </a:cubicBezTo>
                  <a:cubicBezTo>
                    <a:pt x="4666" y="5665"/>
                    <a:pt x="4515" y="1963"/>
                    <a:pt x="4452" y="919"/>
                  </a:cubicBezTo>
                  <a:cubicBezTo>
                    <a:pt x="2730" y="723"/>
                    <a:pt x="1196" y="250"/>
                    <a:pt x="473"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4"/>
            <p:cNvSpPr/>
            <p:nvPr/>
          </p:nvSpPr>
          <p:spPr>
            <a:xfrm>
              <a:off x="6728175" y="1656850"/>
              <a:ext cx="314900" cy="242025"/>
            </a:xfrm>
            <a:custGeom>
              <a:avLst/>
              <a:gdLst/>
              <a:ahLst/>
              <a:cxnLst/>
              <a:rect l="l" t="t" r="r" b="b"/>
              <a:pathLst>
                <a:path w="12596" h="9681" extrusionOk="0">
                  <a:moveTo>
                    <a:pt x="6505" y="1"/>
                  </a:moveTo>
                  <a:cubicBezTo>
                    <a:pt x="5979" y="1"/>
                    <a:pt x="5223" y="56"/>
                    <a:pt x="4202" y="205"/>
                  </a:cubicBezTo>
                  <a:cubicBezTo>
                    <a:pt x="2008" y="526"/>
                    <a:pt x="893" y="1775"/>
                    <a:pt x="634" y="2301"/>
                  </a:cubicBezTo>
                  <a:cubicBezTo>
                    <a:pt x="440" y="2669"/>
                    <a:pt x="485" y="2757"/>
                    <a:pt x="565" y="2757"/>
                  </a:cubicBezTo>
                  <a:cubicBezTo>
                    <a:pt x="595" y="2757"/>
                    <a:pt x="631" y="2744"/>
                    <a:pt x="661" y="2729"/>
                  </a:cubicBezTo>
                  <a:cubicBezTo>
                    <a:pt x="662" y="2728"/>
                    <a:pt x="663" y="2728"/>
                    <a:pt x="664" y="2728"/>
                  </a:cubicBezTo>
                  <a:lnTo>
                    <a:pt x="664" y="2728"/>
                  </a:lnTo>
                  <a:cubicBezTo>
                    <a:pt x="701" y="2728"/>
                    <a:pt x="450" y="3220"/>
                    <a:pt x="250" y="3889"/>
                  </a:cubicBezTo>
                  <a:cubicBezTo>
                    <a:pt x="224" y="3969"/>
                    <a:pt x="206" y="4041"/>
                    <a:pt x="188" y="4121"/>
                  </a:cubicBezTo>
                  <a:cubicBezTo>
                    <a:pt x="72" y="4540"/>
                    <a:pt x="1" y="5013"/>
                    <a:pt x="36" y="5477"/>
                  </a:cubicBezTo>
                  <a:cubicBezTo>
                    <a:pt x="72" y="6021"/>
                    <a:pt x="188" y="6717"/>
                    <a:pt x="607" y="7377"/>
                  </a:cubicBezTo>
                  <a:cubicBezTo>
                    <a:pt x="652" y="7439"/>
                    <a:pt x="696" y="7502"/>
                    <a:pt x="741" y="7564"/>
                  </a:cubicBezTo>
                  <a:cubicBezTo>
                    <a:pt x="821" y="7671"/>
                    <a:pt x="902" y="7770"/>
                    <a:pt x="991" y="7868"/>
                  </a:cubicBezTo>
                  <a:cubicBezTo>
                    <a:pt x="1696" y="8608"/>
                    <a:pt x="2927" y="9241"/>
                    <a:pt x="5077" y="9482"/>
                  </a:cubicBezTo>
                  <a:cubicBezTo>
                    <a:pt x="6239" y="9611"/>
                    <a:pt x="7179" y="9680"/>
                    <a:pt x="7949" y="9680"/>
                  </a:cubicBezTo>
                  <a:cubicBezTo>
                    <a:pt x="10117" y="9680"/>
                    <a:pt x="10950" y="9133"/>
                    <a:pt x="11660" y="7823"/>
                  </a:cubicBezTo>
                  <a:cubicBezTo>
                    <a:pt x="12595" y="6108"/>
                    <a:pt x="11980" y="3914"/>
                    <a:pt x="12058" y="3914"/>
                  </a:cubicBezTo>
                  <a:lnTo>
                    <a:pt x="12058" y="3914"/>
                  </a:lnTo>
                  <a:cubicBezTo>
                    <a:pt x="12061" y="3914"/>
                    <a:pt x="12065" y="3917"/>
                    <a:pt x="12071" y="3925"/>
                  </a:cubicBezTo>
                  <a:cubicBezTo>
                    <a:pt x="12100" y="3961"/>
                    <a:pt x="12135" y="3984"/>
                    <a:pt x="12161" y="3984"/>
                  </a:cubicBezTo>
                  <a:cubicBezTo>
                    <a:pt x="12269" y="3984"/>
                    <a:pt x="12247" y="3603"/>
                    <a:pt x="11250" y="2247"/>
                  </a:cubicBezTo>
                  <a:cubicBezTo>
                    <a:pt x="10741" y="1569"/>
                    <a:pt x="10001" y="1114"/>
                    <a:pt x="9305" y="829"/>
                  </a:cubicBezTo>
                  <a:cubicBezTo>
                    <a:pt x="8270" y="401"/>
                    <a:pt x="7316" y="303"/>
                    <a:pt x="7316" y="303"/>
                  </a:cubicBezTo>
                  <a:cubicBezTo>
                    <a:pt x="7640" y="172"/>
                    <a:pt x="7431"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4"/>
            <p:cNvSpPr/>
            <p:nvPr/>
          </p:nvSpPr>
          <p:spPr>
            <a:xfrm>
              <a:off x="6735525" y="1680600"/>
              <a:ext cx="245375" cy="196350"/>
            </a:xfrm>
            <a:custGeom>
              <a:avLst/>
              <a:gdLst/>
              <a:ahLst/>
              <a:cxnLst/>
              <a:rect l="l" t="t" r="r" b="b"/>
              <a:pathLst>
                <a:path w="9815" h="7854" extrusionOk="0">
                  <a:moveTo>
                    <a:pt x="3539" y="0"/>
                  </a:moveTo>
                  <a:cubicBezTo>
                    <a:pt x="2875" y="0"/>
                    <a:pt x="2172" y="375"/>
                    <a:pt x="1589" y="949"/>
                  </a:cubicBezTo>
                  <a:cubicBezTo>
                    <a:pt x="634" y="1886"/>
                    <a:pt x="1" y="3394"/>
                    <a:pt x="340" y="4794"/>
                  </a:cubicBezTo>
                  <a:cubicBezTo>
                    <a:pt x="367" y="4901"/>
                    <a:pt x="393" y="5000"/>
                    <a:pt x="429" y="5107"/>
                  </a:cubicBezTo>
                  <a:cubicBezTo>
                    <a:pt x="1031" y="6835"/>
                    <a:pt x="3234" y="7854"/>
                    <a:pt x="5393" y="7854"/>
                  </a:cubicBezTo>
                  <a:cubicBezTo>
                    <a:pt x="6210" y="7854"/>
                    <a:pt x="7020" y="7708"/>
                    <a:pt x="7735" y="7399"/>
                  </a:cubicBezTo>
                  <a:cubicBezTo>
                    <a:pt x="7959" y="7301"/>
                    <a:pt x="8164" y="7185"/>
                    <a:pt x="8351" y="7043"/>
                  </a:cubicBezTo>
                  <a:cubicBezTo>
                    <a:pt x="9564" y="6124"/>
                    <a:pt x="9814" y="4375"/>
                    <a:pt x="9413" y="2966"/>
                  </a:cubicBezTo>
                  <a:cubicBezTo>
                    <a:pt x="9181" y="2145"/>
                    <a:pt x="8726" y="1440"/>
                    <a:pt x="8110" y="1074"/>
                  </a:cubicBezTo>
                  <a:cubicBezTo>
                    <a:pt x="7682" y="817"/>
                    <a:pt x="7306" y="723"/>
                    <a:pt x="6985" y="723"/>
                  </a:cubicBezTo>
                  <a:cubicBezTo>
                    <a:pt x="6114" y="723"/>
                    <a:pt x="5648" y="1413"/>
                    <a:pt x="5648" y="1413"/>
                  </a:cubicBezTo>
                  <a:cubicBezTo>
                    <a:pt x="5648" y="1413"/>
                    <a:pt x="5470" y="102"/>
                    <a:pt x="3650" y="4"/>
                  </a:cubicBezTo>
                  <a:cubicBezTo>
                    <a:pt x="3613" y="2"/>
                    <a:pt x="3576" y="0"/>
                    <a:pt x="3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4"/>
            <p:cNvSpPr/>
            <p:nvPr/>
          </p:nvSpPr>
          <p:spPr>
            <a:xfrm>
              <a:off x="6735525" y="1704325"/>
              <a:ext cx="99275" cy="102725"/>
            </a:xfrm>
            <a:custGeom>
              <a:avLst/>
              <a:gdLst/>
              <a:ahLst/>
              <a:cxnLst/>
              <a:rect l="l" t="t" r="r" b="b"/>
              <a:pathLst>
                <a:path w="3971" h="4109" extrusionOk="0">
                  <a:moveTo>
                    <a:pt x="1589" y="0"/>
                  </a:moveTo>
                  <a:cubicBezTo>
                    <a:pt x="634" y="946"/>
                    <a:pt x="1" y="2445"/>
                    <a:pt x="340" y="3845"/>
                  </a:cubicBezTo>
                  <a:cubicBezTo>
                    <a:pt x="527" y="3908"/>
                    <a:pt x="715" y="3961"/>
                    <a:pt x="911" y="3997"/>
                  </a:cubicBezTo>
                  <a:cubicBezTo>
                    <a:pt x="1235" y="4068"/>
                    <a:pt x="1567" y="4108"/>
                    <a:pt x="1886" y="4108"/>
                  </a:cubicBezTo>
                  <a:cubicBezTo>
                    <a:pt x="2812" y="4108"/>
                    <a:pt x="3622" y="3767"/>
                    <a:pt x="3775" y="2837"/>
                  </a:cubicBezTo>
                  <a:cubicBezTo>
                    <a:pt x="3971" y="1642"/>
                    <a:pt x="2802" y="723"/>
                    <a:pt x="2017" y="241"/>
                  </a:cubicBezTo>
                  <a:cubicBezTo>
                    <a:pt x="1848" y="143"/>
                    <a:pt x="1705" y="63"/>
                    <a:pt x="15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4"/>
            <p:cNvSpPr/>
            <p:nvPr/>
          </p:nvSpPr>
          <p:spPr>
            <a:xfrm>
              <a:off x="6801325" y="1760175"/>
              <a:ext cx="15650" cy="21250"/>
            </a:xfrm>
            <a:custGeom>
              <a:avLst/>
              <a:gdLst/>
              <a:ahLst/>
              <a:cxnLst/>
              <a:rect l="l" t="t" r="r" b="b"/>
              <a:pathLst>
                <a:path w="626" h="850" extrusionOk="0">
                  <a:moveTo>
                    <a:pt x="371" y="1"/>
                  </a:moveTo>
                  <a:cubicBezTo>
                    <a:pt x="239" y="1"/>
                    <a:pt x="103" y="152"/>
                    <a:pt x="54" y="363"/>
                  </a:cubicBezTo>
                  <a:cubicBezTo>
                    <a:pt x="1" y="594"/>
                    <a:pt x="63" y="809"/>
                    <a:pt x="206" y="844"/>
                  </a:cubicBezTo>
                  <a:cubicBezTo>
                    <a:pt x="219" y="848"/>
                    <a:pt x="233" y="849"/>
                    <a:pt x="247" y="849"/>
                  </a:cubicBezTo>
                  <a:cubicBezTo>
                    <a:pt x="379" y="849"/>
                    <a:pt x="523" y="698"/>
                    <a:pt x="572" y="487"/>
                  </a:cubicBezTo>
                  <a:cubicBezTo>
                    <a:pt x="625" y="255"/>
                    <a:pt x="554" y="32"/>
                    <a:pt x="411" y="6"/>
                  </a:cubicBezTo>
                  <a:cubicBezTo>
                    <a:pt x="398" y="2"/>
                    <a:pt x="384"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4"/>
            <p:cNvSpPr/>
            <p:nvPr/>
          </p:nvSpPr>
          <p:spPr>
            <a:xfrm>
              <a:off x="6809125" y="1763650"/>
              <a:ext cx="2925" cy="5625"/>
            </a:xfrm>
            <a:custGeom>
              <a:avLst/>
              <a:gdLst/>
              <a:ahLst/>
              <a:cxnLst/>
              <a:rect l="l" t="t" r="r" b="b"/>
              <a:pathLst>
                <a:path w="117" h="225" extrusionOk="0">
                  <a:moveTo>
                    <a:pt x="90" y="0"/>
                  </a:moveTo>
                  <a:cubicBezTo>
                    <a:pt x="63" y="0"/>
                    <a:pt x="28" y="45"/>
                    <a:pt x="19" y="99"/>
                  </a:cubicBezTo>
                  <a:cubicBezTo>
                    <a:pt x="1" y="161"/>
                    <a:pt x="10" y="215"/>
                    <a:pt x="37" y="224"/>
                  </a:cubicBezTo>
                  <a:cubicBezTo>
                    <a:pt x="38" y="224"/>
                    <a:pt x="40" y="225"/>
                    <a:pt x="42" y="225"/>
                  </a:cubicBezTo>
                  <a:cubicBezTo>
                    <a:pt x="60" y="225"/>
                    <a:pt x="91" y="182"/>
                    <a:pt x="99" y="125"/>
                  </a:cubicBezTo>
                  <a:cubicBezTo>
                    <a:pt x="117" y="63"/>
                    <a:pt x="108" y="9"/>
                    <a:pt x="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4"/>
            <p:cNvSpPr/>
            <p:nvPr/>
          </p:nvSpPr>
          <p:spPr>
            <a:xfrm>
              <a:off x="6735525" y="1704325"/>
              <a:ext cx="50450" cy="99950"/>
            </a:xfrm>
            <a:custGeom>
              <a:avLst/>
              <a:gdLst/>
              <a:ahLst/>
              <a:cxnLst/>
              <a:rect l="l" t="t" r="r" b="b"/>
              <a:pathLst>
                <a:path w="2018" h="3998" extrusionOk="0">
                  <a:moveTo>
                    <a:pt x="1589" y="0"/>
                  </a:moveTo>
                  <a:cubicBezTo>
                    <a:pt x="634" y="946"/>
                    <a:pt x="1" y="2445"/>
                    <a:pt x="340" y="3845"/>
                  </a:cubicBezTo>
                  <a:cubicBezTo>
                    <a:pt x="527" y="3908"/>
                    <a:pt x="715" y="3961"/>
                    <a:pt x="911" y="3997"/>
                  </a:cubicBezTo>
                  <a:cubicBezTo>
                    <a:pt x="554" y="2159"/>
                    <a:pt x="1482" y="830"/>
                    <a:pt x="2017" y="241"/>
                  </a:cubicBezTo>
                  <a:cubicBezTo>
                    <a:pt x="1848" y="143"/>
                    <a:pt x="1705" y="63"/>
                    <a:pt x="1589"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4"/>
            <p:cNvSpPr/>
            <p:nvPr/>
          </p:nvSpPr>
          <p:spPr>
            <a:xfrm>
              <a:off x="6870925" y="1749400"/>
              <a:ext cx="109975" cy="107275"/>
            </a:xfrm>
            <a:custGeom>
              <a:avLst/>
              <a:gdLst/>
              <a:ahLst/>
              <a:cxnLst/>
              <a:rect l="l" t="t" r="r" b="b"/>
              <a:pathLst>
                <a:path w="4399" h="4291" extrusionOk="0">
                  <a:moveTo>
                    <a:pt x="2293" y="0"/>
                  </a:moveTo>
                  <a:cubicBezTo>
                    <a:pt x="1244" y="0"/>
                    <a:pt x="158" y="309"/>
                    <a:pt x="89" y="1570"/>
                  </a:cubicBezTo>
                  <a:cubicBezTo>
                    <a:pt x="0" y="3086"/>
                    <a:pt x="1249" y="3800"/>
                    <a:pt x="2257" y="4121"/>
                  </a:cubicBezTo>
                  <a:cubicBezTo>
                    <a:pt x="2507" y="4201"/>
                    <a:pt x="2739" y="4255"/>
                    <a:pt x="2935" y="4291"/>
                  </a:cubicBezTo>
                  <a:cubicBezTo>
                    <a:pt x="4148" y="3372"/>
                    <a:pt x="4398" y="1623"/>
                    <a:pt x="3997" y="214"/>
                  </a:cubicBezTo>
                  <a:cubicBezTo>
                    <a:pt x="3800" y="160"/>
                    <a:pt x="3506" y="107"/>
                    <a:pt x="3167" y="62"/>
                  </a:cubicBezTo>
                  <a:cubicBezTo>
                    <a:pt x="2896" y="26"/>
                    <a:pt x="2596" y="0"/>
                    <a:pt x="2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4"/>
            <p:cNvSpPr/>
            <p:nvPr/>
          </p:nvSpPr>
          <p:spPr>
            <a:xfrm>
              <a:off x="6883625" y="1784500"/>
              <a:ext cx="15625" cy="21225"/>
            </a:xfrm>
            <a:custGeom>
              <a:avLst/>
              <a:gdLst/>
              <a:ahLst/>
              <a:cxnLst/>
              <a:rect l="l" t="t" r="r" b="b"/>
              <a:pathLst>
                <a:path w="625" h="849" extrusionOk="0">
                  <a:moveTo>
                    <a:pt x="379" y="0"/>
                  </a:moveTo>
                  <a:cubicBezTo>
                    <a:pt x="246" y="0"/>
                    <a:pt x="103" y="152"/>
                    <a:pt x="54" y="362"/>
                  </a:cubicBezTo>
                  <a:cubicBezTo>
                    <a:pt x="1" y="594"/>
                    <a:pt x="72" y="817"/>
                    <a:pt x="215" y="844"/>
                  </a:cubicBezTo>
                  <a:cubicBezTo>
                    <a:pt x="228" y="847"/>
                    <a:pt x="242" y="849"/>
                    <a:pt x="255" y="849"/>
                  </a:cubicBezTo>
                  <a:cubicBezTo>
                    <a:pt x="387" y="849"/>
                    <a:pt x="523" y="697"/>
                    <a:pt x="571" y="487"/>
                  </a:cubicBezTo>
                  <a:cubicBezTo>
                    <a:pt x="625" y="255"/>
                    <a:pt x="563" y="41"/>
                    <a:pt x="420" y="5"/>
                  </a:cubicBezTo>
                  <a:cubicBezTo>
                    <a:pt x="406" y="2"/>
                    <a:pt x="393"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4"/>
            <p:cNvSpPr/>
            <p:nvPr/>
          </p:nvSpPr>
          <p:spPr>
            <a:xfrm>
              <a:off x="6891425" y="1788150"/>
              <a:ext cx="2925" cy="5450"/>
            </a:xfrm>
            <a:custGeom>
              <a:avLst/>
              <a:gdLst/>
              <a:ahLst/>
              <a:cxnLst/>
              <a:rect l="l" t="t" r="r" b="b"/>
              <a:pathLst>
                <a:path w="117" h="218" extrusionOk="0">
                  <a:moveTo>
                    <a:pt x="83" y="1"/>
                  </a:moveTo>
                  <a:cubicBezTo>
                    <a:pt x="57" y="1"/>
                    <a:pt x="27" y="43"/>
                    <a:pt x="19" y="100"/>
                  </a:cubicBezTo>
                  <a:cubicBezTo>
                    <a:pt x="1" y="162"/>
                    <a:pt x="10" y="216"/>
                    <a:pt x="36" y="216"/>
                  </a:cubicBezTo>
                  <a:cubicBezTo>
                    <a:pt x="38" y="217"/>
                    <a:pt x="40" y="217"/>
                    <a:pt x="41" y="217"/>
                  </a:cubicBezTo>
                  <a:cubicBezTo>
                    <a:pt x="60" y="217"/>
                    <a:pt x="91" y="175"/>
                    <a:pt x="108" y="118"/>
                  </a:cubicBezTo>
                  <a:cubicBezTo>
                    <a:pt x="117" y="55"/>
                    <a:pt x="108" y="2"/>
                    <a:pt x="90" y="2"/>
                  </a:cubicBezTo>
                  <a:cubicBezTo>
                    <a:pt x="88" y="1"/>
                    <a:pt x="85" y="1"/>
                    <a:pt x="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4"/>
            <p:cNvSpPr/>
            <p:nvPr/>
          </p:nvSpPr>
          <p:spPr>
            <a:xfrm>
              <a:off x="6927350" y="1750925"/>
              <a:ext cx="53550" cy="105750"/>
            </a:xfrm>
            <a:custGeom>
              <a:avLst/>
              <a:gdLst/>
              <a:ahLst/>
              <a:cxnLst/>
              <a:rect l="l" t="t" r="r" b="b"/>
              <a:pathLst>
                <a:path w="2142" h="4230" extrusionOk="0">
                  <a:moveTo>
                    <a:pt x="910" y="1"/>
                  </a:moveTo>
                  <a:lnTo>
                    <a:pt x="910" y="1"/>
                  </a:lnTo>
                  <a:cubicBezTo>
                    <a:pt x="1865" y="1973"/>
                    <a:pt x="616" y="3480"/>
                    <a:pt x="0" y="4060"/>
                  </a:cubicBezTo>
                  <a:cubicBezTo>
                    <a:pt x="250" y="4140"/>
                    <a:pt x="482" y="4194"/>
                    <a:pt x="678" y="4230"/>
                  </a:cubicBezTo>
                  <a:cubicBezTo>
                    <a:pt x="1891" y="3311"/>
                    <a:pt x="2141" y="1562"/>
                    <a:pt x="1740" y="153"/>
                  </a:cubicBezTo>
                  <a:cubicBezTo>
                    <a:pt x="1543" y="99"/>
                    <a:pt x="1249" y="46"/>
                    <a:pt x="91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4"/>
            <p:cNvSpPr/>
            <p:nvPr/>
          </p:nvSpPr>
          <p:spPr>
            <a:xfrm>
              <a:off x="6827200" y="1799850"/>
              <a:ext cx="28800" cy="17125"/>
            </a:xfrm>
            <a:custGeom>
              <a:avLst/>
              <a:gdLst/>
              <a:ahLst/>
              <a:cxnLst/>
              <a:rect l="l" t="t" r="r" b="b"/>
              <a:pathLst>
                <a:path w="1152" h="685" extrusionOk="0">
                  <a:moveTo>
                    <a:pt x="496" y="97"/>
                  </a:moveTo>
                  <a:cubicBezTo>
                    <a:pt x="532" y="97"/>
                    <a:pt x="569" y="99"/>
                    <a:pt x="607" y="105"/>
                  </a:cubicBezTo>
                  <a:cubicBezTo>
                    <a:pt x="741" y="114"/>
                    <a:pt x="857" y="158"/>
                    <a:pt x="937" y="221"/>
                  </a:cubicBezTo>
                  <a:cubicBezTo>
                    <a:pt x="1009" y="274"/>
                    <a:pt x="1053" y="337"/>
                    <a:pt x="1044" y="390"/>
                  </a:cubicBezTo>
                  <a:cubicBezTo>
                    <a:pt x="1035" y="453"/>
                    <a:pt x="982" y="506"/>
                    <a:pt x="902" y="542"/>
                  </a:cubicBezTo>
                  <a:cubicBezTo>
                    <a:pt x="830" y="568"/>
                    <a:pt x="744" y="585"/>
                    <a:pt x="653" y="585"/>
                  </a:cubicBezTo>
                  <a:cubicBezTo>
                    <a:pt x="621" y="585"/>
                    <a:pt x="587" y="582"/>
                    <a:pt x="554" y="578"/>
                  </a:cubicBezTo>
                  <a:cubicBezTo>
                    <a:pt x="304" y="551"/>
                    <a:pt x="108" y="417"/>
                    <a:pt x="125" y="283"/>
                  </a:cubicBezTo>
                  <a:cubicBezTo>
                    <a:pt x="133" y="177"/>
                    <a:pt x="295" y="97"/>
                    <a:pt x="496" y="97"/>
                  </a:cubicBezTo>
                  <a:close/>
                  <a:moveTo>
                    <a:pt x="513" y="0"/>
                  </a:moveTo>
                  <a:cubicBezTo>
                    <a:pt x="251" y="0"/>
                    <a:pt x="43" y="110"/>
                    <a:pt x="27" y="274"/>
                  </a:cubicBezTo>
                  <a:cubicBezTo>
                    <a:pt x="0" y="462"/>
                    <a:pt x="232" y="640"/>
                    <a:pt x="545" y="676"/>
                  </a:cubicBezTo>
                  <a:cubicBezTo>
                    <a:pt x="580" y="676"/>
                    <a:pt x="616" y="685"/>
                    <a:pt x="652" y="685"/>
                  </a:cubicBezTo>
                  <a:cubicBezTo>
                    <a:pt x="759" y="685"/>
                    <a:pt x="857" y="667"/>
                    <a:pt x="937" y="631"/>
                  </a:cubicBezTo>
                  <a:cubicBezTo>
                    <a:pt x="1053" y="578"/>
                    <a:pt x="1125" y="497"/>
                    <a:pt x="1133" y="408"/>
                  </a:cubicBezTo>
                  <a:cubicBezTo>
                    <a:pt x="1151" y="310"/>
                    <a:pt x="1098" y="221"/>
                    <a:pt x="991" y="140"/>
                  </a:cubicBezTo>
                  <a:cubicBezTo>
                    <a:pt x="893" y="69"/>
                    <a:pt x="768" y="24"/>
                    <a:pt x="625" y="7"/>
                  </a:cubicBezTo>
                  <a:cubicBezTo>
                    <a:pt x="587" y="2"/>
                    <a:pt x="550" y="0"/>
                    <a:pt x="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4"/>
            <p:cNvSpPr/>
            <p:nvPr/>
          </p:nvSpPr>
          <p:spPr>
            <a:xfrm>
              <a:off x="6743350" y="1677550"/>
              <a:ext cx="299725" cy="221325"/>
            </a:xfrm>
            <a:custGeom>
              <a:avLst/>
              <a:gdLst/>
              <a:ahLst/>
              <a:cxnLst/>
              <a:rect l="l" t="t" r="r" b="b"/>
              <a:pathLst>
                <a:path w="11989" h="8853" extrusionOk="0">
                  <a:moveTo>
                    <a:pt x="5995" y="5487"/>
                  </a:moveTo>
                  <a:lnTo>
                    <a:pt x="10411" y="6139"/>
                  </a:lnTo>
                  <a:cubicBezTo>
                    <a:pt x="10366" y="6219"/>
                    <a:pt x="10322" y="6308"/>
                    <a:pt x="10268" y="6397"/>
                  </a:cubicBezTo>
                  <a:cubicBezTo>
                    <a:pt x="9448" y="7753"/>
                    <a:pt x="8199" y="8351"/>
                    <a:pt x="6566" y="8458"/>
                  </a:cubicBezTo>
                  <a:lnTo>
                    <a:pt x="5397" y="7468"/>
                  </a:lnTo>
                  <a:cubicBezTo>
                    <a:pt x="5585" y="7173"/>
                    <a:pt x="5933" y="5755"/>
                    <a:pt x="5995" y="5487"/>
                  </a:cubicBezTo>
                  <a:close/>
                  <a:moveTo>
                    <a:pt x="8698" y="1"/>
                  </a:moveTo>
                  <a:lnTo>
                    <a:pt x="8698" y="1"/>
                  </a:lnTo>
                  <a:cubicBezTo>
                    <a:pt x="9358" y="643"/>
                    <a:pt x="10250" y="1571"/>
                    <a:pt x="10420" y="2035"/>
                  </a:cubicBezTo>
                  <a:cubicBezTo>
                    <a:pt x="10688" y="2775"/>
                    <a:pt x="10393" y="2490"/>
                    <a:pt x="10375" y="2659"/>
                  </a:cubicBezTo>
                  <a:cubicBezTo>
                    <a:pt x="10358" y="2802"/>
                    <a:pt x="11036" y="4390"/>
                    <a:pt x="10527" y="5844"/>
                  </a:cubicBezTo>
                  <a:lnTo>
                    <a:pt x="5790" y="5238"/>
                  </a:lnTo>
                  <a:lnTo>
                    <a:pt x="5656" y="5389"/>
                  </a:lnTo>
                  <a:lnTo>
                    <a:pt x="5549" y="5371"/>
                  </a:lnTo>
                  <a:lnTo>
                    <a:pt x="5023" y="7191"/>
                  </a:lnTo>
                  <a:lnTo>
                    <a:pt x="4942" y="7111"/>
                  </a:lnTo>
                  <a:lnTo>
                    <a:pt x="1588" y="6264"/>
                  </a:lnTo>
                  <a:cubicBezTo>
                    <a:pt x="1659" y="6237"/>
                    <a:pt x="1713" y="6219"/>
                    <a:pt x="1713" y="6219"/>
                  </a:cubicBezTo>
                  <a:lnTo>
                    <a:pt x="1392" y="6183"/>
                  </a:lnTo>
                  <a:lnTo>
                    <a:pt x="0" y="6549"/>
                  </a:lnTo>
                  <a:cubicBezTo>
                    <a:pt x="45" y="6611"/>
                    <a:pt x="89" y="6674"/>
                    <a:pt x="134" y="6736"/>
                  </a:cubicBezTo>
                  <a:cubicBezTo>
                    <a:pt x="411" y="6647"/>
                    <a:pt x="874" y="6495"/>
                    <a:pt x="1231" y="6379"/>
                  </a:cubicBezTo>
                  <a:cubicBezTo>
                    <a:pt x="1285" y="6451"/>
                    <a:pt x="1481" y="6620"/>
                    <a:pt x="2141" y="6897"/>
                  </a:cubicBezTo>
                  <a:cubicBezTo>
                    <a:pt x="2819" y="7171"/>
                    <a:pt x="3882" y="7480"/>
                    <a:pt x="4641" y="7480"/>
                  </a:cubicBezTo>
                  <a:cubicBezTo>
                    <a:pt x="4821" y="7480"/>
                    <a:pt x="4984" y="7463"/>
                    <a:pt x="5121" y="7423"/>
                  </a:cubicBezTo>
                  <a:cubicBezTo>
                    <a:pt x="5424" y="7691"/>
                    <a:pt x="6040" y="8226"/>
                    <a:pt x="6334" y="8467"/>
                  </a:cubicBezTo>
                  <a:cubicBezTo>
                    <a:pt x="6240" y="8471"/>
                    <a:pt x="6142" y="8474"/>
                    <a:pt x="6043" y="8474"/>
                  </a:cubicBezTo>
                  <a:cubicBezTo>
                    <a:pt x="5944" y="8474"/>
                    <a:pt x="5843" y="8471"/>
                    <a:pt x="5745" y="8467"/>
                  </a:cubicBezTo>
                  <a:cubicBezTo>
                    <a:pt x="3943" y="8413"/>
                    <a:pt x="1900" y="8119"/>
                    <a:pt x="384" y="7040"/>
                  </a:cubicBezTo>
                  <a:lnTo>
                    <a:pt x="384" y="7040"/>
                  </a:lnTo>
                  <a:cubicBezTo>
                    <a:pt x="1089" y="7780"/>
                    <a:pt x="2320" y="8413"/>
                    <a:pt x="4470" y="8654"/>
                  </a:cubicBezTo>
                  <a:cubicBezTo>
                    <a:pt x="5632" y="8783"/>
                    <a:pt x="6572" y="8852"/>
                    <a:pt x="7342" y="8852"/>
                  </a:cubicBezTo>
                  <a:cubicBezTo>
                    <a:pt x="9510" y="8852"/>
                    <a:pt x="10343" y="8305"/>
                    <a:pt x="11053" y="6995"/>
                  </a:cubicBezTo>
                  <a:cubicBezTo>
                    <a:pt x="11988" y="5280"/>
                    <a:pt x="11373" y="3086"/>
                    <a:pt x="11451" y="3086"/>
                  </a:cubicBezTo>
                  <a:lnTo>
                    <a:pt x="11451" y="3086"/>
                  </a:lnTo>
                  <a:cubicBezTo>
                    <a:pt x="11454" y="3086"/>
                    <a:pt x="11458" y="3089"/>
                    <a:pt x="11464" y="3097"/>
                  </a:cubicBezTo>
                  <a:cubicBezTo>
                    <a:pt x="11493" y="3133"/>
                    <a:pt x="11528" y="3156"/>
                    <a:pt x="11554" y="3156"/>
                  </a:cubicBezTo>
                  <a:cubicBezTo>
                    <a:pt x="11662" y="3156"/>
                    <a:pt x="11640" y="2775"/>
                    <a:pt x="10643" y="1419"/>
                  </a:cubicBezTo>
                  <a:cubicBezTo>
                    <a:pt x="10134" y="741"/>
                    <a:pt x="9394" y="295"/>
                    <a:pt x="8698"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4"/>
            <p:cNvSpPr/>
            <p:nvPr/>
          </p:nvSpPr>
          <p:spPr>
            <a:xfrm>
              <a:off x="6732850" y="1754050"/>
              <a:ext cx="56900" cy="30375"/>
            </a:xfrm>
            <a:custGeom>
              <a:avLst/>
              <a:gdLst/>
              <a:ahLst/>
              <a:cxnLst/>
              <a:rect l="l" t="t" r="r" b="b"/>
              <a:pathLst>
                <a:path w="2276" h="1215" extrusionOk="0">
                  <a:moveTo>
                    <a:pt x="63" y="1"/>
                  </a:moveTo>
                  <a:cubicBezTo>
                    <a:pt x="37" y="81"/>
                    <a:pt x="19" y="153"/>
                    <a:pt x="1" y="233"/>
                  </a:cubicBezTo>
                  <a:lnTo>
                    <a:pt x="2276" y="1214"/>
                  </a:lnTo>
                  <a:lnTo>
                    <a:pt x="2151" y="1009"/>
                  </a:lnTo>
                  <a:lnTo>
                    <a:pt x="63" y="1"/>
                  </a:lnTo>
                  <a:close/>
                </a:path>
              </a:pathLst>
            </a:custGeom>
            <a:solidFill>
              <a:srgbClr val="8F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4"/>
            <p:cNvSpPr/>
            <p:nvPr/>
          </p:nvSpPr>
          <p:spPr>
            <a:xfrm>
              <a:off x="6731300" y="1752425"/>
              <a:ext cx="56675" cy="26850"/>
            </a:xfrm>
            <a:custGeom>
              <a:avLst/>
              <a:gdLst/>
              <a:ahLst/>
              <a:cxnLst/>
              <a:rect l="l" t="t" r="r" b="b"/>
              <a:pathLst>
                <a:path w="2267" h="1074" extrusionOk="0">
                  <a:moveTo>
                    <a:pt x="52" y="0"/>
                  </a:moveTo>
                  <a:cubicBezTo>
                    <a:pt x="33" y="0"/>
                    <a:pt x="16" y="10"/>
                    <a:pt x="9" y="30"/>
                  </a:cubicBezTo>
                  <a:cubicBezTo>
                    <a:pt x="0" y="57"/>
                    <a:pt x="9" y="84"/>
                    <a:pt x="36" y="93"/>
                  </a:cubicBezTo>
                  <a:lnTo>
                    <a:pt x="2195" y="1074"/>
                  </a:lnTo>
                  <a:lnTo>
                    <a:pt x="2213" y="1074"/>
                  </a:lnTo>
                  <a:cubicBezTo>
                    <a:pt x="2231" y="1074"/>
                    <a:pt x="2249" y="1065"/>
                    <a:pt x="2257" y="1047"/>
                  </a:cubicBezTo>
                  <a:cubicBezTo>
                    <a:pt x="2266" y="1020"/>
                    <a:pt x="2257" y="994"/>
                    <a:pt x="2231" y="985"/>
                  </a:cubicBezTo>
                  <a:lnTo>
                    <a:pt x="72" y="3"/>
                  </a:lnTo>
                  <a:cubicBezTo>
                    <a:pt x="65" y="1"/>
                    <a:pt x="58"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4"/>
            <p:cNvSpPr/>
            <p:nvPr/>
          </p:nvSpPr>
          <p:spPr>
            <a:xfrm>
              <a:off x="6888075" y="1807525"/>
              <a:ext cx="143875" cy="21275"/>
            </a:xfrm>
            <a:custGeom>
              <a:avLst/>
              <a:gdLst/>
              <a:ahLst/>
              <a:cxnLst/>
              <a:rect l="l" t="t" r="r" b="b"/>
              <a:pathLst>
                <a:path w="5755" h="851" extrusionOk="0">
                  <a:moveTo>
                    <a:pt x="41" y="1"/>
                  </a:moveTo>
                  <a:cubicBezTo>
                    <a:pt x="22" y="1"/>
                    <a:pt x="8" y="17"/>
                    <a:pt x="1" y="39"/>
                  </a:cubicBezTo>
                  <a:cubicBezTo>
                    <a:pt x="1" y="65"/>
                    <a:pt x="19" y="92"/>
                    <a:pt x="46" y="92"/>
                  </a:cubicBezTo>
                  <a:lnTo>
                    <a:pt x="5701" y="850"/>
                  </a:lnTo>
                  <a:lnTo>
                    <a:pt x="5710" y="850"/>
                  </a:lnTo>
                  <a:cubicBezTo>
                    <a:pt x="5728" y="850"/>
                    <a:pt x="5755" y="833"/>
                    <a:pt x="5755" y="806"/>
                  </a:cubicBezTo>
                  <a:cubicBezTo>
                    <a:pt x="5755" y="779"/>
                    <a:pt x="5737" y="752"/>
                    <a:pt x="5710" y="752"/>
                  </a:cubicBezTo>
                  <a:lnTo>
                    <a:pt x="54" y="3"/>
                  </a:lnTo>
                  <a:cubicBezTo>
                    <a:pt x="50" y="1"/>
                    <a:pt x="45" y="1"/>
                    <a:pt x="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4"/>
            <p:cNvSpPr/>
            <p:nvPr/>
          </p:nvSpPr>
          <p:spPr>
            <a:xfrm>
              <a:off x="6871125" y="1858150"/>
              <a:ext cx="51550" cy="41800"/>
            </a:xfrm>
            <a:custGeom>
              <a:avLst/>
              <a:gdLst/>
              <a:ahLst/>
              <a:cxnLst/>
              <a:rect l="l" t="t" r="r" b="b"/>
              <a:pathLst>
                <a:path w="2062" h="1672" extrusionOk="0">
                  <a:moveTo>
                    <a:pt x="85" y="1"/>
                  </a:moveTo>
                  <a:cubicBezTo>
                    <a:pt x="63" y="1"/>
                    <a:pt x="44" y="17"/>
                    <a:pt x="37" y="39"/>
                  </a:cubicBezTo>
                  <a:cubicBezTo>
                    <a:pt x="28" y="74"/>
                    <a:pt x="1" y="181"/>
                    <a:pt x="1981" y="1662"/>
                  </a:cubicBezTo>
                  <a:cubicBezTo>
                    <a:pt x="1990" y="1662"/>
                    <a:pt x="1999" y="1671"/>
                    <a:pt x="2008" y="1671"/>
                  </a:cubicBezTo>
                  <a:cubicBezTo>
                    <a:pt x="2017" y="1671"/>
                    <a:pt x="2035" y="1662"/>
                    <a:pt x="2044" y="1644"/>
                  </a:cubicBezTo>
                  <a:cubicBezTo>
                    <a:pt x="2062" y="1627"/>
                    <a:pt x="2053" y="1600"/>
                    <a:pt x="2035" y="1582"/>
                  </a:cubicBezTo>
                  <a:cubicBezTo>
                    <a:pt x="1330" y="1056"/>
                    <a:pt x="197" y="181"/>
                    <a:pt x="135" y="48"/>
                  </a:cubicBezTo>
                  <a:cubicBezTo>
                    <a:pt x="135" y="30"/>
                    <a:pt x="117" y="12"/>
                    <a:pt x="99" y="3"/>
                  </a:cubicBezTo>
                  <a:cubicBezTo>
                    <a:pt x="94" y="1"/>
                    <a:pt x="90"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4"/>
            <p:cNvSpPr/>
            <p:nvPr/>
          </p:nvSpPr>
          <p:spPr>
            <a:xfrm>
              <a:off x="6738650" y="1831350"/>
              <a:ext cx="37050" cy="11275"/>
            </a:xfrm>
            <a:custGeom>
              <a:avLst/>
              <a:gdLst/>
              <a:ahLst/>
              <a:cxnLst/>
              <a:rect l="l" t="t" r="r" b="b"/>
              <a:pathLst>
                <a:path w="1482" h="451" extrusionOk="0">
                  <a:moveTo>
                    <a:pt x="1421" y="1"/>
                  </a:moveTo>
                  <a:cubicBezTo>
                    <a:pt x="1410" y="1"/>
                    <a:pt x="1401" y="5"/>
                    <a:pt x="1393" y="13"/>
                  </a:cubicBezTo>
                  <a:cubicBezTo>
                    <a:pt x="1330" y="58"/>
                    <a:pt x="527" y="245"/>
                    <a:pt x="37" y="361"/>
                  </a:cubicBezTo>
                  <a:cubicBezTo>
                    <a:pt x="10" y="361"/>
                    <a:pt x="1" y="388"/>
                    <a:pt x="1" y="415"/>
                  </a:cubicBezTo>
                  <a:cubicBezTo>
                    <a:pt x="10" y="442"/>
                    <a:pt x="28" y="451"/>
                    <a:pt x="45" y="451"/>
                  </a:cubicBezTo>
                  <a:lnTo>
                    <a:pt x="63" y="451"/>
                  </a:lnTo>
                  <a:cubicBezTo>
                    <a:pt x="670" y="317"/>
                    <a:pt x="1410" y="138"/>
                    <a:pt x="1455" y="85"/>
                  </a:cubicBezTo>
                  <a:cubicBezTo>
                    <a:pt x="1473" y="67"/>
                    <a:pt x="1482" y="40"/>
                    <a:pt x="1464" y="22"/>
                  </a:cubicBezTo>
                  <a:cubicBezTo>
                    <a:pt x="1449" y="8"/>
                    <a:pt x="1434"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4"/>
            <p:cNvSpPr/>
            <p:nvPr/>
          </p:nvSpPr>
          <p:spPr>
            <a:xfrm>
              <a:off x="6774125" y="1775425"/>
              <a:ext cx="116225" cy="86000"/>
            </a:xfrm>
            <a:custGeom>
              <a:avLst/>
              <a:gdLst/>
              <a:ahLst/>
              <a:cxnLst/>
              <a:rect l="l" t="t" r="r" b="b"/>
              <a:pathLst>
                <a:path w="4649" h="3440" extrusionOk="0">
                  <a:moveTo>
                    <a:pt x="545" y="0"/>
                  </a:moveTo>
                  <a:cubicBezTo>
                    <a:pt x="534" y="0"/>
                    <a:pt x="525" y="1"/>
                    <a:pt x="518" y="2"/>
                  </a:cubicBezTo>
                  <a:cubicBezTo>
                    <a:pt x="455" y="20"/>
                    <a:pt x="393" y="118"/>
                    <a:pt x="339" y="261"/>
                  </a:cubicBezTo>
                  <a:cubicBezTo>
                    <a:pt x="295" y="386"/>
                    <a:pt x="259" y="546"/>
                    <a:pt x="223" y="716"/>
                  </a:cubicBezTo>
                  <a:cubicBezTo>
                    <a:pt x="197" y="823"/>
                    <a:pt x="179" y="939"/>
                    <a:pt x="161" y="1055"/>
                  </a:cubicBezTo>
                  <a:cubicBezTo>
                    <a:pt x="134" y="1207"/>
                    <a:pt x="116" y="1358"/>
                    <a:pt x="89" y="1501"/>
                  </a:cubicBezTo>
                  <a:cubicBezTo>
                    <a:pt x="81" y="1590"/>
                    <a:pt x="72" y="1679"/>
                    <a:pt x="63" y="1769"/>
                  </a:cubicBezTo>
                  <a:cubicBezTo>
                    <a:pt x="36" y="1956"/>
                    <a:pt x="18" y="2108"/>
                    <a:pt x="9" y="2197"/>
                  </a:cubicBezTo>
                  <a:cubicBezTo>
                    <a:pt x="9" y="2259"/>
                    <a:pt x="0" y="2295"/>
                    <a:pt x="0" y="2295"/>
                  </a:cubicBezTo>
                  <a:cubicBezTo>
                    <a:pt x="648" y="2966"/>
                    <a:pt x="3005" y="3440"/>
                    <a:pt x="3720" y="3440"/>
                  </a:cubicBezTo>
                  <a:cubicBezTo>
                    <a:pt x="3822" y="3440"/>
                    <a:pt x="3891" y="3430"/>
                    <a:pt x="3917" y="3410"/>
                  </a:cubicBezTo>
                  <a:cubicBezTo>
                    <a:pt x="3934" y="3401"/>
                    <a:pt x="3952" y="3383"/>
                    <a:pt x="3961" y="3357"/>
                  </a:cubicBezTo>
                  <a:cubicBezTo>
                    <a:pt x="3997" y="3312"/>
                    <a:pt x="4042" y="3232"/>
                    <a:pt x="4077" y="3134"/>
                  </a:cubicBezTo>
                  <a:cubicBezTo>
                    <a:pt x="4086" y="3107"/>
                    <a:pt x="4095" y="3080"/>
                    <a:pt x="4104" y="3062"/>
                  </a:cubicBezTo>
                  <a:cubicBezTo>
                    <a:pt x="4149" y="2946"/>
                    <a:pt x="4193" y="2830"/>
                    <a:pt x="4229" y="2696"/>
                  </a:cubicBezTo>
                  <a:cubicBezTo>
                    <a:pt x="4265" y="2589"/>
                    <a:pt x="4300" y="2482"/>
                    <a:pt x="4327" y="2375"/>
                  </a:cubicBezTo>
                  <a:cubicBezTo>
                    <a:pt x="4381" y="2206"/>
                    <a:pt x="4425" y="2036"/>
                    <a:pt x="4470" y="1885"/>
                  </a:cubicBezTo>
                  <a:cubicBezTo>
                    <a:pt x="4505" y="1760"/>
                    <a:pt x="4532" y="1644"/>
                    <a:pt x="4559" y="1546"/>
                  </a:cubicBezTo>
                  <a:cubicBezTo>
                    <a:pt x="4577" y="1447"/>
                    <a:pt x="4595" y="1376"/>
                    <a:pt x="4612" y="1332"/>
                  </a:cubicBezTo>
                  <a:cubicBezTo>
                    <a:pt x="4648" y="1153"/>
                    <a:pt x="2980" y="600"/>
                    <a:pt x="1758" y="270"/>
                  </a:cubicBezTo>
                  <a:cubicBezTo>
                    <a:pt x="1176" y="112"/>
                    <a:pt x="695" y="0"/>
                    <a:pt x="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4"/>
            <p:cNvSpPr/>
            <p:nvPr/>
          </p:nvSpPr>
          <p:spPr>
            <a:xfrm>
              <a:off x="6779700" y="1781950"/>
              <a:ext cx="108400" cy="40600"/>
            </a:xfrm>
            <a:custGeom>
              <a:avLst/>
              <a:gdLst/>
              <a:ahLst/>
              <a:cxnLst/>
              <a:rect l="l" t="t" r="r" b="b"/>
              <a:pathLst>
                <a:path w="4336" h="1624" extrusionOk="0">
                  <a:moveTo>
                    <a:pt x="116" y="0"/>
                  </a:moveTo>
                  <a:cubicBezTo>
                    <a:pt x="72" y="125"/>
                    <a:pt x="36" y="285"/>
                    <a:pt x="0" y="455"/>
                  </a:cubicBezTo>
                  <a:cubicBezTo>
                    <a:pt x="429" y="508"/>
                    <a:pt x="910" y="607"/>
                    <a:pt x="1401" y="723"/>
                  </a:cubicBezTo>
                  <a:cubicBezTo>
                    <a:pt x="2561" y="1017"/>
                    <a:pt x="3729" y="1436"/>
                    <a:pt x="4247" y="1624"/>
                  </a:cubicBezTo>
                  <a:cubicBezTo>
                    <a:pt x="4282" y="1499"/>
                    <a:pt x="4309" y="1383"/>
                    <a:pt x="4336" y="1285"/>
                  </a:cubicBezTo>
                  <a:cubicBezTo>
                    <a:pt x="3524" y="919"/>
                    <a:pt x="2382" y="580"/>
                    <a:pt x="1454" y="330"/>
                  </a:cubicBezTo>
                  <a:cubicBezTo>
                    <a:pt x="892" y="178"/>
                    <a:pt x="411" y="71"/>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4"/>
            <p:cNvSpPr/>
            <p:nvPr/>
          </p:nvSpPr>
          <p:spPr>
            <a:xfrm>
              <a:off x="6776350" y="1801775"/>
              <a:ext cx="105950" cy="41075"/>
            </a:xfrm>
            <a:custGeom>
              <a:avLst/>
              <a:gdLst/>
              <a:ahLst/>
              <a:cxnLst/>
              <a:rect l="l" t="t" r="r" b="b"/>
              <a:pathLst>
                <a:path w="4238" h="1643" extrusionOk="0">
                  <a:moveTo>
                    <a:pt x="72" y="1"/>
                  </a:moveTo>
                  <a:cubicBezTo>
                    <a:pt x="45" y="153"/>
                    <a:pt x="27" y="304"/>
                    <a:pt x="0" y="447"/>
                  </a:cubicBezTo>
                  <a:cubicBezTo>
                    <a:pt x="518" y="527"/>
                    <a:pt x="1080" y="652"/>
                    <a:pt x="1633" y="804"/>
                  </a:cubicBezTo>
                  <a:cubicBezTo>
                    <a:pt x="2757" y="1116"/>
                    <a:pt x="3801" y="1509"/>
                    <a:pt x="4140" y="1642"/>
                  </a:cubicBezTo>
                  <a:cubicBezTo>
                    <a:pt x="4176" y="1535"/>
                    <a:pt x="4211" y="1428"/>
                    <a:pt x="4238" y="1321"/>
                  </a:cubicBezTo>
                  <a:cubicBezTo>
                    <a:pt x="3515" y="964"/>
                    <a:pt x="2463" y="634"/>
                    <a:pt x="1535" y="376"/>
                  </a:cubicBezTo>
                  <a:cubicBezTo>
                    <a:pt x="955" y="215"/>
                    <a:pt x="429" y="90"/>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4"/>
            <p:cNvSpPr/>
            <p:nvPr/>
          </p:nvSpPr>
          <p:spPr>
            <a:xfrm>
              <a:off x="6774350" y="1819625"/>
              <a:ext cx="102375" cy="39725"/>
            </a:xfrm>
            <a:custGeom>
              <a:avLst/>
              <a:gdLst/>
              <a:ahLst/>
              <a:cxnLst/>
              <a:rect l="l" t="t" r="r" b="b"/>
              <a:pathLst>
                <a:path w="4095" h="1589" extrusionOk="0">
                  <a:moveTo>
                    <a:pt x="54" y="1"/>
                  </a:moveTo>
                  <a:cubicBezTo>
                    <a:pt x="27" y="188"/>
                    <a:pt x="9" y="340"/>
                    <a:pt x="0" y="429"/>
                  </a:cubicBezTo>
                  <a:cubicBezTo>
                    <a:pt x="1535" y="688"/>
                    <a:pt x="3444" y="1401"/>
                    <a:pt x="3952" y="1589"/>
                  </a:cubicBezTo>
                  <a:cubicBezTo>
                    <a:pt x="3988" y="1544"/>
                    <a:pt x="4033" y="1464"/>
                    <a:pt x="4068" y="1366"/>
                  </a:cubicBezTo>
                  <a:cubicBezTo>
                    <a:pt x="4077" y="1339"/>
                    <a:pt x="4086" y="1312"/>
                    <a:pt x="4095" y="1294"/>
                  </a:cubicBezTo>
                  <a:cubicBezTo>
                    <a:pt x="3524" y="1000"/>
                    <a:pt x="2721" y="732"/>
                    <a:pt x="1954" y="500"/>
                  </a:cubicBezTo>
                  <a:cubicBezTo>
                    <a:pt x="1231" y="295"/>
                    <a:pt x="535" y="117"/>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4"/>
            <p:cNvSpPr/>
            <p:nvPr/>
          </p:nvSpPr>
          <p:spPr>
            <a:xfrm>
              <a:off x="6774125" y="1775425"/>
              <a:ext cx="101950" cy="86000"/>
            </a:xfrm>
            <a:custGeom>
              <a:avLst/>
              <a:gdLst/>
              <a:ahLst/>
              <a:cxnLst/>
              <a:rect l="l" t="t" r="r" b="b"/>
              <a:pathLst>
                <a:path w="4078" h="3440" extrusionOk="0">
                  <a:moveTo>
                    <a:pt x="545" y="0"/>
                  </a:moveTo>
                  <a:cubicBezTo>
                    <a:pt x="534" y="0"/>
                    <a:pt x="525" y="1"/>
                    <a:pt x="518" y="2"/>
                  </a:cubicBezTo>
                  <a:cubicBezTo>
                    <a:pt x="455" y="20"/>
                    <a:pt x="393" y="118"/>
                    <a:pt x="339" y="261"/>
                  </a:cubicBezTo>
                  <a:cubicBezTo>
                    <a:pt x="295" y="386"/>
                    <a:pt x="259" y="546"/>
                    <a:pt x="223" y="716"/>
                  </a:cubicBezTo>
                  <a:cubicBezTo>
                    <a:pt x="197" y="823"/>
                    <a:pt x="179" y="939"/>
                    <a:pt x="161" y="1055"/>
                  </a:cubicBezTo>
                  <a:cubicBezTo>
                    <a:pt x="134" y="1207"/>
                    <a:pt x="116" y="1358"/>
                    <a:pt x="89" y="1501"/>
                  </a:cubicBezTo>
                  <a:cubicBezTo>
                    <a:pt x="81" y="1590"/>
                    <a:pt x="72" y="1679"/>
                    <a:pt x="63" y="1769"/>
                  </a:cubicBezTo>
                  <a:cubicBezTo>
                    <a:pt x="36" y="1956"/>
                    <a:pt x="18" y="2108"/>
                    <a:pt x="9" y="2197"/>
                  </a:cubicBezTo>
                  <a:cubicBezTo>
                    <a:pt x="9" y="2259"/>
                    <a:pt x="0" y="2295"/>
                    <a:pt x="0" y="2295"/>
                  </a:cubicBezTo>
                  <a:cubicBezTo>
                    <a:pt x="648" y="2966"/>
                    <a:pt x="3005" y="3440"/>
                    <a:pt x="3720" y="3440"/>
                  </a:cubicBezTo>
                  <a:cubicBezTo>
                    <a:pt x="3822" y="3440"/>
                    <a:pt x="3891" y="3430"/>
                    <a:pt x="3917" y="3410"/>
                  </a:cubicBezTo>
                  <a:cubicBezTo>
                    <a:pt x="3934" y="3401"/>
                    <a:pt x="3952" y="3383"/>
                    <a:pt x="3961" y="3357"/>
                  </a:cubicBezTo>
                  <a:cubicBezTo>
                    <a:pt x="3997" y="3312"/>
                    <a:pt x="4042" y="3232"/>
                    <a:pt x="4077" y="3134"/>
                  </a:cubicBezTo>
                  <a:cubicBezTo>
                    <a:pt x="3711" y="3027"/>
                    <a:pt x="3203" y="2866"/>
                    <a:pt x="2525" y="2634"/>
                  </a:cubicBezTo>
                  <a:cubicBezTo>
                    <a:pt x="2284" y="2554"/>
                    <a:pt x="2097" y="2429"/>
                    <a:pt x="1963" y="2268"/>
                  </a:cubicBezTo>
                  <a:cubicBezTo>
                    <a:pt x="1847" y="2152"/>
                    <a:pt x="1776" y="2010"/>
                    <a:pt x="1722" y="1858"/>
                  </a:cubicBezTo>
                  <a:cubicBezTo>
                    <a:pt x="1669" y="1724"/>
                    <a:pt x="1642" y="1581"/>
                    <a:pt x="1624" y="1430"/>
                  </a:cubicBezTo>
                  <a:cubicBezTo>
                    <a:pt x="1606" y="1278"/>
                    <a:pt x="1615" y="1135"/>
                    <a:pt x="1624" y="984"/>
                  </a:cubicBezTo>
                  <a:cubicBezTo>
                    <a:pt x="1633" y="850"/>
                    <a:pt x="1651" y="716"/>
                    <a:pt x="1677" y="591"/>
                  </a:cubicBezTo>
                  <a:cubicBezTo>
                    <a:pt x="1704" y="475"/>
                    <a:pt x="1722" y="359"/>
                    <a:pt x="1758" y="270"/>
                  </a:cubicBezTo>
                  <a:cubicBezTo>
                    <a:pt x="1176" y="112"/>
                    <a:pt x="695" y="0"/>
                    <a:pt x="54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4"/>
            <p:cNvSpPr/>
            <p:nvPr/>
          </p:nvSpPr>
          <p:spPr>
            <a:xfrm>
              <a:off x="6660150" y="1847050"/>
              <a:ext cx="91700" cy="141900"/>
            </a:xfrm>
            <a:custGeom>
              <a:avLst/>
              <a:gdLst/>
              <a:ahLst/>
              <a:cxnLst/>
              <a:rect l="l" t="t" r="r" b="b"/>
              <a:pathLst>
                <a:path w="3668" h="5676" extrusionOk="0">
                  <a:moveTo>
                    <a:pt x="3462" y="0"/>
                  </a:moveTo>
                  <a:cubicBezTo>
                    <a:pt x="3248" y="0"/>
                    <a:pt x="2873" y="35"/>
                    <a:pt x="2454" y="81"/>
                  </a:cubicBezTo>
                  <a:cubicBezTo>
                    <a:pt x="1482" y="188"/>
                    <a:pt x="268" y="367"/>
                    <a:pt x="152" y="385"/>
                  </a:cubicBezTo>
                  <a:cubicBezTo>
                    <a:pt x="1" y="411"/>
                    <a:pt x="188" y="3320"/>
                    <a:pt x="411" y="4658"/>
                  </a:cubicBezTo>
                  <a:cubicBezTo>
                    <a:pt x="473" y="5032"/>
                    <a:pt x="536" y="5282"/>
                    <a:pt x="598" y="5327"/>
                  </a:cubicBezTo>
                  <a:cubicBezTo>
                    <a:pt x="843" y="5472"/>
                    <a:pt x="2850" y="5676"/>
                    <a:pt x="3464" y="5676"/>
                  </a:cubicBezTo>
                  <a:cubicBezTo>
                    <a:pt x="3567" y="5676"/>
                    <a:pt x="3631" y="5670"/>
                    <a:pt x="3640" y="5657"/>
                  </a:cubicBezTo>
                  <a:cubicBezTo>
                    <a:pt x="3667" y="5612"/>
                    <a:pt x="3649" y="197"/>
                    <a:pt x="3649" y="37"/>
                  </a:cubicBezTo>
                  <a:cubicBezTo>
                    <a:pt x="3649" y="11"/>
                    <a:pt x="3580" y="0"/>
                    <a:pt x="3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4"/>
            <p:cNvSpPr/>
            <p:nvPr/>
          </p:nvSpPr>
          <p:spPr>
            <a:xfrm>
              <a:off x="6670400" y="1847050"/>
              <a:ext cx="81450" cy="141900"/>
            </a:xfrm>
            <a:custGeom>
              <a:avLst/>
              <a:gdLst/>
              <a:ahLst/>
              <a:cxnLst/>
              <a:rect l="l" t="t" r="r" b="b"/>
              <a:pathLst>
                <a:path w="3258" h="5676" extrusionOk="0">
                  <a:moveTo>
                    <a:pt x="3052" y="0"/>
                  </a:moveTo>
                  <a:cubicBezTo>
                    <a:pt x="2838" y="0"/>
                    <a:pt x="2463" y="35"/>
                    <a:pt x="2044" y="81"/>
                  </a:cubicBezTo>
                  <a:cubicBezTo>
                    <a:pt x="2142" y="1063"/>
                    <a:pt x="2347" y="3757"/>
                    <a:pt x="1687" y="4337"/>
                  </a:cubicBezTo>
                  <a:cubicBezTo>
                    <a:pt x="1381" y="4612"/>
                    <a:pt x="938" y="4694"/>
                    <a:pt x="517" y="4694"/>
                  </a:cubicBezTo>
                  <a:cubicBezTo>
                    <a:pt x="337" y="4694"/>
                    <a:pt x="161" y="4679"/>
                    <a:pt x="1" y="4658"/>
                  </a:cubicBezTo>
                  <a:lnTo>
                    <a:pt x="1" y="4658"/>
                  </a:lnTo>
                  <a:cubicBezTo>
                    <a:pt x="63" y="5032"/>
                    <a:pt x="126" y="5282"/>
                    <a:pt x="188" y="5327"/>
                  </a:cubicBezTo>
                  <a:cubicBezTo>
                    <a:pt x="433" y="5472"/>
                    <a:pt x="2440" y="5676"/>
                    <a:pt x="3054" y="5676"/>
                  </a:cubicBezTo>
                  <a:cubicBezTo>
                    <a:pt x="3157" y="5676"/>
                    <a:pt x="3221" y="5670"/>
                    <a:pt x="3230" y="5657"/>
                  </a:cubicBezTo>
                  <a:cubicBezTo>
                    <a:pt x="3257" y="5612"/>
                    <a:pt x="3239" y="197"/>
                    <a:pt x="3239" y="37"/>
                  </a:cubicBezTo>
                  <a:cubicBezTo>
                    <a:pt x="3239" y="11"/>
                    <a:pt x="3170" y="0"/>
                    <a:pt x="305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4"/>
            <p:cNvSpPr/>
            <p:nvPr/>
          </p:nvSpPr>
          <p:spPr>
            <a:xfrm>
              <a:off x="6749375" y="1847950"/>
              <a:ext cx="43050" cy="141000"/>
            </a:xfrm>
            <a:custGeom>
              <a:avLst/>
              <a:gdLst/>
              <a:ahLst/>
              <a:cxnLst/>
              <a:rect l="l" t="t" r="r" b="b"/>
              <a:pathLst>
                <a:path w="1722" h="5640" extrusionOk="0">
                  <a:moveTo>
                    <a:pt x="80" y="1"/>
                  </a:moveTo>
                  <a:cubicBezTo>
                    <a:pt x="45" y="152"/>
                    <a:pt x="0" y="2311"/>
                    <a:pt x="0" y="3908"/>
                  </a:cubicBezTo>
                  <a:cubicBezTo>
                    <a:pt x="0" y="4854"/>
                    <a:pt x="18" y="5603"/>
                    <a:pt x="71" y="5621"/>
                  </a:cubicBezTo>
                  <a:cubicBezTo>
                    <a:pt x="94" y="5634"/>
                    <a:pt x="146" y="5639"/>
                    <a:pt x="218" y="5639"/>
                  </a:cubicBezTo>
                  <a:cubicBezTo>
                    <a:pt x="551" y="5639"/>
                    <a:pt x="1299" y="5518"/>
                    <a:pt x="1365" y="5416"/>
                  </a:cubicBezTo>
                  <a:cubicBezTo>
                    <a:pt x="1383" y="5380"/>
                    <a:pt x="1418" y="4996"/>
                    <a:pt x="1463" y="4443"/>
                  </a:cubicBezTo>
                  <a:cubicBezTo>
                    <a:pt x="1579" y="2945"/>
                    <a:pt x="1722" y="241"/>
                    <a:pt x="1713" y="161"/>
                  </a:cubicBezTo>
                  <a:cubicBezTo>
                    <a:pt x="1695" y="45"/>
                    <a:pt x="80"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4"/>
            <p:cNvSpPr/>
            <p:nvPr/>
          </p:nvSpPr>
          <p:spPr>
            <a:xfrm>
              <a:off x="6749375" y="1945650"/>
              <a:ext cx="36600" cy="43300"/>
            </a:xfrm>
            <a:custGeom>
              <a:avLst/>
              <a:gdLst/>
              <a:ahLst/>
              <a:cxnLst/>
              <a:rect l="l" t="t" r="r" b="b"/>
              <a:pathLst>
                <a:path w="1464" h="1732" extrusionOk="0">
                  <a:moveTo>
                    <a:pt x="0" y="0"/>
                  </a:moveTo>
                  <a:cubicBezTo>
                    <a:pt x="0" y="946"/>
                    <a:pt x="18" y="1695"/>
                    <a:pt x="71" y="1713"/>
                  </a:cubicBezTo>
                  <a:cubicBezTo>
                    <a:pt x="94" y="1726"/>
                    <a:pt x="146" y="1731"/>
                    <a:pt x="218" y="1731"/>
                  </a:cubicBezTo>
                  <a:cubicBezTo>
                    <a:pt x="551" y="1731"/>
                    <a:pt x="1299" y="1610"/>
                    <a:pt x="1365" y="1508"/>
                  </a:cubicBezTo>
                  <a:cubicBezTo>
                    <a:pt x="1383" y="1472"/>
                    <a:pt x="1418" y="1088"/>
                    <a:pt x="1463" y="535"/>
                  </a:cubicBezTo>
                  <a:cubicBezTo>
                    <a:pt x="1026" y="366"/>
                    <a:pt x="428" y="152"/>
                    <a:pt x="0" y="0"/>
                  </a:cubicBezTo>
                  <a:close/>
                </a:path>
              </a:pathLst>
            </a:custGeom>
            <a:solidFill>
              <a:srgbClr val="F5C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4"/>
            <p:cNvSpPr/>
            <p:nvPr/>
          </p:nvSpPr>
          <p:spPr>
            <a:xfrm>
              <a:off x="6733975" y="1917025"/>
              <a:ext cx="168375" cy="78875"/>
            </a:xfrm>
            <a:custGeom>
              <a:avLst/>
              <a:gdLst/>
              <a:ahLst/>
              <a:cxnLst/>
              <a:rect l="l" t="t" r="r" b="b"/>
              <a:pathLst>
                <a:path w="6735" h="3155" extrusionOk="0">
                  <a:moveTo>
                    <a:pt x="6054" y="0"/>
                  </a:moveTo>
                  <a:cubicBezTo>
                    <a:pt x="6035" y="0"/>
                    <a:pt x="6015" y="1"/>
                    <a:pt x="5995" y="3"/>
                  </a:cubicBezTo>
                  <a:cubicBezTo>
                    <a:pt x="5245" y="87"/>
                    <a:pt x="4001" y="553"/>
                    <a:pt x="2670" y="553"/>
                  </a:cubicBezTo>
                  <a:cubicBezTo>
                    <a:pt x="2451" y="553"/>
                    <a:pt x="2230" y="541"/>
                    <a:pt x="2008" y="512"/>
                  </a:cubicBezTo>
                  <a:cubicBezTo>
                    <a:pt x="1580" y="458"/>
                    <a:pt x="1241" y="396"/>
                    <a:pt x="973" y="351"/>
                  </a:cubicBezTo>
                  <a:cubicBezTo>
                    <a:pt x="648" y="297"/>
                    <a:pt x="434" y="260"/>
                    <a:pt x="291" y="260"/>
                  </a:cubicBezTo>
                  <a:cubicBezTo>
                    <a:pt x="129" y="260"/>
                    <a:pt x="61" y="308"/>
                    <a:pt x="27" y="431"/>
                  </a:cubicBezTo>
                  <a:cubicBezTo>
                    <a:pt x="0" y="538"/>
                    <a:pt x="36" y="735"/>
                    <a:pt x="108" y="967"/>
                  </a:cubicBezTo>
                  <a:cubicBezTo>
                    <a:pt x="161" y="1100"/>
                    <a:pt x="224" y="1252"/>
                    <a:pt x="295" y="1395"/>
                  </a:cubicBezTo>
                  <a:cubicBezTo>
                    <a:pt x="473" y="1734"/>
                    <a:pt x="732" y="2073"/>
                    <a:pt x="1035" y="2251"/>
                  </a:cubicBezTo>
                  <a:cubicBezTo>
                    <a:pt x="1357" y="2450"/>
                    <a:pt x="1529" y="2500"/>
                    <a:pt x="1628" y="2500"/>
                  </a:cubicBezTo>
                  <a:cubicBezTo>
                    <a:pt x="1728" y="2500"/>
                    <a:pt x="1753" y="2447"/>
                    <a:pt x="1785" y="2447"/>
                  </a:cubicBezTo>
                  <a:cubicBezTo>
                    <a:pt x="1835" y="2447"/>
                    <a:pt x="2803" y="3155"/>
                    <a:pt x="4339" y="3155"/>
                  </a:cubicBezTo>
                  <a:cubicBezTo>
                    <a:pt x="4700" y="3155"/>
                    <a:pt x="5094" y="3115"/>
                    <a:pt x="5514" y="3018"/>
                  </a:cubicBezTo>
                  <a:cubicBezTo>
                    <a:pt x="5897" y="2929"/>
                    <a:pt x="6210" y="2510"/>
                    <a:pt x="6397" y="2019"/>
                  </a:cubicBezTo>
                  <a:cubicBezTo>
                    <a:pt x="6735" y="1136"/>
                    <a:pt x="6686" y="0"/>
                    <a:pt x="6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4"/>
            <p:cNvSpPr/>
            <p:nvPr/>
          </p:nvSpPr>
          <p:spPr>
            <a:xfrm>
              <a:off x="6736650" y="1938725"/>
              <a:ext cx="157250" cy="57175"/>
            </a:xfrm>
            <a:custGeom>
              <a:avLst/>
              <a:gdLst/>
              <a:ahLst/>
              <a:cxnLst/>
              <a:rect l="l" t="t" r="r" b="b"/>
              <a:pathLst>
                <a:path w="6290" h="2287" extrusionOk="0">
                  <a:moveTo>
                    <a:pt x="286" y="0"/>
                  </a:moveTo>
                  <a:cubicBezTo>
                    <a:pt x="188" y="27"/>
                    <a:pt x="90" y="63"/>
                    <a:pt x="1" y="99"/>
                  </a:cubicBezTo>
                  <a:cubicBezTo>
                    <a:pt x="54" y="232"/>
                    <a:pt x="117" y="384"/>
                    <a:pt x="188" y="527"/>
                  </a:cubicBezTo>
                  <a:cubicBezTo>
                    <a:pt x="366" y="866"/>
                    <a:pt x="625" y="1205"/>
                    <a:pt x="928" y="1383"/>
                  </a:cubicBezTo>
                  <a:cubicBezTo>
                    <a:pt x="1250" y="1582"/>
                    <a:pt x="1422" y="1632"/>
                    <a:pt x="1521" y="1632"/>
                  </a:cubicBezTo>
                  <a:cubicBezTo>
                    <a:pt x="1621" y="1632"/>
                    <a:pt x="1646" y="1579"/>
                    <a:pt x="1678" y="1579"/>
                  </a:cubicBezTo>
                  <a:cubicBezTo>
                    <a:pt x="1728" y="1579"/>
                    <a:pt x="2696" y="2287"/>
                    <a:pt x="4232" y="2287"/>
                  </a:cubicBezTo>
                  <a:cubicBezTo>
                    <a:pt x="4593" y="2287"/>
                    <a:pt x="4987" y="2247"/>
                    <a:pt x="5407" y="2150"/>
                  </a:cubicBezTo>
                  <a:cubicBezTo>
                    <a:pt x="5790" y="2061"/>
                    <a:pt x="6103" y="1642"/>
                    <a:pt x="6290" y="1151"/>
                  </a:cubicBezTo>
                  <a:lnTo>
                    <a:pt x="6290" y="1151"/>
                  </a:lnTo>
                  <a:cubicBezTo>
                    <a:pt x="5835" y="1419"/>
                    <a:pt x="5193" y="1731"/>
                    <a:pt x="4336" y="1803"/>
                  </a:cubicBezTo>
                  <a:cubicBezTo>
                    <a:pt x="4209" y="1814"/>
                    <a:pt x="4086" y="1819"/>
                    <a:pt x="3967" y="1819"/>
                  </a:cubicBezTo>
                  <a:cubicBezTo>
                    <a:pt x="2479" y="1819"/>
                    <a:pt x="1603" y="1003"/>
                    <a:pt x="1446" y="937"/>
                  </a:cubicBezTo>
                  <a:cubicBezTo>
                    <a:pt x="1430" y="931"/>
                    <a:pt x="1417" y="928"/>
                    <a:pt x="1406" y="928"/>
                  </a:cubicBezTo>
                  <a:cubicBezTo>
                    <a:pt x="1331" y="928"/>
                    <a:pt x="1351" y="1063"/>
                    <a:pt x="1260" y="1063"/>
                  </a:cubicBezTo>
                  <a:cubicBezTo>
                    <a:pt x="1221" y="1063"/>
                    <a:pt x="1160" y="1038"/>
                    <a:pt x="1062" y="964"/>
                  </a:cubicBezTo>
                  <a:cubicBezTo>
                    <a:pt x="696" y="696"/>
                    <a:pt x="286" y="0"/>
                    <a:pt x="286"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4"/>
            <p:cNvSpPr/>
            <p:nvPr/>
          </p:nvSpPr>
          <p:spPr>
            <a:xfrm>
              <a:off x="6733525" y="1923475"/>
              <a:ext cx="24775" cy="28425"/>
            </a:xfrm>
            <a:custGeom>
              <a:avLst/>
              <a:gdLst/>
              <a:ahLst/>
              <a:cxnLst/>
              <a:rect l="l" t="t" r="r" b="b"/>
              <a:pathLst>
                <a:path w="991" h="1137" extrusionOk="0">
                  <a:moveTo>
                    <a:pt x="305" y="0"/>
                  </a:moveTo>
                  <a:cubicBezTo>
                    <a:pt x="259" y="0"/>
                    <a:pt x="220" y="4"/>
                    <a:pt x="188" y="13"/>
                  </a:cubicBezTo>
                  <a:cubicBezTo>
                    <a:pt x="108" y="40"/>
                    <a:pt x="63" y="84"/>
                    <a:pt x="45" y="173"/>
                  </a:cubicBezTo>
                  <a:cubicBezTo>
                    <a:pt x="1" y="343"/>
                    <a:pt x="108" y="744"/>
                    <a:pt x="313" y="1137"/>
                  </a:cubicBezTo>
                  <a:cubicBezTo>
                    <a:pt x="527" y="1012"/>
                    <a:pt x="679" y="878"/>
                    <a:pt x="777" y="744"/>
                  </a:cubicBezTo>
                  <a:cubicBezTo>
                    <a:pt x="955" y="503"/>
                    <a:pt x="991" y="271"/>
                    <a:pt x="991" y="93"/>
                  </a:cubicBezTo>
                  <a:cubicBezTo>
                    <a:pt x="666" y="39"/>
                    <a:pt x="449" y="0"/>
                    <a:pt x="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4"/>
            <p:cNvSpPr/>
            <p:nvPr/>
          </p:nvSpPr>
          <p:spPr>
            <a:xfrm>
              <a:off x="6733525" y="1923775"/>
              <a:ext cx="19425" cy="28125"/>
            </a:xfrm>
            <a:custGeom>
              <a:avLst/>
              <a:gdLst/>
              <a:ahLst/>
              <a:cxnLst/>
              <a:rect l="l" t="t" r="r" b="b"/>
              <a:pathLst>
                <a:path w="777" h="1125" extrusionOk="0">
                  <a:moveTo>
                    <a:pt x="188" y="1"/>
                  </a:moveTo>
                  <a:cubicBezTo>
                    <a:pt x="108" y="28"/>
                    <a:pt x="72" y="72"/>
                    <a:pt x="45" y="161"/>
                  </a:cubicBezTo>
                  <a:cubicBezTo>
                    <a:pt x="1" y="331"/>
                    <a:pt x="108" y="732"/>
                    <a:pt x="313" y="1125"/>
                  </a:cubicBezTo>
                  <a:cubicBezTo>
                    <a:pt x="527" y="1000"/>
                    <a:pt x="679" y="866"/>
                    <a:pt x="777" y="732"/>
                  </a:cubicBezTo>
                  <a:cubicBezTo>
                    <a:pt x="509" y="518"/>
                    <a:pt x="322" y="233"/>
                    <a:pt x="188"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54"/>
          <p:cNvGrpSpPr/>
          <p:nvPr/>
        </p:nvGrpSpPr>
        <p:grpSpPr>
          <a:xfrm>
            <a:off x="6" y="914681"/>
            <a:ext cx="8758497" cy="3224025"/>
            <a:chOff x="6" y="914681"/>
            <a:chExt cx="8758497" cy="3224025"/>
          </a:xfrm>
        </p:grpSpPr>
        <p:grpSp>
          <p:nvGrpSpPr>
            <p:cNvPr id="3115" name="Google Shape;3115;p54"/>
            <p:cNvGrpSpPr/>
            <p:nvPr/>
          </p:nvGrpSpPr>
          <p:grpSpPr>
            <a:xfrm>
              <a:off x="269731" y="1839864"/>
              <a:ext cx="312534" cy="297767"/>
              <a:chOff x="6129210" y="2819761"/>
              <a:chExt cx="295066" cy="281124"/>
            </a:xfrm>
          </p:grpSpPr>
          <p:sp>
            <p:nvSpPr>
              <p:cNvPr id="3116" name="Google Shape;3116;p54"/>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4"/>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4"/>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4"/>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4"/>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4"/>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4"/>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4"/>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4"/>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4"/>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4"/>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4"/>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8" name="Google Shape;3128;p54"/>
            <p:cNvGrpSpPr/>
            <p:nvPr/>
          </p:nvGrpSpPr>
          <p:grpSpPr>
            <a:xfrm>
              <a:off x="1091456" y="1177889"/>
              <a:ext cx="312534" cy="297767"/>
              <a:chOff x="6129210" y="2819761"/>
              <a:chExt cx="295066" cy="281124"/>
            </a:xfrm>
          </p:grpSpPr>
          <p:sp>
            <p:nvSpPr>
              <p:cNvPr id="3129" name="Google Shape;3129;p54"/>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4"/>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4"/>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4"/>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4"/>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4"/>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4"/>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4"/>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4"/>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4"/>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4"/>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4"/>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1" name="Google Shape;3141;p54"/>
            <p:cNvGrpSpPr/>
            <p:nvPr/>
          </p:nvGrpSpPr>
          <p:grpSpPr>
            <a:xfrm>
              <a:off x="6" y="3840939"/>
              <a:ext cx="312534" cy="297767"/>
              <a:chOff x="6129210" y="2819761"/>
              <a:chExt cx="295066" cy="281124"/>
            </a:xfrm>
          </p:grpSpPr>
          <p:sp>
            <p:nvSpPr>
              <p:cNvPr id="3142" name="Google Shape;3142;p54"/>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4"/>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4"/>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4"/>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4"/>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4"/>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4"/>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4"/>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4"/>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4"/>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4"/>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4"/>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4" name="Google Shape;3154;p54"/>
            <p:cNvGrpSpPr/>
            <p:nvPr/>
          </p:nvGrpSpPr>
          <p:grpSpPr>
            <a:xfrm rot="4975035">
              <a:off x="7205028" y="939229"/>
              <a:ext cx="312529" cy="297762"/>
              <a:chOff x="6129210" y="2819761"/>
              <a:chExt cx="295066" cy="281124"/>
            </a:xfrm>
          </p:grpSpPr>
          <p:sp>
            <p:nvSpPr>
              <p:cNvPr id="3155" name="Google Shape;3155;p54"/>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4"/>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4"/>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4"/>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4"/>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4"/>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4"/>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4"/>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4"/>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4"/>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4"/>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4"/>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7" name="Google Shape;3167;p54"/>
            <p:cNvGrpSpPr/>
            <p:nvPr/>
          </p:nvGrpSpPr>
          <p:grpSpPr>
            <a:xfrm rot="4975035">
              <a:off x="8435226" y="3408908"/>
              <a:ext cx="312529" cy="297762"/>
              <a:chOff x="6129210" y="2819761"/>
              <a:chExt cx="295066" cy="281124"/>
            </a:xfrm>
          </p:grpSpPr>
          <p:sp>
            <p:nvSpPr>
              <p:cNvPr id="3168" name="Google Shape;3168;p54"/>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4"/>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4"/>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4"/>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4"/>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4"/>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4"/>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4"/>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4"/>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4"/>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4"/>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4"/>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 name="Text Box 27">
            <a:extLst>
              <a:ext uri="{FF2B5EF4-FFF2-40B4-BE49-F238E27FC236}">
                <a16:creationId xmlns:a16="http://schemas.microsoft.com/office/drawing/2014/main" id="{C77B1094-9FAB-495B-9E47-7F20CE9D83AB}"/>
              </a:ext>
            </a:extLst>
          </p:cNvPr>
          <p:cNvSpPr txBox="1">
            <a:spLocks noChangeArrowheads="1"/>
          </p:cNvSpPr>
          <p:nvPr/>
        </p:nvSpPr>
        <p:spPr bwMode="auto">
          <a:xfrm>
            <a:off x="2038769" y="2561779"/>
            <a:ext cx="6215952" cy="1015663"/>
          </a:xfrm>
          <a:prstGeom prst="rect">
            <a:avLst/>
          </a:prstGeom>
          <a:solidFill>
            <a:srgbClr val="FFFFFF"/>
          </a:solidFill>
          <a:ln w="12700">
            <a:solidFill>
              <a:schemeClr val="dk2"/>
            </a:solidFill>
            <a:prstDash val="lgDash"/>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vi-VN"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Các bạn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băn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khoăn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trao</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đổi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với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đoán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bị</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ốm</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đoán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bị</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mất</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Cuối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cùng</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tốp</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tận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nơi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thăm</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4" name="Text Box 27">
            <a:extLst>
              <a:ext uri="{FF2B5EF4-FFF2-40B4-BE49-F238E27FC236}">
                <a16:creationId xmlns:a16="http://schemas.microsoft.com/office/drawing/2014/main" id="{583EEAED-274A-4C69-9420-32549C3FCC48}"/>
              </a:ext>
            </a:extLst>
          </p:cNvPr>
          <p:cNvSpPr txBox="1">
            <a:spLocks noChangeArrowheads="1"/>
          </p:cNvSpPr>
          <p:nvPr/>
        </p:nvSpPr>
        <p:spPr bwMode="auto">
          <a:xfrm>
            <a:off x="2049140" y="2558549"/>
            <a:ext cx="6205581" cy="707886"/>
          </a:xfrm>
          <a:prstGeom prst="rect">
            <a:avLst/>
          </a:prstGeom>
          <a:solidFill>
            <a:srgbClr val="FFFFFF"/>
          </a:solidFill>
          <a:ln w="12700">
            <a:solidFill>
              <a:schemeClr val="dk2"/>
            </a:solidFill>
            <a:prstDash val="lgDash"/>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đứa</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trẻ</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ngoan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nhân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hậu</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giúp</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đỡ</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ông</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5" name="Text Box 27">
            <a:extLst>
              <a:ext uri="{FF2B5EF4-FFF2-40B4-BE49-F238E27FC236}">
                <a16:creationId xmlns:a16="http://schemas.microsoft.com/office/drawing/2014/main" id="{B0A23396-FAFE-4319-944E-592CAB908E3C}"/>
              </a:ext>
            </a:extLst>
          </p:cNvPr>
          <p:cNvSpPr txBox="1">
            <a:spLocks noChangeArrowheads="1"/>
          </p:cNvSpPr>
          <p:nvPr/>
        </p:nvSpPr>
        <p:spPr bwMode="auto">
          <a:xfrm>
            <a:off x="2117044" y="1355271"/>
            <a:ext cx="7115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2.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quan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tâm</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ông</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như</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thế</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20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6" name="Text Box 27">
            <a:extLst>
              <a:ext uri="{FF2B5EF4-FFF2-40B4-BE49-F238E27FC236}">
                <a16:creationId xmlns:a16="http://schemas.microsoft.com/office/drawing/2014/main" id="{FE0A2055-0AAE-4805-9DF2-B665201856DE}"/>
              </a:ext>
            </a:extLst>
          </p:cNvPr>
          <p:cNvSpPr txBox="1">
            <a:spLocks noChangeArrowheads="1"/>
          </p:cNvSpPr>
          <p:nvPr/>
        </p:nvSpPr>
        <p:spPr bwMode="auto">
          <a:xfrm>
            <a:off x="2117044" y="1352041"/>
            <a:ext cx="68578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sao</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quan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tâm</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ông</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như</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vậy</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20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7" name="Text Box 27">
            <a:extLst>
              <a:ext uri="{FF2B5EF4-FFF2-40B4-BE49-F238E27FC236}">
                <a16:creationId xmlns:a16="http://schemas.microsoft.com/office/drawing/2014/main" id="{81797EFF-94F0-48F0-B005-EF2505DAA7B1}"/>
              </a:ext>
            </a:extLst>
          </p:cNvPr>
          <p:cNvSpPr txBox="1">
            <a:spLocks noChangeArrowheads="1"/>
          </p:cNvSpPr>
          <p:nvPr/>
        </p:nvSpPr>
        <p:spPr bwMode="auto">
          <a:xfrm>
            <a:off x="2856609" y="71680"/>
            <a:ext cx="34307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dirty="0" err="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Tìm</a:t>
            </a:r>
            <a:r>
              <a:rPr lang="en-US" altLang="en-US"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hiểu</a:t>
            </a:r>
            <a:r>
              <a:rPr lang="en-US" altLang="en-US"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bài</a:t>
            </a:r>
            <a:endParaRPr lang="en-US" altLang="en-US"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1000"/>
                                        <p:tgtEl>
                                          <p:spTgt spid="113"/>
                                        </p:tgtEl>
                                      </p:cBhvr>
                                    </p:animEffect>
                                    <p:anim calcmode="lin" valueType="num">
                                      <p:cBhvr>
                                        <p:cTn id="15" dur="1000" fill="hold"/>
                                        <p:tgtEl>
                                          <p:spTgt spid="113"/>
                                        </p:tgtEl>
                                        <p:attrNameLst>
                                          <p:attrName>ppt_x</p:attrName>
                                        </p:attrNameLst>
                                      </p:cBhvr>
                                      <p:tavLst>
                                        <p:tav tm="0">
                                          <p:val>
                                            <p:strVal val="#ppt_x"/>
                                          </p:val>
                                        </p:tav>
                                        <p:tav tm="100000">
                                          <p:val>
                                            <p:strVal val="#ppt_x"/>
                                          </p:val>
                                        </p:tav>
                                      </p:tavLst>
                                    </p:anim>
                                    <p:anim calcmode="lin" valueType="num">
                                      <p:cBhvr>
                                        <p:cTn id="16"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115"/>
                                        </p:tgtEl>
                                      </p:cBhvr>
                                    </p:animEffect>
                                    <p:anim calcmode="lin" valueType="num">
                                      <p:cBhvr>
                                        <p:cTn id="21" dur="1000"/>
                                        <p:tgtEl>
                                          <p:spTgt spid="115"/>
                                        </p:tgtEl>
                                        <p:attrNameLst>
                                          <p:attrName>ppt_x</p:attrName>
                                        </p:attrNameLst>
                                      </p:cBhvr>
                                      <p:tavLst>
                                        <p:tav tm="0">
                                          <p:val>
                                            <p:strVal val="ppt_x"/>
                                          </p:val>
                                        </p:tav>
                                        <p:tav tm="100000">
                                          <p:val>
                                            <p:strVal val="ppt_x"/>
                                          </p:val>
                                        </p:tav>
                                      </p:tavLst>
                                    </p:anim>
                                    <p:anim calcmode="lin" valueType="num">
                                      <p:cBhvr>
                                        <p:cTn id="22" dur="1000"/>
                                        <p:tgtEl>
                                          <p:spTgt spid="115"/>
                                        </p:tgtEl>
                                        <p:attrNameLst>
                                          <p:attrName>ppt_y</p:attrName>
                                        </p:attrNameLst>
                                      </p:cBhvr>
                                      <p:tavLst>
                                        <p:tav tm="0">
                                          <p:val>
                                            <p:strVal val="ppt_y"/>
                                          </p:val>
                                        </p:tav>
                                        <p:tav tm="100000">
                                          <p:val>
                                            <p:strVal val="ppt_y+.1"/>
                                          </p:val>
                                        </p:tav>
                                      </p:tavLst>
                                    </p:anim>
                                    <p:set>
                                      <p:cBhvr>
                                        <p:cTn id="23" dur="1" fill="hold">
                                          <p:stCondLst>
                                            <p:cond delay="999"/>
                                          </p:stCondLst>
                                        </p:cTn>
                                        <p:tgtEl>
                                          <p:spTgt spid="115"/>
                                        </p:tgtEl>
                                        <p:attrNameLst>
                                          <p:attrName>style.visibility</p:attrName>
                                        </p:attrNameLst>
                                      </p:cBhvr>
                                      <p:to>
                                        <p:strVal val="hidden"/>
                                      </p:to>
                                    </p:set>
                                  </p:childTnLst>
                                </p:cTn>
                              </p:par>
                              <p:par>
                                <p:cTn id="24" presetID="42" presetClass="exit" presetSubtype="0" fill="hold" grpId="1" nodeType="withEffect">
                                  <p:stCondLst>
                                    <p:cond delay="0"/>
                                  </p:stCondLst>
                                  <p:childTnLst>
                                    <p:animEffect transition="out" filter="fade">
                                      <p:cBhvr>
                                        <p:cTn id="25" dur="1000"/>
                                        <p:tgtEl>
                                          <p:spTgt spid="113"/>
                                        </p:tgtEl>
                                      </p:cBhvr>
                                    </p:animEffect>
                                    <p:anim calcmode="lin" valueType="num">
                                      <p:cBhvr>
                                        <p:cTn id="26" dur="1000"/>
                                        <p:tgtEl>
                                          <p:spTgt spid="113"/>
                                        </p:tgtEl>
                                        <p:attrNameLst>
                                          <p:attrName>ppt_x</p:attrName>
                                        </p:attrNameLst>
                                      </p:cBhvr>
                                      <p:tavLst>
                                        <p:tav tm="0">
                                          <p:val>
                                            <p:strVal val="ppt_x"/>
                                          </p:val>
                                        </p:tav>
                                        <p:tav tm="100000">
                                          <p:val>
                                            <p:strVal val="ppt_x"/>
                                          </p:val>
                                        </p:tav>
                                      </p:tavLst>
                                    </p:anim>
                                    <p:anim calcmode="lin" valueType="num">
                                      <p:cBhvr>
                                        <p:cTn id="27" dur="1000"/>
                                        <p:tgtEl>
                                          <p:spTgt spid="113"/>
                                        </p:tgtEl>
                                        <p:attrNameLst>
                                          <p:attrName>ppt_y</p:attrName>
                                        </p:attrNameLst>
                                      </p:cBhvr>
                                      <p:tavLst>
                                        <p:tav tm="0">
                                          <p:val>
                                            <p:strVal val="ppt_y"/>
                                          </p:val>
                                        </p:tav>
                                        <p:tav tm="100000">
                                          <p:val>
                                            <p:strVal val="ppt_y+.1"/>
                                          </p:val>
                                        </p:tav>
                                      </p:tavLst>
                                    </p:anim>
                                    <p:set>
                                      <p:cBhvr>
                                        <p:cTn id="28" dur="1" fill="hold">
                                          <p:stCondLst>
                                            <p:cond delay="999"/>
                                          </p:stCondLst>
                                        </p:cTn>
                                        <p:tgtEl>
                                          <p:spTgt spid="1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1000"/>
                                        <p:tgtEl>
                                          <p:spTgt spid="116"/>
                                        </p:tgtEl>
                                      </p:cBhvr>
                                    </p:animEffect>
                                    <p:anim calcmode="lin" valueType="num">
                                      <p:cBhvr>
                                        <p:cTn id="34" dur="1000" fill="hold"/>
                                        <p:tgtEl>
                                          <p:spTgt spid="116"/>
                                        </p:tgtEl>
                                        <p:attrNameLst>
                                          <p:attrName>ppt_x</p:attrName>
                                        </p:attrNameLst>
                                      </p:cBhvr>
                                      <p:tavLst>
                                        <p:tav tm="0">
                                          <p:val>
                                            <p:strVal val="#ppt_x"/>
                                          </p:val>
                                        </p:tav>
                                        <p:tav tm="100000">
                                          <p:val>
                                            <p:strVal val="#ppt_x"/>
                                          </p:val>
                                        </p:tav>
                                      </p:tavLst>
                                    </p:anim>
                                    <p:anim calcmode="lin" valueType="num">
                                      <p:cBhvr>
                                        <p:cTn id="35"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3" grpId="1" animBg="1"/>
      <p:bldP spid="114" grpId="0" animBg="1"/>
      <p:bldP spid="115" grpId="0"/>
      <p:bldP spid="115" grpId="1"/>
      <p:bldP spid="1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8"/>
        <p:cNvGrpSpPr/>
        <p:nvPr/>
      </p:nvGrpSpPr>
      <p:grpSpPr>
        <a:xfrm>
          <a:off x="0" y="0"/>
          <a:ext cx="0" cy="0"/>
          <a:chOff x="0" y="0"/>
          <a:chExt cx="0" cy="0"/>
        </a:xfrm>
      </p:grpSpPr>
      <p:grpSp>
        <p:nvGrpSpPr>
          <p:cNvPr id="2360" name="Google Shape;2360;p45"/>
          <p:cNvGrpSpPr/>
          <p:nvPr/>
        </p:nvGrpSpPr>
        <p:grpSpPr>
          <a:xfrm>
            <a:off x="-182158" y="4251373"/>
            <a:ext cx="4869874" cy="1784253"/>
            <a:chOff x="1125118" y="2317885"/>
            <a:chExt cx="6893745" cy="2420025"/>
          </a:xfrm>
        </p:grpSpPr>
        <p:grpSp>
          <p:nvGrpSpPr>
            <p:cNvPr id="2361" name="Google Shape;2361;p45"/>
            <p:cNvGrpSpPr/>
            <p:nvPr/>
          </p:nvGrpSpPr>
          <p:grpSpPr>
            <a:xfrm>
              <a:off x="3545968" y="2648249"/>
              <a:ext cx="1865168" cy="889813"/>
              <a:chOff x="3380718" y="2648249"/>
              <a:chExt cx="1865168" cy="889813"/>
            </a:xfrm>
          </p:grpSpPr>
          <p:sp>
            <p:nvSpPr>
              <p:cNvPr id="2362" name="Google Shape;2362;p45"/>
              <p:cNvSpPr/>
              <p:nvPr/>
            </p:nvSpPr>
            <p:spPr>
              <a:xfrm rot="899977">
                <a:off x="3431122" y="2810816"/>
                <a:ext cx="1330587" cy="564680"/>
              </a:xfrm>
              <a:custGeom>
                <a:avLst/>
                <a:gdLst/>
                <a:ahLst/>
                <a:cxnLst/>
                <a:rect l="l" t="t" r="r" b="b"/>
                <a:pathLst>
                  <a:path w="10929" h="4638" extrusionOk="0">
                    <a:moveTo>
                      <a:pt x="5942" y="133"/>
                    </a:moveTo>
                    <a:cubicBezTo>
                      <a:pt x="6111" y="133"/>
                      <a:pt x="6531" y="186"/>
                      <a:pt x="6691" y="695"/>
                    </a:cubicBezTo>
                    <a:cubicBezTo>
                      <a:pt x="6870" y="1239"/>
                      <a:pt x="6843" y="1836"/>
                      <a:pt x="6638" y="2327"/>
                    </a:cubicBezTo>
                    <a:cubicBezTo>
                      <a:pt x="5210" y="2006"/>
                      <a:pt x="5121" y="1346"/>
                      <a:pt x="5148" y="748"/>
                    </a:cubicBezTo>
                    <a:cubicBezTo>
                      <a:pt x="5166" y="400"/>
                      <a:pt x="5496" y="177"/>
                      <a:pt x="5826" y="141"/>
                    </a:cubicBezTo>
                    <a:cubicBezTo>
                      <a:pt x="5862" y="133"/>
                      <a:pt x="5897" y="133"/>
                      <a:pt x="5942" y="133"/>
                    </a:cubicBezTo>
                    <a:close/>
                    <a:moveTo>
                      <a:pt x="5932" y="0"/>
                    </a:moveTo>
                    <a:cubicBezTo>
                      <a:pt x="5889" y="0"/>
                      <a:pt x="5848" y="3"/>
                      <a:pt x="5808" y="8"/>
                    </a:cubicBezTo>
                    <a:cubicBezTo>
                      <a:pt x="5433" y="61"/>
                      <a:pt x="5041" y="329"/>
                      <a:pt x="5014" y="748"/>
                    </a:cubicBezTo>
                    <a:cubicBezTo>
                      <a:pt x="4969" y="1685"/>
                      <a:pt x="5424" y="2184"/>
                      <a:pt x="6584" y="2452"/>
                    </a:cubicBezTo>
                    <a:cubicBezTo>
                      <a:pt x="6495" y="2630"/>
                      <a:pt x="6379" y="2791"/>
                      <a:pt x="6236" y="2925"/>
                    </a:cubicBezTo>
                    <a:cubicBezTo>
                      <a:pt x="5984" y="3165"/>
                      <a:pt x="5582" y="3397"/>
                      <a:pt x="4970" y="3397"/>
                    </a:cubicBezTo>
                    <a:cubicBezTo>
                      <a:pt x="4650" y="3397"/>
                      <a:pt x="4272" y="3334"/>
                      <a:pt x="3828" y="3175"/>
                    </a:cubicBezTo>
                    <a:cubicBezTo>
                      <a:pt x="3503" y="3058"/>
                      <a:pt x="3183" y="3008"/>
                      <a:pt x="2875" y="3008"/>
                    </a:cubicBezTo>
                    <a:cubicBezTo>
                      <a:pt x="1435" y="3008"/>
                      <a:pt x="244" y="4093"/>
                      <a:pt x="9" y="4548"/>
                    </a:cubicBezTo>
                    <a:cubicBezTo>
                      <a:pt x="0" y="4566"/>
                      <a:pt x="0" y="4584"/>
                      <a:pt x="9" y="4593"/>
                    </a:cubicBezTo>
                    <a:cubicBezTo>
                      <a:pt x="9" y="4611"/>
                      <a:pt x="27" y="4629"/>
                      <a:pt x="36" y="4638"/>
                    </a:cubicBezTo>
                    <a:lnTo>
                      <a:pt x="72" y="4638"/>
                    </a:lnTo>
                    <a:cubicBezTo>
                      <a:pt x="90" y="4638"/>
                      <a:pt x="116" y="4629"/>
                      <a:pt x="125" y="4611"/>
                    </a:cubicBezTo>
                    <a:cubicBezTo>
                      <a:pt x="353" y="4170"/>
                      <a:pt x="1491" y="3134"/>
                      <a:pt x="2873" y="3134"/>
                    </a:cubicBezTo>
                    <a:cubicBezTo>
                      <a:pt x="3168" y="3134"/>
                      <a:pt x="3473" y="3181"/>
                      <a:pt x="3783" y="3291"/>
                    </a:cubicBezTo>
                    <a:cubicBezTo>
                      <a:pt x="4209" y="3444"/>
                      <a:pt x="4609" y="3521"/>
                      <a:pt x="4973" y="3521"/>
                    </a:cubicBezTo>
                    <a:cubicBezTo>
                      <a:pt x="5516" y="3521"/>
                      <a:pt x="5978" y="3351"/>
                      <a:pt x="6325" y="3014"/>
                    </a:cubicBezTo>
                    <a:cubicBezTo>
                      <a:pt x="6486" y="2862"/>
                      <a:pt x="6611" y="2684"/>
                      <a:pt x="6709" y="2479"/>
                    </a:cubicBezTo>
                    <a:cubicBezTo>
                      <a:pt x="6941" y="2523"/>
                      <a:pt x="7191" y="2559"/>
                      <a:pt x="7476" y="2586"/>
                    </a:cubicBezTo>
                    <a:cubicBezTo>
                      <a:pt x="7668" y="2607"/>
                      <a:pt x="7852" y="2616"/>
                      <a:pt x="8028" y="2616"/>
                    </a:cubicBezTo>
                    <a:cubicBezTo>
                      <a:pt x="8909" y="2616"/>
                      <a:pt x="9589" y="2381"/>
                      <a:pt x="10028" y="2158"/>
                    </a:cubicBezTo>
                    <a:cubicBezTo>
                      <a:pt x="10599" y="1872"/>
                      <a:pt x="10902" y="1569"/>
                      <a:pt x="10911" y="1551"/>
                    </a:cubicBezTo>
                    <a:cubicBezTo>
                      <a:pt x="10920" y="1542"/>
                      <a:pt x="10929" y="1524"/>
                      <a:pt x="10929" y="1506"/>
                    </a:cubicBezTo>
                    <a:cubicBezTo>
                      <a:pt x="10929" y="1489"/>
                      <a:pt x="10920" y="1471"/>
                      <a:pt x="10911" y="1462"/>
                    </a:cubicBezTo>
                    <a:cubicBezTo>
                      <a:pt x="10897" y="1448"/>
                      <a:pt x="10880" y="1442"/>
                      <a:pt x="10863" y="1442"/>
                    </a:cubicBezTo>
                    <a:cubicBezTo>
                      <a:pt x="10846" y="1442"/>
                      <a:pt x="10831" y="1448"/>
                      <a:pt x="10822" y="1462"/>
                    </a:cubicBezTo>
                    <a:cubicBezTo>
                      <a:pt x="10813" y="1471"/>
                      <a:pt x="10518" y="1774"/>
                      <a:pt x="9965" y="2051"/>
                    </a:cubicBezTo>
                    <a:cubicBezTo>
                      <a:pt x="9539" y="2260"/>
                      <a:pt x="8874" y="2488"/>
                      <a:pt x="8008" y="2488"/>
                    </a:cubicBezTo>
                    <a:cubicBezTo>
                      <a:pt x="7841" y="2488"/>
                      <a:pt x="7667" y="2480"/>
                      <a:pt x="7485" y="2461"/>
                    </a:cubicBezTo>
                    <a:cubicBezTo>
                      <a:pt x="7226" y="2434"/>
                      <a:pt x="6986" y="2398"/>
                      <a:pt x="6763" y="2354"/>
                    </a:cubicBezTo>
                    <a:cubicBezTo>
                      <a:pt x="6977" y="1836"/>
                      <a:pt x="6995" y="1221"/>
                      <a:pt x="6816" y="650"/>
                    </a:cubicBezTo>
                    <a:cubicBezTo>
                      <a:pt x="6666" y="167"/>
                      <a:pt x="6269" y="0"/>
                      <a:pt x="5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5"/>
              <p:cNvSpPr/>
              <p:nvPr/>
            </p:nvSpPr>
            <p:spPr>
              <a:xfrm rot="899977">
                <a:off x="4994005" y="2939444"/>
                <a:ext cx="246662" cy="72807"/>
              </a:xfrm>
              <a:custGeom>
                <a:avLst/>
                <a:gdLst/>
                <a:ahLst/>
                <a:cxnLst/>
                <a:rect l="l" t="t" r="r" b="b"/>
                <a:pathLst>
                  <a:path w="2026" h="598" extrusionOk="0">
                    <a:moveTo>
                      <a:pt x="545" y="0"/>
                    </a:moveTo>
                    <a:lnTo>
                      <a:pt x="1" y="286"/>
                    </a:lnTo>
                    <a:lnTo>
                      <a:pt x="2026" y="598"/>
                    </a:lnTo>
                    <a:lnTo>
                      <a:pt x="2026" y="598"/>
                    </a:lnTo>
                    <a:lnTo>
                      <a:pt x="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5"/>
              <p:cNvSpPr/>
              <p:nvPr/>
            </p:nvSpPr>
            <p:spPr>
              <a:xfrm rot="899977">
                <a:off x="4960048" y="2952384"/>
                <a:ext cx="278195" cy="60875"/>
              </a:xfrm>
              <a:custGeom>
                <a:avLst/>
                <a:gdLst/>
                <a:ahLst/>
                <a:cxnLst/>
                <a:rect l="l" t="t" r="r" b="b"/>
                <a:pathLst>
                  <a:path w="2285" h="500" extrusionOk="0">
                    <a:moveTo>
                      <a:pt x="108" y="0"/>
                    </a:moveTo>
                    <a:lnTo>
                      <a:pt x="1" y="500"/>
                    </a:lnTo>
                    <a:lnTo>
                      <a:pt x="2285" y="455"/>
                    </a:lnTo>
                    <a:lnTo>
                      <a:pt x="108" y="0"/>
                    </a:lnTo>
                    <a:close/>
                  </a:path>
                </a:pathLst>
              </a:custGeom>
              <a:solidFill>
                <a:srgbClr val="77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5"/>
              <p:cNvSpPr/>
              <p:nvPr/>
            </p:nvSpPr>
            <p:spPr>
              <a:xfrm rot="899977">
                <a:off x="4845826" y="2992766"/>
                <a:ext cx="335782" cy="210872"/>
              </a:xfrm>
              <a:custGeom>
                <a:avLst/>
                <a:gdLst/>
                <a:ahLst/>
                <a:cxnLst/>
                <a:rect l="l" t="t" r="r" b="b"/>
                <a:pathLst>
                  <a:path w="2758" h="1732" extrusionOk="0">
                    <a:moveTo>
                      <a:pt x="2757" y="1"/>
                    </a:moveTo>
                    <a:lnTo>
                      <a:pt x="1" y="1214"/>
                    </a:lnTo>
                    <a:lnTo>
                      <a:pt x="170" y="1731"/>
                    </a:lnTo>
                    <a:lnTo>
                      <a:pt x="27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5"/>
              <p:cNvSpPr/>
              <p:nvPr/>
            </p:nvSpPr>
            <p:spPr>
              <a:xfrm rot="899977">
                <a:off x="4825576" y="2980215"/>
                <a:ext cx="385699" cy="192366"/>
              </a:xfrm>
              <a:custGeom>
                <a:avLst/>
                <a:gdLst/>
                <a:ahLst/>
                <a:cxnLst/>
                <a:rect l="l" t="t" r="r" b="b"/>
                <a:pathLst>
                  <a:path w="3168" h="1580" extrusionOk="0">
                    <a:moveTo>
                      <a:pt x="670" y="1"/>
                    </a:moveTo>
                    <a:lnTo>
                      <a:pt x="1" y="1580"/>
                    </a:lnTo>
                    <a:lnTo>
                      <a:pt x="3168" y="81"/>
                    </a:lnTo>
                    <a:lnTo>
                      <a:pt x="6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7" name="Google Shape;2367;p45"/>
            <p:cNvGrpSpPr/>
            <p:nvPr/>
          </p:nvGrpSpPr>
          <p:grpSpPr>
            <a:xfrm>
              <a:off x="1125118" y="2908782"/>
              <a:ext cx="1983389" cy="1710692"/>
              <a:chOff x="23993" y="2908782"/>
              <a:chExt cx="1983389" cy="1710692"/>
            </a:xfrm>
          </p:grpSpPr>
          <p:sp>
            <p:nvSpPr>
              <p:cNvPr id="2368" name="Google Shape;2368;p45"/>
              <p:cNvSpPr/>
              <p:nvPr/>
            </p:nvSpPr>
            <p:spPr>
              <a:xfrm flipH="1">
                <a:off x="426717" y="4483874"/>
                <a:ext cx="1402817" cy="135600"/>
              </a:xfrm>
              <a:custGeom>
                <a:avLst/>
                <a:gdLst/>
                <a:ahLst/>
                <a:cxnLst/>
                <a:rect l="l" t="t" r="r" b="b"/>
                <a:pathLst>
                  <a:path w="17826" h="1723" extrusionOk="0">
                    <a:moveTo>
                      <a:pt x="8913" y="1"/>
                    </a:moveTo>
                    <a:cubicBezTo>
                      <a:pt x="3989" y="1"/>
                      <a:pt x="1" y="384"/>
                      <a:pt x="1" y="857"/>
                    </a:cubicBezTo>
                    <a:cubicBezTo>
                      <a:pt x="1" y="1339"/>
                      <a:pt x="3989" y="1723"/>
                      <a:pt x="8913" y="1723"/>
                    </a:cubicBezTo>
                    <a:cubicBezTo>
                      <a:pt x="13837" y="1723"/>
                      <a:pt x="17825" y="1339"/>
                      <a:pt x="17825" y="857"/>
                    </a:cubicBezTo>
                    <a:cubicBezTo>
                      <a:pt x="17825" y="384"/>
                      <a:pt x="13837" y="1"/>
                      <a:pt x="8913" y="1"/>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5"/>
              <p:cNvSpPr/>
              <p:nvPr/>
            </p:nvSpPr>
            <p:spPr>
              <a:xfrm flipH="1">
                <a:off x="709310" y="2908782"/>
                <a:ext cx="450831" cy="251901"/>
              </a:xfrm>
              <a:custGeom>
                <a:avLst/>
                <a:gdLst/>
                <a:ahLst/>
                <a:cxnLst/>
                <a:rect l="l" t="t" r="r" b="b"/>
                <a:pathLst>
                  <a:path w="3703" h="2069" extrusionOk="0">
                    <a:moveTo>
                      <a:pt x="134" y="1"/>
                    </a:moveTo>
                    <a:cubicBezTo>
                      <a:pt x="63" y="1"/>
                      <a:pt x="0" y="54"/>
                      <a:pt x="0" y="126"/>
                    </a:cubicBezTo>
                    <a:lnTo>
                      <a:pt x="0" y="1508"/>
                    </a:lnTo>
                    <a:cubicBezTo>
                      <a:pt x="0" y="1580"/>
                      <a:pt x="54" y="1642"/>
                      <a:pt x="125" y="1642"/>
                    </a:cubicBezTo>
                    <a:lnTo>
                      <a:pt x="1553" y="1642"/>
                    </a:lnTo>
                    <a:cubicBezTo>
                      <a:pt x="1606" y="1642"/>
                      <a:pt x="1660" y="1678"/>
                      <a:pt x="1678" y="1740"/>
                    </a:cubicBezTo>
                    <a:lnTo>
                      <a:pt x="1740" y="2017"/>
                    </a:lnTo>
                    <a:cubicBezTo>
                      <a:pt x="1751" y="2050"/>
                      <a:pt x="1782" y="2069"/>
                      <a:pt x="1812" y="2069"/>
                    </a:cubicBezTo>
                    <a:cubicBezTo>
                      <a:pt x="1832" y="2069"/>
                      <a:pt x="1851" y="2061"/>
                      <a:pt x="1865" y="2044"/>
                    </a:cubicBezTo>
                    <a:lnTo>
                      <a:pt x="2177" y="1696"/>
                    </a:lnTo>
                    <a:cubicBezTo>
                      <a:pt x="2195" y="1669"/>
                      <a:pt x="2231" y="1660"/>
                      <a:pt x="2266" y="1660"/>
                    </a:cubicBezTo>
                    <a:lnTo>
                      <a:pt x="3578" y="1660"/>
                    </a:lnTo>
                    <a:cubicBezTo>
                      <a:pt x="3649" y="1660"/>
                      <a:pt x="3703" y="1598"/>
                      <a:pt x="3703" y="1526"/>
                    </a:cubicBezTo>
                    <a:lnTo>
                      <a:pt x="3703" y="170"/>
                    </a:lnTo>
                    <a:cubicBezTo>
                      <a:pt x="3703" y="99"/>
                      <a:pt x="3649" y="45"/>
                      <a:pt x="3578" y="45"/>
                    </a:cubicBez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5"/>
              <p:cNvSpPr/>
              <p:nvPr/>
            </p:nvSpPr>
            <p:spPr>
              <a:xfrm flipH="1">
                <a:off x="828744" y="2991329"/>
                <a:ext cx="28367" cy="28368"/>
              </a:xfrm>
              <a:custGeom>
                <a:avLst/>
                <a:gdLst/>
                <a:ahLst/>
                <a:cxnLst/>
                <a:rect l="l" t="t" r="r" b="b"/>
                <a:pathLst>
                  <a:path w="233" h="233" extrusionOk="0">
                    <a:moveTo>
                      <a:pt x="116" y="1"/>
                    </a:moveTo>
                    <a:cubicBezTo>
                      <a:pt x="54" y="1"/>
                      <a:pt x="0" y="54"/>
                      <a:pt x="0" y="117"/>
                    </a:cubicBezTo>
                    <a:cubicBezTo>
                      <a:pt x="0" y="188"/>
                      <a:pt x="54" y="233"/>
                      <a:pt x="116" y="233"/>
                    </a:cubicBezTo>
                    <a:cubicBezTo>
                      <a:pt x="179" y="233"/>
                      <a:pt x="232" y="188"/>
                      <a:pt x="232" y="117"/>
                    </a:cubicBezTo>
                    <a:cubicBezTo>
                      <a:pt x="232" y="54"/>
                      <a:pt x="179"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5"/>
              <p:cNvSpPr/>
              <p:nvPr/>
            </p:nvSpPr>
            <p:spPr>
              <a:xfrm flipH="1">
                <a:off x="918959" y="2991329"/>
                <a:ext cx="28367" cy="28368"/>
              </a:xfrm>
              <a:custGeom>
                <a:avLst/>
                <a:gdLst/>
                <a:ahLst/>
                <a:cxnLst/>
                <a:rect l="l" t="t" r="r" b="b"/>
                <a:pathLst>
                  <a:path w="233" h="233" extrusionOk="0">
                    <a:moveTo>
                      <a:pt x="117" y="1"/>
                    </a:moveTo>
                    <a:cubicBezTo>
                      <a:pt x="54" y="1"/>
                      <a:pt x="1" y="54"/>
                      <a:pt x="1" y="117"/>
                    </a:cubicBezTo>
                    <a:cubicBezTo>
                      <a:pt x="1" y="188"/>
                      <a:pt x="54" y="233"/>
                      <a:pt x="117" y="233"/>
                    </a:cubicBezTo>
                    <a:cubicBezTo>
                      <a:pt x="179" y="233"/>
                      <a:pt x="233" y="188"/>
                      <a:pt x="233" y="117"/>
                    </a:cubicBezTo>
                    <a:cubicBezTo>
                      <a:pt x="233" y="54"/>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5"/>
              <p:cNvSpPr/>
              <p:nvPr/>
            </p:nvSpPr>
            <p:spPr>
              <a:xfrm flipH="1">
                <a:off x="1019888" y="2991329"/>
                <a:ext cx="28367" cy="28368"/>
              </a:xfrm>
              <a:custGeom>
                <a:avLst/>
                <a:gdLst/>
                <a:ahLst/>
                <a:cxnLst/>
                <a:rect l="l" t="t" r="r" b="b"/>
                <a:pathLst>
                  <a:path w="233" h="233" extrusionOk="0">
                    <a:moveTo>
                      <a:pt x="116" y="1"/>
                    </a:moveTo>
                    <a:cubicBezTo>
                      <a:pt x="54" y="1"/>
                      <a:pt x="0" y="54"/>
                      <a:pt x="0" y="117"/>
                    </a:cubicBezTo>
                    <a:cubicBezTo>
                      <a:pt x="0" y="188"/>
                      <a:pt x="54" y="233"/>
                      <a:pt x="116" y="233"/>
                    </a:cubicBezTo>
                    <a:cubicBezTo>
                      <a:pt x="179" y="233"/>
                      <a:pt x="232" y="188"/>
                      <a:pt x="232" y="117"/>
                    </a:cubicBezTo>
                    <a:cubicBezTo>
                      <a:pt x="232" y="54"/>
                      <a:pt x="179"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5"/>
              <p:cNvSpPr/>
              <p:nvPr/>
            </p:nvSpPr>
            <p:spPr>
              <a:xfrm flipH="1">
                <a:off x="315092" y="3860259"/>
                <a:ext cx="281358" cy="349910"/>
              </a:xfrm>
              <a:custGeom>
                <a:avLst/>
                <a:gdLst/>
                <a:ahLst/>
                <a:cxnLst/>
                <a:rect l="l" t="t" r="r" b="b"/>
                <a:pathLst>
                  <a:path w="2311" h="2874" extrusionOk="0">
                    <a:moveTo>
                      <a:pt x="1562" y="1"/>
                    </a:moveTo>
                    <a:lnTo>
                      <a:pt x="0" y="2873"/>
                    </a:lnTo>
                    <a:cubicBezTo>
                      <a:pt x="0" y="2873"/>
                      <a:pt x="1214" y="2739"/>
                      <a:pt x="1767" y="1535"/>
                    </a:cubicBezTo>
                    <a:cubicBezTo>
                      <a:pt x="2311" y="331"/>
                      <a:pt x="1562"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5"/>
              <p:cNvSpPr/>
              <p:nvPr/>
            </p:nvSpPr>
            <p:spPr>
              <a:xfrm flipH="1">
                <a:off x="111895" y="3818985"/>
                <a:ext cx="494295" cy="373164"/>
              </a:xfrm>
              <a:custGeom>
                <a:avLst/>
                <a:gdLst/>
                <a:ahLst/>
                <a:cxnLst/>
                <a:rect l="l" t="t" r="r" b="b"/>
                <a:pathLst>
                  <a:path w="4060" h="3065" extrusionOk="0">
                    <a:moveTo>
                      <a:pt x="3292" y="1"/>
                    </a:moveTo>
                    <a:lnTo>
                      <a:pt x="0" y="3025"/>
                    </a:lnTo>
                    <a:cubicBezTo>
                      <a:pt x="0" y="3025"/>
                      <a:pt x="168" y="3065"/>
                      <a:pt x="443" y="3065"/>
                    </a:cubicBezTo>
                    <a:cubicBezTo>
                      <a:pt x="956" y="3065"/>
                      <a:pt x="1844" y="2925"/>
                      <a:pt x="2721" y="2124"/>
                    </a:cubicBezTo>
                    <a:cubicBezTo>
                      <a:pt x="4059" y="893"/>
                      <a:pt x="3292" y="1"/>
                      <a:pt x="3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5"/>
              <p:cNvSpPr/>
              <p:nvPr/>
            </p:nvSpPr>
            <p:spPr>
              <a:xfrm flipH="1">
                <a:off x="23993" y="3898245"/>
                <a:ext cx="597415" cy="365859"/>
              </a:xfrm>
              <a:custGeom>
                <a:avLst/>
                <a:gdLst/>
                <a:ahLst/>
                <a:cxnLst/>
                <a:rect l="l" t="t" r="r" b="b"/>
                <a:pathLst>
                  <a:path w="4907" h="3005" extrusionOk="0">
                    <a:moveTo>
                      <a:pt x="4354" y="1"/>
                    </a:moveTo>
                    <a:lnTo>
                      <a:pt x="0" y="2641"/>
                    </a:lnTo>
                    <a:cubicBezTo>
                      <a:pt x="29" y="2653"/>
                      <a:pt x="349" y="3005"/>
                      <a:pt x="1130" y="3005"/>
                    </a:cubicBezTo>
                    <a:cubicBezTo>
                      <a:pt x="1556" y="3005"/>
                      <a:pt x="2119" y="2900"/>
                      <a:pt x="2846" y="2579"/>
                    </a:cubicBezTo>
                    <a:cubicBezTo>
                      <a:pt x="4907" y="1678"/>
                      <a:pt x="4354" y="1"/>
                      <a:pt x="4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5"/>
              <p:cNvSpPr/>
              <p:nvPr/>
            </p:nvSpPr>
            <p:spPr>
              <a:xfrm flipH="1">
                <a:off x="1509800" y="3770164"/>
                <a:ext cx="497582" cy="462163"/>
              </a:xfrm>
              <a:custGeom>
                <a:avLst/>
                <a:gdLst/>
                <a:ahLst/>
                <a:cxnLst/>
                <a:rect l="l" t="t" r="r" b="b"/>
                <a:pathLst>
                  <a:path w="4087" h="3796" extrusionOk="0">
                    <a:moveTo>
                      <a:pt x="1227" y="1"/>
                    </a:moveTo>
                    <a:cubicBezTo>
                      <a:pt x="1087" y="1"/>
                      <a:pt x="980" y="27"/>
                      <a:pt x="920" y="89"/>
                    </a:cubicBezTo>
                    <a:cubicBezTo>
                      <a:pt x="501" y="518"/>
                      <a:pt x="1437" y="1802"/>
                      <a:pt x="1464" y="1838"/>
                    </a:cubicBezTo>
                    <a:cubicBezTo>
                      <a:pt x="1443" y="1824"/>
                      <a:pt x="1158" y="1637"/>
                      <a:pt x="857" y="1637"/>
                    </a:cubicBezTo>
                    <a:cubicBezTo>
                      <a:pt x="783" y="1637"/>
                      <a:pt x="707" y="1649"/>
                      <a:pt x="634" y="1677"/>
                    </a:cubicBezTo>
                    <a:cubicBezTo>
                      <a:pt x="474" y="1740"/>
                      <a:pt x="331" y="1882"/>
                      <a:pt x="242" y="2168"/>
                    </a:cubicBezTo>
                    <a:cubicBezTo>
                      <a:pt x="0" y="2952"/>
                      <a:pt x="1178" y="3796"/>
                      <a:pt x="2872" y="3796"/>
                    </a:cubicBezTo>
                    <a:cubicBezTo>
                      <a:pt x="3241" y="3796"/>
                      <a:pt x="3634" y="3756"/>
                      <a:pt x="4042" y="3667"/>
                    </a:cubicBezTo>
                    <a:lnTo>
                      <a:pt x="4087" y="919"/>
                    </a:lnTo>
                    <a:lnTo>
                      <a:pt x="4087" y="919"/>
                    </a:lnTo>
                    <a:cubicBezTo>
                      <a:pt x="4086" y="919"/>
                      <a:pt x="4085" y="920"/>
                      <a:pt x="4083" y="920"/>
                    </a:cubicBezTo>
                    <a:cubicBezTo>
                      <a:pt x="4049" y="920"/>
                      <a:pt x="3841" y="833"/>
                      <a:pt x="3543" y="705"/>
                    </a:cubicBezTo>
                    <a:cubicBezTo>
                      <a:pt x="2885" y="433"/>
                      <a:pt x="1791" y="1"/>
                      <a:pt x="1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5"/>
              <p:cNvSpPr/>
              <p:nvPr/>
            </p:nvSpPr>
            <p:spPr>
              <a:xfrm flipH="1">
                <a:off x="1509800" y="3855876"/>
                <a:ext cx="497582" cy="376451"/>
              </a:xfrm>
              <a:custGeom>
                <a:avLst/>
                <a:gdLst/>
                <a:ahLst/>
                <a:cxnLst/>
                <a:rect l="l" t="t" r="r" b="b"/>
                <a:pathLst>
                  <a:path w="4087" h="3092" extrusionOk="0">
                    <a:moveTo>
                      <a:pt x="3543" y="1"/>
                    </a:moveTo>
                    <a:cubicBezTo>
                      <a:pt x="3418" y="643"/>
                      <a:pt x="3070" y="1955"/>
                      <a:pt x="2329" y="2222"/>
                    </a:cubicBezTo>
                    <a:cubicBezTo>
                      <a:pt x="2192" y="2271"/>
                      <a:pt x="2062" y="2293"/>
                      <a:pt x="1939" y="2293"/>
                    </a:cubicBezTo>
                    <a:cubicBezTo>
                      <a:pt x="1254" y="2293"/>
                      <a:pt x="793" y="1601"/>
                      <a:pt x="634" y="973"/>
                    </a:cubicBezTo>
                    <a:cubicBezTo>
                      <a:pt x="474" y="1036"/>
                      <a:pt x="331" y="1178"/>
                      <a:pt x="242" y="1464"/>
                    </a:cubicBezTo>
                    <a:cubicBezTo>
                      <a:pt x="0" y="2248"/>
                      <a:pt x="1178" y="3092"/>
                      <a:pt x="2872" y="3092"/>
                    </a:cubicBezTo>
                    <a:cubicBezTo>
                      <a:pt x="3241" y="3092"/>
                      <a:pt x="3634" y="3052"/>
                      <a:pt x="4042" y="2963"/>
                    </a:cubicBezTo>
                    <a:lnTo>
                      <a:pt x="4087" y="215"/>
                    </a:lnTo>
                    <a:lnTo>
                      <a:pt x="4087" y="215"/>
                    </a:lnTo>
                    <a:cubicBezTo>
                      <a:pt x="4086" y="215"/>
                      <a:pt x="4085" y="216"/>
                      <a:pt x="4083" y="216"/>
                    </a:cubicBezTo>
                    <a:cubicBezTo>
                      <a:pt x="4049" y="216"/>
                      <a:pt x="3841" y="129"/>
                      <a:pt x="3543"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5"/>
              <p:cNvSpPr/>
              <p:nvPr/>
            </p:nvSpPr>
            <p:spPr>
              <a:xfrm flipH="1">
                <a:off x="463867" y="3163605"/>
                <a:ext cx="1185090" cy="1379671"/>
              </a:xfrm>
              <a:custGeom>
                <a:avLst/>
                <a:gdLst/>
                <a:ahLst/>
                <a:cxnLst/>
                <a:rect l="l" t="t" r="r" b="b"/>
                <a:pathLst>
                  <a:path w="9734" h="11332" extrusionOk="0">
                    <a:moveTo>
                      <a:pt x="3340" y="0"/>
                    </a:moveTo>
                    <a:cubicBezTo>
                      <a:pt x="2876" y="0"/>
                      <a:pt x="2359" y="81"/>
                      <a:pt x="1785" y="263"/>
                    </a:cubicBezTo>
                    <a:lnTo>
                      <a:pt x="1036" y="4197"/>
                    </a:lnTo>
                    <a:cubicBezTo>
                      <a:pt x="1036" y="4197"/>
                      <a:pt x="1607" y="4875"/>
                      <a:pt x="1402" y="5053"/>
                    </a:cubicBezTo>
                    <a:cubicBezTo>
                      <a:pt x="1187" y="5232"/>
                      <a:pt x="1" y="7257"/>
                      <a:pt x="572" y="9478"/>
                    </a:cubicBezTo>
                    <a:cubicBezTo>
                      <a:pt x="889" y="10717"/>
                      <a:pt x="2420" y="11331"/>
                      <a:pt x="4068" y="11331"/>
                    </a:cubicBezTo>
                    <a:cubicBezTo>
                      <a:pt x="5388" y="11331"/>
                      <a:pt x="6783" y="10938"/>
                      <a:pt x="7691" y="10156"/>
                    </a:cubicBezTo>
                    <a:cubicBezTo>
                      <a:pt x="9734" y="8390"/>
                      <a:pt x="8726" y="8292"/>
                      <a:pt x="7869" y="7516"/>
                    </a:cubicBezTo>
                    <a:cubicBezTo>
                      <a:pt x="7013" y="6740"/>
                      <a:pt x="6585" y="5517"/>
                      <a:pt x="6727" y="3599"/>
                    </a:cubicBezTo>
                    <a:cubicBezTo>
                      <a:pt x="6818" y="2350"/>
                      <a:pt x="5853" y="0"/>
                      <a:pt x="3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5"/>
              <p:cNvSpPr/>
              <p:nvPr/>
            </p:nvSpPr>
            <p:spPr>
              <a:xfrm flipH="1">
                <a:off x="672421" y="3773207"/>
                <a:ext cx="789654" cy="693732"/>
              </a:xfrm>
              <a:custGeom>
                <a:avLst/>
                <a:gdLst/>
                <a:ahLst/>
                <a:cxnLst/>
                <a:rect l="l" t="t" r="r" b="b"/>
                <a:pathLst>
                  <a:path w="6486" h="5698" extrusionOk="0">
                    <a:moveTo>
                      <a:pt x="2230" y="0"/>
                    </a:moveTo>
                    <a:cubicBezTo>
                      <a:pt x="2221" y="0"/>
                      <a:pt x="2212" y="1"/>
                      <a:pt x="2204" y="2"/>
                    </a:cubicBezTo>
                    <a:cubicBezTo>
                      <a:pt x="2204" y="2"/>
                      <a:pt x="732" y="635"/>
                      <a:pt x="366" y="2580"/>
                    </a:cubicBezTo>
                    <a:cubicBezTo>
                      <a:pt x="0" y="4525"/>
                      <a:pt x="1187" y="5631"/>
                      <a:pt x="2168" y="5693"/>
                    </a:cubicBezTo>
                    <a:cubicBezTo>
                      <a:pt x="2207" y="5696"/>
                      <a:pt x="2245" y="5697"/>
                      <a:pt x="2282" y="5697"/>
                    </a:cubicBezTo>
                    <a:cubicBezTo>
                      <a:pt x="3166" y="5697"/>
                      <a:pt x="3355" y="5007"/>
                      <a:pt x="3355" y="5007"/>
                    </a:cubicBezTo>
                    <a:cubicBezTo>
                      <a:pt x="3355" y="5007"/>
                      <a:pt x="3694" y="5256"/>
                      <a:pt x="4201" y="5256"/>
                    </a:cubicBezTo>
                    <a:cubicBezTo>
                      <a:pt x="4507" y="5256"/>
                      <a:pt x="4874" y="5165"/>
                      <a:pt x="5264" y="4873"/>
                    </a:cubicBezTo>
                    <a:cubicBezTo>
                      <a:pt x="6486" y="3954"/>
                      <a:pt x="4853" y="1688"/>
                      <a:pt x="4773" y="1643"/>
                    </a:cubicBezTo>
                    <a:cubicBezTo>
                      <a:pt x="4694" y="1600"/>
                      <a:pt x="2716" y="0"/>
                      <a:pt x="2230"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5"/>
              <p:cNvSpPr/>
              <p:nvPr/>
            </p:nvSpPr>
            <p:spPr>
              <a:xfrm flipH="1">
                <a:off x="965467" y="3240673"/>
                <a:ext cx="571605" cy="480060"/>
              </a:xfrm>
              <a:custGeom>
                <a:avLst/>
                <a:gdLst/>
                <a:ahLst/>
                <a:cxnLst/>
                <a:rect l="l" t="t" r="r" b="b"/>
                <a:pathLst>
                  <a:path w="4695" h="3943" extrusionOk="0">
                    <a:moveTo>
                      <a:pt x="2310" y="0"/>
                    </a:moveTo>
                    <a:cubicBezTo>
                      <a:pt x="1640" y="0"/>
                      <a:pt x="1089" y="129"/>
                      <a:pt x="1089" y="129"/>
                    </a:cubicBezTo>
                    <a:cubicBezTo>
                      <a:pt x="1089" y="129"/>
                      <a:pt x="1" y="2957"/>
                      <a:pt x="822" y="3546"/>
                    </a:cubicBezTo>
                    <a:cubicBezTo>
                      <a:pt x="1130" y="3768"/>
                      <a:pt x="1747" y="3943"/>
                      <a:pt x="2397" y="3943"/>
                    </a:cubicBezTo>
                    <a:cubicBezTo>
                      <a:pt x="3497" y="3943"/>
                      <a:pt x="4695" y="3445"/>
                      <a:pt x="4667" y="1842"/>
                    </a:cubicBezTo>
                    <a:cubicBezTo>
                      <a:pt x="4640" y="304"/>
                      <a:pt x="3335" y="0"/>
                      <a:pt x="2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5"/>
              <p:cNvSpPr/>
              <p:nvPr/>
            </p:nvSpPr>
            <p:spPr>
              <a:xfrm flipH="1">
                <a:off x="1153567" y="3367049"/>
                <a:ext cx="122843" cy="160954"/>
              </a:xfrm>
              <a:custGeom>
                <a:avLst/>
                <a:gdLst/>
                <a:ahLst/>
                <a:cxnLst/>
                <a:rect l="l" t="t" r="r" b="b"/>
                <a:pathLst>
                  <a:path w="1009" h="1322" extrusionOk="0">
                    <a:moveTo>
                      <a:pt x="583" y="0"/>
                    </a:moveTo>
                    <a:cubicBezTo>
                      <a:pt x="514" y="0"/>
                      <a:pt x="457" y="35"/>
                      <a:pt x="393" y="91"/>
                    </a:cubicBezTo>
                    <a:cubicBezTo>
                      <a:pt x="117" y="349"/>
                      <a:pt x="1" y="1170"/>
                      <a:pt x="1" y="1215"/>
                    </a:cubicBezTo>
                    <a:cubicBezTo>
                      <a:pt x="1" y="1250"/>
                      <a:pt x="28" y="1277"/>
                      <a:pt x="54" y="1277"/>
                    </a:cubicBezTo>
                    <a:cubicBezTo>
                      <a:pt x="90" y="1268"/>
                      <a:pt x="117" y="1250"/>
                      <a:pt x="117" y="1215"/>
                    </a:cubicBezTo>
                    <a:cubicBezTo>
                      <a:pt x="126" y="1090"/>
                      <a:pt x="313" y="117"/>
                      <a:pt x="599" y="117"/>
                    </a:cubicBezTo>
                    <a:cubicBezTo>
                      <a:pt x="634" y="117"/>
                      <a:pt x="661" y="135"/>
                      <a:pt x="688" y="162"/>
                    </a:cubicBezTo>
                    <a:cubicBezTo>
                      <a:pt x="857" y="358"/>
                      <a:pt x="839" y="1018"/>
                      <a:pt x="822" y="1259"/>
                    </a:cubicBezTo>
                    <a:cubicBezTo>
                      <a:pt x="822" y="1286"/>
                      <a:pt x="848" y="1322"/>
                      <a:pt x="884" y="1322"/>
                    </a:cubicBezTo>
                    <a:cubicBezTo>
                      <a:pt x="920" y="1322"/>
                      <a:pt x="946" y="1295"/>
                      <a:pt x="946" y="1268"/>
                    </a:cubicBezTo>
                    <a:cubicBezTo>
                      <a:pt x="955" y="1170"/>
                      <a:pt x="1009" y="349"/>
                      <a:pt x="777" y="82"/>
                    </a:cubicBezTo>
                    <a:cubicBezTo>
                      <a:pt x="732" y="28"/>
                      <a:pt x="670" y="1"/>
                      <a:pt x="607" y="1"/>
                    </a:cubicBezTo>
                    <a:cubicBezTo>
                      <a:pt x="599" y="1"/>
                      <a:pt x="591"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5"/>
              <p:cNvSpPr/>
              <p:nvPr/>
            </p:nvSpPr>
            <p:spPr>
              <a:xfrm flipH="1">
                <a:off x="1326205" y="3177363"/>
                <a:ext cx="673507" cy="601567"/>
              </a:xfrm>
              <a:custGeom>
                <a:avLst/>
                <a:gdLst/>
                <a:ahLst/>
                <a:cxnLst/>
                <a:rect l="l" t="t" r="r" b="b"/>
                <a:pathLst>
                  <a:path w="5532" h="4941" extrusionOk="0">
                    <a:moveTo>
                      <a:pt x="4807" y="1"/>
                    </a:moveTo>
                    <a:cubicBezTo>
                      <a:pt x="4715" y="1"/>
                      <a:pt x="4572" y="16"/>
                      <a:pt x="4390" y="52"/>
                    </a:cubicBezTo>
                    <a:cubicBezTo>
                      <a:pt x="3729" y="177"/>
                      <a:pt x="2552" y="569"/>
                      <a:pt x="1472" y="1461"/>
                    </a:cubicBezTo>
                    <a:cubicBezTo>
                      <a:pt x="1303" y="1604"/>
                      <a:pt x="1142" y="1756"/>
                      <a:pt x="1009" y="1907"/>
                    </a:cubicBezTo>
                    <a:cubicBezTo>
                      <a:pt x="232" y="2782"/>
                      <a:pt x="0" y="3799"/>
                      <a:pt x="259" y="4254"/>
                    </a:cubicBezTo>
                    <a:cubicBezTo>
                      <a:pt x="348" y="4399"/>
                      <a:pt x="486" y="4486"/>
                      <a:pt x="677" y="4486"/>
                    </a:cubicBezTo>
                    <a:cubicBezTo>
                      <a:pt x="755" y="4486"/>
                      <a:pt x="841" y="4472"/>
                      <a:pt x="937" y="4441"/>
                    </a:cubicBezTo>
                    <a:cubicBezTo>
                      <a:pt x="1148" y="4373"/>
                      <a:pt x="1389" y="4348"/>
                      <a:pt x="1642" y="4348"/>
                    </a:cubicBezTo>
                    <a:cubicBezTo>
                      <a:pt x="1753" y="4348"/>
                      <a:pt x="1867" y="4352"/>
                      <a:pt x="1981" y="4361"/>
                    </a:cubicBezTo>
                    <a:cubicBezTo>
                      <a:pt x="2712" y="4423"/>
                      <a:pt x="3489" y="4655"/>
                      <a:pt x="3926" y="4807"/>
                    </a:cubicBezTo>
                    <a:cubicBezTo>
                      <a:pt x="4149" y="4887"/>
                      <a:pt x="4283" y="4940"/>
                      <a:pt x="4283" y="4940"/>
                    </a:cubicBezTo>
                    <a:cubicBezTo>
                      <a:pt x="4283" y="4940"/>
                      <a:pt x="4773" y="4664"/>
                      <a:pt x="5148" y="2889"/>
                    </a:cubicBezTo>
                    <a:cubicBezTo>
                      <a:pt x="5148" y="2871"/>
                      <a:pt x="5157" y="2853"/>
                      <a:pt x="5157" y="2835"/>
                    </a:cubicBezTo>
                    <a:cubicBezTo>
                      <a:pt x="5531" y="1006"/>
                      <a:pt x="4925" y="25"/>
                      <a:pt x="4925" y="25"/>
                    </a:cubicBezTo>
                    <a:cubicBezTo>
                      <a:pt x="4917" y="10"/>
                      <a:pt x="4876" y="1"/>
                      <a:pt x="4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5"/>
              <p:cNvSpPr/>
              <p:nvPr/>
            </p:nvSpPr>
            <p:spPr>
              <a:xfrm flipH="1">
                <a:off x="1372956" y="3514976"/>
                <a:ext cx="595224" cy="263954"/>
              </a:xfrm>
              <a:custGeom>
                <a:avLst/>
                <a:gdLst/>
                <a:ahLst/>
                <a:cxnLst/>
                <a:rect l="l" t="t" r="r" b="b"/>
                <a:pathLst>
                  <a:path w="4889" h="2168" extrusionOk="0">
                    <a:moveTo>
                      <a:pt x="3662" y="0"/>
                    </a:moveTo>
                    <a:cubicBezTo>
                      <a:pt x="2863" y="0"/>
                      <a:pt x="2195" y="156"/>
                      <a:pt x="1651" y="374"/>
                    </a:cubicBezTo>
                    <a:cubicBezTo>
                      <a:pt x="839" y="696"/>
                      <a:pt x="295" y="1168"/>
                      <a:pt x="0" y="1481"/>
                    </a:cubicBezTo>
                    <a:cubicBezTo>
                      <a:pt x="89" y="1626"/>
                      <a:pt x="227" y="1713"/>
                      <a:pt x="418" y="1713"/>
                    </a:cubicBezTo>
                    <a:cubicBezTo>
                      <a:pt x="496" y="1713"/>
                      <a:pt x="582" y="1699"/>
                      <a:pt x="678" y="1668"/>
                    </a:cubicBezTo>
                    <a:cubicBezTo>
                      <a:pt x="889" y="1600"/>
                      <a:pt x="1125" y="1575"/>
                      <a:pt x="1379" y="1575"/>
                    </a:cubicBezTo>
                    <a:cubicBezTo>
                      <a:pt x="1490" y="1575"/>
                      <a:pt x="1605" y="1579"/>
                      <a:pt x="1722" y="1588"/>
                    </a:cubicBezTo>
                    <a:cubicBezTo>
                      <a:pt x="2819" y="1686"/>
                      <a:pt x="4024" y="2167"/>
                      <a:pt x="4024" y="2167"/>
                    </a:cubicBezTo>
                    <a:cubicBezTo>
                      <a:pt x="4024" y="2167"/>
                      <a:pt x="4514" y="1891"/>
                      <a:pt x="4889" y="116"/>
                    </a:cubicBezTo>
                    <a:cubicBezTo>
                      <a:pt x="4450" y="35"/>
                      <a:pt x="4041" y="0"/>
                      <a:pt x="3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5"/>
              <p:cNvSpPr/>
              <p:nvPr/>
            </p:nvSpPr>
            <p:spPr>
              <a:xfrm flipH="1">
                <a:off x="1749764" y="3409540"/>
                <a:ext cx="248852" cy="314115"/>
              </a:xfrm>
              <a:custGeom>
                <a:avLst/>
                <a:gdLst/>
                <a:ahLst/>
                <a:cxnLst/>
                <a:rect l="l" t="t" r="r" b="b"/>
                <a:pathLst>
                  <a:path w="2044" h="2580" extrusionOk="0">
                    <a:moveTo>
                      <a:pt x="1000" y="0"/>
                    </a:moveTo>
                    <a:cubicBezTo>
                      <a:pt x="241" y="848"/>
                      <a:pt x="0" y="1838"/>
                      <a:pt x="232" y="2311"/>
                    </a:cubicBezTo>
                    <a:cubicBezTo>
                      <a:pt x="241" y="2320"/>
                      <a:pt x="241" y="2338"/>
                      <a:pt x="250" y="2347"/>
                    </a:cubicBezTo>
                    <a:cubicBezTo>
                      <a:pt x="339" y="2492"/>
                      <a:pt x="477" y="2579"/>
                      <a:pt x="668" y="2579"/>
                    </a:cubicBezTo>
                    <a:cubicBezTo>
                      <a:pt x="746" y="2579"/>
                      <a:pt x="832" y="2565"/>
                      <a:pt x="928" y="2534"/>
                    </a:cubicBezTo>
                    <a:cubicBezTo>
                      <a:pt x="1139" y="2466"/>
                      <a:pt x="1380" y="2441"/>
                      <a:pt x="1633" y="2441"/>
                    </a:cubicBezTo>
                    <a:cubicBezTo>
                      <a:pt x="1744" y="2441"/>
                      <a:pt x="1858" y="2445"/>
                      <a:pt x="1972" y="2454"/>
                    </a:cubicBezTo>
                    <a:cubicBezTo>
                      <a:pt x="2043" y="1981"/>
                      <a:pt x="2008" y="1579"/>
                      <a:pt x="1909" y="1240"/>
                    </a:cubicBezTo>
                    <a:lnTo>
                      <a:pt x="1901" y="1240"/>
                    </a:lnTo>
                    <a:cubicBezTo>
                      <a:pt x="1713" y="616"/>
                      <a:pt x="1312" y="223"/>
                      <a:pt x="1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5"/>
              <p:cNvSpPr/>
              <p:nvPr/>
            </p:nvSpPr>
            <p:spPr>
              <a:xfrm flipH="1">
                <a:off x="1749764" y="3560510"/>
                <a:ext cx="220606" cy="163145"/>
              </a:xfrm>
              <a:custGeom>
                <a:avLst/>
                <a:gdLst/>
                <a:ahLst/>
                <a:cxnLst/>
                <a:rect l="l" t="t" r="r" b="b"/>
                <a:pathLst>
                  <a:path w="1812" h="1340" extrusionOk="0">
                    <a:moveTo>
                      <a:pt x="1677" y="0"/>
                    </a:moveTo>
                    <a:cubicBezTo>
                      <a:pt x="910" y="232"/>
                      <a:pt x="330" y="732"/>
                      <a:pt x="0" y="1071"/>
                    </a:cubicBezTo>
                    <a:cubicBezTo>
                      <a:pt x="9" y="1080"/>
                      <a:pt x="9" y="1098"/>
                      <a:pt x="18" y="1107"/>
                    </a:cubicBezTo>
                    <a:cubicBezTo>
                      <a:pt x="107" y="1252"/>
                      <a:pt x="245" y="1339"/>
                      <a:pt x="436" y="1339"/>
                    </a:cubicBezTo>
                    <a:cubicBezTo>
                      <a:pt x="514" y="1339"/>
                      <a:pt x="600" y="1325"/>
                      <a:pt x="696" y="1294"/>
                    </a:cubicBezTo>
                    <a:cubicBezTo>
                      <a:pt x="907" y="1226"/>
                      <a:pt x="1148" y="1201"/>
                      <a:pt x="1401" y="1201"/>
                    </a:cubicBezTo>
                    <a:cubicBezTo>
                      <a:pt x="1512" y="1201"/>
                      <a:pt x="1626" y="1205"/>
                      <a:pt x="1740" y="1214"/>
                    </a:cubicBezTo>
                    <a:cubicBezTo>
                      <a:pt x="1811" y="741"/>
                      <a:pt x="1776" y="339"/>
                      <a:pt x="1677" y="0"/>
                    </a:cubicBezTo>
                    <a:close/>
                  </a:path>
                </a:pathLst>
              </a:custGeom>
              <a:solidFill>
                <a:srgbClr val="FF1C4A">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5"/>
              <p:cNvSpPr/>
              <p:nvPr/>
            </p:nvSpPr>
            <p:spPr>
              <a:xfrm flipH="1">
                <a:off x="1326205" y="3177363"/>
                <a:ext cx="195648" cy="601567"/>
              </a:xfrm>
              <a:custGeom>
                <a:avLst/>
                <a:gdLst/>
                <a:ahLst/>
                <a:cxnLst/>
                <a:rect l="l" t="t" r="r" b="b"/>
                <a:pathLst>
                  <a:path w="1607" h="4941" extrusionOk="0">
                    <a:moveTo>
                      <a:pt x="882" y="1"/>
                    </a:moveTo>
                    <a:cubicBezTo>
                      <a:pt x="790" y="1"/>
                      <a:pt x="647" y="16"/>
                      <a:pt x="465" y="52"/>
                    </a:cubicBezTo>
                    <a:cubicBezTo>
                      <a:pt x="670" y="971"/>
                      <a:pt x="955" y="3022"/>
                      <a:pt x="1" y="4807"/>
                    </a:cubicBezTo>
                    <a:cubicBezTo>
                      <a:pt x="224" y="4887"/>
                      <a:pt x="358" y="4940"/>
                      <a:pt x="358" y="4940"/>
                    </a:cubicBezTo>
                    <a:cubicBezTo>
                      <a:pt x="358" y="4940"/>
                      <a:pt x="848" y="4664"/>
                      <a:pt x="1223" y="2889"/>
                    </a:cubicBezTo>
                    <a:cubicBezTo>
                      <a:pt x="1223" y="2871"/>
                      <a:pt x="1232" y="2853"/>
                      <a:pt x="1232" y="2835"/>
                    </a:cubicBezTo>
                    <a:cubicBezTo>
                      <a:pt x="1606" y="1006"/>
                      <a:pt x="1000" y="25"/>
                      <a:pt x="1000" y="25"/>
                    </a:cubicBezTo>
                    <a:cubicBezTo>
                      <a:pt x="992" y="10"/>
                      <a:pt x="951" y="1"/>
                      <a:pt x="882" y="1"/>
                    </a:cubicBezTo>
                    <a:close/>
                  </a:path>
                </a:pathLst>
              </a:custGeom>
              <a:solidFill>
                <a:srgbClr val="FCB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5"/>
              <p:cNvSpPr/>
              <p:nvPr/>
            </p:nvSpPr>
            <p:spPr>
              <a:xfrm flipH="1">
                <a:off x="672542" y="3753119"/>
                <a:ext cx="773218" cy="666460"/>
              </a:xfrm>
              <a:custGeom>
                <a:avLst/>
                <a:gdLst/>
                <a:ahLst/>
                <a:cxnLst/>
                <a:rect l="l" t="t" r="r" b="b"/>
                <a:pathLst>
                  <a:path w="6351" h="5474" extrusionOk="0">
                    <a:moveTo>
                      <a:pt x="2724" y="0"/>
                    </a:moveTo>
                    <a:cubicBezTo>
                      <a:pt x="2544" y="0"/>
                      <a:pt x="2363" y="36"/>
                      <a:pt x="2186" y="113"/>
                    </a:cubicBezTo>
                    <a:cubicBezTo>
                      <a:pt x="2150" y="122"/>
                      <a:pt x="2114" y="149"/>
                      <a:pt x="2070" y="167"/>
                    </a:cubicBezTo>
                    <a:cubicBezTo>
                      <a:pt x="1213" y="631"/>
                      <a:pt x="0" y="2709"/>
                      <a:pt x="812" y="4271"/>
                    </a:cubicBezTo>
                    <a:cubicBezTo>
                      <a:pt x="1229" y="5079"/>
                      <a:pt x="1790" y="5473"/>
                      <a:pt x="2228" y="5473"/>
                    </a:cubicBezTo>
                    <a:cubicBezTo>
                      <a:pt x="2390" y="5473"/>
                      <a:pt x="2535" y="5420"/>
                      <a:pt x="2650" y="5314"/>
                    </a:cubicBezTo>
                    <a:cubicBezTo>
                      <a:pt x="2828" y="5145"/>
                      <a:pt x="2944" y="4859"/>
                      <a:pt x="2935" y="4440"/>
                    </a:cubicBezTo>
                    <a:lnTo>
                      <a:pt x="2935" y="4440"/>
                    </a:lnTo>
                    <a:cubicBezTo>
                      <a:pt x="2935" y="4440"/>
                      <a:pt x="3277" y="4960"/>
                      <a:pt x="3945" y="4960"/>
                    </a:cubicBezTo>
                    <a:cubicBezTo>
                      <a:pt x="4255" y="4960"/>
                      <a:pt x="4636" y="4848"/>
                      <a:pt x="5085" y="4520"/>
                    </a:cubicBezTo>
                    <a:cubicBezTo>
                      <a:pt x="6351" y="3603"/>
                      <a:pt x="4539" y="0"/>
                      <a:pt x="2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5"/>
              <p:cNvSpPr/>
              <p:nvPr/>
            </p:nvSpPr>
            <p:spPr>
              <a:xfrm flipH="1">
                <a:off x="1123130" y="3766876"/>
                <a:ext cx="322631" cy="652702"/>
              </a:xfrm>
              <a:custGeom>
                <a:avLst/>
                <a:gdLst/>
                <a:ahLst/>
                <a:cxnLst/>
                <a:rect l="l" t="t" r="r" b="b"/>
                <a:pathLst>
                  <a:path w="2650" h="5361" extrusionOk="0">
                    <a:moveTo>
                      <a:pt x="2186" y="0"/>
                    </a:moveTo>
                    <a:lnTo>
                      <a:pt x="2186" y="0"/>
                    </a:lnTo>
                    <a:cubicBezTo>
                      <a:pt x="2150" y="18"/>
                      <a:pt x="2114" y="36"/>
                      <a:pt x="2070" y="54"/>
                    </a:cubicBezTo>
                    <a:cubicBezTo>
                      <a:pt x="1213" y="518"/>
                      <a:pt x="0" y="2596"/>
                      <a:pt x="812" y="4158"/>
                    </a:cubicBezTo>
                    <a:cubicBezTo>
                      <a:pt x="1229" y="4966"/>
                      <a:pt x="1790" y="5360"/>
                      <a:pt x="2228" y="5360"/>
                    </a:cubicBezTo>
                    <a:cubicBezTo>
                      <a:pt x="2390" y="5360"/>
                      <a:pt x="2535" y="5307"/>
                      <a:pt x="2650" y="5201"/>
                    </a:cubicBezTo>
                    <a:cubicBezTo>
                      <a:pt x="2266" y="5059"/>
                      <a:pt x="1838" y="4702"/>
                      <a:pt x="1526" y="3836"/>
                    </a:cubicBezTo>
                    <a:cubicBezTo>
                      <a:pt x="1008" y="2391"/>
                      <a:pt x="1686" y="857"/>
                      <a:pt x="2186"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5"/>
              <p:cNvSpPr/>
              <p:nvPr/>
            </p:nvSpPr>
            <p:spPr>
              <a:xfrm flipH="1">
                <a:off x="1017697" y="4500055"/>
                <a:ext cx="33846" cy="103244"/>
              </a:xfrm>
              <a:custGeom>
                <a:avLst/>
                <a:gdLst/>
                <a:ahLst/>
                <a:cxnLst/>
                <a:rect l="l" t="t" r="r" b="b"/>
                <a:pathLst>
                  <a:path w="278" h="848" extrusionOk="0">
                    <a:moveTo>
                      <a:pt x="134" y="0"/>
                    </a:moveTo>
                    <a:cubicBezTo>
                      <a:pt x="63" y="0"/>
                      <a:pt x="1" y="62"/>
                      <a:pt x="1" y="134"/>
                    </a:cubicBezTo>
                    <a:lnTo>
                      <a:pt x="1" y="705"/>
                    </a:lnTo>
                    <a:cubicBezTo>
                      <a:pt x="1"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5"/>
              <p:cNvSpPr/>
              <p:nvPr/>
            </p:nvSpPr>
            <p:spPr>
              <a:xfrm flipH="1">
                <a:off x="986286"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4" y="848"/>
                      <a:pt x="277" y="785"/>
                      <a:pt x="277" y="705"/>
                    </a:cubicBezTo>
                    <a:lnTo>
                      <a:pt x="277" y="134"/>
                    </a:lnTo>
                    <a:cubicBezTo>
                      <a:pt x="277" y="62"/>
                      <a:pt x="214"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5"/>
              <p:cNvSpPr/>
              <p:nvPr/>
            </p:nvSpPr>
            <p:spPr>
              <a:xfrm flipH="1">
                <a:off x="952562" y="4500055"/>
                <a:ext cx="33846" cy="103244"/>
              </a:xfrm>
              <a:custGeom>
                <a:avLst/>
                <a:gdLst/>
                <a:ahLst/>
                <a:cxnLst/>
                <a:rect l="l" t="t" r="r" b="b"/>
                <a:pathLst>
                  <a:path w="278" h="848" extrusionOk="0">
                    <a:moveTo>
                      <a:pt x="135" y="0"/>
                    </a:moveTo>
                    <a:cubicBezTo>
                      <a:pt x="63" y="0"/>
                      <a:pt x="1" y="62"/>
                      <a:pt x="1" y="134"/>
                    </a:cubicBezTo>
                    <a:lnTo>
                      <a:pt x="1" y="705"/>
                    </a:lnTo>
                    <a:cubicBezTo>
                      <a:pt x="1" y="785"/>
                      <a:pt x="63" y="848"/>
                      <a:pt x="135" y="848"/>
                    </a:cubicBezTo>
                    <a:cubicBezTo>
                      <a:pt x="215" y="848"/>
                      <a:pt x="277" y="785"/>
                      <a:pt x="277" y="705"/>
                    </a:cubicBezTo>
                    <a:lnTo>
                      <a:pt x="277" y="134"/>
                    </a:lnTo>
                    <a:cubicBezTo>
                      <a:pt x="277" y="62"/>
                      <a:pt x="215"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5"/>
              <p:cNvSpPr/>
              <p:nvPr/>
            </p:nvSpPr>
            <p:spPr>
              <a:xfrm flipH="1">
                <a:off x="920055"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5"/>
              <p:cNvSpPr/>
              <p:nvPr/>
            </p:nvSpPr>
            <p:spPr>
              <a:xfrm flipH="1">
                <a:off x="1299055" y="4500055"/>
                <a:ext cx="33846" cy="103244"/>
              </a:xfrm>
              <a:custGeom>
                <a:avLst/>
                <a:gdLst/>
                <a:ahLst/>
                <a:cxnLst/>
                <a:rect l="l" t="t" r="r" b="b"/>
                <a:pathLst>
                  <a:path w="278" h="848" extrusionOk="0">
                    <a:moveTo>
                      <a:pt x="135" y="0"/>
                    </a:moveTo>
                    <a:cubicBezTo>
                      <a:pt x="63" y="0"/>
                      <a:pt x="1" y="62"/>
                      <a:pt x="1" y="134"/>
                    </a:cubicBezTo>
                    <a:lnTo>
                      <a:pt x="1" y="705"/>
                    </a:lnTo>
                    <a:cubicBezTo>
                      <a:pt x="1" y="785"/>
                      <a:pt x="63" y="848"/>
                      <a:pt x="135" y="848"/>
                    </a:cubicBezTo>
                    <a:cubicBezTo>
                      <a:pt x="215" y="848"/>
                      <a:pt x="278" y="785"/>
                      <a:pt x="278" y="705"/>
                    </a:cubicBezTo>
                    <a:lnTo>
                      <a:pt x="278" y="134"/>
                    </a:lnTo>
                    <a:cubicBezTo>
                      <a:pt x="278" y="62"/>
                      <a:pt x="215"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5"/>
              <p:cNvSpPr/>
              <p:nvPr/>
            </p:nvSpPr>
            <p:spPr>
              <a:xfrm flipH="1">
                <a:off x="1267522" y="4500055"/>
                <a:ext cx="33846" cy="103244"/>
              </a:xfrm>
              <a:custGeom>
                <a:avLst/>
                <a:gdLst/>
                <a:ahLst/>
                <a:cxnLst/>
                <a:rect l="l" t="t" r="r" b="b"/>
                <a:pathLst>
                  <a:path w="278" h="848" extrusionOk="0">
                    <a:moveTo>
                      <a:pt x="134" y="0"/>
                    </a:moveTo>
                    <a:cubicBezTo>
                      <a:pt x="63" y="0"/>
                      <a:pt x="1" y="62"/>
                      <a:pt x="1" y="134"/>
                    </a:cubicBezTo>
                    <a:lnTo>
                      <a:pt x="1" y="705"/>
                    </a:lnTo>
                    <a:cubicBezTo>
                      <a:pt x="1"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5"/>
              <p:cNvSpPr/>
              <p:nvPr/>
            </p:nvSpPr>
            <p:spPr>
              <a:xfrm flipH="1">
                <a:off x="1233920"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4" y="848"/>
                      <a:pt x="277" y="785"/>
                      <a:pt x="277" y="705"/>
                    </a:cubicBezTo>
                    <a:lnTo>
                      <a:pt x="277" y="134"/>
                    </a:lnTo>
                    <a:cubicBezTo>
                      <a:pt x="277" y="62"/>
                      <a:pt x="214"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5"/>
              <p:cNvSpPr/>
              <p:nvPr/>
            </p:nvSpPr>
            <p:spPr>
              <a:xfrm flipH="1">
                <a:off x="1201292" y="4500055"/>
                <a:ext cx="33846" cy="103244"/>
              </a:xfrm>
              <a:custGeom>
                <a:avLst/>
                <a:gdLst/>
                <a:ahLst/>
                <a:cxnLst/>
                <a:rect l="l" t="t" r="r" b="b"/>
                <a:pathLst>
                  <a:path w="278" h="848" extrusionOk="0">
                    <a:moveTo>
                      <a:pt x="144" y="0"/>
                    </a:moveTo>
                    <a:cubicBezTo>
                      <a:pt x="63" y="0"/>
                      <a:pt x="1" y="62"/>
                      <a:pt x="1" y="134"/>
                    </a:cubicBezTo>
                    <a:lnTo>
                      <a:pt x="1" y="705"/>
                    </a:lnTo>
                    <a:cubicBezTo>
                      <a:pt x="1" y="785"/>
                      <a:pt x="63" y="848"/>
                      <a:pt x="144" y="848"/>
                    </a:cubicBezTo>
                    <a:cubicBezTo>
                      <a:pt x="215" y="848"/>
                      <a:pt x="277" y="785"/>
                      <a:pt x="277" y="705"/>
                    </a:cubicBezTo>
                    <a:lnTo>
                      <a:pt x="277" y="134"/>
                    </a:lnTo>
                    <a:cubicBezTo>
                      <a:pt x="277" y="62"/>
                      <a:pt x="215"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45"/>
            <p:cNvGrpSpPr/>
            <p:nvPr/>
          </p:nvGrpSpPr>
          <p:grpSpPr>
            <a:xfrm>
              <a:off x="5848593" y="2317885"/>
              <a:ext cx="2170271" cy="2420025"/>
              <a:chOff x="5226818" y="2317885"/>
              <a:chExt cx="2170271" cy="2420025"/>
            </a:xfrm>
          </p:grpSpPr>
          <p:sp>
            <p:nvSpPr>
              <p:cNvPr id="2398" name="Google Shape;2398;p45"/>
              <p:cNvSpPr/>
              <p:nvPr/>
            </p:nvSpPr>
            <p:spPr>
              <a:xfrm flipH="1">
                <a:off x="6416169" y="2317885"/>
                <a:ext cx="450831" cy="252997"/>
              </a:xfrm>
              <a:custGeom>
                <a:avLst/>
                <a:gdLst/>
                <a:ahLst/>
                <a:cxnLst/>
                <a:rect l="l" t="t" r="r" b="b"/>
                <a:pathLst>
                  <a:path w="3703" h="2078" extrusionOk="0">
                    <a:moveTo>
                      <a:pt x="3569" y="1"/>
                    </a:moveTo>
                    <a:lnTo>
                      <a:pt x="125" y="45"/>
                    </a:lnTo>
                    <a:cubicBezTo>
                      <a:pt x="54" y="54"/>
                      <a:pt x="0" y="108"/>
                      <a:pt x="0" y="179"/>
                    </a:cubicBezTo>
                    <a:lnTo>
                      <a:pt x="0" y="1535"/>
                    </a:lnTo>
                    <a:cubicBezTo>
                      <a:pt x="0" y="1606"/>
                      <a:pt x="54" y="1660"/>
                      <a:pt x="125" y="1660"/>
                    </a:cubicBezTo>
                    <a:lnTo>
                      <a:pt x="1437" y="1660"/>
                    </a:lnTo>
                    <a:cubicBezTo>
                      <a:pt x="1472" y="1660"/>
                      <a:pt x="1508" y="1678"/>
                      <a:pt x="1526" y="1705"/>
                    </a:cubicBezTo>
                    <a:lnTo>
                      <a:pt x="1838" y="2052"/>
                    </a:lnTo>
                    <a:cubicBezTo>
                      <a:pt x="1851" y="2069"/>
                      <a:pt x="1870" y="2077"/>
                      <a:pt x="1889" y="2077"/>
                    </a:cubicBezTo>
                    <a:cubicBezTo>
                      <a:pt x="1920" y="2077"/>
                      <a:pt x="1952" y="2056"/>
                      <a:pt x="1963" y="2017"/>
                    </a:cubicBezTo>
                    <a:lnTo>
                      <a:pt x="2025" y="1740"/>
                    </a:lnTo>
                    <a:cubicBezTo>
                      <a:pt x="2043" y="1687"/>
                      <a:pt x="2088" y="1642"/>
                      <a:pt x="2150" y="1642"/>
                    </a:cubicBezTo>
                    <a:lnTo>
                      <a:pt x="3578" y="1642"/>
                    </a:lnTo>
                    <a:cubicBezTo>
                      <a:pt x="3640" y="1642"/>
                      <a:pt x="3703" y="1589"/>
                      <a:pt x="3703" y="1517"/>
                    </a:cubicBezTo>
                    <a:lnTo>
                      <a:pt x="3703" y="134"/>
                    </a:lnTo>
                    <a:cubicBezTo>
                      <a:pt x="3703" y="63"/>
                      <a:pt x="3640"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5"/>
              <p:cNvSpPr/>
              <p:nvPr/>
            </p:nvSpPr>
            <p:spPr>
              <a:xfrm flipH="1">
                <a:off x="6719199" y="2401528"/>
                <a:ext cx="28367" cy="28368"/>
              </a:xfrm>
              <a:custGeom>
                <a:avLst/>
                <a:gdLst/>
                <a:ahLst/>
                <a:cxnLst/>
                <a:rect l="l" t="t" r="r" b="b"/>
                <a:pathLst>
                  <a:path w="233" h="233" extrusionOk="0">
                    <a:moveTo>
                      <a:pt x="117" y="1"/>
                    </a:moveTo>
                    <a:cubicBezTo>
                      <a:pt x="54" y="1"/>
                      <a:pt x="1" y="54"/>
                      <a:pt x="1" y="117"/>
                    </a:cubicBezTo>
                    <a:cubicBezTo>
                      <a:pt x="1" y="179"/>
                      <a:pt x="54" y="232"/>
                      <a:pt x="117" y="232"/>
                    </a:cubicBezTo>
                    <a:cubicBezTo>
                      <a:pt x="179" y="232"/>
                      <a:pt x="233" y="179"/>
                      <a:pt x="233" y="117"/>
                    </a:cubicBezTo>
                    <a:cubicBezTo>
                      <a:pt x="233" y="54"/>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5"/>
              <p:cNvSpPr/>
              <p:nvPr/>
            </p:nvSpPr>
            <p:spPr>
              <a:xfrm flipH="1">
                <a:off x="6629106" y="2401528"/>
                <a:ext cx="28245" cy="28368"/>
              </a:xfrm>
              <a:custGeom>
                <a:avLst/>
                <a:gdLst/>
                <a:ahLst/>
                <a:cxnLst/>
                <a:rect l="l" t="t" r="r" b="b"/>
                <a:pathLst>
                  <a:path w="232" h="233" extrusionOk="0">
                    <a:moveTo>
                      <a:pt x="116" y="1"/>
                    </a:moveTo>
                    <a:cubicBezTo>
                      <a:pt x="54" y="1"/>
                      <a:pt x="0" y="54"/>
                      <a:pt x="0" y="117"/>
                    </a:cubicBezTo>
                    <a:cubicBezTo>
                      <a:pt x="0" y="179"/>
                      <a:pt x="54" y="232"/>
                      <a:pt x="116" y="232"/>
                    </a:cubicBezTo>
                    <a:cubicBezTo>
                      <a:pt x="178" y="232"/>
                      <a:pt x="232" y="179"/>
                      <a:pt x="232" y="117"/>
                    </a:cubicBezTo>
                    <a:cubicBezTo>
                      <a:pt x="232" y="54"/>
                      <a:pt x="178"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5"/>
              <p:cNvSpPr/>
              <p:nvPr/>
            </p:nvSpPr>
            <p:spPr>
              <a:xfrm flipH="1">
                <a:off x="6528055" y="2401528"/>
                <a:ext cx="28367" cy="28368"/>
              </a:xfrm>
              <a:custGeom>
                <a:avLst/>
                <a:gdLst/>
                <a:ahLst/>
                <a:cxnLst/>
                <a:rect l="l" t="t" r="r" b="b"/>
                <a:pathLst>
                  <a:path w="233" h="233" extrusionOk="0">
                    <a:moveTo>
                      <a:pt x="117" y="1"/>
                    </a:moveTo>
                    <a:cubicBezTo>
                      <a:pt x="54" y="1"/>
                      <a:pt x="1" y="54"/>
                      <a:pt x="1" y="117"/>
                    </a:cubicBezTo>
                    <a:cubicBezTo>
                      <a:pt x="1" y="179"/>
                      <a:pt x="54" y="232"/>
                      <a:pt x="117" y="232"/>
                    </a:cubicBezTo>
                    <a:cubicBezTo>
                      <a:pt x="179" y="232"/>
                      <a:pt x="233" y="179"/>
                      <a:pt x="233" y="117"/>
                    </a:cubicBezTo>
                    <a:cubicBezTo>
                      <a:pt x="233" y="54"/>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5"/>
              <p:cNvSpPr/>
              <p:nvPr/>
            </p:nvSpPr>
            <p:spPr>
              <a:xfrm flipH="1">
                <a:off x="5226818" y="4528135"/>
                <a:ext cx="2170271" cy="209775"/>
              </a:xfrm>
              <a:custGeom>
                <a:avLst/>
                <a:gdLst/>
                <a:ahLst/>
                <a:cxnLst/>
                <a:rect l="l" t="t" r="r" b="b"/>
                <a:pathLst>
                  <a:path w="17826" h="1723" extrusionOk="0">
                    <a:moveTo>
                      <a:pt x="8913" y="1"/>
                    </a:moveTo>
                    <a:cubicBezTo>
                      <a:pt x="3989" y="1"/>
                      <a:pt x="1" y="384"/>
                      <a:pt x="1" y="857"/>
                    </a:cubicBezTo>
                    <a:cubicBezTo>
                      <a:pt x="1" y="1339"/>
                      <a:pt x="3989" y="1723"/>
                      <a:pt x="8913" y="1723"/>
                    </a:cubicBezTo>
                    <a:cubicBezTo>
                      <a:pt x="13837" y="1723"/>
                      <a:pt x="17825" y="1339"/>
                      <a:pt x="17825" y="857"/>
                    </a:cubicBezTo>
                    <a:cubicBezTo>
                      <a:pt x="17825" y="384"/>
                      <a:pt x="13837" y="1"/>
                      <a:pt x="8913" y="1"/>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5"/>
              <p:cNvSpPr/>
              <p:nvPr/>
            </p:nvSpPr>
            <p:spPr>
              <a:xfrm flipH="1">
                <a:off x="6530247" y="4140483"/>
                <a:ext cx="706014" cy="507332"/>
              </a:xfrm>
              <a:custGeom>
                <a:avLst/>
                <a:gdLst/>
                <a:ahLst/>
                <a:cxnLst/>
                <a:rect l="l" t="t" r="r" b="b"/>
                <a:pathLst>
                  <a:path w="5799" h="4167" extrusionOk="0">
                    <a:moveTo>
                      <a:pt x="2364" y="0"/>
                    </a:moveTo>
                    <a:cubicBezTo>
                      <a:pt x="2364" y="0"/>
                      <a:pt x="2043" y="107"/>
                      <a:pt x="1651" y="241"/>
                    </a:cubicBezTo>
                    <a:cubicBezTo>
                      <a:pt x="1249" y="384"/>
                      <a:pt x="776" y="553"/>
                      <a:pt x="518" y="678"/>
                    </a:cubicBezTo>
                    <a:cubicBezTo>
                      <a:pt x="0" y="928"/>
                      <a:pt x="2337" y="4166"/>
                      <a:pt x="2337" y="4166"/>
                    </a:cubicBezTo>
                    <a:cubicBezTo>
                      <a:pt x="2337" y="4166"/>
                      <a:pt x="3408" y="3783"/>
                      <a:pt x="4291" y="3506"/>
                    </a:cubicBezTo>
                    <a:cubicBezTo>
                      <a:pt x="4809" y="3337"/>
                      <a:pt x="5264" y="3212"/>
                      <a:pt x="5406" y="3203"/>
                    </a:cubicBezTo>
                    <a:cubicBezTo>
                      <a:pt x="5799" y="3185"/>
                      <a:pt x="2364" y="0"/>
                      <a:pt x="23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5"/>
              <p:cNvSpPr/>
              <p:nvPr/>
            </p:nvSpPr>
            <p:spPr>
              <a:xfrm flipH="1">
                <a:off x="6883193" y="4201601"/>
                <a:ext cx="449735" cy="480669"/>
              </a:xfrm>
              <a:custGeom>
                <a:avLst/>
                <a:gdLst/>
                <a:ahLst/>
                <a:cxnLst/>
                <a:rect l="l" t="t" r="r" b="b"/>
                <a:pathLst>
                  <a:path w="3694" h="3948" extrusionOk="0">
                    <a:moveTo>
                      <a:pt x="1278" y="1"/>
                    </a:moveTo>
                    <a:cubicBezTo>
                      <a:pt x="1070" y="1"/>
                      <a:pt x="877" y="47"/>
                      <a:pt x="714" y="149"/>
                    </a:cubicBezTo>
                    <a:cubicBezTo>
                      <a:pt x="696" y="167"/>
                      <a:pt x="678" y="176"/>
                      <a:pt x="660" y="185"/>
                    </a:cubicBezTo>
                    <a:cubicBezTo>
                      <a:pt x="0" y="676"/>
                      <a:pt x="134" y="1978"/>
                      <a:pt x="705" y="2888"/>
                    </a:cubicBezTo>
                    <a:cubicBezTo>
                      <a:pt x="1121" y="3561"/>
                      <a:pt x="1786" y="3948"/>
                      <a:pt x="2395" y="3948"/>
                    </a:cubicBezTo>
                    <a:cubicBezTo>
                      <a:pt x="2634" y="3948"/>
                      <a:pt x="2865" y="3888"/>
                      <a:pt x="3069" y="3762"/>
                    </a:cubicBezTo>
                    <a:cubicBezTo>
                      <a:pt x="3479" y="3495"/>
                      <a:pt x="3693" y="3013"/>
                      <a:pt x="3685" y="2469"/>
                    </a:cubicBezTo>
                    <a:cubicBezTo>
                      <a:pt x="3676" y="2076"/>
                      <a:pt x="3551" y="1648"/>
                      <a:pt x="3301" y="1256"/>
                    </a:cubicBezTo>
                    <a:cubicBezTo>
                      <a:pt x="2853" y="533"/>
                      <a:pt x="1981" y="1"/>
                      <a:pt x="1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5"/>
              <p:cNvSpPr/>
              <p:nvPr/>
            </p:nvSpPr>
            <p:spPr>
              <a:xfrm flipH="1">
                <a:off x="6912534" y="4359146"/>
                <a:ext cx="307534" cy="273329"/>
              </a:xfrm>
              <a:custGeom>
                <a:avLst/>
                <a:gdLst/>
                <a:ahLst/>
                <a:cxnLst/>
                <a:rect l="l" t="t" r="r" b="b"/>
                <a:pathLst>
                  <a:path w="2526" h="2245" extrusionOk="0">
                    <a:moveTo>
                      <a:pt x="885" y="1"/>
                    </a:moveTo>
                    <a:cubicBezTo>
                      <a:pt x="673" y="1"/>
                      <a:pt x="484" y="64"/>
                      <a:pt x="358" y="220"/>
                    </a:cubicBezTo>
                    <a:cubicBezTo>
                      <a:pt x="1" y="648"/>
                      <a:pt x="251" y="1612"/>
                      <a:pt x="706" y="1987"/>
                    </a:cubicBezTo>
                    <a:cubicBezTo>
                      <a:pt x="915" y="2159"/>
                      <a:pt x="1169" y="2245"/>
                      <a:pt x="1415" y="2245"/>
                    </a:cubicBezTo>
                    <a:cubicBezTo>
                      <a:pt x="1703" y="2245"/>
                      <a:pt x="1981" y="2128"/>
                      <a:pt x="2169" y="1897"/>
                    </a:cubicBezTo>
                    <a:cubicBezTo>
                      <a:pt x="2526" y="1469"/>
                      <a:pt x="2436" y="818"/>
                      <a:pt x="1981" y="434"/>
                    </a:cubicBezTo>
                    <a:cubicBezTo>
                      <a:pt x="1692" y="196"/>
                      <a:pt x="1254" y="1"/>
                      <a:pt x="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5"/>
              <p:cNvSpPr/>
              <p:nvPr/>
            </p:nvSpPr>
            <p:spPr>
              <a:xfrm flipH="1">
                <a:off x="7177578" y="4277330"/>
                <a:ext cx="66352" cy="72198"/>
              </a:xfrm>
              <a:custGeom>
                <a:avLst/>
                <a:gdLst/>
                <a:ahLst/>
                <a:cxnLst/>
                <a:rect l="l" t="t" r="r" b="b"/>
                <a:pathLst>
                  <a:path w="545" h="593" extrusionOk="0">
                    <a:moveTo>
                      <a:pt x="185" y="0"/>
                    </a:moveTo>
                    <a:cubicBezTo>
                      <a:pt x="158" y="0"/>
                      <a:pt x="132" y="6"/>
                      <a:pt x="108" y="18"/>
                    </a:cubicBezTo>
                    <a:cubicBezTo>
                      <a:pt x="10" y="71"/>
                      <a:pt x="1" y="250"/>
                      <a:pt x="90" y="402"/>
                    </a:cubicBezTo>
                    <a:cubicBezTo>
                      <a:pt x="158" y="518"/>
                      <a:pt x="264" y="592"/>
                      <a:pt x="353" y="592"/>
                    </a:cubicBezTo>
                    <a:cubicBezTo>
                      <a:pt x="380" y="592"/>
                      <a:pt x="406" y="586"/>
                      <a:pt x="429" y="571"/>
                    </a:cubicBezTo>
                    <a:cubicBezTo>
                      <a:pt x="536" y="518"/>
                      <a:pt x="545" y="348"/>
                      <a:pt x="456" y="187"/>
                    </a:cubicBezTo>
                    <a:cubicBezTo>
                      <a:pt x="386" y="70"/>
                      <a:pt x="279"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5"/>
              <p:cNvSpPr/>
              <p:nvPr/>
            </p:nvSpPr>
            <p:spPr>
              <a:xfrm flipH="1">
                <a:off x="7206919" y="4359268"/>
                <a:ext cx="82667" cy="54057"/>
              </a:xfrm>
              <a:custGeom>
                <a:avLst/>
                <a:gdLst/>
                <a:ahLst/>
                <a:cxnLst/>
                <a:rect l="l" t="t" r="r" b="b"/>
                <a:pathLst>
                  <a:path w="679" h="444" extrusionOk="0">
                    <a:moveTo>
                      <a:pt x="265" y="0"/>
                    </a:moveTo>
                    <a:cubicBezTo>
                      <a:pt x="155" y="0"/>
                      <a:pt x="62" y="45"/>
                      <a:pt x="37" y="121"/>
                    </a:cubicBezTo>
                    <a:cubicBezTo>
                      <a:pt x="1" y="228"/>
                      <a:pt x="108" y="362"/>
                      <a:pt x="278" y="415"/>
                    </a:cubicBezTo>
                    <a:cubicBezTo>
                      <a:pt x="328" y="435"/>
                      <a:pt x="379" y="444"/>
                      <a:pt x="426" y="444"/>
                    </a:cubicBezTo>
                    <a:cubicBezTo>
                      <a:pt x="531" y="444"/>
                      <a:pt x="619" y="400"/>
                      <a:pt x="643" y="326"/>
                    </a:cubicBezTo>
                    <a:cubicBezTo>
                      <a:pt x="679" y="210"/>
                      <a:pt x="572" y="76"/>
                      <a:pt x="402" y="23"/>
                    </a:cubicBezTo>
                    <a:cubicBezTo>
                      <a:pt x="356" y="8"/>
                      <a:pt x="309"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5"/>
              <p:cNvSpPr/>
              <p:nvPr/>
            </p:nvSpPr>
            <p:spPr>
              <a:xfrm flipH="1">
                <a:off x="7097225" y="4258093"/>
                <a:ext cx="60874" cy="76581"/>
              </a:xfrm>
              <a:custGeom>
                <a:avLst/>
                <a:gdLst/>
                <a:ahLst/>
                <a:cxnLst/>
                <a:rect l="l" t="t" r="r" b="b"/>
                <a:pathLst>
                  <a:path w="500" h="629" extrusionOk="0">
                    <a:moveTo>
                      <a:pt x="210" y="0"/>
                    </a:moveTo>
                    <a:cubicBezTo>
                      <a:pt x="196" y="0"/>
                      <a:pt x="183" y="2"/>
                      <a:pt x="170" y="6"/>
                    </a:cubicBezTo>
                    <a:cubicBezTo>
                      <a:pt x="54" y="33"/>
                      <a:pt x="0" y="194"/>
                      <a:pt x="45" y="372"/>
                    </a:cubicBezTo>
                    <a:cubicBezTo>
                      <a:pt x="84" y="521"/>
                      <a:pt x="192" y="628"/>
                      <a:pt x="290" y="628"/>
                    </a:cubicBezTo>
                    <a:cubicBezTo>
                      <a:pt x="304" y="628"/>
                      <a:pt x="317" y="626"/>
                      <a:pt x="331" y="622"/>
                    </a:cubicBezTo>
                    <a:cubicBezTo>
                      <a:pt x="446" y="595"/>
                      <a:pt x="500" y="435"/>
                      <a:pt x="455" y="265"/>
                    </a:cubicBezTo>
                    <a:cubicBezTo>
                      <a:pt x="408" y="109"/>
                      <a:pt x="306"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5"/>
              <p:cNvSpPr/>
              <p:nvPr/>
            </p:nvSpPr>
            <p:spPr>
              <a:xfrm flipH="1">
                <a:off x="5366949" y="4140483"/>
                <a:ext cx="705040" cy="507332"/>
              </a:xfrm>
              <a:custGeom>
                <a:avLst/>
                <a:gdLst/>
                <a:ahLst/>
                <a:cxnLst/>
                <a:rect l="l" t="t" r="r" b="b"/>
                <a:pathLst>
                  <a:path w="5791" h="4167" extrusionOk="0">
                    <a:moveTo>
                      <a:pt x="3426" y="0"/>
                    </a:moveTo>
                    <a:cubicBezTo>
                      <a:pt x="3426" y="0"/>
                      <a:pt x="0" y="3185"/>
                      <a:pt x="384" y="3203"/>
                    </a:cubicBezTo>
                    <a:cubicBezTo>
                      <a:pt x="536" y="3212"/>
                      <a:pt x="991" y="3337"/>
                      <a:pt x="1499" y="3506"/>
                    </a:cubicBezTo>
                    <a:cubicBezTo>
                      <a:pt x="2391" y="3783"/>
                      <a:pt x="3453" y="4166"/>
                      <a:pt x="3453" y="4166"/>
                    </a:cubicBezTo>
                    <a:cubicBezTo>
                      <a:pt x="3453" y="4166"/>
                      <a:pt x="5790" y="928"/>
                      <a:pt x="5282" y="678"/>
                    </a:cubicBezTo>
                    <a:cubicBezTo>
                      <a:pt x="5014" y="553"/>
                      <a:pt x="4541" y="384"/>
                      <a:pt x="4140" y="241"/>
                    </a:cubicBezTo>
                    <a:cubicBezTo>
                      <a:pt x="3747" y="107"/>
                      <a:pt x="3426" y="0"/>
                      <a:pt x="3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5"/>
              <p:cNvSpPr/>
              <p:nvPr/>
            </p:nvSpPr>
            <p:spPr>
              <a:xfrm flipH="1">
                <a:off x="5270282" y="4201601"/>
                <a:ext cx="448761" cy="480669"/>
              </a:xfrm>
              <a:custGeom>
                <a:avLst/>
                <a:gdLst/>
                <a:ahLst/>
                <a:cxnLst/>
                <a:rect l="l" t="t" r="r" b="b"/>
                <a:pathLst>
                  <a:path w="3686" h="3948" extrusionOk="0">
                    <a:moveTo>
                      <a:pt x="2413" y="1"/>
                    </a:moveTo>
                    <a:cubicBezTo>
                      <a:pt x="1708" y="1"/>
                      <a:pt x="839" y="533"/>
                      <a:pt x="384" y="1256"/>
                    </a:cubicBezTo>
                    <a:cubicBezTo>
                      <a:pt x="135" y="1648"/>
                      <a:pt x="10" y="2076"/>
                      <a:pt x="10" y="2469"/>
                    </a:cubicBezTo>
                    <a:cubicBezTo>
                      <a:pt x="1" y="3013"/>
                      <a:pt x="206" y="3495"/>
                      <a:pt x="625" y="3762"/>
                    </a:cubicBezTo>
                    <a:cubicBezTo>
                      <a:pt x="827" y="3888"/>
                      <a:pt x="1056" y="3948"/>
                      <a:pt x="1294" y="3948"/>
                    </a:cubicBezTo>
                    <a:cubicBezTo>
                      <a:pt x="1900" y="3948"/>
                      <a:pt x="2567" y="3561"/>
                      <a:pt x="2989" y="2888"/>
                    </a:cubicBezTo>
                    <a:cubicBezTo>
                      <a:pt x="3560" y="1978"/>
                      <a:pt x="3685" y="676"/>
                      <a:pt x="3034" y="185"/>
                    </a:cubicBezTo>
                    <a:cubicBezTo>
                      <a:pt x="3016" y="176"/>
                      <a:pt x="2998" y="167"/>
                      <a:pt x="2980" y="149"/>
                    </a:cubicBezTo>
                    <a:cubicBezTo>
                      <a:pt x="2816" y="47"/>
                      <a:pt x="2621" y="1"/>
                      <a:pt x="2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5"/>
              <p:cNvSpPr/>
              <p:nvPr/>
            </p:nvSpPr>
            <p:spPr>
              <a:xfrm flipH="1">
                <a:off x="5383264" y="4359146"/>
                <a:ext cx="306438" cy="273329"/>
              </a:xfrm>
              <a:custGeom>
                <a:avLst/>
                <a:gdLst/>
                <a:ahLst/>
                <a:cxnLst/>
                <a:rect l="l" t="t" r="r" b="b"/>
                <a:pathLst>
                  <a:path w="2517" h="2245" extrusionOk="0">
                    <a:moveTo>
                      <a:pt x="1635" y="1"/>
                    </a:moveTo>
                    <a:cubicBezTo>
                      <a:pt x="1263" y="1"/>
                      <a:pt x="825" y="196"/>
                      <a:pt x="536" y="434"/>
                    </a:cubicBezTo>
                    <a:cubicBezTo>
                      <a:pt x="81" y="818"/>
                      <a:pt x="1" y="1469"/>
                      <a:pt x="349" y="1897"/>
                    </a:cubicBezTo>
                    <a:cubicBezTo>
                      <a:pt x="541" y="2128"/>
                      <a:pt x="819" y="2245"/>
                      <a:pt x="1105" y="2245"/>
                    </a:cubicBezTo>
                    <a:cubicBezTo>
                      <a:pt x="1350" y="2245"/>
                      <a:pt x="1602" y="2159"/>
                      <a:pt x="1812" y="1987"/>
                    </a:cubicBezTo>
                    <a:cubicBezTo>
                      <a:pt x="2276" y="1612"/>
                      <a:pt x="2516" y="648"/>
                      <a:pt x="2168" y="220"/>
                    </a:cubicBezTo>
                    <a:cubicBezTo>
                      <a:pt x="2039" y="64"/>
                      <a:pt x="1848"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5"/>
              <p:cNvSpPr/>
              <p:nvPr/>
            </p:nvSpPr>
            <p:spPr>
              <a:xfrm flipH="1">
                <a:off x="5359401" y="4277330"/>
                <a:ext cx="65257" cy="72198"/>
              </a:xfrm>
              <a:custGeom>
                <a:avLst/>
                <a:gdLst/>
                <a:ahLst/>
                <a:cxnLst/>
                <a:rect l="l" t="t" r="r" b="b"/>
                <a:pathLst>
                  <a:path w="536" h="593" extrusionOk="0">
                    <a:moveTo>
                      <a:pt x="356" y="0"/>
                    </a:moveTo>
                    <a:cubicBezTo>
                      <a:pt x="266" y="0"/>
                      <a:pt x="159" y="70"/>
                      <a:pt x="90" y="187"/>
                    </a:cubicBezTo>
                    <a:cubicBezTo>
                      <a:pt x="0" y="348"/>
                      <a:pt x="9" y="518"/>
                      <a:pt x="107" y="571"/>
                    </a:cubicBezTo>
                    <a:cubicBezTo>
                      <a:pt x="130" y="586"/>
                      <a:pt x="156" y="592"/>
                      <a:pt x="183" y="592"/>
                    </a:cubicBezTo>
                    <a:cubicBezTo>
                      <a:pt x="273" y="592"/>
                      <a:pt x="378" y="518"/>
                      <a:pt x="446" y="402"/>
                    </a:cubicBezTo>
                    <a:cubicBezTo>
                      <a:pt x="536" y="250"/>
                      <a:pt x="527" y="71"/>
                      <a:pt x="429" y="18"/>
                    </a:cubicBezTo>
                    <a:cubicBezTo>
                      <a:pt x="407" y="6"/>
                      <a:pt x="38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5"/>
              <p:cNvSpPr/>
              <p:nvPr/>
            </p:nvSpPr>
            <p:spPr>
              <a:xfrm flipH="1">
                <a:off x="5313746" y="4359268"/>
                <a:ext cx="82667" cy="54057"/>
              </a:xfrm>
              <a:custGeom>
                <a:avLst/>
                <a:gdLst/>
                <a:ahLst/>
                <a:cxnLst/>
                <a:rect l="l" t="t" r="r" b="b"/>
                <a:pathLst>
                  <a:path w="679" h="444" extrusionOk="0">
                    <a:moveTo>
                      <a:pt x="418" y="0"/>
                    </a:moveTo>
                    <a:cubicBezTo>
                      <a:pt x="374" y="0"/>
                      <a:pt x="326" y="8"/>
                      <a:pt x="277" y="23"/>
                    </a:cubicBezTo>
                    <a:cubicBezTo>
                      <a:pt x="107" y="76"/>
                      <a:pt x="0" y="210"/>
                      <a:pt x="36" y="326"/>
                    </a:cubicBezTo>
                    <a:cubicBezTo>
                      <a:pt x="61" y="400"/>
                      <a:pt x="149" y="444"/>
                      <a:pt x="256" y="444"/>
                    </a:cubicBezTo>
                    <a:cubicBezTo>
                      <a:pt x="305" y="444"/>
                      <a:pt x="358" y="435"/>
                      <a:pt x="411" y="415"/>
                    </a:cubicBezTo>
                    <a:cubicBezTo>
                      <a:pt x="580" y="362"/>
                      <a:pt x="678" y="228"/>
                      <a:pt x="643" y="121"/>
                    </a:cubicBezTo>
                    <a:cubicBezTo>
                      <a:pt x="617" y="45"/>
                      <a:pt x="528"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5"/>
              <p:cNvSpPr/>
              <p:nvPr/>
            </p:nvSpPr>
            <p:spPr>
              <a:xfrm flipH="1">
                <a:off x="5445233" y="4258093"/>
                <a:ext cx="59778" cy="76581"/>
              </a:xfrm>
              <a:custGeom>
                <a:avLst/>
                <a:gdLst/>
                <a:ahLst/>
                <a:cxnLst/>
                <a:rect l="l" t="t" r="r" b="b"/>
                <a:pathLst>
                  <a:path w="491" h="629" extrusionOk="0">
                    <a:moveTo>
                      <a:pt x="288" y="0"/>
                    </a:moveTo>
                    <a:cubicBezTo>
                      <a:pt x="185" y="0"/>
                      <a:pt x="84" y="109"/>
                      <a:pt x="45" y="265"/>
                    </a:cubicBezTo>
                    <a:cubicBezTo>
                      <a:pt x="0" y="435"/>
                      <a:pt x="54" y="595"/>
                      <a:pt x="161" y="622"/>
                    </a:cubicBezTo>
                    <a:cubicBezTo>
                      <a:pt x="175" y="626"/>
                      <a:pt x="189" y="628"/>
                      <a:pt x="204" y="628"/>
                    </a:cubicBezTo>
                    <a:cubicBezTo>
                      <a:pt x="306" y="628"/>
                      <a:pt x="407" y="521"/>
                      <a:pt x="446" y="372"/>
                    </a:cubicBezTo>
                    <a:cubicBezTo>
                      <a:pt x="491" y="194"/>
                      <a:pt x="437" y="33"/>
                      <a:pt x="330" y="6"/>
                    </a:cubicBezTo>
                    <a:cubicBezTo>
                      <a:pt x="316" y="2"/>
                      <a:pt x="302"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5"/>
              <p:cNvSpPr/>
              <p:nvPr/>
            </p:nvSpPr>
            <p:spPr>
              <a:xfrm flipH="1">
                <a:off x="6615957" y="2685936"/>
                <a:ext cx="335780" cy="271990"/>
              </a:xfrm>
              <a:custGeom>
                <a:avLst/>
                <a:gdLst/>
                <a:ahLst/>
                <a:cxnLst/>
                <a:rect l="l" t="t" r="r" b="b"/>
                <a:pathLst>
                  <a:path w="2758" h="2234" extrusionOk="0">
                    <a:moveTo>
                      <a:pt x="1082" y="0"/>
                    </a:moveTo>
                    <a:cubicBezTo>
                      <a:pt x="855" y="0"/>
                      <a:pt x="643" y="75"/>
                      <a:pt x="473" y="269"/>
                    </a:cubicBezTo>
                    <a:cubicBezTo>
                      <a:pt x="0" y="823"/>
                      <a:pt x="723" y="1492"/>
                      <a:pt x="1312" y="1893"/>
                    </a:cubicBezTo>
                    <a:cubicBezTo>
                      <a:pt x="1614" y="2103"/>
                      <a:pt x="1876" y="2234"/>
                      <a:pt x="1914" y="2234"/>
                    </a:cubicBezTo>
                    <a:cubicBezTo>
                      <a:pt x="1916" y="2234"/>
                      <a:pt x="1918" y="2233"/>
                      <a:pt x="1918" y="2232"/>
                    </a:cubicBezTo>
                    <a:cubicBezTo>
                      <a:pt x="1927" y="2214"/>
                      <a:pt x="2043" y="2027"/>
                      <a:pt x="2177" y="1786"/>
                    </a:cubicBezTo>
                    <a:cubicBezTo>
                      <a:pt x="2320" y="1563"/>
                      <a:pt x="2480" y="1304"/>
                      <a:pt x="2596" y="1108"/>
                    </a:cubicBezTo>
                    <a:cubicBezTo>
                      <a:pt x="2695" y="956"/>
                      <a:pt x="2757" y="849"/>
                      <a:pt x="2757" y="849"/>
                    </a:cubicBezTo>
                    <a:cubicBezTo>
                      <a:pt x="2757" y="849"/>
                      <a:pt x="2588" y="689"/>
                      <a:pt x="2320" y="501"/>
                    </a:cubicBezTo>
                    <a:cubicBezTo>
                      <a:pt x="1987" y="268"/>
                      <a:pt x="1510" y="0"/>
                      <a:pt x="1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5"/>
              <p:cNvSpPr/>
              <p:nvPr/>
            </p:nvSpPr>
            <p:spPr>
              <a:xfrm flipH="1">
                <a:off x="6635558" y="2747541"/>
                <a:ext cx="207579" cy="155962"/>
              </a:xfrm>
              <a:custGeom>
                <a:avLst/>
                <a:gdLst/>
                <a:ahLst/>
                <a:cxnLst/>
                <a:rect l="l" t="t" r="r" b="b"/>
                <a:pathLst>
                  <a:path w="1705" h="1281" extrusionOk="0">
                    <a:moveTo>
                      <a:pt x="425" y="0"/>
                    </a:moveTo>
                    <a:cubicBezTo>
                      <a:pt x="307" y="0"/>
                      <a:pt x="211" y="38"/>
                      <a:pt x="152" y="129"/>
                    </a:cubicBezTo>
                    <a:cubicBezTo>
                      <a:pt x="1" y="370"/>
                      <a:pt x="295" y="665"/>
                      <a:pt x="652" y="914"/>
                    </a:cubicBezTo>
                    <a:cubicBezTo>
                      <a:pt x="866" y="1057"/>
                      <a:pt x="1107" y="1191"/>
                      <a:pt x="1285" y="1280"/>
                    </a:cubicBezTo>
                    <a:cubicBezTo>
                      <a:pt x="1428" y="1057"/>
                      <a:pt x="1588" y="798"/>
                      <a:pt x="1704" y="602"/>
                    </a:cubicBezTo>
                    <a:cubicBezTo>
                      <a:pt x="1553" y="495"/>
                      <a:pt x="1357" y="370"/>
                      <a:pt x="1160" y="254"/>
                    </a:cubicBezTo>
                    <a:cubicBezTo>
                      <a:pt x="900" y="113"/>
                      <a:pt x="629"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5"/>
              <p:cNvSpPr/>
              <p:nvPr/>
            </p:nvSpPr>
            <p:spPr>
              <a:xfrm flipH="1">
                <a:off x="6615957" y="2746932"/>
                <a:ext cx="176169" cy="210993"/>
              </a:xfrm>
              <a:custGeom>
                <a:avLst/>
                <a:gdLst/>
                <a:ahLst/>
                <a:cxnLst/>
                <a:rect l="l" t="t" r="r" b="b"/>
                <a:pathLst>
                  <a:path w="1447" h="1733" extrusionOk="0">
                    <a:moveTo>
                      <a:pt x="1009" y="0"/>
                    </a:moveTo>
                    <a:cubicBezTo>
                      <a:pt x="929" y="72"/>
                      <a:pt x="839" y="161"/>
                      <a:pt x="741" y="259"/>
                    </a:cubicBezTo>
                    <a:cubicBezTo>
                      <a:pt x="572" y="438"/>
                      <a:pt x="393" y="661"/>
                      <a:pt x="233" y="919"/>
                    </a:cubicBezTo>
                    <a:cubicBezTo>
                      <a:pt x="144" y="1062"/>
                      <a:pt x="63" y="1223"/>
                      <a:pt x="1" y="1392"/>
                    </a:cubicBezTo>
                    <a:cubicBezTo>
                      <a:pt x="303" y="1602"/>
                      <a:pt x="565" y="1733"/>
                      <a:pt x="603" y="1733"/>
                    </a:cubicBezTo>
                    <a:cubicBezTo>
                      <a:pt x="605" y="1733"/>
                      <a:pt x="607" y="1732"/>
                      <a:pt x="607" y="1731"/>
                    </a:cubicBezTo>
                    <a:cubicBezTo>
                      <a:pt x="616" y="1713"/>
                      <a:pt x="732" y="1526"/>
                      <a:pt x="866" y="1285"/>
                    </a:cubicBezTo>
                    <a:cubicBezTo>
                      <a:pt x="1009" y="1062"/>
                      <a:pt x="1169" y="803"/>
                      <a:pt x="1285" y="607"/>
                    </a:cubicBezTo>
                    <a:cubicBezTo>
                      <a:pt x="1384" y="455"/>
                      <a:pt x="1446" y="348"/>
                      <a:pt x="1446" y="348"/>
                    </a:cubicBezTo>
                    <a:cubicBezTo>
                      <a:pt x="1446" y="348"/>
                      <a:pt x="1277" y="188"/>
                      <a:pt x="1009"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5"/>
              <p:cNvSpPr/>
              <p:nvPr/>
            </p:nvSpPr>
            <p:spPr>
              <a:xfrm flipH="1">
                <a:off x="5698224" y="2663047"/>
                <a:ext cx="333588" cy="285139"/>
              </a:xfrm>
              <a:custGeom>
                <a:avLst/>
                <a:gdLst/>
                <a:ahLst/>
                <a:cxnLst/>
                <a:rect l="l" t="t" r="r" b="b"/>
                <a:pathLst>
                  <a:path w="2740" h="2342" extrusionOk="0">
                    <a:moveTo>
                      <a:pt x="1672" y="1"/>
                    </a:moveTo>
                    <a:cubicBezTo>
                      <a:pt x="1212" y="1"/>
                      <a:pt x="717" y="373"/>
                      <a:pt x="384" y="681"/>
                    </a:cubicBezTo>
                    <a:cubicBezTo>
                      <a:pt x="152" y="904"/>
                      <a:pt x="1" y="1091"/>
                      <a:pt x="1" y="1091"/>
                    </a:cubicBezTo>
                    <a:cubicBezTo>
                      <a:pt x="1" y="1091"/>
                      <a:pt x="81" y="1180"/>
                      <a:pt x="197" y="1323"/>
                    </a:cubicBezTo>
                    <a:cubicBezTo>
                      <a:pt x="340" y="1501"/>
                      <a:pt x="545" y="1733"/>
                      <a:pt x="705" y="1938"/>
                    </a:cubicBezTo>
                    <a:cubicBezTo>
                      <a:pt x="884" y="2152"/>
                      <a:pt x="1018" y="2322"/>
                      <a:pt x="1026" y="2340"/>
                    </a:cubicBezTo>
                    <a:cubicBezTo>
                      <a:pt x="1027" y="2341"/>
                      <a:pt x="1028" y="2341"/>
                      <a:pt x="1029" y="2341"/>
                    </a:cubicBezTo>
                    <a:cubicBezTo>
                      <a:pt x="1059" y="2341"/>
                      <a:pt x="1307" y="2167"/>
                      <a:pt x="1580" y="1921"/>
                    </a:cubicBezTo>
                    <a:cubicBezTo>
                      <a:pt x="2106" y="1448"/>
                      <a:pt x="2739" y="672"/>
                      <a:pt x="2186" y="199"/>
                    </a:cubicBezTo>
                    <a:cubicBezTo>
                      <a:pt x="2028" y="58"/>
                      <a:pt x="1853"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flipH="1">
                <a:off x="5806823" y="2728426"/>
                <a:ext cx="201127" cy="170694"/>
              </a:xfrm>
              <a:custGeom>
                <a:avLst/>
                <a:gdLst/>
                <a:ahLst/>
                <a:cxnLst/>
                <a:rect l="l" t="t" r="r" b="b"/>
                <a:pathLst>
                  <a:path w="1652" h="1402" extrusionOk="0">
                    <a:moveTo>
                      <a:pt x="1249" y="0"/>
                    </a:moveTo>
                    <a:cubicBezTo>
                      <a:pt x="1040" y="0"/>
                      <a:pt x="761" y="166"/>
                      <a:pt x="491" y="367"/>
                    </a:cubicBezTo>
                    <a:cubicBezTo>
                      <a:pt x="313" y="500"/>
                      <a:pt x="144" y="652"/>
                      <a:pt x="1" y="786"/>
                    </a:cubicBezTo>
                    <a:cubicBezTo>
                      <a:pt x="144" y="964"/>
                      <a:pt x="349" y="1196"/>
                      <a:pt x="509" y="1401"/>
                    </a:cubicBezTo>
                    <a:cubicBezTo>
                      <a:pt x="679" y="1285"/>
                      <a:pt x="893" y="1125"/>
                      <a:pt x="1089" y="946"/>
                    </a:cubicBezTo>
                    <a:cubicBezTo>
                      <a:pt x="1410" y="652"/>
                      <a:pt x="1651" y="313"/>
                      <a:pt x="1473" y="99"/>
                    </a:cubicBezTo>
                    <a:cubicBezTo>
                      <a:pt x="1414" y="30"/>
                      <a:pt x="1338"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flipH="1">
                <a:off x="5839451" y="2745837"/>
                <a:ext cx="192361" cy="202349"/>
              </a:xfrm>
              <a:custGeom>
                <a:avLst/>
                <a:gdLst/>
                <a:ahLst/>
                <a:cxnLst/>
                <a:rect l="l" t="t" r="r" b="b"/>
                <a:pathLst>
                  <a:path w="1580" h="1662" extrusionOk="0">
                    <a:moveTo>
                      <a:pt x="384" y="1"/>
                    </a:moveTo>
                    <a:cubicBezTo>
                      <a:pt x="152" y="224"/>
                      <a:pt x="1" y="411"/>
                      <a:pt x="1" y="411"/>
                    </a:cubicBezTo>
                    <a:cubicBezTo>
                      <a:pt x="1" y="411"/>
                      <a:pt x="81" y="500"/>
                      <a:pt x="197" y="643"/>
                    </a:cubicBezTo>
                    <a:cubicBezTo>
                      <a:pt x="340" y="821"/>
                      <a:pt x="545" y="1053"/>
                      <a:pt x="705" y="1258"/>
                    </a:cubicBezTo>
                    <a:cubicBezTo>
                      <a:pt x="884" y="1472"/>
                      <a:pt x="1018" y="1642"/>
                      <a:pt x="1026" y="1660"/>
                    </a:cubicBezTo>
                    <a:cubicBezTo>
                      <a:pt x="1027" y="1661"/>
                      <a:pt x="1028" y="1661"/>
                      <a:pt x="1029" y="1661"/>
                    </a:cubicBezTo>
                    <a:cubicBezTo>
                      <a:pt x="1059" y="1661"/>
                      <a:pt x="1307" y="1487"/>
                      <a:pt x="1580" y="1241"/>
                    </a:cubicBezTo>
                    <a:cubicBezTo>
                      <a:pt x="1490" y="1080"/>
                      <a:pt x="1392" y="937"/>
                      <a:pt x="1285" y="803"/>
                    </a:cubicBezTo>
                    <a:cubicBezTo>
                      <a:pt x="1089" y="563"/>
                      <a:pt x="884" y="375"/>
                      <a:pt x="687" y="224"/>
                    </a:cubicBezTo>
                    <a:cubicBezTo>
                      <a:pt x="580" y="134"/>
                      <a:pt x="473" y="63"/>
                      <a:pt x="38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flipH="1">
                <a:off x="5591817" y="2617269"/>
                <a:ext cx="1472901" cy="1961027"/>
              </a:xfrm>
              <a:custGeom>
                <a:avLst/>
                <a:gdLst/>
                <a:ahLst/>
                <a:cxnLst/>
                <a:rect l="l" t="t" r="r" b="b"/>
                <a:pathLst>
                  <a:path w="12098" h="16107" extrusionOk="0">
                    <a:moveTo>
                      <a:pt x="5576" y="1"/>
                    </a:moveTo>
                    <a:cubicBezTo>
                      <a:pt x="5248" y="1"/>
                      <a:pt x="4257" y="299"/>
                      <a:pt x="2980" y="1886"/>
                    </a:cubicBezTo>
                    <a:cubicBezTo>
                      <a:pt x="1437" y="3813"/>
                      <a:pt x="1303" y="6400"/>
                      <a:pt x="777" y="7551"/>
                    </a:cubicBezTo>
                    <a:cubicBezTo>
                      <a:pt x="254" y="8695"/>
                      <a:pt x="233" y="10165"/>
                      <a:pt x="390" y="10165"/>
                    </a:cubicBezTo>
                    <a:cubicBezTo>
                      <a:pt x="391" y="10165"/>
                      <a:pt x="392" y="10165"/>
                      <a:pt x="393" y="10165"/>
                    </a:cubicBezTo>
                    <a:cubicBezTo>
                      <a:pt x="403" y="10164"/>
                      <a:pt x="413" y="10163"/>
                      <a:pt x="422" y="10163"/>
                    </a:cubicBezTo>
                    <a:cubicBezTo>
                      <a:pt x="556" y="10163"/>
                      <a:pt x="508" y="10289"/>
                      <a:pt x="491" y="10415"/>
                    </a:cubicBezTo>
                    <a:cubicBezTo>
                      <a:pt x="482" y="10540"/>
                      <a:pt x="1" y="16071"/>
                      <a:pt x="5362" y="16106"/>
                    </a:cubicBezTo>
                    <a:cubicBezTo>
                      <a:pt x="5399" y="16106"/>
                      <a:pt x="5436" y="16107"/>
                      <a:pt x="5473" y="16107"/>
                    </a:cubicBezTo>
                    <a:cubicBezTo>
                      <a:pt x="10741" y="16107"/>
                      <a:pt x="11341" y="14211"/>
                      <a:pt x="11652" y="12422"/>
                    </a:cubicBezTo>
                    <a:cubicBezTo>
                      <a:pt x="11945" y="10717"/>
                      <a:pt x="11686" y="10222"/>
                      <a:pt x="11751" y="10222"/>
                    </a:cubicBezTo>
                    <a:cubicBezTo>
                      <a:pt x="11755" y="10222"/>
                      <a:pt x="11761" y="10224"/>
                      <a:pt x="11767" y="10227"/>
                    </a:cubicBezTo>
                    <a:cubicBezTo>
                      <a:pt x="11847" y="10276"/>
                      <a:pt x="11927" y="10376"/>
                      <a:pt x="11983" y="10376"/>
                    </a:cubicBezTo>
                    <a:cubicBezTo>
                      <a:pt x="12009" y="10376"/>
                      <a:pt x="12030" y="10355"/>
                      <a:pt x="12044" y="10299"/>
                    </a:cubicBezTo>
                    <a:cubicBezTo>
                      <a:pt x="12098" y="10111"/>
                      <a:pt x="11812" y="8586"/>
                      <a:pt x="11339" y="7266"/>
                    </a:cubicBezTo>
                    <a:cubicBezTo>
                      <a:pt x="10858" y="5954"/>
                      <a:pt x="10858" y="5214"/>
                      <a:pt x="10117" y="3206"/>
                    </a:cubicBezTo>
                    <a:cubicBezTo>
                      <a:pt x="9377" y="1199"/>
                      <a:pt x="7253" y="494"/>
                      <a:pt x="6932" y="477"/>
                    </a:cubicBezTo>
                    <a:cubicBezTo>
                      <a:pt x="6602" y="459"/>
                      <a:pt x="6977" y="325"/>
                      <a:pt x="6959" y="191"/>
                    </a:cubicBezTo>
                    <a:cubicBezTo>
                      <a:pt x="6955" y="162"/>
                      <a:pt x="6904" y="149"/>
                      <a:pt x="6823" y="149"/>
                    </a:cubicBezTo>
                    <a:cubicBezTo>
                      <a:pt x="6560" y="149"/>
                      <a:pt x="5974" y="282"/>
                      <a:pt x="5612" y="405"/>
                    </a:cubicBezTo>
                    <a:cubicBezTo>
                      <a:pt x="5612" y="405"/>
                      <a:pt x="5746" y="129"/>
                      <a:pt x="5692" y="31"/>
                    </a:cubicBezTo>
                    <a:cubicBezTo>
                      <a:pt x="5685" y="14"/>
                      <a:pt x="5645" y="1"/>
                      <a:pt x="55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5"/>
              <p:cNvSpPr/>
              <p:nvPr/>
            </p:nvSpPr>
            <p:spPr>
              <a:xfrm flipH="1">
                <a:off x="6510645" y="2882684"/>
                <a:ext cx="41394" cy="77190"/>
              </a:xfrm>
              <a:custGeom>
                <a:avLst/>
                <a:gdLst/>
                <a:ahLst/>
                <a:cxnLst/>
                <a:rect l="l" t="t" r="r" b="b"/>
                <a:pathLst>
                  <a:path w="340" h="634" extrusionOk="0">
                    <a:moveTo>
                      <a:pt x="170" y="1"/>
                    </a:moveTo>
                    <a:cubicBezTo>
                      <a:pt x="72" y="1"/>
                      <a:pt x="0" y="134"/>
                      <a:pt x="0" y="313"/>
                    </a:cubicBezTo>
                    <a:cubicBezTo>
                      <a:pt x="0" y="491"/>
                      <a:pt x="72" y="634"/>
                      <a:pt x="170" y="634"/>
                    </a:cubicBezTo>
                    <a:cubicBezTo>
                      <a:pt x="268" y="634"/>
                      <a:pt x="339" y="491"/>
                      <a:pt x="339" y="313"/>
                    </a:cubicBezTo>
                    <a:cubicBezTo>
                      <a:pt x="339" y="134"/>
                      <a:pt x="268"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flipH="1">
                <a:off x="6561658" y="3070544"/>
                <a:ext cx="157663" cy="77311"/>
              </a:xfrm>
              <a:custGeom>
                <a:avLst/>
                <a:gdLst/>
                <a:ahLst/>
                <a:cxnLst/>
                <a:rect l="l" t="t" r="r" b="b"/>
                <a:pathLst>
                  <a:path w="1295" h="635" extrusionOk="0">
                    <a:moveTo>
                      <a:pt x="652" y="1"/>
                    </a:moveTo>
                    <a:cubicBezTo>
                      <a:pt x="295" y="1"/>
                      <a:pt x="1" y="144"/>
                      <a:pt x="1" y="322"/>
                    </a:cubicBezTo>
                    <a:cubicBezTo>
                      <a:pt x="1" y="492"/>
                      <a:pt x="295" y="634"/>
                      <a:pt x="652" y="634"/>
                    </a:cubicBezTo>
                    <a:cubicBezTo>
                      <a:pt x="1000" y="634"/>
                      <a:pt x="1294" y="492"/>
                      <a:pt x="1294" y="322"/>
                    </a:cubicBezTo>
                    <a:cubicBezTo>
                      <a:pt x="1294" y="144"/>
                      <a:pt x="1000" y="1"/>
                      <a:pt x="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flipH="1">
                <a:off x="6088182" y="2882684"/>
                <a:ext cx="42490" cy="77190"/>
              </a:xfrm>
              <a:custGeom>
                <a:avLst/>
                <a:gdLst/>
                <a:ahLst/>
                <a:cxnLst/>
                <a:rect l="l" t="t" r="r" b="b"/>
                <a:pathLst>
                  <a:path w="349" h="634" extrusionOk="0">
                    <a:moveTo>
                      <a:pt x="179" y="1"/>
                    </a:moveTo>
                    <a:cubicBezTo>
                      <a:pt x="81" y="1"/>
                      <a:pt x="1" y="134"/>
                      <a:pt x="1" y="313"/>
                    </a:cubicBezTo>
                    <a:cubicBezTo>
                      <a:pt x="1" y="491"/>
                      <a:pt x="81" y="634"/>
                      <a:pt x="179" y="634"/>
                    </a:cubicBezTo>
                    <a:cubicBezTo>
                      <a:pt x="268" y="634"/>
                      <a:pt x="349" y="491"/>
                      <a:pt x="349" y="313"/>
                    </a:cubicBezTo>
                    <a:cubicBezTo>
                      <a:pt x="349" y="134"/>
                      <a:pt x="26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5"/>
              <p:cNvSpPr/>
              <p:nvPr/>
            </p:nvSpPr>
            <p:spPr>
              <a:xfrm flipH="1">
                <a:off x="5921996" y="3070544"/>
                <a:ext cx="156567" cy="77311"/>
              </a:xfrm>
              <a:custGeom>
                <a:avLst/>
                <a:gdLst/>
                <a:ahLst/>
                <a:cxnLst/>
                <a:rect l="l" t="t" r="r" b="b"/>
                <a:pathLst>
                  <a:path w="1286" h="635" extrusionOk="0">
                    <a:moveTo>
                      <a:pt x="643" y="1"/>
                    </a:moveTo>
                    <a:cubicBezTo>
                      <a:pt x="286" y="1"/>
                      <a:pt x="1" y="144"/>
                      <a:pt x="1" y="322"/>
                    </a:cubicBezTo>
                    <a:cubicBezTo>
                      <a:pt x="1" y="492"/>
                      <a:pt x="286" y="634"/>
                      <a:pt x="643" y="634"/>
                    </a:cubicBezTo>
                    <a:cubicBezTo>
                      <a:pt x="1000" y="634"/>
                      <a:pt x="1286" y="492"/>
                      <a:pt x="1286" y="322"/>
                    </a:cubicBezTo>
                    <a:cubicBezTo>
                      <a:pt x="1286" y="144"/>
                      <a:pt x="1000"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5"/>
              <p:cNvSpPr/>
              <p:nvPr/>
            </p:nvSpPr>
            <p:spPr>
              <a:xfrm flipH="1">
                <a:off x="6131645" y="2854438"/>
                <a:ext cx="380217" cy="532291"/>
              </a:xfrm>
              <a:custGeom>
                <a:avLst/>
                <a:gdLst/>
                <a:ahLst/>
                <a:cxnLst/>
                <a:rect l="l" t="t" r="r" b="b"/>
                <a:pathLst>
                  <a:path w="3123" h="4372" extrusionOk="0">
                    <a:moveTo>
                      <a:pt x="1562" y="1"/>
                    </a:moveTo>
                    <a:cubicBezTo>
                      <a:pt x="1499" y="1"/>
                      <a:pt x="1437" y="1"/>
                      <a:pt x="1383" y="10"/>
                    </a:cubicBezTo>
                    <a:cubicBezTo>
                      <a:pt x="607" y="134"/>
                      <a:pt x="0" y="1062"/>
                      <a:pt x="0" y="2186"/>
                    </a:cubicBezTo>
                    <a:cubicBezTo>
                      <a:pt x="0" y="3391"/>
                      <a:pt x="696" y="4372"/>
                      <a:pt x="1562" y="4372"/>
                    </a:cubicBezTo>
                    <a:cubicBezTo>
                      <a:pt x="2034" y="4372"/>
                      <a:pt x="2454" y="4086"/>
                      <a:pt x="2739" y="3623"/>
                    </a:cubicBezTo>
                    <a:cubicBezTo>
                      <a:pt x="2980" y="3239"/>
                      <a:pt x="3123" y="2739"/>
                      <a:pt x="3123" y="2186"/>
                    </a:cubicBezTo>
                    <a:cubicBezTo>
                      <a:pt x="3123" y="982"/>
                      <a:pt x="2427"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5"/>
              <p:cNvSpPr/>
              <p:nvPr/>
            </p:nvSpPr>
            <p:spPr>
              <a:xfrm flipH="1">
                <a:off x="6320598" y="3023914"/>
                <a:ext cx="15340" cy="148900"/>
              </a:xfrm>
              <a:custGeom>
                <a:avLst/>
                <a:gdLst/>
                <a:ahLst/>
                <a:cxnLst/>
                <a:rect l="l" t="t" r="r" b="b"/>
                <a:pathLst>
                  <a:path w="126" h="1223" extrusionOk="0">
                    <a:moveTo>
                      <a:pt x="63" y="0"/>
                    </a:moveTo>
                    <a:cubicBezTo>
                      <a:pt x="27" y="0"/>
                      <a:pt x="1" y="36"/>
                      <a:pt x="1" y="63"/>
                    </a:cubicBezTo>
                    <a:lnTo>
                      <a:pt x="1" y="1160"/>
                    </a:lnTo>
                    <a:cubicBezTo>
                      <a:pt x="1" y="1196"/>
                      <a:pt x="27" y="1222"/>
                      <a:pt x="63" y="1222"/>
                    </a:cubicBezTo>
                    <a:cubicBezTo>
                      <a:pt x="99" y="1222"/>
                      <a:pt x="126" y="1196"/>
                      <a:pt x="126" y="1160"/>
                    </a:cubicBezTo>
                    <a:lnTo>
                      <a:pt x="126" y="63"/>
                    </a:lnTo>
                    <a:cubicBezTo>
                      <a:pt x="126" y="36"/>
                      <a:pt x="9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5"/>
              <p:cNvSpPr/>
              <p:nvPr/>
            </p:nvSpPr>
            <p:spPr>
              <a:xfrm flipH="1">
                <a:off x="6254367" y="2947820"/>
                <a:ext cx="147801" cy="83764"/>
              </a:xfrm>
              <a:custGeom>
                <a:avLst/>
                <a:gdLst/>
                <a:ahLst/>
                <a:cxnLst/>
                <a:rect l="l" t="t" r="r" b="b"/>
                <a:pathLst>
                  <a:path w="1214" h="688" extrusionOk="0">
                    <a:moveTo>
                      <a:pt x="607" y="1"/>
                    </a:moveTo>
                    <a:cubicBezTo>
                      <a:pt x="518" y="1"/>
                      <a:pt x="438" y="10"/>
                      <a:pt x="366" y="28"/>
                    </a:cubicBezTo>
                    <a:cubicBezTo>
                      <a:pt x="152" y="81"/>
                      <a:pt x="0" y="206"/>
                      <a:pt x="0" y="349"/>
                    </a:cubicBezTo>
                    <a:cubicBezTo>
                      <a:pt x="0" y="536"/>
                      <a:pt x="268" y="688"/>
                      <a:pt x="607" y="688"/>
                    </a:cubicBezTo>
                    <a:cubicBezTo>
                      <a:pt x="946" y="688"/>
                      <a:pt x="1214" y="536"/>
                      <a:pt x="1214" y="349"/>
                    </a:cubicBezTo>
                    <a:cubicBezTo>
                      <a:pt x="1214" y="340"/>
                      <a:pt x="1214" y="331"/>
                      <a:pt x="1214" y="331"/>
                    </a:cubicBezTo>
                    <a:cubicBezTo>
                      <a:pt x="1205" y="144"/>
                      <a:pt x="93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5"/>
              <p:cNvSpPr/>
              <p:nvPr/>
            </p:nvSpPr>
            <p:spPr>
              <a:xfrm flipH="1">
                <a:off x="6254367" y="2947820"/>
                <a:ext cx="103242" cy="49065"/>
              </a:xfrm>
              <a:custGeom>
                <a:avLst/>
                <a:gdLst/>
                <a:ahLst/>
                <a:cxnLst/>
                <a:rect l="l" t="t" r="r" b="b"/>
                <a:pathLst>
                  <a:path w="848" h="403" extrusionOk="0">
                    <a:moveTo>
                      <a:pt x="241" y="1"/>
                    </a:moveTo>
                    <a:cubicBezTo>
                      <a:pt x="152" y="1"/>
                      <a:pt x="72" y="10"/>
                      <a:pt x="0" y="28"/>
                    </a:cubicBezTo>
                    <a:cubicBezTo>
                      <a:pt x="9" y="233"/>
                      <a:pt x="241" y="402"/>
                      <a:pt x="535" y="402"/>
                    </a:cubicBezTo>
                    <a:cubicBezTo>
                      <a:pt x="651" y="402"/>
                      <a:pt x="759" y="375"/>
                      <a:pt x="848" y="331"/>
                    </a:cubicBezTo>
                    <a:cubicBezTo>
                      <a:pt x="839" y="144"/>
                      <a:pt x="571" y="1"/>
                      <a:pt x="241"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5"/>
              <p:cNvSpPr/>
              <p:nvPr/>
            </p:nvSpPr>
            <p:spPr>
              <a:xfrm flipH="1">
                <a:off x="6178275" y="2855533"/>
                <a:ext cx="333588" cy="531195"/>
              </a:xfrm>
              <a:custGeom>
                <a:avLst/>
                <a:gdLst/>
                <a:ahLst/>
                <a:cxnLst/>
                <a:rect l="l" t="t" r="r" b="b"/>
                <a:pathLst>
                  <a:path w="2740" h="4363" extrusionOk="0">
                    <a:moveTo>
                      <a:pt x="1383" y="1"/>
                    </a:moveTo>
                    <a:lnTo>
                      <a:pt x="1383" y="1"/>
                    </a:lnTo>
                    <a:cubicBezTo>
                      <a:pt x="607" y="125"/>
                      <a:pt x="0" y="1053"/>
                      <a:pt x="0" y="2177"/>
                    </a:cubicBezTo>
                    <a:cubicBezTo>
                      <a:pt x="0" y="3382"/>
                      <a:pt x="696" y="4363"/>
                      <a:pt x="1562" y="4363"/>
                    </a:cubicBezTo>
                    <a:cubicBezTo>
                      <a:pt x="2034" y="4363"/>
                      <a:pt x="2454" y="4077"/>
                      <a:pt x="2739" y="3614"/>
                    </a:cubicBezTo>
                    <a:lnTo>
                      <a:pt x="2739" y="3614"/>
                    </a:lnTo>
                    <a:cubicBezTo>
                      <a:pt x="2424" y="3797"/>
                      <a:pt x="2108" y="3888"/>
                      <a:pt x="1817" y="3888"/>
                    </a:cubicBezTo>
                    <a:cubicBezTo>
                      <a:pt x="1061" y="3888"/>
                      <a:pt x="469" y="3278"/>
                      <a:pt x="482" y="2106"/>
                    </a:cubicBezTo>
                    <a:cubicBezTo>
                      <a:pt x="500" y="875"/>
                      <a:pt x="1053" y="259"/>
                      <a:pt x="138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5"/>
              <p:cNvSpPr/>
              <p:nvPr/>
            </p:nvSpPr>
            <p:spPr>
              <a:xfrm flipH="1">
                <a:off x="5904586" y="3459413"/>
                <a:ext cx="806090" cy="985201"/>
              </a:xfrm>
              <a:custGeom>
                <a:avLst/>
                <a:gdLst/>
                <a:ahLst/>
                <a:cxnLst/>
                <a:rect l="l" t="t" r="r" b="b"/>
                <a:pathLst>
                  <a:path w="6621" h="8092" extrusionOk="0">
                    <a:moveTo>
                      <a:pt x="3177" y="1"/>
                    </a:moveTo>
                    <a:cubicBezTo>
                      <a:pt x="929" y="1"/>
                      <a:pt x="295" y="2061"/>
                      <a:pt x="295" y="2061"/>
                    </a:cubicBezTo>
                    <a:lnTo>
                      <a:pt x="63" y="4256"/>
                    </a:lnTo>
                    <a:cubicBezTo>
                      <a:pt x="63" y="4256"/>
                      <a:pt x="1" y="8092"/>
                      <a:pt x="3614" y="8092"/>
                    </a:cubicBezTo>
                    <a:cubicBezTo>
                      <a:pt x="4907" y="8092"/>
                      <a:pt x="5603" y="7378"/>
                      <a:pt x="5969" y="6450"/>
                    </a:cubicBezTo>
                    <a:cubicBezTo>
                      <a:pt x="6620" y="4773"/>
                      <a:pt x="6192" y="2391"/>
                      <a:pt x="6156" y="2159"/>
                    </a:cubicBezTo>
                    <a:cubicBezTo>
                      <a:pt x="6103" y="1794"/>
                      <a:pt x="5425" y="18"/>
                      <a:pt x="3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5"/>
              <p:cNvSpPr/>
              <p:nvPr/>
            </p:nvSpPr>
            <p:spPr>
              <a:xfrm flipH="1">
                <a:off x="5983844" y="3459413"/>
                <a:ext cx="726833" cy="985201"/>
              </a:xfrm>
              <a:custGeom>
                <a:avLst/>
                <a:gdLst/>
                <a:ahLst/>
                <a:cxnLst/>
                <a:rect l="l" t="t" r="r" b="b"/>
                <a:pathLst>
                  <a:path w="5970" h="8092" extrusionOk="0">
                    <a:moveTo>
                      <a:pt x="3177" y="1"/>
                    </a:moveTo>
                    <a:cubicBezTo>
                      <a:pt x="929" y="1"/>
                      <a:pt x="295" y="2061"/>
                      <a:pt x="295" y="2061"/>
                    </a:cubicBezTo>
                    <a:lnTo>
                      <a:pt x="63" y="4256"/>
                    </a:lnTo>
                    <a:cubicBezTo>
                      <a:pt x="63" y="4256"/>
                      <a:pt x="1" y="8092"/>
                      <a:pt x="3614" y="8092"/>
                    </a:cubicBezTo>
                    <a:cubicBezTo>
                      <a:pt x="4907" y="8092"/>
                      <a:pt x="5603" y="7378"/>
                      <a:pt x="5969" y="6450"/>
                    </a:cubicBezTo>
                    <a:lnTo>
                      <a:pt x="5969" y="6450"/>
                    </a:lnTo>
                    <a:cubicBezTo>
                      <a:pt x="5438" y="6783"/>
                      <a:pt x="4927" y="6935"/>
                      <a:pt x="4459" y="6935"/>
                    </a:cubicBezTo>
                    <a:cubicBezTo>
                      <a:pt x="3033" y="6935"/>
                      <a:pt x="1995" y="5530"/>
                      <a:pt x="1928" y="3569"/>
                    </a:cubicBezTo>
                    <a:cubicBezTo>
                      <a:pt x="1856" y="1624"/>
                      <a:pt x="2650" y="536"/>
                      <a:pt x="320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5"/>
              <p:cNvSpPr/>
              <p:nvPr/>
            </p:nvSpPr>
            <p:spPr>
              <a:xfrm flipH="1">
                <a:off x="6543517" y="3748326"/>
                <a:ext cx="353920" cy="484565"/>
              </a:xfrm>
              <a:custGeom>
                <a:avLst/>
                <a:gdLst/>
                <a:ahLst/>
                <a:cxnLst/>
                <a:rect l="l" t="t" r="r" b="b"/>
                <a:pathLst>
                  <a:path w="2907" h="3980" extrusionOk="0">
                    <a:moveTo>
                      <a:pt x="839" y="1"/>
                    </a:moveTo>
                    <a:cubicBezTo>
                      <a:pt x="839" y="1"/>
                      <a:pt x="0" y="741"/>
                      <a:pt x="0" y="1437"/>
                    </a:cubicBezTo>
                    <a:cubicBezTo>
                      <a:pt x="0" y="2142"/>
                      <a:pt x="884" y="3970"/>
                      <a:pt x="1919" y="3979"/>
                    </a:cubicBezTo>
                    <a:cubicBezTo>
                      <a:pt x="1925" y="3979"/>
                      <a:pt x="1931" y="3979"/>
                      <a:pt x="1938" y="3979"/>
                    </a:cubicBezTo>
                    <a:cubicBezTo>
                      <a:pt x="2907" y="3979"/>
                      <a:pt x="2739" y="3301"/>
                      <a:pt x="2739" y="3301"/>
                    </a:cubicBezTo>
                    <a:lnTo>
                      <a:pt x="839" y="1"/>
                    </a:ln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5"/>
              <p:cNvSpPr/>
              <p:nvPr/>
            </p:nvSpPr>
            <p:spPr>
              <a:xfrm flipH="1">
                <a:off x="6510402" y="3646056"/>
                <a:ext cx="399819" cy="559928"/>
              </a:xfrm>
              <a:custGeom>
                <a:avLst/>
                <a:gdLst/>
                <a:ahLst/>
                <a:cxnLst/>
                <a:rect l="l" t="t" r="r" b="b"/>
                <a:pathLst>
                  <a:path w="3284" h="4599" extrusionOk="0">
                    <a:moveTo>
                      <a:pt x="1962" y="0"/>
                    </a:moveTo>
                    <a:cubicBezTo>
                      <a:pt x="1597" y="0"/>
                      <a:pt x="0" y="1509"/>
                      <a:pt x="25" y="2081"/>
                    </a:cubicBezTo>
                    <a:cubicBezTo>
                      <a:pt x="52" y="2696"/>
                      <a:pt x="953" y="4543"/>
                      <a:pt x="2113" y="4596"/>
                    </a:cubicBezTo>
                    <a:cubicBezTo>
                      <a:pt x="2148" y="4598"/>
                      <a:pt x="2183" y="4599"/>
                      <a:pt x="2216" y="4599"/>
                    </a:cubicBezTo>
                    <a:cubicBezTo>
                      <a:pt x="3274" y="4599"/>
                      <a:pt x="3283" y="3784"/>
                      <a:pt x="2782" y="2652"/>
                    </a:cubicBezTo>
                    <a:cubicBezTo>
                      <a:pt x="2273" y="1474"/>
                      <a:pt x="2050" y="64"/>
                      <a:pt x="2024" y="29"/>
                    </a:cubicBezTo>
                    <a:cubicBezTo>
                      <a:pt x="2011" y="10"/>
                      <a:pt x="1990" y="0"/>
                      <a:pt x="1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5"/>
              <p:cNvSpPr/>
              <p:nvPr/>
            </p:nvSpPr>
            <p:spPr>
              <a:xfrm flipH="1">
                <a:off x="5730853" y="3748326"/>
                <a:ext cx="353920" cy="484565"/>
              </a:xfrm>
              <a:custGeom>
                <a:avLst/>
                <a:gdLst/>
                <a:ahLst/>
                <a:cxnLst/>
                <a:rect l="l" t="t" r="r" b="b"/>
                <a:pathLst>
                  <a:path w="2907" h="3980" extrusionOk="0">
                    <a:moveTo>
                      <a:pt x="2068" y="1"/>
                    </a:moveTo>
                    <a:lnTo>
                      <a:pt x="168" y="3301"/>
                    </a:lnTo>
                    <a:cubicBezTo>
                      <a:pt x="168" y="3301"/>
                      <a:pt x="1" y="3979"/>
                      <a:pt x="970" y="3979"/>
                    </a:cubicBezTo>
                    <a:cubicBezTo>
                      <a:pt x="976" y="3979"/>
                      <a:pt x="982" y="3979"/>
                      <a:pt x="989" y="3979"/>
                    </a:cubicBezTo>
                    <a:cubicBezTo>
                      <a:pt x="2023" y="3970"/>
                      <a:pt x="2907" y="2142"/>
                      <a:pt x="2907" y="1437"/>
                    </a:cubicBezTo>
                    <a:cubicBezTo>
                      <a:pt x="2907" y="741"/>
                      <a:pt x="2068" y="1"/>
                      <a:pt x="2068"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5"/>
              <p:cNvSpPr/>
              <p:nvPr/>
            </p:nvSpPr>
            <p:spPr>
              <a:xfrm flipH="1">
                <a:off x="5718069" y="3646056"/>
                <a:ext cx="399819" cy="559928"/>
              </a:xfrm>
              <a:custGeom>
                <a:avLst/>
                <a:gdLst/>
                <a:ahLst/>
                <a:cxnLst/>
                <a:rect l="l" t="t" r="r" b="b"/>
                <a:pathLst>
                  <a:path w="3284" h="4599" extrusionOk="0">
                    <a:moveTo>
                      <a:pt x="1322" y="0"/>
                    </a:moveTo>
                    <a:cubicBezTo>
                      <a:pt x="1294" y="0"/>
                      <a:pt x="1273" y="10"/>
                      <a:pt x="1261" y="29"/>
                    </a:cubicBezTo>
                    <a:cubicBezTo>
                      <a:pt x="1234" y="64"/>
                      <a:pt x="1011" y="1474"/>
                      <a:pt x="493" y="2652"/>
                    </a:cubicBezTo>
                    <a:cubicBezTo>
                      <a:pt x="1" y="3784"/>
                      <a:pt x="2" y="4599"/>
                      <a:pt x="1067" y="4599"/>
                    </a:cubicBezTo>
                    <a:cubicBezTo>
                      <a:pt x="1101" y="4599"/>
                      <a:pt x="1136" y="4598"/>
                      <a:pt x="1171" y="4596"/>
                    </a:cubicBezTo>
                    <a:cubicBezTo>
                      <a:pt x="2331" y="4543"/>
                      <a:pt x="3232" y="2696"/>
                      <a:pt x="3259" y="2081"/>
                    </a:cubicBezTo>
                    <a:cubicBezTo>
                      <a:pt x="3284" y="1509"/>
                      <a:pt x="1687" y="0"/>
                      <a:pt x="13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5"/>
              <p:cNvSpPr/>
              <p:nvPr/>
            </p:nvSpPr>
            <p:spPr>
              <a:xfrm flipH="1">
                <a:off x="6883193" y="4224003"/>
                <a:ext cx="449735" cy="458267"/>
              </a:xfrm>
              <a:custGeom>
                <a:avLst/>
                <a:gdLst/>
                <a:ahLst/>
                <a:cxnLst/>
                <a:rect l="l" t="t" r="r" b="b"/>
                <a:pathLst>
                  <a:path w="3694" h="3764" extrusionOk="0">
                    <a:moveTo>
                      <a:pt x="660" y="1"/>
                    </a:moveTo>
                    <a:cubicBezTo>
                      <a:pt x="0" y="492"/>
                      <a:pt x="134" y="1794"/>
                      <a:pt x="705" y="2704"/>
                    </a:cubicBezTo>
                    <a:cubicBezTo>
                      <a:pt x="1121" y="3377"/>
                      <a:pt x="1786" y="3764"/>
                      <a:pt x="2395" y="3764"/>
                    </a:cubicBezTo>
                    <a:cubicBezTo>
                      <a:pt x="2634" y="3764"/>
                      <a:pt x="2865" y="3704"/>
                      <a:pt x="3069" y="3578"/>
                    </a:cubicBezTo>
                    <a:cubicBezTo>
                      <a:pt x="3479" y="3311"/>
                      <a:pt x="3693" y="2829"/>
                      <a:pt x="3685" y="2285"/>
                    </a:cubicBezTo>
                    <a:lnTo>
                      <a:pt x="3685" y="2285"/>
                    </a:lnTo>
                    <a:cubicBezTo>
                      <a:pt x="3551" y="2338"/>
                      <a:pt x="3435" y="2392"/>
                      <a:pt x="3319" y="2427"/>
                    </a:cubicBezTo>
                    <a:cubicBezTo>
                      <a:pt x="3095" y="2494"/>
                      <a:pt x="2889" y="2524"/>
                      <a:pt x="2700" y="2524"/>
                    </a:cubicBezTo>
                    <a:cubicBezTo>
                      <a:pt x="1973" y="2524"/>
                      <a:pt x="1496" y="2075"/>
                      <a:pt x="1178" y="1509"/>
                    </a:cubicBezTo>
                    <a:cubicBezTo>
                      <a:pt x="1080" y="1339"/>
                      <a:pt x="999" y="1152"/>
                      <a:pt x="928" y="964"/>
                    </a:cubicBezTo>
                    <a:cubicBezTo>
                      <a:pt x="865" y="813"/>
                      <a:pt x="821" y="670"/>
                      <a:pt x="785" y="527"/>
                    </a:cubicBezTo>
                    <a:cubicBezTo>
                      <a:pt x="732" y="340"/>
                      <a:pt x="687" y="162"/>
                      <a:pt x="660"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5"/>
              <p:cNvSpPr/>
              <p:nvPr/>
            </p:nvSpPr>
            <p:spPr>
              <a:xfrm flipH="1">
                <a:off x="5270282" y="4224003"/>
                <a:ext cx="448761" cy="458267"/>
              </a:xfrm>
              <a:custGeom>
                <a:avLst/>
                <a:gdLst/>
                <a:ahLst/>
                <a:cxnLst/>
                <a:rect l="l" t="t" r="r" b="b"/>
                <a:pathLst>
                  <a:path w="3686" h="3764" extrusionOk="0">
                    <a:moveTo>
                      <a:pt x="3034" y="1"/>
                    </a:moveTo>
                    <a:cubicBezTo>
                      <a:pt x="2998" y="162"/>
                      <a:pt x="2963" y="340"/>
                      <a:pt x="2909" y="527"/>
                    </a:cubicBezTo>
                    <a:cubicBezTo>
                      <a:pt x="2864" y="670"/>
                      <a:pt x="2820" y="813"/>
                      <a:pt x="2766" y="964"/>
                    </a:cubicBezTo>
                    <a:cubicBezTo>
                      <a:pt x="2695" y="1152"/>
                      <a:pt x="2606" y="1339"/>
                      <a:pt x="2508" y="1509"/>
                    </a:cubicBezTo>
                    <a:cubicBezTo>
                      <a:pt x="2189" y="2075"/>
                      <a:pt x="1713" y="2524"/>
                      <a:pt x="990" y="2524"/>
                    </a:cubicBezTo>
                    <a:cubicBezTo>
                      <a:pt x="802" y="2524"/>
                      <a:pt x="598" y="2494"/>
                      <a:pt x="375" y="2427"/>
                    </a:cubicBezTo>
                    <a:cubicBezTo>
                      <a:pt x="260" y="2392"/>
                      <a:pt x="135" y="2338"/>
                      <a:pt x="10" y="2285"/>
                    </a:cubicBezTo>
                    <a:lnTo>
                      <a:pt x="10" y="2285"/>
                    </a:lnTo>
                    <a:cubicBezTo>
                      <a:pt x="1" y="2829"/>
                      <a:pt x="206" y="3311"/>
                      <a:pt x="625" y="3578"/>
                    </a:cubicBezTo>
                    <a:cubicBezTo>
                      <a:pt x="827" y="3704"/>
                      <a:pt x="1056" y="3764"/>
                      <a:pt x="1294" y="3764"/>
                    </a:cubicBezTo>
                    <a:cubicBezTo>
                      <a:pt x="1900" y="3764"/>
                      <a:pt x="2567" y="3377"/>
                      <a:pt x="2989" y="2704"/>
                    </a:cubicBezTo>
                    <a:cubicBezTo>
                      <a:pt x="3560" y="1794"/>
                      <a:pt x="3685" y="492"/>
                      <a:pt x="303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 name="Text Box 27">
            <a:extLst>
              <a:ext uri="{FF2B5EF4-FFF2-40B4-BE49-F238E27FC236}">
                <a16:creationId xmlns:a16="http://schemas.microsoft.com/office/drawing/2014/main" id="{CB71C4CD-3EF5-4E71-B25E-B4FD0FB39151}"/>
              </a:ext>
            </a:extLst>
          </p:cNvPr>
          <p:cNvSpPr txBox="1">
            <a:spLocks noChangeArrowheads="1"/>
          </p:cNvSpPr>
          <p:nvPr/>
        </p:nvSpPr>
        <p:spPr bwMode="auto">
          <a:xfrm>
            <a:off x="750882" y="541515"/>
            <a:ext cx="7873670" cy="2062103"/>
          </a:xfrm>
          <a:prstGeom prst="rect">
            <a:avLst/>
          </a:prstGeom>
          <a:noFill/>
          <a:ln w="9525" cmpd="dbl">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ts val="0"/>
              </a:spcBef>
              <a:spcAft>
                <a:spcPts val="0"/>
              </a:spcAft>
              <a:buFont typeface="Arial" panose="020B0604020202020204" pitchFamily="34" charset="0"/>
              <a:buNone/>
              <a:defRPr/>
            </a:pPr>
            <a:r>
              <a:rPr lang="vi-VN" altLang="en-US" sz="1600" dirty="0">
                <a:solidFill>
                  <a:schemeClr val="tx1">
                    <a:lumMod val="75000"/>
                  </a:schemeClr>
                </a:solidFill>
                <a:latin typeface="Cambria" panose="02040503050406030204" pitchFamily="18" charset="0"/>
                <a:ea typeface="Cambria" panose="02040503050406030204" pitchFamily="18" charset="0"/>
              </a:rPr>
              <a:t>3. C</a:t>
            </a:r>
            <a:r>
              <a:rPr lang="en-US" altLang="en-US" sz="1600" dirty="0" err="1">
                <a:solidFill>
                  <a:schemeClr val="tx1">
                    <a:lumMod val="75000"/>
                  </a:schemeClr>
                </a:solidFill>
                <a:latin typeface="Cambria" panose="02040503050406030204" pitchFamily="18" charset="0"/>
                <a:ea typeface="Cambria" panose="02040503050406030204" pitchFamily="18" charset="0"/>
              </a:rPr>
              <a:t>ác</a:t>
            </a:r>
            <a:r>
              <a:rPr lang="en-US" altLang="en-US" sz="1600" dirty="0">
                <a:solidFill>
                  <a:schemeClr val="tx1">
                    <a:lumMod val="75000"/>
                  </a:schemeClr>
                </a:solidFill>
                <a:latin typeface="Cambria" panose="02040503050406030204" pitchFamily="18" charset="0"/>
                <a:ea typeface="Cambria" panose="02040503050406030204" pitchFamily="18" charset="0"/>
              </a:rPr>
              <a:t> </a:t>
            </a:r>
            <a:r>
              <a:rPr lang="en-US" altLang="en-US" sz="1600" dirty="0" err="1">
                <a:solidFill>
                  <a:schemeClr val="tx1">
                    <a:lumMod val="75000"/>
                  </a:schemeClr>
                </a:solidFill>
                <a:latin typeface="Cambria" panose="02040503050406030204" pitchFamily="18" charset="0"/>
                <a:ea typeface="Cambria" panose="02040503050406030204" pitchFamily="18" charset="0"/>
              </a:rPr>
              <a:t>em</a:t>
            </a:r>
            <a:r>
              <a:rPr lang="vi-VN" altLang="en-US" sz="1600" dirty="0">
                <a:solidFill>
                  <a:schemeClr val="tx1">
                    <a:lumMod val="75000"/>
                  </a:schemeClr>
                </a:solidFill>
                <a:latin typeface="Cambria" panose="02040503050406030204" pitchFamily="18" charset="0"/>
                <a:ea typeface="Cambria" panose="02040503050406030204" pitchFamily="18" charset="0"/>
              </a:rPr>
              <a:t> tới chỗ ông cụ, lễ phép hỏi:</a:t>
            </a:r>
          </a:p>
          <a:p>
            <a:pPr eaLnBrk="1" hangingPunct="1">
              <a:lnSpc>
                <a:spcPct val="100000"/>
              </a:lnSpc>
              <a:spcBef>
                <a:spcPts val="0"/>
              </a:spcBef>
              <a:spcAft>
                <a:spcPts val="0"/>
              </a:spcAft>
              <a:buFont typeface="Arial" panose="020B0604020202020204" pitchFamily="34" charset="0"/>
              <a:buNone/>
              <a:defRPr/>
            </a:pPr>
            <a:r>
              <a:rPr lang="vi-VN" altLang="en-US" sz="1600" dirty="0">
                <a:solidFill>
                  <a:schemeClr val="tx1">
                    <a:lumMod val="75000"/>
                  </a:schemeClr>
                </a:solidFill>
                <a:latin typeface="Cambria" panose="02040503050406030204" pitchFamily="18" charset="0"/>
                <a:ea typeface="Cambria" panose="02040503050406030204" pitchFamily="18" charset="0"/>
              </a:rPr>
              <a:t> - Thưa cụ, chúng cháu có thể giúp gì cụ không ạ?</a:t>
            </a:r>
          </a:p>
          <a:p>
            <a:pPr eaLnBrk="1" hangingPunct="1">
              <a:lnSpc>
                <a:spcPct val="100000"/>
              </a:lnSpc>
              <a:spcBef>
                <a:spcPts val="0"/>
              </a:spcBef>
              <a:spcAft>
                <a:spcPts val="0"/>
              </a:spcAft>
              <a:buFont typeface="Arial" panose="020B0604020202020204" pitchFamily="34" charset="0"/>
              <a:buNone/>
              <a:defRPr/>
            </a:pPr>
            <a:r>
              <a:rPr lang="vi-VN" altLang="en-US" sz="1600" dirty="0">
                <a:solidFill>
                  <a:schemeClr val="tx1">
                    <a:lumMod val="75000"/>
                  </a:schemeClr>
                </a:solidFill>
                <a:latin typeface="Cambria" panose="02040503050406030204" pitchFamily="18" charset="0"/>
                <a:ea typeface="Cambria" panose="02040503050406030204" pitchFamily="18" charset="0"/>
              </a:rPr>
              <a:t>  Cụ già thở nặng nhọc, nhưng đôi mắt ánh lên những tia ấm áp:</a:t>
            </a:r>
          </a:p>
          <a:p>
            <a:pPr eaLnBrk="1" hangingPunct="1">
              <a:lnSpc>
                <a:spcPct val="100000"/>
              </a:lnSpc>
              <a:spcBef>
                <a:spcPts val="0"/>
              </a:spcBef>
              <a:spcAft>
                <a:spcPts val="0"/>
              </a:spcAft>
              <a:buNone/>
              <a:defRPr/>
            </a:pPr>
            <a:r>
              <a:rPr lang="en-US" altLang="en-US" sz="1600" dirty="0">
                <a:solidFill>
                  <a:schemeClr val="tx1">
                    <a:lumMod val="75000"/>
                  </a:schemeClr>
                </a:solidFill>
                <a:latin typeface="Cambria" panose="02040503050406030204" pitchFamily="18" charset="0"/>
                <a:ea typeface="Cambria" panose="02040503050406030204" pitchFamily="18" charset="0"/>
              </a:rPr>
              <a:t> - </a:t>
            </a:r>
            <a:r>
              <a:rPr lang="vi-VN" altLang="en-US" sz="1600" dirty="0">
                <a:solidFill>
                  <a:schemeClr val="tx1">
                    <a:lumMod val="75000"/>
                  </a:schemeClr>
                </a:solidFill>
                <a:latin typeface="Cambria" panose="02040503050406030204" pitchFamily="18" charset="0"/>
                <a:ea typeface="Cambria" panose="02040503050406030204" pitchFamily="18" charset="0"/>
              </a:rPr>
              <a:t>Cảm ơn các cháu. Nhưng các cháu không giúp ông được đâu.</a:t>
            </a:r>
            <a:endParaRPr lang="en-US" altLang="en-US" sz="1600" dirty="0">
              <a:solidFill>
                <a:schemeClr val="tx1">
                  <a:lumMod val="75000"/>
                </a:schemeClr>
              </a:solidFill>
              <a:latin typeface="Cambria" panose="02040503050406030204" pitchFamily="18" charset="0"/>
              <a:ea typeface="Cambria" panose="02040503050406030204" pitchFamily="18" charset="0"/>
            </a:endParaRPr>
          </a:p>
          <a:p>
            <a:pPr eaLnBrk="1" hangingPunct="1">
              <a:lnSpc>
                <a:spcPct val="100000"/>
              </a:lnSpc>
              <a:spcBef>
                <a:spcPts val="0"/>
              </a:spcBef>
              <a:spcAft>
                <a:spcPts val="0"/>
              </a:spcAft>
              <a:buFont typeface="Arial" panose="020B0604020202020204" pitchFamily="34" charset="0"/>
              <a:buNone/>
              <a:defRPr/>
            </a:pPr>
            <a:r>
              <a:rPr lang="vi-VN" altLang="en-US" sz="1600" dirty="0">
                <a:solidFill>
                  <a:schemeClr val="tx1">
                    <a:lumMod val="75000"/>
                  </a:schemeClr>
                </a:solidFill>
                <a:latin typeface="Cambria" panose="02040503050406030204" pitchFamily="18" charset="0"/>
                <a:ea typeface="Cambria" panose="02040503050406030204" pitchFamily="18" charset="0"/>
              </a:rPr>
              <a:t>4. Cụ ngừng lại, rồi nghẹn ngào nói tiếp:</a:t>
            </a:r>
          </a:p>
          <a:p>
            <a:pPr eaLnBrk="1" hangingPunct="1">
              <a:lnSpc>
                <a:spcPct val="100000"/>
              </a:lnSpc>
              <a:spcBef>
                <a:spcPts val="0"/>
              </a:spcBef>
              <a:spcAft>
                <a:spcPts val="0"/>
              </a:spcAft>
              <a:buFont typeface="Arial" panose="020B0604020202020204" pitchFamily="34" charset="0"/>
              <a:buNone/>
              <a:defRPr/>
            </a:pPr>
            <a:r>
              <a:rPr lang="vi-VN" altLang="en-US" sz="1600" dirty="0">
                <a:solidFill>
                  <a:schemeClr val="tx1">
                    <a:lumMod val="75000"/>
                  </a:schemeClr>
                </a:solidFill>
                <a:latin typeface="Cambria" panose="02040503050406030204" pitchFamily="18" charset="0"/>
                <a:ea typeface="Cambria" panose="020405030504060302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 </a:t>
            </a:r>
          </a:p>
        </p:txBody>
      </p:sp>
      <p:sp>
        <p:nvSpPr>
          <p:cNvPr id="85" name="Text Box 27">
            <a:extLst>
              <a:ext uri="{FF2B5EF4-FFF2-40B4-BE49-F238E27FC236}">
                <a16:creationId xmlns:a16="http://schemas.microsoft.com/office/drawing/2014/main" id="{4118801A-148E-464C-B50E-7A2B0BF77571}"/>
              </a:ext>
            </a:extLst>
          </p:cNvPr>
          <p:cNvSpPr txBox="1">
            <a:spLocks noChangeArrowheads="1"/>
          </p:cNvSpPr>
          <p:nvPr/>
        </p:nvSpPr>
        <p:spPr bwMode="auto">
          <a:xfrm>
            <a:off x="2239553" y="2821657"/>
            <a:ext cx="49820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3.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Ông</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gặp</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chuyện</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buồn</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16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6" name="Text Box 27">
            <a:extLst>
              <a:ext uri="{FF2B5EF4-FFF2-40B4-BE49-F238E27FC236}">
                <a16:creationId xmlns:a16="http://schemas.microsoft.com/office/drawing/2014/main" id="{D34EAAFA-5DA1-4C33-A693-CFF405019470}"/>
              </a:ext>
            </a:extLst>
          </p:cNvPr>
          <p:cNvSpPr txBox="1">
            <a:spLocks noChangeArrowheads="1"/>
          </p:cNvSpPr>
          <p:nvPr/>
        </p:nvSpPr>
        <p:spPr bwMode="auto">
          <a:xfrm>
            <a:off x="1672383" y="3676848"/>
            <a:ext cx="6030667" cy="584775"/>
          </a:xfrm>
          <a:prstGeom prst="rect">
            <a:avLst/>
          </a:prstGeom>
          <a:solidFill>
            <a:srgbClr val="FFFFFF"/>
          </a:solidFill>
          <a:ln w="0">
            <a:solidFill>
              <a:srgbClr val="000000"/>
            </a:solidFill>
            <a:prstDash val="lgDash"/>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Ông</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cụ</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buồn</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vì</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cụ</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bà</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bị</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ốm</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nặng</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đang</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nằm</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trong</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bệnh</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viện</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rất</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khó</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qua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khỏi</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a:t>
            </a:r>
            <a:endParaRPr lang="vi-VN" altLang="en-US" sz="16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87" name="Text Box 27">
            <a:extLst>
              <a:ext uri="{FF2B5EF4-FFF2-40B4-BE49-F238E27FC236}">
                <a16:creationId xmlns:a16="http://schemas.microsoft.com/office/drawing/2014/main" id="{7250B511-7D44-4AEA-A5B7-D8EF6E1438E1}"/>
              </a:ext>
            </a:extLst>
          </p:cNvPr>
          <p:cNvSpPr txBox="1">
            <a:spLocks noChangeArrowheads="1"/>
          </p:cNvSpPr>
          <p:nvPr/>
        </p:nvSpPr>
        <p:spPr bwMode="auto">
          <a:xfrm>
            <a:off x="2740589" y="3670206"/>
            <a:ext cx="4348513" cy="584775"/>
          </a:xfrm>
          <a:prstGeom prst="rect">
            <a:avLst/>
          </a:prstGeom>
          <a:solidFill>
            <a:srgbClr val="FFFFFF"/>
          </a:solidFill>
          <a:ln w="3175">
            <a:solidFill>
              <a:srgbClr val="000000"/>
            </a:solidFill>
            <a:prstDash val="lgDash"/>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Vì</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ông</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cảm</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động</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trước</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tấm</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lòng</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của</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các</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bạn</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nhỏ</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và</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cảm</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thấy</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nỗi</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buồn</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được</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 chia </a:t>
            </a:r>
            <a:r>
              <a:rPr lang="en-US" altLang="en-US" sz="1600" b="1" dirty="0" err="1">
                <a:latin typeface="Cambria" panose="02040503050406030204" pitchFamily="18" charset="0"/>
                <a:ea typeface="Cambria" panose="02040503050406030204" pitchFamily="18" charset="0"/>
                <a:cs typeface="Times New Roman" panose="02020603050405020304" pitchFamily="18" charset="0"/>
              </a:rPr>
              <a:t>sẻ</a:t>
            </a:r>
            <a:r>
              <a:rPr lang="en-US" altLang="en-US" sz="1600" b="1" dirty="0">
                <a:latin typeface="Cambria" panose="02040503050406030204" pitchFamily="18" charset="0"/>
                <a:ea typeface="Cambria" panose="02040503050406030204" pitchFamily="18" charset="0"/>
                <a:cs typeface="Times New Roman" panose="02020603050405020304" pitchFamily="18" charset="0"/>
              </a:rPr>
              <a:t>.</a:t>
            </a:r>
            <a:endParaRPr lang="en-US" altLang="en-US" sz="1600" b="1" u="sng" dirty="0">
              <a:latin typeface="Cambria" panose="02040503050406030204" pitchFamily="18" charset="0"/>
              <a:ea typeface="Cambria" panose="02040503050406030204" pitchFamily="18" charset="0"/>
              <a:cs typeface="Times New Roman" panose="02020603050405020304" pitchFamily="18" charset="0"/>
            </a:endParaRPr>
          </a:p>
        </p:txBody>
      </p:sp>
      <p:sp>
        <p:nvSpPr>
          <p:cNvPr id="88" name="Text Box 27">
            <a:extLst>
              <a:ext uri="{FF2B5EF4-FFF2-40B4-BE49-F238E27FC236}">
                <a16:creationId xmlns:a16="http://schemas.microsoft.com/office/drawing/2014/main" id="{5DA91DBA-A756-46BE-B0BA-833920EDC22B}"/>
              </a:ext>
            </a:extLst>
          </p:cNvPr>
          <p:cNvSpPr txBox="1">
            <a:spLocks noChangeArrowheads="1"/>
          </p:cNvSpPr>
          <p:nvPr/>
        </p:nvSpPr>
        <p:spPr bwMode="auto">
          <a:xfrm>
            <a:off x="-182158" y="2847285"/>
            <a:ext cx="9825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4.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sao</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trò</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chuyện</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với</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ông</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lòng</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nhẹ</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6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hơn</a:t>
            </a:r>
            <a:r>
              <a:rPr lang="en-US" altLang="en-US" sz="16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16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9" name="Text Box 27">
            <a:extLst>
              <a:ext uri="{FF2B5EF4-FFF2-40B4-BE49-F238E27FC236}">
                <a16:creationId xmlns:a16="http://schemas.microsoft.com/office/drawing/2014/main" id="{81797EFF-94F0-48F0-B005-EF2505DAA7B1}"/>
              </a:ext>
            </a:extLst>
          </p:cNvPr>
          <p:cNvSpPr txBox="1">
            <a:spLocks noChangeArrowheads="1"/>
          </p:cNvSpPr>
          <p:nvPr/>
        </p:nvSpPr>
        <p:spPr bwMode="auto">
          <a:xfrm>
            <a:off x="3480826" y="35120"/>
            <a:ext cx="2413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Tìm</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hiểu</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bài</a:t>
            </a:r>
            <a:endPar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1000"/>
                                        <p:tgtEl>
                                          <p:spTgt spid="85"/>
                                        </p:tgtEl>
                                      </p:cBhvr>
                                    </p:animEffect>
                                    <p:anim calcmode="lin" valueType="num">
                                      <p:cBhvr>
                                        <p:cTn id="20" dur="1000" fill="hold"/>
                                        <p:tgtEl>
                                          <p:spTgt spid="85"/>
                                        </p:tgtEl>
                                        <p:attrNameLst>
                                          <p:attrName>ppt_x</p:attrName>
                                        </p:attrNameLst>
                                      </p:cBhvr>
                                      <p:tavLst>
                                        <p:tav tm="0">
                                          <p:val>
                                            <p:strVal val="#ppt_x"/>
                                          </p:val>
                                        </p:tav>
                                        <p:tav tm="100000">
                                          <p:val>
                                            <p:strVal val="#ppt_x"/>
                                          </p:val>
                                        </p:tav>
                                      </p:tavLst>
                                    </p:anim>
                                    <p:anim calcmode="lin" valueType="num">
                                      <p:cBhvr>
                                        <p:cTn id="21"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1000"/>
                                        <p:tgtEl>
                                          <p:spTgt spid="86"/>
                                        </p:tgtEl>
                                      </p:cBhvr>
                                    </p:animEffect>
                                    <p:anim calcmode="lin" valueType="num">
                                      <p:cBhvr>
                                        <p:cTn id="27" dur="1000" fill="hold"/>
                                        <p:tgtEl>
                                          <p:spTgt spid="86"/>
                                        </p:tgtEl>
                                        <p:attrNameLst>
                                          <p:attrName>ppt_x</p:attrName>
                                        </p:attrNameLst>
                                      </p:cBhvr>
                                      <p:tavLst>
                                        <p:tav tm="0">
                                          <p:val>
                                            <p:strVal val="#ppt_x"/>
                                          </p:val>
                                        </p:tav>
                                        <p:tav tm="100000">
                                          <p:val>
                                            <p:strVal val="#ppt_x"/>
                                          </p:val>
                                        </p:tav>
                                      </p:tavLst>
                                    </p:anim>
                                    <p:anim calcmode="lin" valueType="num">
                                      <p:cBhvr>
                                        <p:cTn id="2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85"/>
                                        </p:tgtEl>
                                      </p:cBhvr>
                                    </p:animEffect>
                                    <p:anim calcmode="lin" valueType="num">
                                      <p:cBhvr>
                                        <p:cTn id="33" dur="1000"/>
                                        <p:tgtEl>
                                          <p:spTgt spid="85"/>
                                        </p:tgtEl>
                                        <p:attrNameLst>
                                          <p:attrName>ppt_x</p:attrName>
                                        </p:attrNameLst>
                                      </p:cBhvr>
                                      <p:tavLst>
                                        <p:tav tm="0">
                                          <p:val>
                                            <p:strVal val="ppt_x"/>
                                          </p:val>
                                        </p:tav>
                                        <p:tav tm="100000">
                                          <p:val>
                                            <p:strVal val="ppt_x"/>
                                          </p:val>
                                        </p:tav>
                                      </p:tavLst>
                                    </p:anim>
                                    <p:anim calcmode="lin" valueType="num">
                                      <p:cBhvr>
                                        <p:cTn id="34" dur="1000"/>
                                        <p:tgtEl>
                                          <p:spTgt spid="85"/>
                                        </p:tgtEl>
                                        <p:attrNameLst>
                                          <p:attrName>ppt_y</p:attrName>
                                        </p:attrNameLst>
                                      </p:cBhvr>
                                      <p:tavLst>
                                        <p:tav tm="0">
                                          <p:val>
                                            <p:strVal val="ppt_y"/>
                                          </p:val>
                                        </p:tav>
                                        <p:tav tm="100000">
                                          <p:val>
                                            <p:strVal val="ppt_y+.1"/>
                                          </p:val>
                                        </p:tav>
                                      </p:tavLst>
                                    </p:anim>
                                    <p:set>
                                      <p:cBhvr>
                                        <p:cTn id="35" dur="1" fill="hold">
                                          <p:stCondLst>
                                            <p:cond delay="999"/>
                                          </p:stCondLst>
                                        </p:cTn>
                                        <p:tgtEl>
                                          <p:spTgt spid="85"/>
                                        </p:tgtEl>
                                        <p:attrNameLst>
                                          <p:attrName>style.visibility</p:attrName>
                                        </p:attrNameLst>
                                      </p:cBhvr>
                                      <p:to>
                                        <p:strVal val="hidden"/>
                                      </p:to>
                                    </p:set>
                                  </p:childTnLst>
                                </p:cTn>
                              </p:par>
                              <p:par>
                                <p:cTn id="36" presetID="42" presetClass="exit" presetSubtype="0" fill="hold" grpId="1" nodeType="withEffect">
                                  <p:stCondLst>
                                    <p:cond delay="0"/>
                                  </p:stCondLst>
                                  <p:childTnLst>
                                    <p:animEffect transition="out" filter="fade">
                                      <p:cBhvr>
                                        <p:cTn id="37" dur="1000"/>
                                        <p:tgtEl>
                                          <p:spTgt spid="86"/>
                                        </p:tgtEl>
                                      </p:cBhvr>
                                    </p:animEffect>
                                    <p:anim calcmode="lin" valueType="num">
                                      <p:cBhvr>
                                        <p:cTn id="38" dur="1000"/>
                                        <p:tgtEl>
                                          <p:spTgt spid="86"/>
                                        </p:tgtEl>
                                        <p:attrNameLst>
                                          <p:attrName>ppt_x</p:attrName>
                                        </p:attrNameLst>
                                      </p:cBhvr>
                                      <p:tavLst>
                                        <p:tav tm="0">
                                          <p:val>
                                            <p:strVal val="ppt_x"/>
                                          </p:val>
                                        </p:tav>
                                        <p:tav tm="100000">
                                          <p:val>
                                            <p:strVal val="ppt_x"/>
                                          </p:val>
                                        </p:tav>
                                      </p:tavLst>
                                    </p:anim>
                                    <p:anim calcmode="lin" valueType="num">
                                      <p:cBhvr>
                                        <p:cTn id="39" dur="1000"/>
                                        <p:tgtEl>
                                          <p:spTgt spid="86"/>
                                        </p:tgtEl>
                                        <p:attrNameLst>
                                          <p:attrName>ppt_y</p:attrName>
                                        </p:attrNameLst>
                                      </p:cBhvr>
                                      <p:tavLst>
                                        <p:tav tm="0">
                                          <p:val>
                                            <p:strVal val="ppt_y"/>
                                          </p:val>
                                        </p:tav>
                                        <p:tav tm="100000">
                                          <p:val>
                                            <p:strVal val="ppt_y+.1"/>
                                          </p:val>
                                        </p:tav>
                                      </p:tavLst>
                                    </p:anim>
                                    <p:set>
                                      <p:cBhvr>
                                        <p:cTn id="40" dur="1" fill="hold">
                                          <p:stCondLst>
                                            <p:cond delay="999"/>
                                          </p:stCondLst>
                                        </p:cTn>
                                        <p:tgtEl>
                                          <p:spTgt spid="8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1000"/>
                                        <p:tgtEl>
                                          <p:spTgt spid="88"/>
                                        </p:tgtEl>
                                      </p:cBhvr>
                                    </p:animEffect>
                                    <p:anim calcmode="lin" valueType="num">
                                      <p:cBhvr>
                                        <p:cTn id="46" dur="1000" fill="hold"/>
                                        <p:tgtEl>
                                          <p:spTgt spid="88"/>
                                        </p:tgtEl>
                                        <p:attrNameLst>
                                          <p:attrName>ppt_x</p:attrName>
                                        </p:attrNameLst>
                                      </p:cBhvr>
                                      <p:tavLst>
                                        <p:tav tm="0">
                                          <p:val>
                                            <p:strVal val="#ppt_x"/>
                                          </p:val>
                                        </p:tav>
                                        <p:tav tm="100000">
                                          <p:val>
                                            <p:strVal val="#ppt_x"/>
                                          </p:val>
                                        </p:tav>
                                      </p:tavLst>
                                    </p:anim>
                                    <p:anim calcmode="lin" valueType="num">
                                      <p:cBhvr>
                                        <p:cTn id="4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anim calcmode="lin" valueType="num">
                                      <p:cBhvr>
                                        <p:cTn id="53" dur="1000" fill="hold"/>
                                        <p:tgtEl>
                                          <p:spTgt spid="87"/>
                                        </p:tgtEl>
                                        <p:attrNameLst>
                                          <p:attrName>ppt_x</p:attrName>
                                        </p:attrNameLst>
                                      </p:cBhvr>
                                      <p:tavLst>
                                        <p:tav tm="0">
                                          <p:val>
                                            <p:strVal val="#ppt_x"/>
                                          </p:val>
                                        </p:tav>
                                        <p:tav tm="100000">
                                          <p:val>
                                            <p:strVal val="#ppt_x"/>
                                          </p:val>
                                        </p:tav>
                                      </p:tavLst>
                                    </p:anim>
                                    <p:anim calcmode="lin" valueType="num">
                                      <p:cBhvr>
                                        <p:cTn id="5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5" grpId="1"/>
      <p:bldP spid="86" grpId="0" animBg="1"/>
      <p:bldP spid="86" grpId="1" animBg="1"/>
      <p:bldP spid="87" grpId="0" animBg="1"/>
      <p:bldP spid="88"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grpSp>
        <p:nvGrpSpPr>
          <p:cNvPr id="2101" name="Google Shape;2101;p42"/>
          <p:cNvGrpSpPr/>
          <p:nvPr/>
        </p:nvGrpSpPr>
        <p:grpSpPr>
          <a:xfrm>
            <a:off x="7757886" y="3120570"/>
            <a:ext cx="1386114" cy="2089177"/>
            <a:chOff x="6475106" y="1415132"/>
            <a:chExt cx="1964880" cy="3255392"/>
          </a:xfrm>
        </p:grpSpPr>
        <p:grpSp>
          <p:nvGrpSpPr>
            <p:cNvPr id="2102" name="Google Shape;2102;p42"/>
            <p:cNvGrpSpPr/>
            <p:nvPr/>
          </p:nvGrpSpPr>
          <p:grpSpPr>
            <a:xfrm>
              <a:off x="6787655" y="2523043"/>
              <a:ext cx="1652332" cy="2147482"/>
              <a:chOff x="535400" y="4163850"/>
              <a:chExt cx="382626" cy="497275"/>
            </a:xfrm>
          </p:grpSpPr>
          <p:sp>
            <p:nvSpPr>
              <p:cNvPr id="2103" name="Google Shape;2103;p42"/>
              <p:cNvSpPr/>
              <p:nvPr/>
            </p:nvSpPr>
            <p:spPr>
              <a:xfrm>
                <a:off x="540400" y="4619126"/>
                <a:ext cx="377625" cy="41999"/>
              </a:xfrm>
              <a:custGeom>
                <a:avLst/>
                <a:gdLst/>
                <a:ahLst/>
                <a:cxnLst/>
                <a:rect l="l" t="t" r="r" b="b"/>
                <a:pathLst>
                  <a:path w="9225" h="1026" extrusionOk="0">
                    <a:moveTo>
                      <a:pt x="4612" y="0"/>
                    </a:moveTo>
                    <a:cubicBezTo>
                      <a:pt x="2061" y="0"/>
                      <a:pt x="0" y="232"/>
                      <a:pt x="0" y="517"/>
                    </a:cubicBezTo>
                    <a:cubicBezTo>
                      <a:pt x="0" y="794"/>
                      <a:pt x="2061" y="1026"/>
                      <a:pt x="4612" y="1026"/>
                    </a:cubicBezTo>
                    <a:cubicBezTo>
                      <a:pt x="7155" y="1026"/>
                      <a:pt x="9225" y="794"/>
                      <a:pt x="9225" y="517"/>
                    </a:cubicBezTo>
                    <a:cubicBezTo>
                      <a:pt x="9225" y="232"/>
                      <a:pt x="7155" y="0"/>
                      <a:pt x="4612" y="0"/>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2"/>
              <p:cNvSpPr/>
              <p:nvPr/>
            </p:nvSpPr>
            <p:spPr>
              <a:xfrm>
                <a:off x="665850" y="4584875"/>
                <a:ext cx="10950" cy="42000"/>
              </a:xfrm>
              <a:custGeom>
                <a:avLst/>
                <a:gdLst/>
                <a:ahLst/>
                <a:cxnLst/>
                <a:rect l="l" t="t" r="r" b="b"/>
                <a:pathLst>
                  <a:path w="438" h="1680" extrusionOk="0">
                    <a:moveTo>
                      <a:pt x="332" y="1"/>
                    </a:moveTo>
                    <a:cubicBezTo>
                      <a:pt x="285" y="1"/>
                      <a:pt x="241" y="34"/>
                      <a:pt x="233" y="82"/>
                    </a:cubicBezTo>
                    <a:lnTo>
                      <a:pt x="1" y="1563"/>
                    </a:lnTo>
                    <a:cubicBezTo>
                      <a:pt x="1" y="1617"/>
                      <a:pt x="37" y="1670"/>
                      <a:pt x="90" y="1679"/>
                    </a:cubicBezTo>
                    <a:lnTo>
                      <a:pt x="99" y="1679"/>
                    </a:lnTo>
                    <a:cubicBezTo>
                      <a:pt x="152" y="1679"/>
                      <a:pt x="188" y="1644"/>
                      <a:pt x="197" y="1599"/>
                    </a:cubicBezTo>
                    <a:lnTo>
                      <a:pt x="429" y="118"/>
                    </a:lnTo>
                    <a:cubicBezTo>
                      <a:pt x="438" y="65"/>
                      <a:pt x="402" y="11"/>
                      <a:pt x="349" y="2"/>
                    </a:cubicBezTo>
                    <a:cubicBezTo>
                      <a:pt x="343" y="1"/>
                      <a:pt x="338"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2"/>
              <p:cNvSpPr/>
              <p:nvPr/>
            </p:nvSpPr>
            <p:spPr>
              <a:xfrm>
                <a:off x="643775" y="4621050"/>
                <a:ext cx="44825" cy="37275"/>
              </a:xfrm>
              <a:custGeom>
                <a:avLst/>
                <a:gdLst/>
                <a:ahLst/>
                <a:cxnLst/>
                <a:rect l="l" t="t" r="r" b="b"/>
                <a:pathLst>
                  <a:path w="1793" h="1491" extrusionOk="0">
                    <a:moveTo>
                      <a:pt x="985" y="0"/>
                    </a:moveTo>
                    <a:cubicBezTo>
                      <a:pt x="984" y="0"/>
                      <a:pt x="983" y="0"/>
                      <a:pt x="982" y="0"/>
                    </a:cubicBezTo>
                    <a:cubicBezTo>
                      <a:pt x="982" y="0"/>
                      <a:pt x="1" y="821"/>
                      <a:pt x="108" y="973"/>
                    </a:cubicBezTo>
                    <a:cubicBezTo>
                      <a:pt x="122" y="992"/>
                      <a:pt x="142" y="1001"/>
                      <a:pt x="167" y="1001"/>
                    </a:cubicBezTo>
                    <a:cubicBezTo>
                      <a:pt x="323" y="1001"/>
                      <a:pt x="659" y="686"/>
                      <a:pt x="749" y="686"/>
                    </a:cubicBezTo>
                    <a:cubicBezTo>
                      <a:pt x="758" y="686"/>
                      <a:pt x="764" y="689"/>
                      <a:pt x="768" y="696"/>
                    </a:cubicBezTo>
                    <a:cubicBezTo>
                      <a:pt x="821" y="776"/>
                      <a:pt x="663" y="1490"/>
                      <a:pt x="871" y="1490"/>
                    </a:cubicBezTo>
                    <a:cubicBezTo>
                      <a:pt x="872" y="1490"/>
                      <a:pt x="874" y="1490"/>
                      <a:pt x="875" y="1490"/>
                    </a:cubicBezTo>
                    <a:cubicBezTo>
                      <a:pt x="1079" y="1482"/>
                      <a:pt x="1000" y="699"/>
                      <a:pt x="1068" y="699"/>
                    </a:cubicBezTo>
                    <a:cubicBezTo>
                      <a:pt x="1072" y="699"/>
                      <a:pt x="1076" y="701"/>
                      <a:pt x="1080" y="705"/>
                    </a:cubicBezTo>
                    <a:cubicBezTo>
                      <a:pt x="1168" y="777"/>
                      <a:pt x="1454" y="1160"/>
                      <a:pt x="1610" y="1160"/>
                    </a:cubicBezTo>
                    <a:cubicBezTo>
                      <a:pt x="1628" y="1160"/>
                      <a:pt x="1645" y="1155"/>
                      <a:pt x="1660" y="1142"/>
                    </a:cubicBezTo>
                    <a:cubicBezTo>
                      <a:pt x="1793" y="1036"/>
                      <a:pt x="1092" y="0"/>
                      <a:pt x="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2"/>
              <p:cNvSpPr/>
              <p:nvPr/>
            </p:nvSpPr>
            <p:spPr>
              <a:xfrm>
                <a:off x="770900" y="4584875"/>
                <a:ext cx="11175" cy="42000"/>
              </a:xfrm>
              <a:custGeom>
                <a:avLst/>
                <a:gdLst/>
                <a:ahLst/>
                <a:cxnLst/>
                <a:rect l="l" t="t" r="r" b="b"/>
                <a:pathLst>
                  <a:path w="447" h="1680" extrusionOk="0">
                    <a:moveTo>
                      <a:pt x="115" y="1"/>
                    </a:moveTo>
                    <a:cubicBezTo>
                      <a:pt x="110" y="1"/>
                      <a:pt x="104" y="1"/>
                      <a:pt x="99" y="2"/>
                    </a:cubicBezTo>
                    <a:cubicBezTo>
                      <a:pt x="45" y="11"/>
                      <a:pt x="1" y="65"/>
                      <a:pt x="10" y="118"/>
                    </a:cubicBezTo>
                    <a:lnTo>
                      <a:pt x="242" y="1599"/>
                    </a:lnTo>
                    <a:cubicBezTo>
                      <a:pt x="250" y="1644"/>
                      <a:pt x="295" y="1679"/>
                      <a:pt x="340" y="1679"/>
                    </a:cubicBezTo>
                    <a:lnTo>
                      <a:pt x="357" y="1679"/>
                    </a:lnTo>
                    <a:cubicBezTo>
                      <a:pt x="411" y="1670"/>
                      <a:pt x="447" y="1617"/>
                      <a:pt x="438" y="1563"/>
                    </a:cubicBezTo>
                    <a:lnTo>
                      <a:pt x="206" y="82"/>
                    </a:lnTo>
                    <a:cubicBezTo>
                      <a:pt x="198" y="34"/>
                      <a:pt x="161"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759325" y="4621050"/>
                <a:ext cx="44825" cy="37275"/>
              </a:xfrm>
              <a:custGeom>
                <a:avLst/>
                <a:gdLst/>
                <a:ahLst/>
                <a:cxnLst/>
                <a:rect l="l" t="t" r="r" b="b"/>
                <a:pathLst>
                  <a:path w="1793" h="1491" extrusionOk="0">
                    <a:moveTo>
                      <a:pt x="800" y="0"/>
                    </a:moveTo>
                    <a:cubicBezTo>
                      <a:pt x="693" y="0"/>
                      <a:pt x="1" y="1036"/>
                      <a:pt x="125" y="1142"/>
                    </a:cubicBezTo>
                    <a:cubicBezTo>
                      <a:pt x="139" y="1155"/>
                      <a:pt x="156" y="1160"/>
                      <a:pt x="175" y="1160"/>
                    </a:cubicBezTo>
                    <a:cubicBezTo>
                      <a:pt x="333" y="1160"/>
                      <a:pt x="625" y="777"/>
                      <a:pt x="705" y="705"/>
                    </a:cubicBezTo>
                    <a:cubicBezTo>
                      <a:pt x="709" y="701"/>
                      <a:pt x="713" y="699"/>
                      <a:pt x="716" y="699"/>
                    </a:cubicBezTo>
                    <a:cubicBezTo>
                      <a:pt x="785" y="699"/>
                      <a:pt x="706" y="1482"/>
                      <a:pt x="910" y="1490"/>
                    </a:cubicBezTo>
                    <a:cubicBezTo>
                      <a:pt x="911" y="1490"/>
                      <a:pt x="912" y="1490"/>
                      <a:pt x="914" y="1490"/>
                    </a:cubicBezTo>
                    <a:cubicBezTo>
                      <a:pt x="1122" y="1490"/>
                      <a:pt x="972" y="776"/>
                      <a:pt x="1017" y="696"/>
                    </a:cubicBezTo>
                    <a:cubicBezTo>
                      <a:pt x="1021" y="689"/>
                      <a:pt x="1028" y="686"/>
                      <a:pt x="1038" y="686"/>
                    </a:cubicBezTo>
                    <a:cubicBezTo>
                      <a:pt x="1134" y="686"/>
                      <a:pt x="1471" y="1001"/>
                      <a:pt x="1626" y="1001"/>
                    </a:cubicBezTo>
                    <a:cubicBezTo>
                      <a:pt x="1651" y="1001"/>
                      <a:pt x="1672" y="992"/>
                      <a:pt x="1686" y="973"/>
                    </a:cubicBezTo>
                    <a:cubicBezTo>
                      <a:pt x="1793" y="821"/>
                      <a:pt x="803" y="0"/>
                      <a:pt x="803" y="0"/>
                    </a:cubicBezTo>
                    <a:cubicBezTo>
                      <a:pt x="802" y="0"/>
                      <a:pt x="801"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535400" y="4390250"/>
                <a:ext cx="86100" cy="91650"/>
              </a:xfrm>
              <a:custGeom>
                <a:avLst/>
                <a:gdLst/>
                <a:ahLst/>
                <a:cxnLst/>
                <a:rect l="l" t="t" r="r" b="b"/>
                <a:pathLst>
                  <a:path w="3444" h="3666" extrusionOk="0">
                    <a:moveTo>
                      <a:pt x="406" y="0"/>
                    </a:moveTo>
                    <a:cubicBezTo>
                      <a:pt x="149" y="0"/>
                      <a:pt x="0" y="178"/>
                      <a:pt x="18" y="463"/>
                    </a:cubicBezTo>
                    <a:cubicBezTo>
                      <a:pt x="62" y="1034"/>
                      <a:pt x="642" y="1730"/>
                      <a:pt x="642" y="1730"/>
                    </a:cubicBezTo>
                    <a:cubicBezTo>
                      <a:pt x="642" y="1730"/>
                      <a:pt x="585" y="1706"/>
                      <a:pt x="513" y="1706"/>
                    </a:cubicBezTo>
                    <a:cubicBezTo>
                      <a:pt x="424" y="1706"/>
                      <a:pt x="313" y="1742"/>
                      <a:pt x="259" y="1899"/>
                    </a:cubicBezTo>
                    <a:cubicBezTo>
                      <a:pt x="232" y="1980"/>
                      <a:pt x="214" y="2095"/>
                      <a:pt x="223" y="2247"/>
                    </a:cubicBezTo>
                    <a:cubicBezTo>
                      <a:pt x="286" y="2961"/>
                      <a:pt x="2560" y="3666"/>
                      <a:pt x="2560" y="3666"/>
                    </a:cubicBezTo>
                    <a:lnTo>
                      <a:pt x="3444" y="2220"/>
                    </a:lnTo>
                    <a:cubicBezTo>
                      <a:pt x="3444" y="2220"/>
                      <a:pt x="3140" y="2024"/>
                      <a:pt x="2739" y="1721"/>
                    </a:cubicBezTo>
                    <a:cubicBezTo>
                      <a:pt x="2346" y="1426"/>
                      <a:pt x="1865" y="1034"/>
                      <a:pt x="1454" y="615"/>
                    </a:cubicBezTo>
                    <a:cubicBezTo>
                      <a:pt x="1034" y="181"/>
                      <a:pt x="665"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2"/>
              <p:cNvSpPr/>
              <p:nvPr/>
            </p:nvSpPr>
            <p:spPr>
              <a:xfrm>
                <a:off x="540750" y="4433250"/>
                <a:ext cx="80750" cy="48650"/>
              </a:xfrm>
              <a:custGeom>
                <a:avLst/>
                <a:gdLst/>
                <a:ahLst/>
                <a:cxnLst/>
                <a:rect l="l" t="t" r="r" b="b"/>
                <a:pathLst>
                  <a:path w="3230" h="1946" extrusionOk="0">
                    <a:moveTo>
                      <a:pt x="2525" y="1"/>
                    </a:moveTo>
                    <a:cubicBezTo>
                      <a:pt x="2155" y="431"/>
                      <a:pt x="1824" y="1109"/>
                      <a:pt x="1385" y="1109"/>
                    </a:cubicBezTo>
                    <a:cubicBezTo>
                      <a:pt x="1305" y="1109"/>
                      <a:pt x="1221" y="1087"/>
                      <a:pt x="1133" y="1036"/>
                    </a:cubicBezTo>
                    <a:cubicBezTo>
                      <a:pt x="598" y="723"/>
                      <a:pt x="196" y="367"/>
                      <a:pt x="45" y="179"/>
                    </a:cubicBezTo>
                    <a:cubicBezTo>
                      <a:pt x="18" y="260"/>
                      <a:pt x="0" y="375"/>
                      <a:pt x="9" y="527"/>
                    </a:cubicBezTo>
                    <a:cubicBezTo>
                      <a:pt x="72" y="1241"/>
                      <a:pt x="2346" y="1946"/>
                      <a:pt x="2346" y="1946"/>
                    </a:cubicBezTo>
                    <a:lnTo>
                      <a:pt x="3230" y="500"/>
                    </a:lnTo>
                    <a:cubicBezTo>
                      <a:pt x="3230" y="500"/>
                      <a:pt x="2926" y="304"/>
                      <a:pt x="252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2"/>
              <p:cNvSpPr/>
              <p:nvPr/>
            </p:nvSpPr>
            <p:spPr>
              <a:xfrm>
                <a:off x="799225" y="4397925"/>
                <a:ext cx="115100" cy="90050"/>
              </a:xfrm>
              <a:custGeom>
                <a:avLst/>
                <a:gdLst/>
                <a:ahLst/>
                <a:cxnLst/>
                <a:rect l="l" t="t" r="r" b="b"/>
                <a:pathLst>
                  <a:path w="4604" h="3602" extrusionOk="0">
                    <a:moveTo>
                      <a:pt x="4069" y="0"/>
                    </a:moveTo>
                    <a:cubicBezTo>
                      <a:pt x="3517" y="0"/>
                      <a:pt x="2150" y="922"/>
                      <a:pt x="1419" y="1449"/>
                    </a:cubicBezTo>
                    <a:cubicBezTo>
                      <a:pt x="1125" y="1655"/>
                      <a:pt x="937" y="1806"/>
                      <a:pt x="937" y="1806"/>
                    </a:cubicBezTo>
                    <a:cubicBezTo>
                      <a:pt x="937" y="1806"/>
                      <a:pt x="1" y="3136"/>
                      <a:pt x="1044" y="3528"/>
                    </a:cubicBezTo>
                    <a:cubicBezTo>
                      <a:pt x="1179" y="3579"/>
                      <a:pt x="1332" y="3601"/>
                      <a:pt x="1495" y="3601"/>
                    </a:cubicBezTo>
                    <a:cubicBezTo>
                      <a:pt x="2598" y="3601"/>
                      <a:pt x="4188" y="2567"/>
                      <a:pt x="4033" y="2101"/>
                    </a:cubicBezTo>
                    <a:cubicBezTo>
                      <a:pt x="4024" y="2056"/>
                      <a:pt x="4006" y="2020"/>
                      <a:pt x="3988" y="1994"/>
                    </a:cubicBezTo>
                    <a:cubicBezTo>
                      <a:pt x="3919" y="1884"/>
                      <a:pt x="3825" y="1846"/>
                      <a:pt x="3727" y="1846"/>
                    </a:cubicBezTo>
                    <a:cubicBezTo>
                      <a:pt x="3524" y="1846"/>
                      <a:pt x="3308" y="2011"/>
                      <a:pt x="3284" y="2029"/>
                    </a:cubicBezTo>
                    <a:cubicBezTo>
                      <a:pt x="3337" y="1967"/>
                      <a:pt x="4604" y="709"/>
                      <a:pt x="4283" y="102"/>
                    </a:cubicBezTo>
                    <a:cubicBezTo>
                      <a:pt x="4245" y="32"/>
                      <a:pt x="4171" y="0"/>
                      <a:pt x="4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2"/>
              <p:cNvSpPr/>
              <p:nvPr/>
            </p:nvSpPr>
            <p:spPr>
              <a:xfrm>
                <a:off x="799225" y="4434150"/>
                <a:ext cx="104725" cy="53825"/>
              </a:xfrm>
              <a:custGeom>
                <a:avLst/>
                <a:gdLst/>
                <a:ahLst/>
                <a:cxnLst/>
                <a:rect l="l" t="t" r="r" b="b"/>
                <a:pathLst>
                  <a:path w="4189" h="2153" extrusionOk="0">
                    <a:moveTo>
                      <a:pt x="1419" y="0"/>
                    </a:moveTo>
                    <a:cubicBezTo>
                      <a:pt x="1125" y="206"/>
                      <a:pt x="937" y="357"/>
                      <a:pt x="937" y="357"/>
                    </a:cubicBezTo>
                    <a:cubicBezTo>
                      <a:pt x="937" y="357"/>
                      <a:pt x="1" y="1687"/>
                      <a:pt x="1044" y="2079"/>
                    </a:cubicBezTo>
                    <a:cubicBezTo>
                      <a:pt x="1179" y="2130"/>
                      <a:pt x="1332" y="2152"/>
                      <a:pt x="1495" y="2152"/>
                    </a:cubicBezTo>
                    <a:cubicBezTo>
                      <a:pt x="2598" y="2152"/>
                      <a:pt x="4188" y="1118"/>
                      <a:pt x="4033" y="652"/>
                    </a:cubicBezTo>
                    <a:cubicBezTo>
                      <a:pt x="4024" y="607"/>
                      <a:pt x="4006" y="571"/>
                      <a:pt x="3988" y="545"/>
                    </a:cubicBezTo>
                    <a:cubicBezTo>
                      <a:pt x="3756" y="848"/>
                      <a:pt x="3292" y="1312"/>
                      <a:pt x="2499" y="1419"/>
                    </a:cubicBezTo>
                    <a:cubicBezTo>
                      <a:pt x="2463" y="1424"/>
                      <a:pt x="2429" y="1426"/>
                      <a:pt x="2395" y="1426"/>
                    </a:cubicBezTo>
                    <a:cubicBezTo>
                      <a:pt x="1800" y="1426"/>
                      <a:pt x="1537" y="693"/>
                      <a:pt x="141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578200" y="4426800"/>
                <a:ext cx="274125" cy="178225"/>
              </a:xfrm>
              <a:custGeom>
                <a:avLst/>
                <a:gdLst/>
                <a:ahLst/>
                <a:cxnLst/>
                <a:rect l="l" t="t" r="r" b="b"/>
                <a:pathLst>
                  <a:path w="10965" h="7129" extrusionOk="0">
                    <a:moveTo>
                      <a:pt x="1749" y="0"/>
                    </a:moveTo>
                    <a:cubicBezTo>
                      <a:pt x="1749" y="0"/>
                      <a:pt x="1" y="2034"/>
                      <a:pt x="723" y="4398"/>
                    </a:cubicBezTo>
                    <a:cubicBezTo>
                      <a:pt x="875" y="4889"/>
                      <a:pt x="1107" y="5290"/>
                      <a:pt x="1401" y="5629"/>
                    </a:cubicBezTo>
                    <a:cubicBezTo>
                      <a:pt x="2341" y="6723"/>
                      <a:pt x="3945" y="7128"/>
                      <a:pt x="5626" y="7128"/>
                    </a:cubicBezTo>
                    <a:cubicBezTo>
                      <a:pt x="5989" y="7128"/>
                      <a:pt x="6355" y="7109"/>
                      <a:pt x="6718" y="7074"/>
                    </a:cubicBezTo>
                    <a:cubicBezTo>
                      <a:pt x="7744" y="6976"/>
                      <a:pt x="8859" y="6789"/>
                      <a:pt x="9653" y="6236"/>
                    </a:cubicBezTo>
                    <a:cubicBezTo>
                      <a:pt x="9992" y="6004"/>
                      <a:pt x="10269" y="5710"/>
                      <a:pt x="10465" y="5326"/>
                    </a:cubicBezTo>
                    <a:cubicBezTo>
                      <a:pt x="10965" y="4371"/>
                      <a:pt x="10902" y="2873"/>
                      <a:pt x="9814" y="518"/>
                    </a:cubicBezTo>
                    <a:lnTo>
                      <a:pt x="3230" y="89"/>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613225" y="4482450"/>
                <a:ext cx="206550" cy="122575"/>
              </a:xfrm>
              <a:custGeom>
                <a:avLst/>
                <a:gdLst/>
                <a:ahLst/>
                <a:cxnLst/>
                <a:rect l="l" t="t" r="r" b="b"/>
                <a:pathLst>
                  <a:path w="8262" h="4903" extrusionOk="0">
                    <a:moveTo>
                      <a:pt x="3897" y="1"/>
                    </a:moveTo>
                    <a:cubicBezTo>
                      <a:pt x="3092" y="1"/>
                      <a:pt x="2455" y="170"/>
                      <a:pt x="1945" y="433"/>
                    </a:cubicBezTo>
                    <a:cubicBezTo>
                      <a:pt x="536" y="1155"/>
                      <a:pt x="116" y="2618"/>
                      <a:pt x="0" y="3403"/>
                    </a:cubicBezTo>
                    <a:cubicBezTo>
                      <a:pt x="940" y="4497"/>
                      <a:pt x="2544" y="4902"/>
                      <a:pt x="4225" y="4902"/>
                    </a:cubicBezTo>
                    <a:cubicBezTo>
                      <a:pt x="4588" y="4902"/>
                      <a:pt x="4954" y="4883"/>
                      <a:pt x="5317" y="4848"/>
                    </a:cubicBezTo>
                    <a:cubicBezTo>
                      <a:pt x="6343" y="4750"/>
                      <a:pt x="7458" y="4563"/>
                      <a:pt x="8252" y="4010"/>
                    </a:cubicBezTo>
                    <a:cubicBezTo>
                      <a:pt x="8261" y="3903"/>
                      <a:pt x="8261" y="3787"/>
                      <a:pt x="8261" y="3662"/>
                    </a:cubicBezTo>
                    <a:cubicBezTo>
                      <a:pt x="8244" y="2297"/>
                      <a:pt x="7592" y="210"/>
                      <a:pt x="4283" y="13"/>
                    </a:cubicBezTo>
                    <a:cubicBezTo>
                      <a:pt x="4150" y="5"/>
                      <a:pt x="4021" y="1"/>
                      <a:pt x="3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578200" y="4426800"/>
                <a:ext cx="261650" cy="178225"/>
              </a:xfrm>
              <a:custGeom>
                <a:avLst/>
                <a:gdLst/>
                <a:ahLst/>
                <a:cxnLst/>
                <a:rect l="l" t="t" r="r" b="b"/>
                <a:pathLst>
                  <a:path w="10466" h="7129" extrusionOk="0">
                    <a:moveTo>
                      <a:pt x="1749" y="0"/>
                    </a:moveTo>
                    <a:cubicBezTo>
                      <a:pt x="1749" y="0"/>
                      <a:pt x="1" y="2034"/>
                      <a:pt x="723" y="4398"/>
                    </a:cubicBezTo>
                    <a:cubicBezTo>
                      <a:pt x="875" y="4889"/>
                      <a:pt x="1107" y="5290"/>
                      <a:pt x="1401" y="5629"/>
                    </a:cubicBezTo>
                    <a:cubicBezTo>
                      <a:pt x="2341" y="6723"/>
                      <a:pt x="3945" y="7128"/>
                      <a:pt x="5626" y="7128"/>
                    </a:cubicBezTo>
                    <a:cubicBezTo>
                      <a:pt x="5989" y="7128"/>
                      <a:pt x="6355" y="7109"/>
                      <a:pt x="6718" y="7074"/>
                    </a:cubicBezTo>
                    <a:cubicBezTo>
                      <a:pt x="7744" y="6976"/>
                      <a:pt x="8859" y="6789"/>
                      <a:pt x="9653" y="6236"/>
                    </a:cubicBezTo>
                    <a:cubicBezTo>
                      <a:pt x="9992" y="6004"/>
                      <a:pt x="10269" y="5710"/>
                      <a:pt x="10465" y="5326"/>
                    </a:cubicBezTo>
                    <a:lnTo>
                      <a:pt x="10465" y="5326"/>
                    </a:lnTo>
                    <a:cubicBezTo>
                      <a:pt x="10215" y="5531"/>
                      <a:pt x="9948" y="5718"/>
                      <a:pt x="9662" y="5888"/>
                    </a:cubicBezTo>
                    <a:cubicBezTo>
                      <a:pt x="8963" y="6304"/>
                      <a:pt x="8152" y="6595"/>
                      <a:pt x="7262" y="6595"/>
                    </a:cubicBezTo>
                    <a:cubicBezTo>
                      <a:pt x="6891" y="6595"/>
                      <a:pt x="6507" y="6545"/>
                      <a:pt x="6112" y="6432"/>
                    </a:cubicBezTo>
                    <a:cubicBezTo>
                      <a:pt x="4328" y="5915"/>
                      <a:pt x="3614" y="4238"/>
                      <a:pt x="3346" y="2659"/>
                    </a:cubicBezTo>
                    <a:cubicBezTo>
                      <a:pt x="3177" y="1659"/>
                      <a:pt x="3195" y="705"/>
                      <a:pt x="3230" y="89"/>
                    </a:cubicBezTo>
                    <a:lnTo>
                      <a:pt x="1749"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553450" y="4163850"/>
                <a:ext cx="338350" cy="298500"/>
              </a:xfrm>
              <a:custGeom>
                <a:avLst/>
                <a:gdLst/>
                <a:ahLst/>
                <a:cxnLst/>
                <a:rect l="l" t="t" r="r" b="b"/>
                <a:pathLst>
                  <a:path w="13534" h="11940" extrusionOk="0">
                    <a:moveTo>
                      <a:pt x="6335" y="1"/>
                    </a:moveTo>
                    <a:cubicBezTo>
                      <a:pt x="6200" y="1"/>
                      <a:pt x="5919" y="107"/>
                      <a:pt x="5550" y="295"/>
                    </a:cubicBezTo>
                    <a:cubicBezTo>
                      <a:pt x="3962" y="1115"/>
                      <a:pt x="741" y="3515"/>
                      <a:pt x="420" y="6352"/>
                    </a:cubicBezTo>
                    <a:cubicBezTo>
                      <a:pt x="1" y="10019"/>
                      <a:pt x="3185" y="11705"/>
                      <a:pt x="6531" y="11892"/>
                    </a:cubicBezTo>
                    <a:cubicBezTo>
                      <a:pt x="6904" y="11913"/>
                      <a:pt x="7325" y="11939"/>
                      <a:pt x="7776" y="11939"/>
                    </a:cubicBezTo>
                    <a:cubicBezTo>
                      <a:pt x="9029" y="11939"/>
                      <a:pt x="10511" y="11737"/>
                      <a:pt x="11830" y="10661"/>
                    </a:cubicBezTo>
                    <a:cubicBezTo>
                      <a:pt x="12249" y="10322"/>
                      <a:pt x="12544" y="9903"/>
                      <a:pt x="12740" y="9421"/>
                    </a:cubicBezTo>
                    <a:cubicBezTo>
                      <a:pt x="13534" y="7494"/>
                      <a:pt x="12642" y="4666"/>
                      <a:pt x="11098" y="2677"/>
                    </a:cubicBezTo>
                    <a:cubicBezTo>
                      <a:pt x="9694" y="854"/>
                      <a:pt x="8198" y="610"/>
                      <a:pt x="7498" y="610"/>
                    </a:cubicBezTo>
                    <a:cubicBezTo>
                      <a:pt x="7242" y="610"/>
                      <a:pt x="7093" y="643"/>
                      <a:pt x="7093" y="643"/>
                    </a:cubicBezTo>
                    <a:cubicBezTo>
                      <a:pt x="7093" y="643"/>
                      <a:pt x="7414" y="527"/>
                      <a:pt x="7307" y="366"/>
                    </a:cubicBezTo>
                    <a:cubicBezTo>
                      <a:pt x="7282" y="331"/>
                      <a:pt x="7222" y="317"/>
                      <a:pt x="7143" y="317"/>
                    </a:cubicBezTo>
                    <a:cubicBezTo>
                      <a:pt x="6880" y="317"/>
                      <a:pt x="6413" y="468"/>
                      <a:pt x="6379" y="482"/>
                    </a:cubicBezTo>
                    <a:cubicBezTo>
                      <a:pt x="6406" y="464"/>
                      <a:pt x="6727" y="259"/>
                      <a:pt x="6406" y="18"/>
                    </a:cubicBezTo>
                    <a:cubicBezTo>
                      <a:pt x="6391" y="6"/>
                      <a:pt x="6367" y="1"/>
                      <a:pt x="6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553450" y="4171200"/>
                <a:ext cx="318500" cy="291150"/>
              </a:xfrm>
              <a:custGeom>
                <a:avLst/>
                <a:gdLst/>
                <a:ahLst/>
                <a:cxnLst/>
                <a:rect l="l" t="t" r="r" b="b"/>
                <a:pathLst>
                  <a:path w="12740" h="11646" extrusionOk="0">
                    <a:moveTo>
                      <a:pt x="5550" y="1"/>
                    </a:moveTo>
                    <a:cubicBezTo>
                      <a:pt x="3962" y="821"/>
                      <a:pt x="741" y="3221"/>
                      <a:pt x="420" y="6058"/>
                    </a:cubicBezTo>
                    <a:cubicBezTo>
                      <a:pt x="1" y="9725"/>
                      <a:pt x="3185" y="11411"/>
                      <a:pt x="6531" y="11598"/>
                    </a:cubicBezTo>
                    <a:cubicBezTo>
                      <a:pt x="6904" y="11619"/>
                      <a:pt x="7325" y="11645"/>
                      <a:pt x="7776" y="11645"/>
                    </a:cubicBezTo>
                    <a:cubicBezTo>
                      <a:pt x="9029" y="11645"/>
                      <a:pt x="10511" y="11443"/>
                      <a:pt x="11830" y="10367"/>
                    </a:cubicBezTo>
                    <a:cubicBezTo>
                      <a:pt x="12249" y="10028"/>
                      <a:pt x="12544" y="9609"/>
                      <a:pt x="12740" y="9127"/>
                    </a:cubicBezTo>
                    <a:lnTo>
                      <a:pt x="12740" y="9127"/>
                    </a:lnTo>
                    <a:cubicBezTo>
                      <a:pt x="11697" y="10161"/>
                      <a:pt x="9400" y="11145"/>
                      <a:pt x="7508" y="11145"/>
                    </a:cubicBezTo>
                    <a:cubicBezTo>
                      <a:pt x="7459" y="11145"/>
                      <a:pt x="7409" y="11144"/>
                      <a:pt x="7360" y="11143"/>
                    </a:cubicBezTo>
                    <a:cubicBezTo>
                      <a:pt x="4747" y="11063"/>
                      <a:pt x="1027" y="9742"/>
                      <a:pt x="1383" y="6370"/>
                    </a:cubicBezTo>
                    <a:cubicBezTo>
                      <a:pt x="1633" y="3970"/>
                      <a:pt x="4113" y="1357"/>
                      <a:pt x="555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2"/>
              <p:cNvSpPr/>
              <p:nvPr/>
            </p:nvSpPr>
            <p:spPr>
              <a:xfrm>
                <a:off x="675450" y="4203800"/>
                <a:ext cx="82775" cy="47750"/>
              </a:xfrm>
              <a:custGeom>
                <a:avLst/>
                <a:gdLst/>
                <a:ahLst/>
                <a:cxnLst/>
                <a:rect l="l" t="t" r="r" b="b"/>
                <a:pathLst>
                  <a:path w="3311" h="1910" extrusionOk="0">
                    <a:moveTo>
                      <a:pt x="1651" y="775"/>
                    </a:moveTo>
                    <a:cubicBezTo>
                      <a:pt x="1695" y="775"/>
                      <a:pt x="1731" y="793"/>
                      <a:pt x="1776" y="829"/>
                    </a:cubicBezTo>
                    <a:cubicBezTo>
                      <a:pt x="1829" y="882"/>
                      <a:pt x="1847" y="954"/>
                      <a:pt x="1820" y="1043"/>
                    </a:cubicBezTo>
                    <a:cubicBezTo>
                      <a:pt x="1785" y="1159"/>
                      <a:pt x="1687" y="1302"/>
                      <a:pt x="1544" y="1418"/>
                    </a:cubicBezTo>
                    <a:cubicBezTo>
                      <a:pt x="1463" y="1310"/>
                      <a:pt x="1446" y="1212"/>
                      <a:pt x="1446" y="1150"/>
                    </a:cubicBezTo>
                    <a:cubicBezTo>
                      <a:pt x="1428" y="971"/>
                      <a:pt x="1508" y="829"/>
                      <a:pt x="1588" y="784"/>
                    </a:cubicBezTo>
                    <a:cubicBezTo>
                      <a:pt x="1615" y="775"/>
                      <a:pt x="1633" y="775"/>
                      <a:pt x="1651" y="775"/>
                    </a:cubicBezTo>
                    <a:close/>
                    <a:moveTo>
                      <a:pt x="607" y="1"/>
                    </a:moveTo>
                    <a:cubicBezTo>
                      <a:pt x="592" y="1"/>
                      <a:pt x="577" y="6"/>
                      <a:pt x="562" y="17"/>
                    </a:cubicBezTo>
                    <a:cubicBezTo>
                      <a:pt x="545" y="35"/>
                      <a:pt x="63" y="409"/>
                      <a:pt x="27" y="900"/>
                    </a:cubicBezTo>
                    <a:cubicBezTo>
                      <a:pt x="0" y="1141"/>
                      <a:pt x="90" y="1355"/>
                      <a:pt x="268" y="1560"/>
                    </a:cubicBezTo>
                    <a:cubicBezTo>
                      <a:pt x="422" y="1734"/>
                      <a:pt x="625" y="1822"/>
                      <a:pt x="856" y="1822"/>
                    </a:cubicBezTo>
                    <a:cubicBezTo>
                      <a:pt x="934" y="1822"/>
                      <a:pt x="1015" y="1812"/>
                      <a:pt x="1098" y="1792"/>
                    </a:cubicBezTo>
                    <a:cubicBezTo>
                      <a:pt x="1240" y="1757"/>
                      <a:pt x="1392" y="1685"/>
                      <a:pt x="1517" y="1596"/>
                    </a:cubicBezTo>
                    <a:cubicBezTo>
                      <a:pt x="1615" y="1694"/>
                      <a:pt x="1767" y="1792"/>
                      <a:pt x="1972" y="1855"/>
                    </a:cubicBezTo>
                    <a:cubicBezTo>
                      <a:pt x="2079" y="1881"/>
                      <a:pt x="2177" y="1899"/>
                      <a:pt x="2266" y="1908"/>
                    </a:cubicBezTo>
                    <a:cubicBezTo>
                      <a:pt x="2286" y="1909"/>
                      <a:pt x="2305" y="1910"/>
                      <a:pt x="2324" y="1910"/>
                    </a:cubicBezTo>
                    <a:cubicBezTo>
                      <a:pt x="2612" y="1910"/>
                      <a:pt x="2801" y="1785"/>
                      <a:pt x="2927" y="1667"/>
                    </a:cubicBezTo>
                    <a:cubicBezTo>
                      <a:pt x="3221" y="1382"/>
                      <a:pt x="3310" y="882"/>
                      <a:pt x="3230" y="579"/>
                    </a:cubicBezTo>
                    <a:cubicBezTo>
                      <a:pt x="3222" y="548"/>
                      <a:pt x="3194" y="524"/>
                      <a:pt x="3164" y="524"/>
                    </a:cubicBezTo>
                    <a:cubicBezTo>
                      <a:pt x="3159" y="524"/>
                      <a:pt x="3154" y="524"/>
                      <a:pt x="3150" y="525"/>
                    </a:cubicBezTo>
                    <a:cubicBezTo>
                      <a:pt x="3114" y="534"/>
                      <a:pt x="3096" y="570"/>
                      <a:pt x="3105" y="606"/>
                    </a:cubicBezTo>
                    <a:cubicBezTo>
                      <a:pt x="3167" y="838"/>
                      <a:pt x="3105" y="1310"/>
                      <a:pt x="2828" y="1578"/>
                    </a:cubicBezTo>
                    <a:cubicBezTo>
                      <a:pt x="2690" y="1710"/>
                      <a:pt x="2520" y="1778"/>
                      <a:pt x="2320" y="1778"/>
                    </a:cubicBezTo>
                    <a:cubicBezTo>
                      <a:pt x="2222" y="1778"/>
                      <a:pt x="2118" y="1762"/>
                      <a:pt x="2008" y="1730"/>
                    </a:cubicBezTo>
                    <a:cubicBezTo>
                      <a:pt x="1829" y="1676"/>
                      <a:pt x="1713" y="1596"/>
                      <a:pt x="1624" y="1516"/>
                    </a:cubicBezTo>
                    <a:cubicBezTo>
                      <a:pt x="1785" y="1391"/>
                      <a:pt x="1910" y="1230"/>
                      <a:pt x="1945" y="1070"/>
                    </a:cubicBezTo>
                    <a:cubicBezTo>
                      <a:pt x="1981" y="936"/>
                      <a:pt x="1954" y="820"/>
                      <a:pt x="1865" y="740"/>
                    </a:cubicBezTo>
                    <a:cubicBezTo>
                      <a:pt x="1794" y="675"/>
                      <a:pt x="1720" y="641"/>
                      <a:pt x="1646" y="641"/>
                    </a:cubicBezTo>
                    <a:cubicBezTo>
                      <a:pt x="1609" y="641"/>
                      <a:pt x="1571" y="650"/>
                      <a:pt x="1535" y="668"/>
                    </a:cubicBezTo>
                    <a:cubicBezTo>
                      <a:pt x="1383" y="740"/>
                      <a:pt x="1294" y="945"/>
                      <a:pt x="1312" y="1159"/>
                    </a:cubicBezTo>
                    <a:cubicBezTo>
                      <a:pt x="1321" y="1239"/>
                      <a:pt x="1339" y="1364"/>
                      <a:pt x="1437" y="1498"/>
                    </a:cubicBezTo>
                    <a:cubicBezTo>
                      <a:pt x="1321" y="1569"/>
                      <a:pt x="1196" y="1632"/>
                      <a:pt x="1062" y="1667"/>
                    </a:cubicBezTo>
                    <a:cubicBezTo>
                      <a:pt x="1000" y="1681"/>
                      <a:pt x="930" y="1692"/>
                      <a:pt x="857" y="1692"/>
                    </a:cubicBezTo>
                    <a:cubicBezTo>
                      <a:pt x="697" y="1692"/>
                      <a:pt x="519" y="1642"/>
                      <a:pt x="366" y="1471"/>
                    </a:cubicBezTo>
                    <a:cubicBezTo>
                      <a:pt x="206" y="1302"/>
                      <a:pt x="134" y="1114"/>
                      <a:pt x="152" y="918"/>
                    </a:cubicBezTo>
                    <a:cubicBezTo>
                      <a:pt x="197" y="481"/>
                      <a:pt x="643" y="124"/>
                      <a:pt x="643" y="115"/>
                    </a:cubicBezTo>
                    <a:cubicBezTo>
                      <a:pt x="678" y="97"/>
                      <a:pt x="678" y="53"/>
                      <a:pt x="661" y="26"/>
                    </a:cubicBezTo>
                    <a:cubicBezTo>
                      <a:pt x="645" y="10"/>
                      <a:pt x="626"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2"/>
              <p:cNvSpPr/>
              <p:nvPr/>
            </p:nvSpPr>
            <p:spPr>
              <a:xfrm>
                <a:off x="646675" y="4291250"/>
                <a:ext cx="30575" cy="32750"/>
              </a:xfrm>
              <a:custGeom>
                <a:avLst/>
                <a:gdLst/>
                <a:ahLst/>
                <a:cxnLst/>
                <a:rect l="l" t="t" r="r" b="b"/>
                <a:pathLst>
                  <a:path w="1223" h="1310" extrusionOk="0">
                    <a:moveTo>
                      <a:pt x="749" y="1"/>
                    </a:moveTo>
                    <a:cubicBezTo>
                      <a:pt x="573" y="1"/>
                      <a:pt x="403" y="198"/>
                      <a:pt x="233" y="587"/>
                    </a:cubicBezTo>
                    <a:cubicBezTo>
                      <a:pt x="99" y="881"/>
                      <a:pt x="18" y="1185"/>
                      <a:pt x="10" y="1202"/>
                    </a:cubicBezTo>
                    <a:cubicBezTo>
                      <a:pt x="1" y="1238"/>
                      <a:pt x="27" y="1274"/>
                      <a:pt x="63" y="1283"/>
                    </a:cubicBezTo>
                    <a:lnTo>
                      <a:pt x="72" y="1283"/>
                    </a:lnTo>
                    <a:cubicBezTo>
                      <a:pt x="108" y="1283"/>
                      <a:pt x="134" y="1265"/>
                      <a:pt x="143" y="1238"/>
                    </a:cubicBezTo>
                    <a:cubicBezTo>
                      <a:pt x="264" y="763"/>
                      <a:pt x="544" y="130"/>
                      <a:pt x="756" y="130"/>
                    </a:cubicBezTo>
                    <a:cubicBezTo>
                      <a:pt x="763" y="130"/>
                      <a:pt x="770" y="131"/>
                      <a:pt x="777" y="132"/>
                    </a:cubicBezTo>
                    <a:cubicBezTo>
                      <a:pt x="1009" y="185"/>
                      <a:pt x="1080" y="837"/>
                      <a:pt x="1062" y="1247"/>
                    </a:cubicBezTo>
                    <a:cubicBezTo>
                      <a:pt x="1062" y="1283"/>
                      <a:pt x="1089" y="1310"/>
                      <a:pt x="1125" y="1310"/>
                    </a:cubicBezTo>
                    <a:cubicBezTo>
                      <a:pt x="1160" y="1310"/>
                      <a:pt x="1187" y="1283"/>
                      <a:pt x="1196" y="1247"/>
                    </a:cubicBezTo>
                    <a:cubicBezTo>
                      <a:pt x="1196" y="1131"/>
                      <a:pt x="1223" y="96"/>
                      <a:pt x="804" y="7"/>
                    </a:cubicBezTo>
                    <a:cubicBezTo>
                      <a:pt x="785" y="3"/>
                      <a:pt x="76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a:off x="759075" y="4293925"/>
                <a:ext cx="34150" cy="38775"/>
              </a:xfrm>
              <a:custGeom>
                <a:avLst/>
                <a:gdLst/>
                <a:ahLst/>
                <a:cxnLst/>
                <a:rect l="l" t="t" r="r" b="b"/>
                <a:pathLst>
                  <a:path w="1366" h="1551" extrusionOk="0">
                    <a:moveTo>
                      <a:pt x="810" y="1"/>
                    </a:moveTo>
                    <a:cubicBezTo>
                      <a:pt x="292" y="1"/>
                      <a:pt x="35" y="1200"/>
                      <a:pt x="10" y="1345"/>
                    </a:cubicBezTo>
                    <a:cubicBezTo>
                      <a:pt x="1" y="1381"/>
                      <a:pt x="19" y="1417"/>
                      <a:pt x="54" y="1426"/>
                    </a:cubicBezTo>
                    <a:cubicBezTo>
                      <a:pt x="60" y="1427"/>
                      <a:pt x="66" y="1427"/>
                      <a:pt x="71" y="1427"/>
                    </a:cubicBezTo>
                    <a:cubicBezTo>
                      <a:pt x="106" y="1427"/>
                      <a:pt x="127" y="1403"/>
                      <a:pt x="135" y="1372"/>
                    </a:cubicBezTo>
                    <a:cubicBezTo>
                      <a:pt x="203" y="1020"/>
                      <a:pt x="463" y="137"/>
                      <a:pt x="809" y="137"/>
                    </a:cubicBezTo>
                    <a:cubicBezTo>
                      <a:pt x="822" y="137"/>
                      <a:pt x="835" y="138"/>
                      <a:pt x="848" y="141"/>
                    </a:cubicBezTo>
                    <a:cubicBezTo>
                      <a:pt x="1223" y="203"/>
                      <a:pt x="1241" y="1131"/>
                      <a:pt x="1214" y="1479"/>
                    </a:cubicBezTo>
                    <a:cubicBezTo>
                      <a:pt x="1214" y="1515"/>
                      <a:pt x="1241" y="1542"/>
                      <a:pt x="1277" y="1550"/>
                    </a:cubicBezTo>
                    <a:cubicBezTo>
                      <a:pt x="1312" y="1550"/>
                      <a:pt x="1339" y="1524"/>
                      <a:pt x="1348" y="1488"/>
                    </a:cubicBezTo>
                    <a:cubicBezTo>
                      <a:pt x="1348" y="1470"/>
                      <a:pt x="1366" y="1149"/>
                      <a:pt x="1330" y="810"/>
                    </a:cubicBezTo>
                    <a:cubicBezTo>
                      <a:pt x="1268" y="319"/>
                      <a:pt x="1116" y="52"/>
                      <a:pt x="875" y="7"/>
                    </a:cubicBezTo>
                    <a:cubicBezTo>
                      <a:pt x="853" y="3"/>
                      <a:pt x="831"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766000" y="4340800"/>
                <a:ext cx="61125" cy="22350"/>
              </a:xfrm>
              <a:custGeom>
                <a:avLst/>
                <a:gdLst/>
                <a:ahLst/>
                <a:cxnLst/>
                <a:rect l="l" t="t" r="r" b="b"/>
                <a:pathLst>
                  <a:path w="2445" h="894" extrusionOk="0">
                    <a:moveTo>
                      <a:pt x="1073" y="1"/>
                    </a:moveTo>
                    <a:cubicBezTo>
                      <a:pt x="486" y="1"/>
                      <a:pt x="26" y="161"/>
                      <a:pt x="18" y="380"/>
                    </a:cubicBezTo>
                    <a:cubicBezTo>
                      <a:pt x="0" y="621"/>
                      <a:pt x="527" y="844"/>
                      <a:pt x="1196" y="889"/>
                    </a:cubicBezTo>
                    <a:cubicBezTo>
                      <a:pt x="1256" y="892"/>
                      <a:pt x="1315" y="893"/>
                      <a:pt x="1373" y="893"/>
                    </a:cubicBezTo>
                    <a:cubicBezTo>
                      <a:pt x="1960" y="893"/>
                      <a:pt x="2419" y="733"/>
                      <a:pt x="2427" y="514"/>
                    </a:cubicBezTo>
                    <a:cubicBezTo>
                      <a:pt x="2445" y="273"/>
                      <a:pt x="1909" y="41"/>
                      <a:pt x="1249" y="6"/>
                    </a:cubicBezTo>
                    <a:cubicBezTo>
                      <a:pt x="1189" y="2"/>
                      <a:pt x="1130"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603850" y="4331875"/>
                <a:ext cx="61150" cy="22125"/>
              </a:xfrm>
              <a:custGeom>
                <a:avLst/>
                <a:gdLst/>
                <a:ahLst/>
                <a:cxnLst/>
                <a:rect l="l" t="t" r="r" b="b"/>
                <a:pathLst>
                  <a:path w="2446" h="885" extrusionOk="0">
                    <a:moveTo>
                      <a:pt x="1066" y="1"/>
                    </a:moveTo>
                    <a:cubicBezTo>
                      <a:pt x="482" y="1"/>
                      <a:pt x="27" y="154"/>
                      <a:pt x="19" y="380"/>
                    </a:cubicBezTo>
                    <a:cubicBezTo>
                      <a:pt x="1" y="621"/>
                      <a:pt x="536" y="844"/>
                      <a:pt x="1196" y="880"/>
                    </a:cubicBezTo>
                    <a:cubicBezTo>
                      <a:pt x="1259" y="883"/>
                      <a:pt x="1320" y="885"/>
                      <a:pt x="1380" y="885"/>
                    </a:cubicBezTo>
                    <a:cubicBezTo>
                      <a:pt x="1964" y="885"/>
                      <a:pt x="2419" y="733"/>
                      <a:pt x="2427" y="514"/>
                    </a:cubicBezTo>
                    <a:cubicBezTo>
                      <a:pt x="2445" y="264"/>
                      <a:pt x="1910" y="41"/>
                      <a:pt x="1250" y="6"/>
                    </a:cubicBezTo>
                    <a:cubicBezTo>
                      <a:pt x="1187" y="2"/>
                      <a:pt x="1126" y="1"/>
                      <a:pt x="1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683025" y="4363900"/>
                <a:ext cx="49550" cy="19200"/>
              </a:xfrm>
              <a:custGeom>
                <a:avLst/>
                <a:gdLst/>
                <a:ahLst/>
                <a:cxnLst/>
                <a:rect l="l" t="t" r="r" b="b"/>
                <a:pathLst>
                  <a:path w="1982" h="768" extrusionOk="0">
                    <a:moveTo>
                      <a:pt x="1" y="0"/>
                    </a:moveTo>
                    <a:cubicBezTo>
                      <a:pt x="1" y="0"/>
                      <a:pt x="117" y="214"/>
                      <a:pt x="429" y="411"/>
                    </a:cubicBezTo>
                    <a:cubicBezTo>
                      <a:pt x="706" y="598"/>
                      <a:pt x="1134" y="768"/>
                      <a:pt x="1776" y="768"/>
                    </a:cubicBezTo>
                    <a:cubicBezTo>
                      <a:pt x="1892" y="768"/>
                      <a:pt x="1954" y="643"/>
                      <a:pt x="1972" y="509"/>
                    </a:cubicBezTo>
                    <a:cubicBezTo>
                      <a:pt x="1981" y="357"/>
                      <a:pt x="1937" y="188"/>
                      <a:pt x="1812" y="170"/>
                    </a:cubicBezTo>
                    <a:cubicBezTo>
                      <a:pt x="1473" y="134"/>
                      <a:pt x="1" y="0"/>
                      <a:pt x="1" y="0"/>
                    </a:cubicBezTo>
                    <a:close/>
                  </a:path>
                </a:pathLst>
              </a:custGeom>
              <a:solidFill>
                <a:srgbClr val="DC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683025" y="4363900"/>
                <a:ext cx="49550" cy="13550"/>
              </a:xfrm>
              <a:custGeom>
                <a:avLst/>
                <a:gdLst/>
                <a:ahLst/>
                <a:cxnLst/>
                <a:rect l="l" t="t" r="r" b="b"/>
                <a:pathLst>
                  <a:path w="1982" h="542" extrusionOk="0">
                    <a:moveTo>
                      <a:pt x="1" y="0"/>
                    </a:moveTo>
                    <a:cubicBezTo>
                      <a:pt x="1" y="0"/>
                      <a:pt x="117" y="214"/>
                      <a:pt x="429" y="411"/>
                    </a:cubicBezTo>
                    <a:cubicBezTo>
                      <a:pt x="690" y="481"/>
                      <a:pt x="1064" y="542"/>
                      <a:pt x="1472" y="542"/>
                    </a:cubicBezTo>
                    <a:cubicBezTo>
                      <a:pt x="1635" y="542"/>
                      <a:pt x="1804" y="532"/>
                      <a:pt x="1972" y="509"/>
                    </a:cubicBezTo>
                    <a:cubicBezTo>
                      <a:pt x="1981" y="357"/>
                      <a:pt x="1937" y="188"/>
                      <a:pt x="1812" y="170"/>
                    </a:cubicBezTo>
                    <a:cubicBezTo>
                      <a:pt x="1473" y="134"/>
                      <a:pt x="1" y="0"/>
                      <a:pt x="1" y="0"/>
                    </a:cubicBezTo>
                    <a:close/>
                  </a:path>
                </a:pathLst>
              </a:custGeom>
              <a:solidFill>
                <a:srgbClr val="ECAF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4" name="Google Shape;2124;p42"/>
            <p:cNvGrpSpPr/>
            <p:nvPr/>
          </p:nvGrpSpPr>
          <p:grpSpPr>
            <a:xfrm>
              <a:off x="6905222" y="3214701"/>
              <a:ext cx="1366562" cy="587158"/>
              <a:chOff x="196875" y="2966137"/>
              <a:chExt cx="316451" cy="135963"/>
            </a:xfrm>
          </p:grpSpPr>
          <p:sp>
            <p:nvSpPr>
              <p:cNvPr id="2125" name="Google Shape;2125;p42"/>
              <p:cNvSpPr/>
              <p:nvPr/>
            </p:nvSpPr>
            <p:spPr>
              <a:xfrm>
                <a:off x="404925" y="2981750"/>
                <a:ext cx="108401" cy="22400"/>
              </a:xfrm>
              <a:custGeom>
                <a:avLst/>
                <a:gdLst/>
                <a:ahLst/>
                <a:cxnLst/>
                <a:rect l="l" t="t" r="r" b="b"/>
                <a:pathLst>
                  <a:path w="3008" h="896" extrusionOk="0">
                    <a:moveTo>
                      <a:pt x="2917" y="1"/>
                    </a:moveTo>
                    <a:cubicBezTo>
                      <a:pt x="2896" y="1"/>
                      <a:pt x="2873" y="8"/>
                      <a:pt x="2856" y="21"/>
                    </a:cubicBezTo>
                    <a:lnTo>
                      <a:pt x="37" y="761"/>
                    </a:lnTo>
                    <a:cubicBezTo>
                      <a:pt x="1" y="788"/>
                      <a:pt x="1" y="833"/>
                      <a:pt x="28" y="869"/>
                    </a:cubicBezTo>
                    <a:cubicBezTo>
                      <a:pt x="46" y="886"/>
                      <a:pt x="72" y="895"/>
                      <a:pt x="90" y="895"/>
                    </a:cubicBezTo>
                    <a:cubicBezTo>
                      <a:pt x="117" y="895"/>
                      <a:pt x="135" y="886"/>
                      <a:pt x="153" y="869"/>
                    </a:cubicBezTo>
                    <a:lnTo>
                      <a:pt x="2972" y="137"/>
                    </a:lnTo>
                    <a:cubicBezTo>
                      <a:pt x="3007" y="101"/>
                      <a:pt x="3007" y="57"/>
                      <a:pt x="2972" y="21"/>
                    </a:cubicBezTo>
                    <a:cubicBezTo>
                      <a:pt x="2958" y="8"/>
                      <a:pt x="2938"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417200" y="3046000"/>
                <a:ext cx="86103" cy="45125"/>
              </a:xfrm>
              <a:custGeom>
                <a:avLst/>
                <a:gdLst/>
                <a:ahLst/>
                <a:cxnLst/>
                <a:rect l="l" t="t" r="r" b="b"/>
                <a:pathLst>
                  <a:path w="3498" h="1805" extrusionOk="0">
                    <a:moveTo>
                      <a:pt x="3408" y="0"/>
                    </a:moveTo>
                    <a:cubicBezTo>
                      <a:pt x="3386" y="0"/>
                      <a:pt x="3364" y="7"/>
                      <a:pt x="3346" y="20"/>
                    </a:cubicBezTo>
                    <a:lnTo>
                      <a:pt x="45" y="1671"/>
                    </a:lnTo>
                    <a:cubicBezTo>
                      <a:pt x="9" y="1697"/>
                      <a:pt x="1" y="1742"/>
                      <a:pt x="36" y="1778"/>
                    </a:cubicBezTo>
                    <a:cubicBezTo>
                      <a:pt x="54" y="1796"/>
                      <a:pt x="81" y="1804"/>
                      <a:pt x="99" y="1804"/>
                    </a:cubicBezTo>
                    <a:cubicBezTo>
                      <a:pt x="125" y="1804"/>
                      <a:pt x="143" y="1796"/>
                      <a:pt x="161" y="1778"/>
                    </a:cubicBezTo>
                    <a:lnTo>
                      <a:pt x="3462" y="136"/>
                    </a:lnTo>
                    <a:cubicBezTo>
                      <a:pt x="3498" y="101"/>
                      <a:pt x="3498" y="56"/>
                      <a:pt x="3471" y="20"/>
                    </a:cubicBezTo>
                    <a:cubicBezTo>
                      <a:pt x="3453" y="7"/>
                      <a:pt x="3431" y="0"/>
                      <a:pt x="3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rot="445973">
                <a:off x="197300" y="2972001"/>
                <a:ext cx="91474" cy="12525"/>
              </a:xfrm>
              <a:custGeom>
                <a:avLst/>
                <a:gdLst/>
                <a:ahLst/>
                <a:cxnLst/>
                <a:rect l="l" t="t" r="r" b="b"/>
                <a:pathLst>
                  <a:path w="1465" h="501" extrusionOk="0">
                    <a:moveTo>
                      <a:pt x="90" y="1"/>
                    </a:moveTo>
                    <a:cubicBezTo>
                      <a:pt x="68" y="1"/>
                      <a:pt x="46" y="10"/>
                      <a:pt x="28" y="28"/>
                    </a:cubicBezTo>
                    <a:cubicBezTo>
                      <a:pt x="1" y="54"/>
                      <a:pt x="1" y="108"/>
                      <a:pt x="37" y="135"/>
                    </a:cubicBezTo>
                    <a:lnTo>
                      <a:pt x="1312" y="483"/>
                    </a:lnTo>
                    <a:cubicBezTo>
                      <a:pt x="1330" y="501"/>
                      <a:pt x="1348" y="501"/>
                      <a:pt x="1375" y="501"/>
                    </a:cubicBezTo>
                    <a:cubicBezTo>
                      <a:pt x="1393" y="501"/>
                      <a:pt x="1419" y="492"/>
                      <a:pt x="1437" y="483"/>
                    </a:cubicBezTo>
                    <a:cubicBezTo>
                      <a:pt x="1464" y="447"/>
                      <a:pt x="1464" y="402"/>
                      <a:pt x="1428" y="367"/>
                    </a:cubicBezTo>
                    <a:lnTo>
                      <a:pt x="153" y="28"/>
                    </a:lnTo>
                    <a:cubicBezTo>
                      <a:pt x="135" y="10"/>
                      <a:pt x="112" y="1"/>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220950" y="3046875"/>
                <a:ext cx="55551" cy="29525"/>
              </a:xfrm>
              <a:custGeom>
                <a:avLst/>
                <a:gdLst/>
                <a:ahLst/>
                <a:cxnLst/>
                <a:rect l="l" t="t" r="r" b="b"/>
                <a:pathLst>
                  <a:path w="2276" h="1181" extrusionOk="0">
                    <a:moveTo>
                      <a:pt x="99" y="1"/>
                    </a:moveTo>
                    <a:cubicBezTo>
                      <a:pt x="76" y="1"/>
                      <a:pt x="54" y="8"/>
                      <a:pt x="36" y="21"/>
                    </a:cubicBezTo>
                    <a:cubicBezTo>
                      <a:pt x="1" y="57"/>
                      <a:pt x="9" y="101"/>
                      <a:pt x="45" y="137"/>
                    </a:cubicBezTo>
                    <a:lnTo>
                      <a:pt x="2115" y="1163"/>
                    </a:lnTo>
                    <a:cubicBezTo>
                      <a:pt x="2133" y="1181"/>
                      <a:pt x="2150" y="1181"/>
                      <a:pt x="2177" y="1181"/>
                    </a:cubicBezTo>
                    <a:cubicBezTo>
                      <a:pt x="2195" y="1181"/>
                      <a:pt x="2222" y="1172"/>
                      <a:pt x="2240" y="1154"/>
                    </a:cubicBezTo>
                    <a:cubicBezTo>
                      <a:pt x="2275" y="1127"/>
                      <a:pt x="2266" y="1074"/>
                      <a:pt x="2231" y="1047"/>
                    </a:cubicBezTo>
                    <a:lnTo>
                      <a:pt x="161" y="21"/>
                    </a:lnTo>
                    <a:cubicBezTo>
                      <a:pt x="143" y="8"/>
                      <a:pt x="121"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255050" y="2982125"/>
                <a:ext cx="168650" cy="119975"/>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629" y="3048"/>
                      <a:pt x="6549" y="2629"/>
                      <a:pt x="6460" y="2236"/>
                    </a:cubicBezTo>
                    <a:cubicBezTo>
                      <a:pt x="6451" y="2183"/>
                      <a:pt x="6442" y="2129"/>
                      <a:pt x="6433" y="2085"/>
                    </a:cubicBezTo>
                    <a:cubicBezTo>
                      <a:pt x="6380" y="1862"/>
                      <a:pt x="6335" y="1648"/>
                      <a:pt x="6290" y="1451"/>
                    </a:cubicBezTo>
                    <a:cubicBezTo>
                      <a:pt x="6272" y="1389"/>
                      <a:pt x="6255" y="1317"/>
                      <a:pt x="6237" y="1255"/>
                    </a:cubicBezTo>
                    <a:cubicBezTo>
                      <a:pt x="6165" y="943"/>
                      <a:pt x="6112" y="746"/>
                      <a:pt x="6112" y="746"/>
                    </a:cubicBezTo>
                    <a:cubicBezTo>
                      <a:pt x="5389" y="274"/>
                      <a:pt x="4488" y="86"/>
                      <a:pt x="3668" y="24"/>
                    </a:cubicBezTo>
                    <a:cubicBezTo>
                      <a:pt x="3442" y="7"/>
                      <a:pt x="3221" y="1"/>
                      <a:pt x="3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274250" y="3002550"/>
                <a:ext cx="138075" cy="16425"/>
              </a:xfrm>
              <a:custGeom>
                <a:avLst/>
                <a:gdLst/>
                <a:ahLst/>
                <a:cxnLst/>
                <a:rect l="l" t="t" r="r" b="b"/>
                <a:pathLst>
                  <a:path w="5523" h="657" extrusionOk="0">
                    <a:moveTo>
                      <a:pt x="80" y="1"/>
                    </a:moveTo>
                    <a:cubicBezTo>
                      <a:pt x="54" y="63"/>
                      <a:pt x="27" y="126"/>
                      <a:pt x="0" y="188"/>
                    </a:cubicBezTo>
                    <a:cubicBezTo>
                      <a:pt x="776" y="340"/>
                      <a:pt x="1784" y="492"/>
                      <a:pt x="2891" y="581"/>
                    </a:cubicBezTo>
                    <a:cubicBezTo>
                      <a:pt x="3444" y="628"/>
                      <a:pt x="4025" y="656"/>
                      <a:pt x="4620" y="656"/>
                    </a:cubicBezTo>
                    <a:cubicBezTo>
                      <a:pt x="4918" y="656"/>
                      <a:pt x="5219" y="649"/>
                      <a:pt x="5522" y="634"/>
                    </a:cubicBezTo>
                    <a:cubicBezTo>
                      <a:pt x="5504" y="572"/>
                      <a:pt x="5487" y="500"/>
                      <a:pt x="5469" y="438"/>
                    </a:cubicBezTo>
                    <a:cubicBezTo>
                      <a:pt x="5225" y="448"/>
                      <a:pt x="4982" y="452"/>
                      <a:pt x="4740" y="452"/>
                    </a:cubicBezTo>
                    <a:cubicBezTo>
                      <a:pt x="4098" y="452"/>
                      <a:pt x="3469" y="421"/>
                      <a:pt x="2873" y="376"/>
                    </a:cubicBezTo>
                    <a:cubicBezTo>
                      <a:pt x="1802" y="286"/>
                      <a:pt x="839" y="144"/>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255050" y="3060550"/>
                <a:ext cx="168200" cy="21625"/>
              </a:xfrm>
              <a:custGeom>
                <a:avLst/>
                <a:gdLst/>
                <a:ahLst/>
                <a:cxnLst/>
                <a:rect l="l" t="t" r="r" b="b"/>
                <a:pathLst>
                  <a:path w="6728" h="865" extrusionOk="0">
                    <a:moveTo>
                      <a:pt x="28" y="0"/>
                    </a:moveTo>
                    <a:cubicBezTo>
                      <a:pt x="19" y="36"/>
                      <a:pt x="10" y="72"/>
                      <a:pt x="10" y="98"/>
                    </a:cubicBezTo>
                    <a:cubicBezTo>
                      <a:pt x="1" y="143"/>
                      <a:pt x="1" y="170"/>
                      <a:pt x="1" y="179"/>
                    </a:cubicBezTo>
                    <a:cubicBezTo>
                      <a:pt x="10" y="197"/>
                      <a:pt x="28" y="205"/>
                      <a:pt x="37" y="223"/>
                    </a:cubicBezTo>
                    <a:cubicBezTo>
                      <a:pt x="1361" y="704"/>
                      <a:pt x="2762" y="865"/>
                      <a:pt x="4037" y="865"/>
                    </a:cubicBezTo>
                    <a:cubicBezTo>
                      <a:pt x="4205" y="865"/>
                      <a:pt x="4370" y="862"/>
                      <a:pt x="4533" y="857"/>
                    </a:cubicBezTo>
                    <a:cubicBezTo>
                      <a:pt x="5354" y="830"/>
                      <a:pt x="6103" y="741"/>
                      <a:pt x="6727" y="643"/>
                    </a:cubicBezTo>
                    <a:cubicBezTo>
                      <a:pt x="6727" y="634"/>
                      <a:pt x="6727" y="625"/>
                      <a:pt x="6727" y="616"/>
                    </a:cubicBezTo>
                    <a:cubicBezTo>
                      <a:pt x="6719" y="553"/>
                      <a:pt x="6710" y="500"/>
                      <a:pt x="6710" y="437"/>
                    </a:cubicBezTo>
                    <a:cubicBezTo>
                      <a:pt x="5964" y="560"/>
                      <a:pt x="5029" y="666"/>
                      <a:pt x="4012" y="666"/>
                    </a:cubicBezTo>
                    <a:cubicBezTo>
                      <a:pt x="2740" y="666"/>
                      <a:pt x="1341" y="501"/>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383525" y="3052975"/>
                <a:ext cx="23450" cy="14625"/>
              </a:xfrm>
              <a:custGeom>
                <a:avLst/>
                <a:gdLst/>
                <a:ahLst/>
                <a:cxnLst/>
                <a:rect l="l" t="t" r="r" b="b"/>
                <a:pathLst>
                  <a:path w="938" h="585" extrusionOk="0">
                    <a:moveTo>
                      <a:pt x="273" y="1"/>
                    </a:moveTo>
                    <a:cubicBezTo>
                      <a:pt x="247" y="1"/>
                      <a:pt x="215" y="9"/>
                      <a:pt x="179" y="27"/>
                    </a:cubicBezTo>
                    <a:cubicBezTo>
                      <a:pt x="0" y="107"/>
                      <a:pt x="286" y="446"/>
                      <a:pt x="393" y="571"/>
                    </a:cubicBezTo>
                    <a:cubicBezTo>
                      <a:pt x="402" y="580"/>
                      <a:pt x="415" y="584"/>
                      <a:pt x="430" y="584"/>
                    </a:cubicBezTo>
                    <a:cubicBezTo>
                      <a:pt x="444" y="584"/>
                      <a:pt x="460" y="580"/>
                      <a:pt x="473" y="571"/>
                    </a:cubicBezTo>
                    <a:cubicBezTo>
                      <a:pt x="589" y="464"/>
                      <a:pt x="937" y="161"/>
                      <a:pt x="768" y="45"/>
                    </a:cubicBezTo>
                    <a:cubicBezTo>
                      <a:pt x="733" y="23"/>
                      <a:pt x="700" y="14"/>
                      <a:pt x="670" y="14"/>
                    </a:cubicBezTo>
                    <a:cubicBezTo>
                      <a:pt x="523" y="14"/>
                      <a:pt x="438" y="223"/>
                      <a:pt x="438" y="223"/>
                    </a:cubicBezTo>
                    <a:cubicBezTo>
                      <a:pt x="438" y="223"/>
                      <a:pt x="419" y="1"/>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346500" y="3052775"/>
                <a:ext cx="23450" cy="14600"/>
              </a:xfrm>
              <a:custGeom>
                <a:avLst/>
                <a:gdLst/>
                <a:ahLst/>
                <a:cxnLst/>
                <a:rect l="l" t="t" r="r" b="b"/>
                <a:pathLst>
                  <a:path w="938" h="584" extrusionOk="0">
                    <a:moveTo>
                      <a:pt x="274" y="0"/>
                    </a:moveTo>
                    <a:cubicBezTo>
                      <a:pt x="247" y="0"/>
                      <a:pt x="215" y="8"/>
                      <a:pt x="179" y="26"/>
                    </a:cubicBezTo>
                    <a:cubicBezTo>
                      <a:pt x="1" y="106"/>
                      <a:pt x="295" y="445"/>
                      <a:pt x="402" y="570"/>
                    </a:cubicBezTo>
                    <a:cubicBezTo>
                      <a:pt x="411" y="579"/>
                      <a:pt x="424" y="583"/>
                      <a:pt x="438" y="583"/>
                    </a:cubicBezTo>
                    <a:cubicBezTo>
                      <a:pt x="451" y="583"/>
                      <a:pt x="464" y="579"/>
                      <a:pt x="473" y="570"/>
                    </a:cubicBezTo>
                    <a:cubicBezTo>
                      <a:pt x="598" y="463"/>
                      <a:pt x="937" y="160"/>
                      <a:pt x="768" y="44"/>
                    </a:cubicBezTo>
                    <a:cubicBezTo>
                      <a:pt x="734" y="22"/>
                      <a:pt x="703" y="14"/>
                      <a:pt x="673" y="14"/>
                    </a:cubicBezTo>
                    <a:cubicBezTo>
                      <a:pt x="530" y="14"/>
                      <a:pt x="438" y="222"/>
                      <a:pt x="438" y="222"/>
                    </a:cubicBezTo>
                    <a:cubicBezTo>
                      <a:pt x="438" y="222"/>
                      <a:pt x="419"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308800" y="3049875"/>
                <a:ext cx="23675" cy="14600"/>
              </a:xfrm>
              <a:custGeom>
                <a:avLst/>
                <a:gdLst/>
                <a:ahLst/>
                <a:cxnLst/>
                <a:rect l="l" t="t" r="r" b="b"/>
                <a:pathLst>
                  <a:path w="947" h="584" extrusionOk="0">
                    <a:moveTo>
                      <a:pt x="277" y="0"/>
                    </a:moveTo>
                    <a:cubicBezTo>
                      <a:pt x="250" y="0"/>
                      <a:pt x="217" y="8"/>
                      <a:pt x="179" y="26"/>
                    </a:cubicBezTo>
                    <a:cubicBezTo>
                      <a:pt x="1" y="106"/>
                      <a:pt x="295" y="445"/>
                      <a:pt x="402" y="570"/>
                    </a:cubicBezTo>
                    <a:cubicBezTo>
                      <a:pt x="411" y="579"/>
                      <a:pt x="425" y="583"/>
                      <a:pt x="438" y="583"/>
                    </a:cubicBezTo>
                    <a:cubicBezTo>
                      <a:pt x="451" y="583"/>
                      <a:pt x="465" y="579"/>
                      <a:pt x="474" y="570"/>
                    </a:cubicBezTo>
                    <a:cubicBezTo>
                      <a:pt x="599" y="463"/>
                      <a:pt x="947" y="160"/>
                      <a:pt x="777" y="53"/>
                    </a:cubicBezTo>
                    <a:cubicBezTo>
                      <a:pt x="740" y="28"/>
                      <a:pt x="706" y="19"/>
                      <a:pt x="674" y="19"/>
                    </a:cubicBezTo>
                    <a:cubicBezTo>
                      <a:pt x="531" y="19"/>
                      <a:pt x="447" y="222"/>
                      <a:pt x="447" y="222"/>
                    </a:cubicBezTo>
                    <a:cubicBezTo>
                      <a:pt x="447" y="222"/>
                      <a:pt x="42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273350" y="3045625"/>
                <a:ext cx="23450" cy="14575"/>
              </a:xfrm>
              <a:custGeom>
                <a:avLst/>
                <a:gdLst/>
                <a:ahLst/>
                <a:cxnLst/>
                <a:rect l="l" t="t" r="r" b="b"/>
                <a:pathLst>
                  <a:path w="938" h="583" extrusionOk="0">
                    <a:moveTo>
                      <a:pt x="276" y="1"/>
                    </a:moveTo>
                    <a:cubicBezTo>
                      <a:pt x="249" y="1"/>
                      <a:pt x="217" y="8"/>
                      <a:pt x="179" y="26"/>
                    </a:cubicBezTo>
                    <a:cubicBezTo>
                      <a:pt x="0" y="107"/>
                      <a:pt x="295" y="437"/>
                      <a:pt x="402" y="562"/>
                    </a:cubicBezTo>
                    <a:cubicBezTo>
                      <a:pt x="412" y="576"/>
                      <a:pt x="427" y="583"/>
                      <a:pt x="442" y="583"/>
                    </a:cubicBezTo>
                    <a:cubicBezTo>
                      <a:pt x="454" y="583"/>
                      <a:pt x="465" y="579"/>
                      <a:pt x="473" y="571"/>
                    </a:cubicBezTo>
                    <a:cubicBezTo>
                      <a:pt x="598" y="464"/>
                      <a:pt x="937" y="151"/>
                      <a:pt x="777" y="44"/>
                    </a:cubicBezTo>
                    <a:cubicBezTo>
                      <a:pt x="742" y="23"/>
                      <a:pt x="709" y="14"/>
                      <a:pt x="678" y="14"/>
                    </a:cubicBezTo>
                    <a:cubicBezTo>
                      <a:pt x="530" y="14"/>
                      <a:pt x="438" y="223"/>
                      <a:pt x="438" y="223"/>
                    </a:cubicBezTo>
                    <a:cubicBezTo>
                      <a:pt x="438" y="223"/>
                      <a:pt x="425"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386200" y="3028325"/>
                <a:ext cx="23450" cy="14650"/>
              </a:xfrm>
              <a:custGeom>
                <a:avLst/>
                <a:gdLst/>
                <a:ahLst/>
                <a:cxnLst/>
                <a:rect l="l" t="t" r="r" b="b"/>
                <a:pathLst>
                  <a:path w="938" h="586" extrusionOk="0">
                    <a:moveTo>
                      <a:pt x="268" y="0"/>
                    </a:moveTo>
                    <a:cubicBezTo>
                      <a:pt x="242" y="0"/>
                      <a:pt x="213" y="7"/>
                      <a:pt x="179" y="23"/>
                    </a:cubicBezTo>
                    <a:cubicBezTo>
                      <a:pt x="1" y="112"/>
                      <a:pt x="295" y="442"/>
                      <a:pt x="402" y="567"/>
                    </a:cubicBezTo>
                    <a:cubicBezTo>
                      <a:pt x="413" y="578"/>
                      <a:pt x="431" y="585"/>
                      <a:pt x="447" y="585"/>
                    </a:cubicBezTo>
                    <a:cubicBezTo>
                      <a:pt x="457" y="585"/>
                      <a:pt x="467" y="582"/>
                      <a:pt x="473" y="576"/>
                    </a:cubicBezTo>
                    <a:cubicBezTo>
                      <a:pt x="598" y="469"/>
                      <a:pt x="937" y="156"/>
                      <a:pt x="768" y="49"/>
                    </a:cubicBezTo>
                    <a:cubicBezTo>
                      <a:pt x="734" y="28"/>
                      <a:pt x="703" y="19"/>
                      <a:pt x="673" y="19"/>
                    </a:cubicBezTo>
                    <a:cubicBezTo>
                      <a:pt x="530" y="19"/>
                      <a:pt x="438" y="228"/>
                      <a:pt x="438" y="228"/>
                    </a:cubicBezTo>
                    <a:cubicBezTo>
                      <a:pt x="438" y="228"/>
                      <a:pt x="418"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349400" y="3028100"/>
                <a:ext cx="23450" cy="14650"/>
              </a:xfrm>
              <a:custGeom>
                <a:avLst/>
                <a:gdLst/>
                <a:ahLst/>
                <a:cxnLst/>
                <a:rect l="l" t="t" r="r" b="b"/>
                <a:pathLst>
                  <a:path w="938" h="586" extrusionOk="0">
                    <a:moveTo>
                      <a:pt x="268" y="0"/>
                    </a:moveTo>
                    <a:cubicBezTo>
                      <a:pt x="242" y="0"/>
                      <a:pt x="213" y="7"/>
                      <a:pt x="179" y="23"/>
                    </a:cubicBezTo>
                    <a:cubicBezTo>
                      <a:pt x="1" y="112"/>
                      <a:pt x="286" y="442"/>
                      <a:pt x="402" y="567"/>
                    </a:cubicBezTo>
                    <a:cubicBezTo>
                      <a:pt x="413" y="578"/>
                      <a:pt x="427" y="585"/>
                      <a:pt x="443" y="585"/>
                    </a:cubicBezTo>
                    <a:cubicBezTo>
                      <a:pt x="453" y="585"/>
                      <a:pt x="463" y="583"/>
                      <a:pt x="473" y="576"/>
                    </a:cubicBezTo>
                    <a:cubicBezTo>
                      <a:pt x="589" y="469"/>
                      <a:pt x="937" y="156"/>
                      <a:pt x="768" y="49"/>
                    </a:cubicBezTo>
                    <a:cubicBezTo>
                      <a:pt x="733" y="28"/>
                      <a:pt x="700" y="19"/>
                      <a:pt x="670" y="19"/>
                    </a:cubicBezTo>
                    <a:cubicBezTo>
                      <a:pt x="524" y="19"/>
                      <a:pt x="438" y="228"/>
                      <a:pt x="438" y="228"/>
                    </a:cubicBezTo>
                    <a:cubicBezTo>
                      <a:pt x="438" y="228"/>
                      <a:pt x="418"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311700" y="3025200"/>
                <a:ext cx="23450" cy="14725"/>
              </a:xfrm>
              <a:custGeom>
                <a:avLst/>
                <a:gdLst/>
                <a:ahLst/>
                <a:cxnLst/>
                <a:rect l="l" t="t" r="r" b="b"/>
                <a:pathLst>
                  <a:path w="938" h="589" extrusionOk="0">
                    <a:moveTo>
                      <a:pt x="269" y="0"/>
                    </a:moveTo>
                    <a:cubicBezTo>
                      <a:pt x="243" y="0"/>
                      <a:pt x="213" y="7"/>
                      <a:pt x="179" y="23"/>
                    </a:cubicBezTo>
                    <a:cubicBezTo>
                      <a:pt x="1" y="112"/>
                      <a:pt x="286" y="442"/>
                      <a:pt x="402" y="567"/>
                    </a:cubicBezTo>
                    <a:cubicBezTo>
                      <a:pt x="412" y="582"/>
                      <a:pt x="427" y="588"/>
                      <a:pt x="442" y="588"/>
                    </a:cubicBezTo>
                    <a:cubicBezTo>
                      <a:pt x="454" y="588"/>
                      <a:pt x="466" y="584"/>
                      <a:pt x="474" y="576"/>
                    </a:cubicBezTo>
                    <a:cubicBezTo>
                      <a:pt x="599" y="469"/>
                      <a:pt x="938" y="156"/>
                      <a:pt x="768" y="49"/>
                    </a:cubicBezTo>
                    <a:cubicBezTo>
                      <a:pt x="735" y="28"/>
                      <a:pt x="703" y="19"/>
                      <a:pt x="673" y="19"/>
                    </a:cubicBezTo>
                    <a:cubicBezTo>
                      <a:pt x="530" y="19"/>
                      <a:pt x="438" y="228"/>
                      <a:pt x="438" y="228"/>
                    </a:cubicBezTo>
                    <a:cubicBezTo>
                      <a:pt x="438" y="228"/>
                      <a:pt x="419"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276250" y="3020950"/>
                <a:ext cx="23450" cy="14525"/>
              </a:xfrm>
              <a:custGeom>
                <a:avLst/>
                <a:gdLst/>
                <a:ahLst/>
                <a:cxnLst/>
                <a:rect l="l" t="t" r="r" b="b"/>
                <a:pathLst>
                  <a:path w="938" h="581" extrusionOk="0">
                    <a:moveTo>
                      <a:pt x="268" y="1"/>
                    </a:moveTo>
                    <a:cubicBezTo>
                      <a:pt x="242" y="1"/>
                      <a:pt x="213" y="7"/>
                      <a:pt x="179" y="23"/>
                    </a:cubicBezTo>
                    <a:cubicBezTo>
                      <a:pt x="0" y="112"/>
                      <a:pt x="286" y="442"/>
                      <a:pt x="402" y="567"/>
                    </a:cubicBezTo>
                    <a:cubicBezTo>
                      <a:pt x="411" y="576"/>
                      <a:pt x="424" y="581"/>
                      <a:pt x="438" y="581"/>
                    </a:cubicBezTo>
                    <a:cubicBezTo>
                      <a:pt x="451" y="581"/>
                      <a:pt x="464" y="576"/>
                      <a:pt x="473" y="567"/>
                    </a:cubicBezTo>
                    <a:cubicBezTo>
                      <a:pt x="598" y="469"/>
                      <a:pt x="937" y="157"/>
                      <a:pt x="768" y="50"/>
                    </a:cubicBezTo>
                    <a:cubicBezTo>
                      <a:pt x="733" y="26"/>
                      <a:pt x="700" y="17"/>
                      <a:pt x="670" y="17"/>
                    </a:cubicBezTo>
                    <a:cubicBezTo>
                      <a:pt x="528" y="17"/>
                      <a:pt x="438" y="228"/>
                      <a:pt x="438" y="228"/>
                    </a:cubicBezTo>
                    <a:cubicBezTo>
                      <a:pt x="438" y="228"/>
                      <a:pt x="418"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42"/>
            <p:cNvGrpSpPr/>
            <p:nvPr/>
          </p:nvGrpSpPr>
          <p:grpSpPr>
            <a:xfrm>
              <a:off x="7274933" y="1415132"/>
              <a:ext cx="356709" cy="339268"/>
              <a:chOff x="6111062" y="2333232"/>
              <a:chExt cx="336772" cy="320306"/>
            </a:xfrm>
          </p:grpSpPr>
          <p:sp>
            <p:nvSpPr>
              <p:cNvPr id="2141" name="Google Shape;2141;p4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3" name="Google Shape;2153;p42"/>
            <p:cNvGrpSpPr/>
            <p:nvPr/>
          </p:nvGrpSpPr>
          <p:grpSpPr>
            <a:xfrm>
              <a:off x="6475106" y="3932239"/>
              <a:ext cx="312534" cy="297767"/>
              <a:chOff x="6129210" y="2819761"/>
              <a:chExt cx="295066" cy="281124"/>
            </a:xfrm>
          </p:grpSpPr>
          <p:sp>
            <p:nvSpPr>
              <p:cNvPr id="2154" name="Google Shape;2154;p42"/>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42"/>
            <p:cNvGrpSpPr/>
            <p:nvPr/>
          </p:nvGrpSpPr>
          <p:grpSpPr>
            <a:xfrm>
              <a:off x="8111461" y="2204525"/>
              <a:ext cx="312534" cy="298149"/>
              <a:chOff x="8128931" y="2944158"/>
              <a:chExt cx="295066" cy="281485"/>
            </a:xfrm>
          </p:grpSpPr>
          <p:sp>
            <p:nvSpPr>
              <p:cNvPr id="2167" name="Google Shape;2167;p42"/>
              <p:cNvSpPr/>
              <p:nvPr/>
            </p:nvSpPr>
            <p:spPr>
              <a:xfrm>
                <a:off x="8150085" y="2985984"/>
                <a:ext cx="75239" cy="57451"/>
              </a:xfrm>
              <a:custGeom>
                <a:avLst/>
                <a:gdLst/>
                <a:ahLst/>
                <a:cxnLst/>
                <a:rect l="l" t="t" r="r" b="b"/>
                <a:pathLst>
                  <a:path w="626" h="478" extrusionOk="0">
                    <a:moveTo>
                      <a:pt x="185" y="1"/>
                    </a:moveTo>
                    <a:cubicBezTo>
                      <a:pt x="75" y="1"/>
                      <a:pt x="0" y="171"/>
                      <a:pt x="99" y="237"/>
                    </a:cubicBezTo>
                    <a:cubicBezTo>
                      <a:pt x="128" y="258"/>
                      <a:pt x="153" y="265"/>
                      <a:pt x="173" y="265"/>
                    </a:cubicBezTo>
                    <a:cubicBezTo>
                      <a:pt x="213" y="265"/>
                      <a:pt x="233" y="237"/>
                      <a:pt x="233" y="237"/>
                    </a:cubicBezTo>
                    <a:cubicBezTo>
                      <a:pt x="304" y="281"/>
                      <a:pt x="563" y="478"/>
                      <a:pt x="563" y="478"/>
                    </a:cubicBezTo>
                    <a:lnTo>
                      <a:pt x="625" y="397"/>
                    </a:lnTo>
                    <a:cubicBezTo>
                      <a:pt x="625" y="397"/>
                      <a:pt x="340" y="192"/>
                      <a:pt x="304" y="166"/>
                    </a:cubicBezTo>
                    <a:cubicBezTo>
                      <a:pt x="286" y="157"/>
                      <a:pt x="357" y="41"/>
                      <a:pt x="215" y="5"/>
                    </a:cubicBezTo>
                    <a:cubicBezTo>
                      <a:pt x="204" y="2"/>
                      <a:pt x="194"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8128931" y="3063867"/>
                <a:ext cx="82450" cy="32211"/>
              </a:xfrm>
              <a:custGeom>
                <a:avLst/>
                <a:gdLst/>
                <a:ahLst/>
                <a:cxnLst/>
                <a:rect l="l" t="t" r="r" b="b"/>
                <a:pathLst>
                  <a:path w="686" h="268" extrusionOk="0">
                    <a:moveTo>
                      <a:pt x="182" y="0"/>
                    </a:moveTo>
                    <a:cubicBezTo>
                      <a:pt x="163" y="0"/>
                      <a:pt x="141" y="5"/>
                      <a:pt x="114" y="17"/>
                    </a:cubicBezTo>
                    <a:cubicBezTo>
                      <a:pt x="0" y="61"/>
                      <a:pt x="41" y="267"/>
                      <a:pt x="160" y="267"/>
                    </a:cubicBezTo>
                    <a:cubicBezTo>
                      <a:pt x="163" y="267"/>
                      <a:pt x="165" y="267"/>
                      <a:pt x="168" y="267"/>
                    </a:cubicBezTo>
                    <a:cubicBezTo>
                      <a:pt x="275" y="267"/>
                      <a:pt x="266" y="187"/>
                      <a:pt x="275" y="187"/>
                    </a:cubicBezTo>
                    <a:cubicBezTo>
                      <a:pt x="355" y="178"/>
                      <a:pt x="676" y="178"/>
                      <a:pt x="676" y="178"/>
                    </a:cubicBezTo>
                    <a:lnTo>
                      <a:pt x="685" y="71"/>
                    </a:lnTo>
                    <a:lnTo>
                      <a:pt x="685" y="71"/>
                    </a:lnTo>
                    <a:cubicBezTo>
                      <a:pt x="685" y="71"/>
                      <a:pt x="328" y="88"/>
                      <a:pt x="284" y="88"/>
                    </a:cubicBezTo>
                    <a:cubicBezTo>
                      <a:pt x="269" y="88"/>
                      <a:pt x="261"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8152849" y="3116270"/>
                <a:ext cx="75600" cy="55888"/>
              </a:xfrm>
              <a:custGeom>
                <a:avLst/>
                <a:gdLst/>
                <a:ahLst/>
                <a:cxnLst/>
                <a:rect l="l" t="t" r="r" b="b"/>
                <a:pathLst>
                  <a:path w="629" h="465" extrusionOk="0">
                    <a:moveTo>
                      <a:pt x="575" y="0"/>
                    </a:moveTo>
                    <a:cubicBezTo>
                      <a:pt x="575" y="0"/>
                      <a:pt x="281" y="197"/>
                      <a:pt x="245" y="223"/>
                    </a:cubicBezTo>
                    <a:cubicBezTo>
                      <a:pt x="244" y="224"/>
                      <a:pt x="243" y="224"/>
                      <a:pt x="242" y="224"/>
                    </a:cubicBezTo>
                    <a:cubicBezTo>
                      <a:pt x="229" y="224"/>
                      <a:pt x="196" y="193"/>
                      <a:pt x="154" y="193"/>
                    </a:cubicBezTo>
                    <a:cubicBezTo>
                      <a:pt x="127" y="193"/>
                      <a:pt x="97" y="206"/>
                      <a:pt x="67" y="250"/>
                    </a:cubicBezTo>
                    <a:cubicBezTo>
                      <a:pt x="0" y="339"/>
                      <a:pt x="93" y="464"/>
                      <a:pt x="187" y="464"/>
                    </a:cubicBezTo>
                    <a:cubicBezTo>
                      <a:pt x="207" y="464"/>
                      <a:pt x="227" y="459"/>
                      <a:pt x="245" y="446"/>
                    </a:cubicBezTo>
                    <a:cubicBezTo>
                      <a:pt x="334" y="384"/>
                      <a:pt x="281" y="322"/>
                      <a:pt x="290" y="313"/>
                    </a:cubicBezTo>
                    <a:cubicBezTo>
                      <a:pt x="361" y="268"/>
                      <a:pt x="629" y="98"/>
                      <a:pt x="629" y="98"/>
                    </a:cubicBezTo>
                    <a:lnTo>
                      <a:pt x="5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8221959" y="3141991"/>
                <a:ext cx="44110" cy="75119"/>
              </a:xfrm>
              <a:custGeom>
                <a:avLst/>
                <a:gdLst/>
                <a:ahLst/>
                <a:cxnLst/>
                <a:rect l="l" t="t" r="r" b="b"/>
                <a:pathLst>
                  <a:path w="367" h="625" extrusionOk="0">
                    <a:moveTo>
                      <a:pt x="268" y="0"/>
                    </a:moveTo>
                    <a:cubicBezTo>
                      <a:pt x="268" y="0"/>
                      <a:pt x="152" y="331"/>
                      <a:pt x="134" y="375"/>
                    </a:cubicBezTo>
                    <a:cubicBezTo>
                      <a:pt x="125" y="393"/>
                      <a:pt x="0" y="357"/>
                      <a:pt x="0" y="509"/>
                    </a:cubicBezTo>
                    <a:cubicBezTo>
                      <a:pt x="0" y="582"/>
                      <a:pt x="76" y="624"/>
                      <a:pt x="146" y="624"/>
                    </a:cubicBezTo>
                    <a:cubicBezTo>
                      <a:pt x="196" y="624"/>
                      <a:pt x="244" y="602"/>
                      <a:pt x="259" y="554"/>
                    </a:cubicBezTo>
                    <a:cubicBezTo>
                      <a:pt x="295" y="447"/>
                      <a:pt x="223" y="429"/>
                      <a:pt x="223" y="420"/>
                    </a:cubicBezTo>
                    <a:cubicBezTo>
                      <a:pt x="250" y="339"/>
                      <a:pt x="366" y="45"/>
                      <a:pt x="366" y="45"/>
                    </a:cubicBezTo>
                    <a:lnTo>
                      <a:pt x="2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8334456" y="3117352"/>
                <a:ext cx="78965" cy="50600"/>
              </a:xfrm>
              <a:custGeom>
                <a:avLst/>
                <a:gdLst/>
                <a:ahLst/>
                <a:cxnLst/>
                <a:rect l="l" t="t" r="r" b="b"/>
                <a:pathLst>
                  <a:path w="657" h="421" extrusionOk="0">
                    <a:moveTo>
                      <a:pt x="54" y="0"/>
                    </a:moveTo>
                    <a:lnTo>
                      <a:pt x="1" y="89"/>
                    </a:lnTo>
                    <a:cubicBezTo>
                      <a:pt x="1" y="89"/>
                      <a:pt x="313" y="250"/>
                      <a:pt x="358" y="277"/>
                    </a:cubicBezTo>
                    <a:cubicBezTo>
                      <a:pt x="367" y="286"/>
                      <a:pt x="313" y="402"/>
                      <a:pt x="465" y="420"/>
                    </a:cubicBezTo>
                    <a:cubicBezTo>
                      <a:pt x="470" y="420"/>
                      <a:pt x="475" y="421"/>
                      <a:pt x="480" y="421"/>
                    </a:cubicBezTo>
                    <a:cubicBezTo>
                      <a:pt x="595" y="421"/>
                      <a:pt x="657" y="221"/>
                      <a:pt x="545" y="170"/>
                    </a:cubicBezTo>
                    <a:cubicBezTo>
                      <a:pt x="522" y="159"/>
                      <a:pt x="502" y="155"/>
                      <a:pt x="485" y="155"/>
                    </a:cubicBezTo>
                    <a:cubicBezTo>
                      <a:pt x="432" y="155"/>
                      <a:pt x="411" y="197"/>
                      <a:pt x="411" y="197"/>
                    </a:cubicBezTo>
                    <a:cubicBezTo>
                      <a:pt x="331" y="152"/>
                      <a:pt x="54"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8342028" y="3054853"/>
                <a:ext cx="81970" cy="33052"/>
              </a:xfrm>
              <a:custGeom>
                <a:avLst/>
                <a:gdLst/>
                <a:ahLst/>
                <a:cxnLst/>
                <a:rect l="l" t="t" r="r" b="b"/>
                <a:pathLst>
                  <a:path w="682" h="275" extrusionOk="0">
                    <a:moveTo>
                      <a:pt x="520" y="1"/>
                    </a:moveTo>
                    <a:cubicBezTo>
                      <a:pt x="513" y="1"/>
                      <a:pt x="507" y="1"/>
                      <a:pt x="500" y="3"/>
                    </a:cubicBezTo>
                    <a:cubicBezTo>
                      <a:pt x="384" y="21"/>
                      <a:pt x="402" y="101"/>
                      <a:pt x="402" y="101"/>
                    </a:cubicBezTo>
                    <a:cubicBezTo>
                      <a:pt x="313" y="119"/>
                      <a:pt x="0" y="163"/>
                      <a:pt x="0" y="163"/>
                    </a:cubicBezTo>
                    <a:lnTo>
                      <a:pt x="9" y="271"/>
                    </a:lnTo>
                    <a:cubicBezTo>
                      <a:pt x="9" y="271"/>
                      <a:pt x="357" y="208"/>
                      <a:pt x="402" y="199"/>
                    </a:cubicBezTo>
                    <a:cubicBezTo>
                      <a:pt x="416" y="199"/>
                      <a:pt x="440" y="275"/>
                      <a:pt x="509" y="275"/>
                    </a:cubicBezTo>
                    <a:cubicBezTo>
                      <a:pt x="529" y="275"/>
                      <a:pt x="553" y="269"/>
                      <a:pt x="580" y="253"/>
                    </a:cubicBezTo>
                    <a:cubicBezTo>
                      <a:pt x="681" y="194"/>
                      <a:pt x="62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8318471" y="2983580"/>
                <a:ext cx="70311" cy="62018"/>
              </a:xfrm>
              <a:custGeom>
                <a:avLst/>
                <a:gdLst/>
                <a:ahLst/>
                <a:cxnLst/>
                <a:rect l="l" t="t" r="r" b="b"/>
                <a:pathLst>
                  <a:path w="585" h="516" extrusionOk="0">
                    <a:moveTo>
                      <a:pt x="396" y="1"/>
                    </a:moveTo>
                    <a:cubicBezTo>
                      <a:pt x="372" y="1"/>
                      <a:pt x="349" y="8"/>
                      <a:pt x="330" y="25"/>
                    </a:cubicBezTo>
                    <a:cubicBezTo>
                      <a:pt x="250" y="105"/>
                      <a:pt x="303" y="159"/>
                      <a:pt x="303" y="168"/>
                    </a:cubicBezTo>
                    <a:cubicBezTo>
                      <a:pt x="241" y="221"/>
                      <a:pt x="0" y="435"/>
                      <a:pt x="0" y="435"/>
                    </a:cubicBezTo>
                    <a:lnTo>
                      <a:pt x="63" y="516"/>
                    </a:lnTo>
                    <a:cubicBezTo>
                      <a:pt x="63" y="516"/>
                      <a:pt x="321" y="275"/>
                      <a:pt x="357" y="248"/>
                    </a:cubicBezTo>
                    <a:cubicBezTo>
                      <a:pt x="358" y="248"/>
                      <a:pt x="359" y="247"/>
                      <a:pt x="360" y="247"/>
                    </a:cubicBezTo>
                    <a:cubicBezTo>
                      <a:pt x="373" y="247"/>
                      <a:pt x="403" y="269"/>
                      <a:pt x="439" y="269"/>
                    </a:cubicBezTo>
                    <a:cubicBezTo>
                      <a:pt x="469" y="269"/>
                      <a:pt x="504" y="253"/>
                      <a:pt x="535" y="194"/>
                    </a:cubicBezTo>
                    <a:cubicBezTo>
                      <a:pt x="585" y="103"/>
                      <a:pt x="484" y="1"/>
                      <a:pt x="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8277727" y="2948004"/>
                <a:ext cx="38701" cy="76200"/>
              </a:xfrm>
              <a:custGeom>
                <a:avLst/>
                <a:gdLst/>
                <a:ahLst/>
                <a:cxnLst/>
                <a:rect l="l" t="t" r="r" b="b"/>
                <a:pathLst>
                  <a:path w="322" h="634" extrusionOk="0">
                    <a:moveTo>
                      <a:pt x="163" y="1"/>
                    </a:moveTo>
                    <a:cubicBezTo>
                      <a:pt x="105" y="1"/>
                      <a:pt x="49" y="30"/>
                      <a:pt x="36" y="89"/>
                    </a:cubicBezTo>
                    <a:cubicBezTo>
                      <a:pt x="18" y="196"/>
                      <a:pt x="98" y="214"/>
                      <a:pt x="98" y="214"/>
                    </a:cubicBezTo>
                    <a:cubicBezTo>
                      <a:pt x="80" y="294"/>
                      <a:pt x="0" y="606"/>
                      <a:pt x="0" y="606"/>
                    </a:cubicBezTo>
                    <a:lnTo>
                      <a:pt x="107" y="633"/>
                    </a:lnTo>
                    <a:cubicBezTo>
                      <a:pt x="107" y="633"/>
                      <a:pt x="179" y="294"/>
                      <a:pt x="187" y="250"/>
                    </a:cubicBezTo>
                    <a:cubicBezTo>
                      <a:pt x="187" y="232"/>
                      <a:pt x="321" y="250"/>
                      <a:pt x="303" y="107"/>
                    </a:cubicBezTo>
                    <a:cubicBezTo>
                      <a:pt x="294" y="36"/>
                      <a:pt x="228"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8304529" y="3149442"/>
                <a:ext cx="42427" cy="76200"/>
              </a:xfrm>
              <a:custGeom>
                <a:avLst/>
                <a:gdLst/>
                <a:ahLst/>
                <a:cxnLst/>
                <a:rect l="l" t="t" r="r" b="b"/>
                <a:pathLst>
                  <a:path w="353" h="634" extrusionOk="0">
                    <a:moveTo>
                      <a:pt x="98" y="1"/>
                    </a:moveTo>
                    <a:lnTo>
                      <a:pt x="0" y="28"/>
                    </a:lnTo>
                    <a:cubicBezTo>
                      <a:pt x="0" y="28"/>
                      <a:pt x="98" y="367"/>
                      <a:pt x="116" y="411"/>
                    </a:cubicBezTo>
                    <a:cubicBezTo>
                      <a:pt x="116" y="429"/>
                      <a:pt x="0" y="474"/>
                      <a:pt x="89" y="590"/>
                    </a:cubicBezTo>
                    <a:cubicBezTo>
                      <a:pt x="110" y="621"/>
                      <a:pt x="142" y="634"/>
                      <a:pt x="176" y="634"/>
                    </a:cubicBezTo>
                    <a:cubicBezTo>
                      <a:pt x="259" y="634"/>
                      <a:pt x="353" y="556"/>
                      <a:pt x="321" y="474"/>
                    </a:cubicBezTo>
                    <a:cubicBezTo>
                      <a:pt x="298" y="402"/>
                      <a:pt x="258" y="390"/>
                      <a:pt x="234" y="390"/>
                    </a:cubicBezTo>
                    <a:cubicBezTo>
                      <a:pt x="222" y="390"/>
                      <a:pt x="214" y="393"/>
                      <a:pt x="214" y="393"/>
                    </a:cubicBezTo>
                    <a:cubicBezTo>
                      <a:pt x="188" y="313"/>
                      <a:pt x="98"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8214627" y="2944158"/>
                <a:ext cx="42788" cy="75720"/>
              </a:xfrm>
              <a:custGeom>
                <a:avLst/>
                <a:gdLst/>
                <a:ahLst/>
                <a:cxnLst/>
                <a:rect l="l" t="t" r="r" b="b"/>
                <a:pathLst>
                  <a:path w="356" h="630" extrusionOk="0">
                    <a:moveTo>
                      <a:pt x="177" y="0"/>
                    </a:moveTo>
                    <a:cubicBezTo>
                      <a:pt x="92" y="0"/>
                      <a:pt x="0" y="74"/>
                      <a:pt x="26" y="157"/>
                    </a:cubicBezTo>
                    <a:cubicBezTo>
                      <a:pt x="61" y="264"/>
                      <a:pt x="142" y="237"/>
                      <a:pt x="142" y="246"/>
                    </a:cubicBezTo>
                    <a:cubicBezTo>
                      <a:pt x="168" y="317"/>
                      <a:pt x="249" y="629"/>
                      <a:pt x="249" y="629"/>
                    </a:cubicBezTo>
                    <a:lnTo>
                      <a:pt x="356" y="603"/>
                    </a:lnTo>
                    <a:cubicBezTo>
                      <a:pt x="356" y="603"/>
                      <a:pt x="249" y="273"/>
                      <a:pt x="240" y="228"/>
                    </a:cubicBezTo>
                    <a:cubicBezTo>
                      <a:pt x="231" y="210"/>
                      <a:pt x="356" y="166"/>
                      <a:pt x="266" y="41"/>
                    </a:cubicBezTo>
                    <a:cubicBezTo>
                      <a:pt x="243" y="12"/>
                      <a:pt x="211"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8195156" y="2999085"/>
                <a:ext cx="170550" cy="161175"/>
              </a:xfrm>
              <a:custGeom>
                <a:avLst/>
                <a:gdLst/>
                <a:ahLst/>
                <a:cxnLst/>
                <a:rect l="l" t="t" r="r" b="b"/>
                <a:pathLst>
                  <a:path w="1419" h="1341" extrusionOk="0">
                    <a:moveTo>
                      <a:pt x="716" y="1"/>
                    </a:moveTo>
                    <a:cubicBezTo>
                      <a:pt x="662" y="1"/>
                      <a:pt x="608" y="7"/>
                      <a:pt x="553" y="21"/>
                    </a:cubicBezTo>
                    <a:cubicBezTo>
                      <a:pt x="420" y="48"/>
                      <a:pt x="304" y="119"/>
                      <a:pt x="214" y="217"/>
                    </a:cubicBezTo>
                    <a:cubicBezTo>
                      <a:pt x="72" y="378"/>
                      <a:pt x="0" y="601"/>
                      <a:pt x="63" y="833"/>
                    </a:cubicBezTo>
                    <a:cubicBezTo>
                      <a:pt x="139" y="1139"/>
                      <a:pt x="413" y="1340"/>
                      <a:pt x="715" y="1340"/>
                    </a:cubicBezTo>
                    <a:cubicBezTo>
                      <a:pt x="765" y="1340"/>
                      <a:pt x="815" y="1335"/>
                      <a:pt x="866" y="1323"/>
                    </a:cubicBezTo>
                    <a:cubicBezTo>
                      <a:pt x="999" y="1288"/>
                      <a:pt x="1106" y="1225"/>
                      <a:pt x="1196" y="1136"/>
                    </a:cubicBezTo>
                    <a:cubicBezTo>
                      <a:pt x="1347" y="975"/>
                      <a:pt x="1419" y="743"/>
                      <a:pt x="1356" y="511"/>
                    </a:cubicBezTo>
                    <a:cubicBezTo>
                      <a:pt x="1281" y="202"/>
                      <a:pt x="1013" y="1"/>
                      <a:pt x="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8195156" y="3025166"/>
                <a:ext cx="143747" cy="135094"/>
              </a:xfrm>
              <a:custGeom>
                <a:avLst/>
                <a:gdLst/>
                <a:ahLst/>
                <a:cxnLst/>
                <a:rect l="l" t="t" r="r" b="b"/>
                <a:pathLst>
                  <a:path w="1196" h="1124" extrusionOk="0">
                    <a:moveTo>
                      <a:pt x="214" y="0"/>
                    </a:moveTo>
                    <a:lnTo>
                      <a:pt x="214" y="0"/>
                    </a:lnTo>
                    <a:cubicBezTo>
                      <a:pt x="72" y="161"/>
                      <a:pt x="0" y="384"/>
                      <a:pt x="63" y="616"/>
                    </a:cubicBezTo>
                    <a:cubicBezTo>
                      <a:pt x="139" y="922"/>
                      <a:pt x="413" y="1123"/>
                      <a:pt x="715" y="1123"/>
                    </a:cubicBezTo>
                    <a:cubicBezTo>
                      <a:pt x="765" y="1123"/>
                      <a:pt x="815" y="1118"/>
                      <a:pt x="866" y="1106"/>
                    </a:cubicBezTo>
                    <a:cubicBezTo>
                      <a:pt x="999" y="1071"/>
                      <a:pt x="1106" y="1008"/>
                      <a:pt x="1196" y="919"/>
                    </a:cubicBezTo>
                    <a:lnTo>
                      <a:pt x="1196" y="919"/>
                    </a:lnTo>
                    <a:cubicBezTo>
                      <a:pt x="1110" y="942"/>
                      <a:pt x="1020" y="958"/>
                      <a:pt x="930" y="958"/>
                    </a:cubicBezTo>
                    <a:cubicBezTo>
                      <a:pt x="775" y="958"/>
                      <a:pt x="620" y="911"/>
                      <a:pt x="491" y="776"/>
                    </a:cubicBezTo>
                    <a:cubicBezTo>
                      <a:pt x="223" y="518"/>
                      <a:pt x="197" y="214"/>
                      <a:pt x="214"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9" name="Google Shape;2179;p42"/>
            <p:cNvSpPr/>
            <p:nvPr/>
          </p:nvSpPr>
          <p:spPr>
            <a:xfrm>
              <a:off x="7156446" y="3283747"/>
              <a:ext cx="728298" cy="518112"/>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357" y="3483"/>
                    <a:pt x="6065" y="3514"/>
                    <a:pt x="5803" y="3514"/>
                  </a:cubicBezTo>
                  <a:cubicBezTo>
                    <a:pt x="4267" y="3514"/>
                    <a:pt x="3781" y="2427"/>
                    <a:pt x="3659" y="1398"/>
                  </a:cubicBezTo>
                  <a:cubicBezTo>
                    <a:pt x="3650" y="1326"/>
                    <a:pt x="3641" y="1264"/>
                    <a:pt x="3641" y="1193"/>
                  </a:cubicBezTo>
                  <a:cubicBezTo>
                    <a:pt x="3605" y="746"/>
                    <a:pt x="3632" y="327"/>
                    <a:pt x="3668" y="24"/>
                  </a:cubicBezTo>
                  <a:cubicBezTo>
                    <a:pt x="3442" y="7"/>
                    <a:pt x="3221" y="1"/>
                    <a:pt x="30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42"/>
          <p:cNvGrpSpPr/>
          <p:nvPr/>
        </p:nvGrpSpPr>
        <p:grpSpPr>
          <a:xfrm>
            <a:off x="2296456" y="1656589"/>
            <a:ext cx="312534" cy="297767"/>
            <a:chOff x="2371981" y="1656589"/>
            <a:chExt cx="312534" cy="297767"/>
          </a:xfrm>
        </p:grpSpPr>
        <p:sp>
          <p:nvSpPr>
            <p:cNvPr id="2185" name="Google Shape;2185;p42"/>
            <p:cNvSpPr/>
            <p:nvPr/>
          </p:nvSpPr>
          <p:spPr>
            <a:xfrm>
              <a:off x="2394259" y="1700891"/>
              <a:ext cx="79820" cy="60852"/>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2371981" y="1782749"/>
              <a:ext cx="86186" cy="34754"/>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2397187" y="1838890"/>
              <a:ext cx="80330" cy="59197"/>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2470515" y="1866134"/>
              <a:ext cx="46721" cy="79438"/>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2589800" y="1838890"/>
              <a:ext cx="83512" cy="54741"/>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2596547" y="1773837"/>
              <a:ext cx="87968" cy="35009"/>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2571596" y="1698345"/>
              <a:ext cx="74728" cy="65690"/>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2"/>
            <p:cNvSpPr/>
            <p:nvPr/>
          </p:nvSpPr>
          <p:spPr>
            <a:xfrm>
              <a:off x="2529585" y="1660536"/>
              <a:ext cx="40992" cy="80839"/>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2556828" y="1874154"/>
              <a:ext cx="46212" cy="80202"/>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2"/>
            <p:cNvSpPr/>
            <p:nvPr/>
          </p:nvSpPr>
          <p:spPr>
            <a:xfrm>
              <a:off x="2462750" y="1656589"/>
              <a:ext cx="45321" cy="80202"/>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2442126" y="1714768"/>
              <a:ext cx="180646" cy="169953"/>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2442126" y="1742393"/>
              <a:ext cx="152257" cy="142327"/>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FF1C4A">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7" name="Google Shape;2197;p42"/>
          <p:cNvGrpSpPr/>
          <p:nvPr/>
        </p:nvGrpSpPr>
        <p:grpSpPr>
          <a:xfrm>
            <a:off x="8288813" y="429426"/>
            <a:ext cx="312534" cy="297767"/>
            <a:chOff x="4469044" y="1656589"/>
            <a:chExt cx="312534" cy="297767"/>
          </a:xfrm>
        </p:grpSpPr>
        <p:sp>
          <p:nvSpPr>
            <p:cNvPr id="2198" name="Google Shape;2198;p42"/>
            <p:cNvSpPr/>
            <p:nvPr/>
          </p:nvSpPr>
          <p:spPr>
            <a:xfrm>
              <a:off x="4491322" y="1700891"/>
              <a:ext cx="79820" cy="60852"/>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4469044" y="1782749"/>
              <a:ext cx="86186" cy="34754"/>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4494250" y="1838890"/>
              <a:ext cx="80330" cy="59197"/>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4567578" y="1866134"/>
              <a:ext cx="46721" cy="79438"/>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4686863" y="1838890"/>
              <a:ext cx="83512" cy="54741"/>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4693610" y="1773837"/>
              <a:ext cx="87968" cy="35009"/>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4668658" y="1698345"/>
              <a:ext cx="74728" cy="65690"/>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4626647" y="1660536"/>
              <a:ext cx="40992" cy="80839"/>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4653891" y="1874154"/>
              <a:ext cx="46212" cy="80202"/>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4559812" y="1656589"/>
              <a:ext cx="45321" cy="80202"/>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4539189" y="1714768"/>
              <a:ext cx="180646" cy="169953"/>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4539189" y="1742393"/>
              <a:ext cx="152257" cy="142327"/>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42"/>
          <p:cNvGrpSpPr/>
          <p:nvPr/>
        </p:nvGrpSpPr>
        <p:grpSpPr>
          <a:xfrm>
            <a:off x="4408006" y="3315514"/>
            <a:ext cx="312534" cy="297767"/>
            <a:chOff x="4469044" y="3315514"/>
            <a:chExt cx="312534" cy="297767"/>
          </a:xfrm>
        </p:grpSpPr>
        <p:sp>
          <p:nvSpPr>
            <p:cNvPr id="2215" name="Google Shape;2215;p42"/>
            <p:cNvSpPr/>
            <p:nvPr/>
          </p:nvSpPr>
          <p:spPr>
            <a:xfrm>
              <a:off x="4491322" y="3359816"/>
              <a:ext cx="79820" cy="60852"/>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4469044" y="3441674"/>
              <a:ext cx="86186" cy="34754"/>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4494250" y="3497815"/>
              <a:ext cx="80330" cy="59197"/>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a:off x="4567578" y="3525059"/>
              <a:ext cx="46721" cy="79438"/>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2"/>
            <p:cNvSpPr/>
            <p:nvPr/>
          </p:nvSpPr>
          <p:spPr>
            <a:xfrm>
              <a:off x="4686863" y="3497815"/>
              <a:ext cx="83512" cy="54741"/>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a:off x="4693610" y="3432762"/>
              <a:ext cx="87968" cy="35009"/>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2"/>
            <p:cNvSpPr/>
            <p:nvPr/>
          </p:nvSpPr>
          <p:spPr>
            <a:xfrm>
              <a:off x="4668658" y="3357270"/>
              <a:ext cx="74728" cy="65690"/>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2"/>
            <p:cNvSpPr/>
            <p:nvPr/>
          </p:nvSpPr>
          <p:spPr>
            <a:xfrm>
              <a:off x="4626647" y="3319461"/>
              <a:ext cx="40992" cy="80839"/>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2"/>
            <p:cNvSpPr/>
            <p:nvPr/>
          </p:nvSpPr>
          <p:spPr>
            <a:xfrm>
              <a:off x="4653891" y="3533079"/>
              <a:ext cx="46212" cy="80202"/>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2"/>
            <p:cNvSpPr/>
            <p:nvPr/>
          </p:nvSpPr>
          <p:spPr>
            <a:xfrm>
              <a:off x="4559812" y="3315514"/>
              <a:ext cx="45321" cy="80202"/>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p:nvPr/>
          </p:nvSpPr>
          <p:spPr>
            <a:xfrm>
              <a:off x="4539189" y="3373693"/>
              <a:ext cx="180646" cy="169953"/>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a:off x="4539189" y="3401318"/>
              <a:ext cx="152257" cy="142327"/>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42"/>
          <p:cNvGrpSpPr/>
          <p:nvPr/>
        </p:nvGrpSpPr>
        <p:grpSpPr>
          <a:xfrm>
            <a:off x="2296456" y="3315514"/>
            <a:ext cx="312534" cy="297767"/>
            <a:chOff x="2371981" y="3315514"/>
            <a:chExt cx="312534" cy="297767"/>
          </a:xfrm>
        </p:grpSpPr>
        <p:sp>
          <p:nvSpPr>
            <p:cNvPr id="2228" name="Google Shape;2228;p42"/>
            <p:cNvSpPr/>
            <p:nvPr/>
          </p:nvSpPr>
          <p:spPr>
            <a:xfrm>
              <a:off x="2394259" y="3359816"/>
              <a:ext cx="79820" cy="60852"/>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a:off x="2371981" y="3441674"/>
              <a:ext cx="86186" cy="34754"/>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p:cNvSpPr/>
            <p:nvPr/>
          </p:nvSpPr>
          <p:spPr>
            <a:xfrm>
              <a:off x="2397187" y="3497815"/>
              <a:ext cx="80330" cy="59197"/>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a:off x="2470515" y="3525059"/>
              <a:ext cx="46721" cy="79438"/>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a:off x="2589800" y="3497815"/>
              <a:ext cx="83512" cy="54741"/>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p:cNvSpPr/>
            <p:nvPr/>
          </p:nvSpPr>
          <p:spPr>
            <a:xfrm>
              <a:off x="2596547" y="3432762"/>
              <a:ext cx="87968" cy="35009"/>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a:off x="2571596" y="3357270"/>
              <a:ext cx="74728" cy="65690"/>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p:cNvSpPr/>
            <p:nvPr/>
          </p:nvSpPr>
          <p:spPr>
            <a:xfrm>
              <a:off x="2529585" y="3319461"/>
              <a:ext cx="40992" cy="80839"/>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a:off x="2556828" y="3533079"/>
              <a:ext cx="46212" cy="80202"/>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a:off x="2462750" y="3315514"/>
              <a:ext cx="45321" cy="80202"/>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a:off x="2442126" y="3373693"/>
              <a:ext cx="180646" cy="169953"/>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p:cNvSpPr/>
            <p:nvPr/>
          </p:nvSpPr>
          <p:spPr>
            <a:xfrm>
              <a:off x="2442126" y="3401318"/>
              <a:ext cx="152257" cy="142327"/>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Text Box 27">
            <a:extLst>
              <a:ext uri="{FF2B5EF4-FFF2-40B4-BE49-F238E27FC236}">
                <a16:creationId xmlns:a16="http://schemas.microsoft.com/office/drawing/2014/main" id="{B65DE3C2-EEC6-4026-95D8-5107F393E374}"/>
              </a:ext>
            </a:extLst>
          </p:cNvPr>
          <p:cNvSpPr txBox="1">
            <a:spLocks noChangeArrowheads="1"/>
          </p:cNvSpPr>
          <p:nvPr/>
        </p:nvSpPr>
        <p:spPr bwMode="auto">
          <a:xfrm>
            <a:off x="68304" y="1800204"/>
            <a:ext cx="2799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Tìm</a:t>
            </a:r>
            <a:r>
              <a:rPr lang="en-US" altLang="en-US" sz="32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hiểu</a:t>
            </a:r>
            <a:r>
              <a:rPr lang="en-US" altLang="en-US" sz="32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bài</a:t>
            </a:r>
            <a:endParaRPr lang="en-US" altLang="en-US" sz="3200" b="1"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51" name="Text Box 27">
            <a:extLst>
              <a:ext uri="{FF2B5EF4-FFF2-40B4-BE49-F238E27FC236}">
                <a16:creationId xmlns:a16="http://schemas.microsoft.com/office/drawing/2014/main" id="{2ED9F90E-0429-45DD-B0EA-6E1DF15361F5}"/>
              </a:ext>
            </a:extLst>
          </p:cNvPr>
          <p:cNvSpPr txBox="1">
            <a:spLocks noChangeArrowheads="1"/>
          </p:cNvSpPr>
          <p:nvPr/>
        </p:nvSpPr>
        <p:spPr bwMode="auto">
          <a:xfrm>
            <a:off x="2755521" y="743402"/>
            <a:ext cx="7627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5.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Chọn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tên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khác</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cho</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truyện</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gợi</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ý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dưới</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đây</a:t>
            </a:r>
            <a:r>
              <a:rPr lang="en-US" altLang="en-US" sz="20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20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57" name="Text Box 27">
            <a:extLst>
              <a:ext uri="{FF2B5EF4-FFF2-40B4-BE49-F238E27FC236}">
                <a16:creationId xmlns:a16="http://schemas.microsoft.com/office/drawing/2014/main" id="{AECB4B04-7FCD-473F-9C8D-1B9045A3E48D}"/>
              </a:ext>
            </a:extLst>
          </p:cNvPr>
          <p:cNvSpPr txBox="1">
            <a:spLocks noChangeArrowheads="1"/>
          </p:cNvSpPr>
          <p:nvPr/>
        </p:nvSpPr>
        <p:spPr bwMode="auto">
          <a:xfrm>
            <a:off x="3008082" y="1835076"/>
            <a:ext cx="1558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 Chia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sẻ</a:t>
            </a:r>
            <a:endParaRPr lang="en-US" altLang="en-US" sz="2000" u="sng"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62" name="Text Box 27">
            <a:extLst>
              <a:ext uri="{FF2B5EF4-FFF2-40B4-BE49-F238E27FC236}">
                <a16:creationId xmlns:a16="http://schemas.microsoft.com/office/drawing/2014/main" id="{667BA701-D975-45AC-8822-A1C2EB93DE5E}"/>
              </a:ext>
            </a:extLst>
          </p:cNvPr>
          <p:cNvSpPr txBox="1">
            <a:spLocks noChangeArrowheads="1"/>
          </p:cNvSpPr>
          <p:nvPr/>
        </p:nvSpPr>
        <p:spPr bwMode="auto">
          <a:xfrm>
            <a:off x="3001463" y="1267253"/>
            <a:ext cx="3813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đứa</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trẻ</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tốt</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bụng</a:t>
            </a:r>
            <a:endPar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66" name="Text Box 27">
            <a:extLst>
              <a:ext uri="{FF2B5EF4-FFF2-40B4-BE49-F238E27FC236}">
                <a16:creationId xmlns:a16="http://schemas.microsoft.com/office/drawing/2014/main" id="{BFFFFA72-977C-4FD3-B905-001ADBC8D988}"/>
              </a:ext>
            </a:extLst>
          </p:cNvPr>
          <p:cNvSpPr txBox="1">
            <a:spLocks noChangeArrowheads="1"/>
          </p:cNvSpPr>
          <p:nvPr/>
        </p:nvSpPr>
        <p:spPr bwMode="auto">
          <a:xfrm>
            <a:off x="3001463" y="2355919"/>
            <a:ext cx="3167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cháu</a:t>
            </a:r>
            <a:endParaRPr lang="en-US" altLang="en-US" sz="2000" u="sng"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2757234" y="1754415"/>
            <a:ext cx="6184369" cy="830997"/>
          </a:xfrm>
          <a:prstGeom prst="rect">
            <a:avLst/>
          </a:prstGeom>
        </p:spPr>
        <p:txBody>
          <a:bodyPr wrap="square">
            <a:spAutoFit/>
          </a:bodyPr>
          <a:lstStyle/>
          <a:p>
            <a:r>
              <a:rPr lang="vi-VN" sz="2400" dirty="0">
                <a:solidFill>
                  <a:srgbClr val="002060"/>
                </a:solidFill>
                <a:latin typeface="Cambria" panose="02040503050406030204" pitchFamily="18" charset="0"/>
                <a:ea typeface="Cambria" panose="02040503050406030204" pitchFamily="18" charset="0"/>
              </a:rPr>
              <a:t>Có thể lựa chọn tên khác như: </a:t>
            </a:r>
            <a:r>
              <a:rPr lang="vi-VN" sz="2400" i="1" dirty="0">
                <a:solidFill>
                  <a:srgbClr val="002060"/>
                </a:solidFill>
                <a:latin typeface="Cambria" panose="02040503050406030204" pitchFamily="18" charset="0"/>
                <a:ea typeface="Cambria" panose="02040503050406030204" pitchFamily="18" charset="0"/>
              </a:rPr>
              <a:t>Những trái tim ấm áp, Lòng chân thành, Sự sẻ chia quý giá</a:t>
            </a:r>
            <a:r>
              <a:rPr lang="vi-VN" sz="2400" dirty="0">
                <a:solidFill>
                  <a:srgbClr val="002060"/>
                </a:solidFill>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000"/>
                                        <p:tgtEl>
                                          <p:spTgt spid="151"/>
                                        </p:tgtEl>
                                      </p:cBhvr>
                                    </p:animEffect>
                                    <p:anim calcmode="lin" valueType="num">
                                      <p:cBhvr>
                                        <p:cTn id="13" dur="1000" fill="hold"/>
                                        <p:tgtEl>
                                          <p:spTgt spid="151"/>
                                        </p:tgtEl>
                                        <p:attrNameLst>
                                          <p:attrName>ppt_x</p:attrName>
                                        </p:attrNameLst>
                                      </p:cBhvr>
                                      <p:tavLst>
                                        <p:tav tm="0">
                                          <p:val>
                                            <p:strVal val="#ppt_x"/>
                                          </p:val>
                                        </p:tav>
                                        <p:tav tm="100000">
                                          <p:val>
                                            <p:strVal val="#ppt_x"/>
                                          </p:val>
                                        </p:tav>
                                      </p:tavLst>
                                    </p:anim>
                                    <p:anim calcmode="lin" valueType="num">
                                      <p:cBhvr>
                                        <p:cTn id="14"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1000"/>
                                        <p:tgtEl>
                                          <p:spTgt spid="162"/>
                                        </p:tgtEl>
                                      </p:cBhvr>
                                    </p:animEffect>
                                    <p:anim calcmode="lin" valueType="num">
                                      <p:cBhvr>
                                        <p:cTn id="20" dur="1000" fill="hold"/>
                                        <p:tgtEl>
                                          <p:spTgt spid="162"/>
                                        </p:tgtEl>
                                        <p:attrNameLst>
                                          <p:attrName>ppt_x</p:attrName>
                                        </p:attrNameLst>
                                      </p:cBhvr>
                                      <p:tavLst>
                                        <p:tav tm="0">
                                          <p:val>
                                            <p:strVal val="#ppt_x"/>
                                          </p:val>
                                        </p:tav>
                                        <p:tav tm="100000">
                                          <p:val>
                                            <p:strVal val="#ppt_x"/>
                                          </p:val>
                                        </p:tav>
                                      </p:tavLst>
                                    </p:anim>
                                    <p:anim calcmode="lin" valueType="num">
                                      <p:cBhvr>
                                        <p:cTn id="21"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7">
                                            <p:txEl>
                                              <p:pRg st="0" end="0"/>
                                            </p:txEl>
                                          </p:spTgt>
                                        </p:tgtEl>
                                        <p:attrNameLst>
                                          <p:attrName>style.visibility</p:attrName>
                                        </p:attrNameLst>
                                      </p:cBhvr>
                                      <p:to>
                                        <p:strVal val="visible"/>
                                      </p:to>
                                    </p:set>
                                    <p:animEffect transition="in" filter="fade">
                                      <p:cBhvr>
                                        <p:cTn id="26" dur="1000"/>
                                        <p:tgtEl>
                                          <p:spTgt spid="157">
                                            <p:txEl>
                                              <p:pRg st="0" end="0"/>
                                            </p:txEl>
                                          </p:spTgt>
                                        </p:tgtEl>
                                      </p:cBhvr>
                                    </p:animEffect>
                                    <p:anim calcmode="lin" valueType="num">
                                      <p:cBhvr>
                                        <p:cTn id="27" dur="10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1000"/>
                                        <p:tgtEl>
                                          <p:spTgt spid="166"/>
                                        </p:tgtEl>
                                      </p:cBhvr>
                                    </p:animEffect>
                                    <p:anim calcmode="lin" valueType="num">
                                      <p:cBhvr>
                                        <p:cTn id="34" dur="1000" fill="hold"/>
                                        <p:tgtEl>
                                          <p:spTgt spid="166"/>
                                        </p:tgtEl>
                                        <p:attrNameLst>
                                          <p:attrName>ppt_x</p:attrName>
                                        </p:attrNameLst>
                                      </p:cBhvr>
                                      <p:tavLst>
                                        <p:tav tm="0">
                                          <p:val>
                                            <p:strVal val="#ppt_x"/>
                                          </p:val>
                                        </p:tav>
                                        <p:tav tm="100000">
                                          <p:val>
                                            <p:strVal val="#ppt_x"/>
                                          </p:val>
                                        </p:tav>
                                      </p:tavLst>
                                    </p:anim>
                                    <p:anim calcmode="lin" valueType="num">
                                      <p:cBhvr>
                                        <p:cTn id="35"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151"/>
                                        </p:tgtEl>
                                      </p:cBhvr>
                                    </p:animEffect>
                                    <p:anim calcmode="lin" valueType="num">
                                      <p:cBhvr>
                                        <p:cTn id="40" dur="1000"/>
                                        <p:tgtEl>
                                          <p:spTgt spid="151"/>
                                        </p:tgtEl>
                                        <p:attrNameLst>
                                          <p:attrName>ppt_x</p:attrName>
                                        </p:attrNameLst>
                                      </p:cBhvr>
                                      <p:tavLst>
                                        <p:tav tm="0">
                                          <p:val>
                                            <p:strVal val="ppt_x"/>
                                          </p:val>
                                        </p:tav>
                                        <p:tav tm="100000">
                                          <p:val>
                                            <p:strVal val="ppt_x"/>
                                          </p:val>
                                        </p:tav>
                                      </p:tavLst>
                                    </p:anim>
                                    <p:anim calcmode="lin" valueType="num">
                                      <p:cBhvr>
                                        <p:cTn id="41" dur="1000"/>
                                        <p:tgtEl>
                                          <p:spTgt spid="151"/>
                                        </p:tgtEl>
                                        <p:attrNameLst>
                                          <p:attrName>ppt_y</p:attrName>
                                        </p:attrNameLst>
                                      </p:cBhvr>
                                      <p:tavLst>
                                        <p:tav tm="0">
                                          <p:val>
                                            <p:strVal val="ppt_y"/>
                                          </p:val>
                                        </p:tav>
                                        <p:tav tm="100000">
                                          <p:val>
                                            <p:strVal val="ppt_y+.1"/>
                                          </p:val>
                                        </p:tav>
                                      </p:tavLst>
                                    </p:anim>
                                    <p:set>
                                      <p:cBhvr>
                                        <p:cTn id="42" dur="1" fill="hold">
                                          <p:stCondLst>
                                            <p:cond delay="999"/>
                                          </p:stCondLst>
                                        </p:cTn>
                                        <p:tgtEl>
                                          <p:spTgt spid="151"/>
                                        </p:tgtEl>
                                        <p:attrNameLst>
                                          <p:attrName>style.visibility</p:attrName>
                                        </p:attrNameLst>
                                      </p:cBhvr>
                                      <p:to>
                                        <p:strVal val="hidden"/>
                                      </p:to>
                                    </p:set>
                                  </p:childTnLst>
                                </p:cTn>
                              </p:par>
                              <p:par>
                                <p:cTn id="43" presetID="42" presetClass="exit" presetSubtype="0" fill="hold" grpId="1" nodeType="withEffect">
                                  <p:stCondLst>
                                    <p:cond delay="0"/>
                                  </p:stCondLst>
                                  <p:childTnLst>
                                    <p:animEffect transition="out" filter="fade">
                                      <p:cBhvr>
                                        <p:cTn id="44" dur="1000"/>
                                        <p:tgtEl>
                                          <p:spTgt spid="162"/>
                                        </p:tgtEl>
                                      </p:cBhvr>
                                    </p:animEffect>
                                    <p:anim calcmode="lin" valueType="num">
                                      <p:cBhvr>
                                        <p:cTn id="45" dur="1000"/>
                                        <p:tgtEl>
                                          <p:spTgt spid="162"/>
                                        </p:tgtEl>
                                        <p:attrNameLst>
                                          <p:attrName>ppt_x</p:attrName>
                                        </p:attrNameLst>
                                      </p:cBhvr>
                                      <p:tavLst>
                                        <p:tav tm="0">
                                          <p:val>
                                            <p:strVal val="ppt_x"/>
                                          </p:val>
                                        </p:tav>
                                        <p:tav tm="100000">
                                          <p:val>
                                            <p:strVal val="ppt_x"/>
                                          </p:val>
                                        </p:tav>
                                      </p:tavLst>
                                    </p:anim>
                                    <p:anim calcmode="lin" valueType="num">
                                      <p:cBhvr>
                                        <p:cTn id="46" dur="1000"/>
                                        <p:tgtEl>
                                          <p:spTgt spid="162"/>
                                        </p:tgtEl>
                                        <p:attrNameLst>
                                          <p:attrName>ppt_y</p:attrName>
                                        </p:attrNameLst>
                                      </p:cBhvr>
                                      <p:tavLst>
                                        <p:tav tm="0">
                                          <p:val>
                                            <p:strVal val="ppt_y"/>
                                          </p:val>
                                        </p:tav>
                                        <p:tav tm="100000">
                                          <p:val>
                                            <p:strVal val="ppt_y+.1"/>
                                          </p:val>
                                        </p:tav>
                                      </p:tavLst>
                                    </p:anim>
                                    <p:set>
                                      <p:cBhvr>
                                        <p:cTn id="47" dur="1" fill="hold">
                                          <p:stCondLst>
                                            <p:cond delay="999"/>
                                          </p:stCondLst>
                                        </p:cTn>
                                        <p:tgtEl>
                                          <p:spTgt spid="162"/>
                                        </p:tgtEl>
                                        <p:attrNameLst>
                                          <p:attrName>style.visibility</p:attrName>
                                        </p:attrNameLst>
                                      </p:cBhvr>
                                      <p:to>
                                        <p:strVal val="hidden"/>
                                      </p:to>
                                    </p:set>
                                  </p:childTnLst>
                                </p:cTn>
                              </p:par>
                              <p:par>
                                <p:cTn id="48" presetID="42" presetClass="exit" presetSubtype="0" fill="hold" grpId="0" nodeType="withEffect">
                                  <p:stCondLst>
                                    <p:cond delay="0"/>
                                  </p:stCondLst>
                                  <p:childTnLst>
                                    <p:animEffect transition="out" filter="fade">
                                      <p:cBhvr>
                                        <p:cTn id="49" dur="1000"/>
                                        <p:tgtEl>
                                          <p:spTgt spid="157">
                                            <p:txEl>
                                              <p:pRg st="0" end="0"/>
                                            </p:txEl>
                                          </p:spTgt>
                                        </p:tgtEl>
                                      </p:cBhvr>
                                    </p:animEffect>
                                    <p:anim calcmode="lin" valueType="num">
                                      <p:cBhvr>
                                        <p:cTn id="50" dur="1000"/>
                                        <p:tgtEl>
                                          <p:spTgt spid="157">
                                            <p:txEl>
                                              <p:pRg st="0" end="0"/>
                                            </p:txEl>
                                          </p:spTgt>
                                        </p:tgtEl>
                                        <p:attrNameLst>
                                          <p:attrName>ppt_x</p:attrName>
                                        </p:attrNameLst>
                                      </p:cBhvr>
                                      <p:tavLst>
                                        <p:tav tm="0">
                                          <p:val>
                                            <p:strVal val="ppt_x"/>
                                          </p:val>
                                        </p:tav>
                                        <p:tav tm="100000">
                                          <p:val>
                                            <p:strVal val="ppt_x"/>
                                          </p:val>
                                        </p:tav>
                                      </p:tavLst>
                                    </p:anim>
                                    <p:anim calcmode="lin" valueType="num">
                                      <p:cBhvr>
                                        <p:cTn id="51" dur="1000"/>
                                        <p:tgtEl>
                                          <p:spTgt spid="157">
                                            <p:txEl>
                                              <p:pRg st="0" end="0"/>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157">
                                            <p:txEl>
                                              <p:pRg st="0" end="0"/>
                                            </p:txEl>
                                          </p:spTgt>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1000"/>
                                        <p:tgtEl>
                                          <p:spTgt spid="166"/>
                                        </p:tgtEl>
                                      </p:cBhvr>
                                    </p:animEffect>
                                    <p:anim calcmode="lin" valueType="num">
                                      <p:cBhvr>
                                        <p:cTn id="55" dur="1000"/>
                                        <p:tgtEl>
                                          <p:spTgt spid="166"/>
                                        </p:tgtEl>
                                        <p:attrNameLst>
                                          <p:attrName>ppt_x</p:attrName>
                                        </p:attrNameLst>
                                      </p:cBhvr>
                                      <p:tavLst>
                                        <p:tav tm="0">
                                          <p:val>
                                            <p:strVal val="ppt_x"/>
                                          </p:val>
                                        </p:tav>
                                        <p:tav tm="100000">
                                          <p:val>
                                            <p:strVal val="ppt_x"/>
                                          </p:val>
                                        </p:tav>
                                      </p:tavLst>
                                    </p:anim>
                                    <p:anim calcmode="lin" valueType="num">
                                      <p:cBhvr>
                                        <p:cTn id="56" dur="1000"/>
                                        <p:tgtEl>
                                          <p:spTgt spid="166"/>
                                        </p:tgtEl>
                                        <p:attrNameLst>
                                          <p:attrName>ppt_y</p:attrName>
                                        </p:attrNameLst>
                                      </p:cBhvr>
                                      <p:tavLst>
                                        <p:tav tm="0">
                                          <p:val>
                                            <p:strVal val="ppt_y"/>
                                          </p:val>
                                        </p:tav>
                                        <p:tav tm="100000">
                                          <p:val>
                                            <p:strVal val="ppt_y+.1"/>
                                          </p:val>
                                        </p:tav>
                                      </p:tavLst>
                                    </p:anim>
                                    <p:set>
                                      <p:cBhvr>
                                        <p:cTn id="57" dur="1" fill="hold">
                                          <p:stCondLst>
                                            <p:cond delay="999"/>
                                          </p:stCondLst>
                                        </p:cTn>
                                        <p:tgtEl>
                                          <p:spTgt spid="16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1" grpId="0"/>
      <p:bldP spid="151" grpId="1"/>
      <p:bldP spid="157" grpId="0" build="allAtOnce"/>
      <p:bldP spid="162" grpId="0"/>
      <p:bldP spid="162" grpId="1"/>
      <p:bldP spid="166" grpId="0"/>
      <p:bldP spid="166"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grpSp>
        <p:nvGrpSpPr>
          <p:cNvPr id="2629" name="Google Shape;2629;p48"/>
          <p:cNvGrpSpPr/>
          <p:nvPr/>
        </p:nvGrpSpPr>
        <p:grpSpPr>
          <a:xfrm>
            <a:off x="-130370" y="3150394"/>
            <a:ext cx="2354077" cy="2093201"/>
            <a:chOff x="404705" y="2018975"/>
            <a:chExt cx="2514032" cy="2573599"/>
          </a:xfrm>
        </p:grpSpPr>
        <p:grpSp>
          <p:nvGrpSpPr>
            <p:cNvPr id="2630" name="Google Shape;2630;p48"/>
            <p:cNvGrpSpPr/>
            <p:nvPr/>
          </p:nvGrpSpPr>
          <p:grpSpPr>
            <a:xfrm>
              <a:off x="2441295" y="2259367"/>
              <a:ext cx="477442" cy="491312"/>
              <a:chOff x="2441295" y="2259367"/>
              <a:chExt cx="477442" cy="491312"/>
            </a:xfrm>
          </p:grpSpPr>
          <p:sp>
            <p:nvSpPr>
              <p:cNvPr id="2631" name="Google Shape;2631;p48"/>
              <p:cNvSpPr/>
              <p:nvPr/>
            </p:nvSpPr>
            <p:spPr>
              <a:xfrm flipH="1">
                <a:off x="2746214" y="2301724"/>
                <a:ext cx="109360" cy="112084"/>
              </a:xfrm>
              <a:custGeom>
                <a:avLst/>
                <a:gdLst/>
                <a:ahLst/>
                <a:cxnLst/>
                <a:rect l="l" t="t" r="r" b="b"/>
                <a:pathLst>
                  <a:path w="883" h="905" extrusionOk="0">
                    <a:moveTo>
                      <a:pt x="312" y="0"/>
                    </a:moveTo>
                    <a:cubicBezTo>
                      <a:pt x="154" y="0"/>
                      <a:pt x="1" y="220"/>
                      <a:pt x="115" y="342"/>
                    </a:cubicBezTo>
                    <a:cubicBezTo>
                      <a:pt x="169" y="403"/>
                      <a:pt x="216" y="420"/>
                      <a:pt x="253" y="420"/>
                    </a:cubicBezTo>
                    <a:cubicBezTo>
                      <a:pt x="298" y="420"/>
                      <a:pt x="328" y="395"/>
                      <a:pt x="337" y="395"/>
                    </a:cubicBezTo>
                    <a:cubicBezTo>
                      <a:pt x="337" y="395"/>
                      <a:pt x="338" y="395"/>
                      <a:pt x="338" y="396"/>
                    </a:cubicBezTo>
                    <a:cubicBezTo>
                      <a:pt x="419" y="503"/>
                      <a:pt x="749" y="904"/>
                      <a:pt x="749" y="904"/>
                    </a:cubicBezTo>
                    <a:lnTo>
                      <a:pt x="883" y="797"/>
                    </a:lnTo>
                    <a:cubicBezTo>
                      <a:pt x="883" y="797"/>
                      <a:pt x="517" y="369"/>
                      <a:pt x="463" y="306"/>
                    </a:cubicBezTo>
                    <a:cubicBezTo>
                      <a:pt x="445" y="289"/>
                      <a:pt x="597" y="146"/>
                      <a:pt x="392" y="21"/>
                    </a:cubicBezTo>
                    <a:cubicBezTo>
                      <a:pt x="366" y="7"/>
                      <a:pt x="339" y="0"/>
                      <a:pt x="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8"/>
              <p:cNvSpPr/>
              <p:nvPr/>
            </p:nvSpPr>
            <p:spPr>
              <a:xfrm flipH="1">
                <a:off x="2784855" y="2418638"/>
                <a:ext cx="133882" cy="60315"/>
              </a:xfrm>
              <a:custGeom>
                <a:avLst/>
                <a:gdLst/>
                <a:ahLst/>
                <a:cxnLst/>
                <a:rect l="l" t="t" r="r" b="b"/>
                <a:pathLst>
                  <a:path w="1081" h="487" extrusionOk="0">
                    <a:moveTo>
                      <a:pt x="266" y="1"/>
                    </a:moveTo>
                    <a:cubicBezTo>
                      <a:pt x="250" y="1"/>
                      <a:pt x="233" y="2"/>
                      <a:pt x="215" y="5"/>
                    </a:cubicBezTo>
                    <a:cubicBezTo>
                      <a:pt x="10" y="32"/>
                      <a:pt x="1" y="388"/>
                      <a:pt x="197" y="424"/>
                    </a:cubicBezTo>
                    <a:cubicBezTo>
                      <a:pt x="219" y="429"/>
                      <a:pt x="239" y="430"/>
                      <a:pt x="257" y="430"/>
                    </a:cubicBezTo>
                    <a:cubicBezTo>
                      <a:pt x="380" y="430"/>
                      <a:pt x="395" y="335"/>
                      <a:pt x="402" y="335"/>
                    </a:cubicBezTo>
                    <a:cubicBezTo>
                      <a:pt x="527" y="362"/>
                      <a:pt x="1036" y="486"/>
                      <a:pt x="1036" y="486"/>
                    </a:cubicBezTo>
                    <a:lnTo>
                      <a:pt x="1080" y="317"/>
                    </a:lnTo>
                    <a:cubicBezTo>
                      <a:pt x="1080" y="317"/>
                      <a:pt x="527" y="201"/>
                      <a:pt x="447" y="183"/>
                    </a:cubicBezTo>
                    <a:cubicBezTo>
                      <a:pt x="430" y="183"/>
                      <a:pt x="452" y="1"/>
                      <a:pt x="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8"/>
              <p:cNvSpPr/>
              <p:nvPr/>
            </p:nvSpPr>
            <p:spPr>
              <a:xfrm flipH="1">
                <a:off x="2778291" y="2532952"/>
                <a:ext cx="134873" cy="71338"/>
              </a:xfrm>
              <a:custGeom>
                <a:avLst/>
                <a:gdLst/>
                <a:ahLst/>
                <a:cxnLst/>
                <a:rect l="l" t="t" r="r" b="b"/>
                <a:pathLst>
                  <a:path w="1089" h="576" extrusionOk="0">
                    <a:moveTo>
                      <a:pt x="1035" y="1"/>
                    </a:moveTo>
                    <a:cubicBezTo>
                      <a:pt x="1035" y="1"/>
                      <a:pt x="509" y="197"/>
                      <a:pt x="438" y="224"/>
                    </a:cubicBezTo>
                    <a:cubicBezTo>
                      <a:pt x="437" y="224"/>
                      <a:pt x="436" y="224"/>
                      <a:pt x="436" y="224"/>
                    </a:cubicBezTo>
                    <a:cubicBezTo>
                      <a:pt x="415" y="224"/>
                      <a:pt x="366" y="134"/>
                      <a:pt x="277" y="134"/>
                    </a:cubicBezTo>
                    <a:cubicBezTo>
                      <a:pt x="240" y="134"/>
                      <a:pt x="195" y="150"/>
                      <a:pt x="143" y="197"/>
                    </a:cubicBezTo>
                    <a:cubicBezTo>
                      <a:pt x="0" y="316"/>
                      <a:pt x="126" y="576"/>
                      <a:pt x="287" y="576"/>
                    </a:cubicBezTo>
                    <a:cubicBezTo>
                      <a:pt x="307" y="576"/>
                      <a:pt x="328" y="572"/>
                      <a:pt x="348" y="563"/>
                    </a:cubicBezTo>
                    <a:cubicBezTo>
                      <a:pt x="518" y="500"/>
                      <a:pt x="464" y="384"/>
                      <a:pt x="473" y="375"/>
                    </a:cubicBezTo>
                    <a:cubicBezTo>
                      <a:pt x="598" y="331"/>
                      <a:pt x="1089" y="161"/>
                      <a:pt x="1089" y="161"/>
                    </a:cubicBezTo>
                    <a:lnTo>
                      <a:pt x="10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8"/>
              <p:cNvSpPr/>
              <p:nvPr/>
            </p:nvSpPr>
            <p:spPr>
              <a:xfrm flipH="1">
                <a:off x="2725159" y="2587074"/>
                <a:ext cx="97594" cy="116419"/>
              </a:xfrm>
              <a:custGeom>
                <a:avLst/>
                <a:gdLst/>
                <a:ahLst/>
                <a:cxnLst/>
                <a:rect l="l" t="t" r="r" b="b"/>
                <a:pathLst>
                  <a:path w="788" h="940" extrusionOk="0">
                    <a:moveTo>
                      <a:pt x="653" y="1"/>
                    </a:moveTo>
                    <a:cubicBezTo>
                      <a:pt x="653" y="1"/>
                      <a:pt x="332" y="474"/>
                      <a:pt x="287" y="536"/>
                    </a:cubicBezTo>
                    <a:cubicBezTo>
                      <a:pt x="287" y="538"/>
                      <a:pt x="284" y="538"/>
                      <a:pt x="280" y="538"/>
                    </a:cubicBezTo>
                    <a:cubicBezTo>
                      <a:pt x="267" y="538"/>
                      <a:pt x="238" y="530"/>
                      <a:pt x="203" y="530"/>
                    </a:cubicBezTo>
                    <a:cubicBezTo>
                      <a:pt x="143" y="530"/>
                      <a:pt x="68" y="555"/>
                      <a:pt x="38" y="688"/>
                    </a:cubicBezTo>
                    <a:cubicBezTo>
                      <a:pt x="0" y="824"/>
                      <a:pt x="149" y="939"/>
                      <a:pt x="279" y="939"/>
                    </a:cubicBezTo>
                    <a:cubicBezTo>
                      <a:pt x="336" y="939"/>
                      <a:pt x="389" y="918"/>
                      <a:pt x="421" y="866"/>
                    </a:cubicBezTo>
                    <a:cubicBezTo>
                      <a:pt x="519" y="706"/>
                      <a:pt x="403" y="643"/>
                      <a:pt x="412" y="643"/>
                    </a:cubicBezTo>
                    <a:cubicBezTo>
                      <a:pt x="484" y="527"/>
                      <a:pt x="787" y="108"/>
                      <a:pt x="787" y="108"/>
                    </a:cubicBezTo>
                    <a:lnTo>
                      <a:pt x="6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8"/>
              <p:cNvSpPr/>
              <p:nvPr/>
            </p:nvSpPr>
            <p:spPr>
              <a:xfrm flipH="1">
                <a:off x="2488730" y="2580510"/>
                <a:ext cx="118401" cy="103415"/>
              </a:xfrm>
              <a:custGeom>
                <a:avLst/>
                <a:gdLst/>
                <a:ahLst/>
                <a:cxnLst/>
                <a:rect l="l" t="t" r="r" b="b"/>
                <a:pathLst>
                  <a:path w="956" h="835" extrusionOk="0">
                    <a:moveTo>
                      <a:pt x="117" y="0"/>
                    </a:moveTo>
                    <a:lnTo>
                      <a:pt x="1" y="125"/>
                    </a:lnTo>
                    <a:cubicBezTo>
                      <a:pt x="1" y="125"/>
                      <a:pt x="420" y="500"/>
                      <a:pt x="482" y="553"/>
                    </a:cubicBezTo>
                    <a:cubicBezTo>
                      <a:pt x="500" y="571"/>
                      <a:pt x="366" y="741"/>
                      <a:pt x="589" y="821"/>
                    </a:cubicBezTo>
                    <a:cubicBezTo>
                      <a:pt x="612" y="830"/>
                      <a:pt x="634" y="834"/>
                      <a:pt x="656" y="834"/>
                    </a:cubicBezTo>
                    <a:cubicBezTo>
                      <a:pt x="824" y="834"/>
                      <a:pt x="956" y="583"/>
                      <a:pt x="821" y="464"/>
                    </a:cubicBezTo>
                    <a:cubicBezTo>
                      <a:pt x="770" y="423"/>
                      <a:pt x="729" y="410"/>
                      <a:pt x="695" y="410"/>
                    </a:cubicBezTo>
                    <a:cubicBezTo>
                      <a:pt x="639" y="410"/>
                      <a:pt x="608" y="447"/>
                      <a:pt x="600" y="447"/>
                    </a:cubicBezTo>
                    <a:cubicBezTo>
                      <a:pt x="599" y="447"/>
                      <a:pt x="599" y="447"/>
                      <a:pt x="598" y="446"/>
                    </a:cubicBezTo>
                    <a:cubicBezTo>
                      <a:pt x="491" y="357"/>
                      <a:pt x="117" y="0"/>
                      <a:pt x="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8"/>
              <p:cNvSpPr/>
              <p:nvPr/>
            </p:nvSpPr>
            <p:spPr>
              <a:xfrm flipH="1">
                <a:off x="2441295" y="2505333"/>
                <a:ext cx="135987" cy="53875"/>
              </a:xfrm>
              <a:custGeom>
                <a:avLst/>
                <a:gdLst/>
                <a:ahLst/>
                <a:cxnLst/>
                <a:rect l="l" t="t" r="r" b="b"/>
                <a:pathLst>
                  <a:path w="1098" h="435" extrusionOk="0">
                    <a:moveTo>
                      <a:pt x="847" y="0"/>
                    </a:moveTo>
                    <a:cubicBezTo>
                      <a:pt x="678" y="0"/>
                      <a:pt x="678" y="117"/>
                      <a:pt x="670" y="117"/>
                    </a:cubicBezTo>
                    <a:cubicBezTo>
                      <a:pt x="536" y="108"/>
                      <a:pt x="18" y="63"/>
                      <a:pt x="18" y="63"/>
                    </a:cubicBezTo>
                    <a:lnTo>
                      <a:pt x="0" y="233"/>
                    </a:lnTo>
                    <a:cubicBezTo>
                      <a:pt x="0" y="233"/>
                      <a:pt x="562" y="268"/>
                      <a:pt x="643" y="277"/>
                    </a:cubicBezTo>
                    <a:cubicBezTo>
                      <a:pt x="666" y="277"/>
                      <a:pt x="669" y="434"/>
                      <a:pt x="816" y="434"/>
                    </a:cubicBezTo>
                    <a:cubicBezTo>
                      <a:pt x="840" y="434"/>
                      <a:pt x="868" y="430"/>
                      <a:pt x="901" y="420"/>
                    </a:cubicBezTo>
                    <a:cubicBezTo>
                      <a:pt x="1098" y="366"/>
                      <a:pt x="1062" y="10"/>
                      <a:pt x="866" y="1"/>
                    </a:cubicBezTo>
                    <a:cubicBezTo>
                      <a:pt x="859" y="0"/>
                      <a:pt x="853"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8"/>
              <p:cNvSpPr/>
              <p:nvPr/>
            </p:nvSpPr>
            <p:spPr>
              <a:xfrm flipH="1">
                <a:off x="2466808" y="2375786"/>
                <a:ext cx="130414" cy="84342"/>
              </a:xfrm>
              <a:custGeom>
                <a:avLst/>
                <a:gdLst/>
                <a:ahLst/>
                <a:cxnLst/>
                <a:rect l="l" t="t" r="r" b="b"/>
                <a:pathLst>
                  <a:path w="1053" h="681" extrusionOk="0">
                    <a:moveTo>
                      <a:pt x="755" y="0"/>
                    </a:moveTo>
                    <a:cubicBezTo>
                      <a:pt x="729" y="0"/>
                      <a:pt x="703" y="6"/>
                      <a:pt x="679" y="21"/>
                    </a:cubicBezTo>
                    <a:cubicBezTo>
                      <a:pt x="518" y="110"/>
                      <a:pt x="590" y="217"/>
                      <a:pt x="581" y="226"/>
                    </a:cubicBezTo>
                    <a:cubicBezTo>
                      <a:pt x="465" y="288"/>
                      <a:pt x="1" y="520"/>
                      <a:pt x="1" y="520"/>
                    </a:cubicBezTo>
                    <a:lnTo>
                      <a:pt x="72" y="681"/>
                    </a:lnTo>
                    <a:cubicBezTo>
                      <a:pt x="72" y="681"/>
                      <a:pt x="572" y="404"/>
                      <a:pt x="643" y="369"/>
                    </a:cubicBezTo>
                    <a:cubicBezTo>
                      <a:pt x="644" y="368"/>
                      <a:pt x="644" y="368"/>
                      <a:pt x="645" y="368"/>
                    </a:cubicBezTo>
                    <a:cubicBezTo>
                      <a:pt x="659" y="368"/>
                      <a:pt x="713" y="439"/>
                      <a:pt x="793" y="439"/>
                    </a:cubicBezTo>
                    <a:cubicBezTo>
                      <a:pt x="835" y="439"/>
                      <a:pt x="884" y="420"/>
                      <a:pt x="938" y="360"/>
                    </a:cubicBezTo>
                    <a:cubicBezTo>
                      <a:pt x="1052" y="222"/>
                      <a:pt x="90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8"/>
              <p:cNvSpPr/>
              <p:nvPr/>
            </p:nvSpPr>
            <p:spPr>
              <a:xfrm flipH="1">
                <a:off x="2572452" y="2290578"/>
                <a:ext cx="84342" cy="121001"/>
              </a:xfrm>
              <a:custGeom>
                <a:avLst/>
                <a:gdLst/>
                <a:ahLst/>
                <a:cxnLst/>
                <a:rect l="l" t="t" r="r" b="b"/>
                <a:pathLst>
                  <a:path w="681" h="977" extrusionOk="0">
                    <a:moveTo>
                      <a:pt x="422" y="0"/>
                    </a:moveTo>
                    <a:cubicBezTo>
                      <a:pt x="352" y="0"/>
                      <a:pt x="288" y="28"/>
                      <a:pt x="259" y="93"/>
                    </a:cubicBezTo>
                    <a:cubicBezTo>
                      <a:pt x="187" y="263"/>
                      <a:pt x="303" y="307"/>
                      <a:pt x="303" y="316"/>
                    </a:cubicBezTo>
                    <a:cubicBezTo>
                      <a:pt x="241" y="441"/>
                      <a:pt x="0" y="896"/>
                      <a:pt x="0" y="896"/>
                    </a:cubicBezTo>
                    <a:lnTo>
                      <a:pt x="152" y="976"/>
                    </a:lnTo>
                    <a:cubicBezTo>
                      <a:pt x="152" y="976"/>
                      <a:pt x="402" y="468"/>
                      <a:pt x="437" y="405"/>
                    </a:cubicBezTo>
                    <a:cubicBezTo>
                      <a:pt x="440" y="399"/>
                      <a:pt x="453" y="399"/>
                      <a:pt x="474" y="399"/>
                    </a:cubicBezTo>
                    <a:lnTo>
                      <a:pt x="474" y="399"/>
                    </a:lnTo>
                    <a:cubicBezTo>
                      <a:pt x="534" y="399"/>
                      <a:pt x="649" y="399"/>
                      <a:pt x="669" y="218"/>
                    </a:cubicBezTo>
                    <a:cubicBezTo>
                      <a:pt x="681" y="87"/>
                      <a:pt x="544"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8"/>
              <p:cNvSpPr/>
              <p:nvPr/>
            </p:nvSpPr>
            <p:spPr>
              <a:xfrm flipH="1">
                <a:off x="2623355" y="2623610"/>
                <a:ext cx="64402" cy="127070"/>
              </a:xfrm>
              <a:custGeom>
                <a:avLst/>
                <a:gdLst/>
                <a:ahLst/>
                <a:cxnLst/>
                <a:rect l="l" t="t" r="r" b="b"/>
                <a:pathLst>
                  <a:path w="520" h="1026" extrusionOk="0">
                    <a:moveTo>
                      <a:pt x="179" y="0"/>
                    </a:moveTo>
                    <a:cubicBezTo>
                      <a:pt x="179" y="0"/>
                      <a:pt x="206" y="571"/>
                      <a:pt x="214" y="642"/>
                    </a:cubicBezTo>
                    <a:cubicBezTo>
                      <a:pt x="214" y="669"/>
                      <a:pt x="0" y="696"/>
                      <a:pt x="98" y="919"/>
                    </a:cubicBezTo>
                    <a:cubicBezTo>
                      <a:pt x="130" y="993"/>
                      <a:pt x="203" y="1025"/>
                      <a:pt x="279" y="1025"/>
                    </a:cubicBezTo>
                    <a:cubicBezTo>
                      <a:pt x="396" y="1025"/>
                      <a:pt x="520" y="949"/>
                      <a:pt x="509" y="830"/>
                    </a:cubicBezTo>
                    <a:cubicBezTo>
                      <a:pt x="500" y="651"/>
                      <a:pt x="366" y="669"/>
                      <a:pt x="366" y="651"/>
                    </a:cubicBezTo>
                    <a:cubicBezTo>
                      <a:pt x="357" y="518"/>
                      <a:pt x="348" y="0"/>
                      <a:pt x="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8"/>
              <p:cNvSpPr/>
              <p:nvPr/>
            </p:nvSpPr>
            <p:spPr>
              <a:xfrm flipH="1">
                <a:off x="2666702" y="2259367"/>
                <a:ext cx="64402" cy="126822"/>
              </a:xfrm>
              <a:custGeom>
                <a:avLst/>
                <a:gdLst/>
                <a:ahLst/>
                <a:cxnLst/>
                <a:rect l="l" t="t" r="r" b="b"/>
                <a:pathLst>
                  <a:path w="520" h="1024" extrusionOk="0">
                    <a:moveTo>
                      <a:pt x="238" y="1"/>
                    </a:moveTo>
                    <a:cubicBezTo>
                      <a:pt x="122" y="1"/>
                      <a:pt x="1" y="79"/>
                      <a:pt x="11" y="202"/>
                    </a:cubicBezTo>
                    <a:cubicBezTo>
                      <a:pt x="20" y="381"/>
                      <a:pt x="154" y="363"/>
                      <a:pt x="154" y="372"/>
                    </a:cubicBezTo>
                    <a:cubicBezTo>
                      <a:pt x="163" y="506"/>
                      <a:pt x="172" y="1023"/>
                      <a:pt x="172" y="1023"/>
                    </a:cubicBezTo>
                    <a:lnTo>
                      <a:pt x="350" y="1023"/>
                    </a:lnTo>
                    <a:cubicBezTo>
                      <a:pt x="350" y="1023"/>
                      <a:pt x="315" y="461"/>
                      <a:pt x="306" y="381"/>
                    </a:cubicBezTo>
                    <a:cubicBezTo>
                      <a:pt x="306" y="354"/>
                      <a:pt x="520" y="327"/>
                      <a:pt x="422" y="113"/>
                    </a:cubicBezTo>
                    <a:cubicBezTo>
                      <a:pt x="390" y="35"/>
                      <a:pt x="315"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8"/>
              <p:cNvSpPr/>
              <p:nvPr/>
            </p:nvSpPr>
            <p:spPr>
              <a:xfrm flipH="1">
                <a:off x="2541861" y="2362782"/>
                <a:ext cx="267392" cy="267516"/>
              </a:xfrm>
              <a:custGeom>
                <a:avLst/>
                <a:gdLst/>
                <a:ahLst/>
                <a:cxnLst/>
                <a:rect l="l" t="t" r="r" b="b"/>
                <a:pathLst>
                  <a:path w="2159" h="2160" extrusionOk="0">
                    <a:moveTo>
                      <a:pt x="1079" y="1"/>
                    </a:moveTo>
                    <a:cubicBezTo>
                      <a:pt x="856" y="1"/>
                      <a:pt x="651" y="63"/>
                      <a:pt x="482" y="179"/>
                    </a:cubicBezTo>
                    <a:cubicBezTo>
                      <a:pt x="187" y="375"/>
                      <a:pt x="0" y="706"/>
                      <a:pt x="0" y="1080"/>
                    </a:cubicBezTo>
                    <a:cubicBezTo>
                      <a:pt x="0" y="1678"/>
                      <a:pt x="482" y="2160"/>
                      <a:pt x="1079" y="2160"/>
                    </a:cubicBezTo>
                    <a:cubicBezTo>
                      <a:pt x="1294" y="2160"/>
                      <a:pt x="1490" y="2097"/>
                      <a:pt x="1659" y="1990"/>
                    </a:cubicBezTo>
                    <a:cubicBezTo>
                      <a:pt x="1963" y="1794"/>
                      <a:pt x="2159" y="1464"/>
                      <a:pt x="2159" y="1080"/>
                    </a:cubicBezTo>
                    <a:cubicBezTo>
                      <a:pt x="2159" y="483"/>
                      <a:pt x="1677"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8"/>
              <p:cNvSpPr/>
              <p:nvPr/>
            </p:nvSpPr>
            <p:spPr>
              <a:xfrm flipH="1">
                <a:off x="2603663" y="2384951"/>
                <a:ext cx="205591" cy="245347"/>
              </a:xfrm>
              <a:custGeom>
                <a:avLst/>
                <a:gdLst/>
                <a:ahLst/>
                <a:cxnLst/>
                <a:rect l="l" t="t" r="r" b="b"/>
                <a:pathLst>
                  <a:path w="1660" h="1981" extrusionOk="0">
                    <a:moveTo>
                      <a:pt x="482" y="0"/>
                    </a:moveTo>
                    <a:cubicBezTo>
                      <a:pt x="187" y="196"/>
                      <a:pt x="0" y="527"/>
                      <a:pt x="0" y="901"/>
                    </a:cubicBezTo>
                    <a:cubicBezTo>
                      <a:pt x="0" y="1499"/>
                      <a:pt x="482" y="1981"/>
                      <a:pt x="1079" y="1981"/>
                    </a:cubicBezTo>
                    <a:cubicBezTo>
                      <a:pt x="1294" y="1981"/>
                      <a:pt x="1490" y="1918"/>
                      <a:pt x="1659" y="1811"/>
                    </a:cubicBezTo>
                    <a:lnTo>
                      <a:pt x="1659" y="1811"/>
                    </a:lnTo>
                    <a:cubicBezTo>
                      <a:pt x="1631" y="1812"/>
                      <a:pt x="1603" y="1813"/>
                      <a:pt x="1575" y="1813"/>
                    </a:cubicBezTo>
                    <a:cubicBezTo>
                      <a:pt x="1215" y="1813"/>
                      <a:pt x="830" y="1702"/>
                      <a:pt x="607" y="1329"/>
                    </a:cubicBezTo>
                    <a:cubicBezTo>
                      <a:pt x="303" y="821"/>
                      <a:pt x="366" y="330"/>
                      <a:pt x="48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48"/>
            <p:cNvGrpSpPr/>
            <p:nvPr/>
          </p:nvGrpSpPr>
          <p:grpSpPr>
            <a:xfrm>
              <a:off x="518771" y="2301105"/>
              <a:ext cx="313960" cy="322877"/>
              <a:chOff x="518771" y="2301105"/>
              <a:chExt cx="313960" cy="322877"/>
            </a:xfrm>
          </p:grpSpPr>
          <p:sp>
            <p:nvSpPr>
              <p:cNvPr id="2644" name="Google Shape;2644;p48"/>
              <p:cNvSpPr/>
              <p:nvPr/>
            </p:nvSpPr>
            <p:spPr>
              <a:xfrm flipH="1">
                <a:off x="718789" y="2329219"/>
                <a:ext cx="72576" cy="73443"/>
              </a:xfrm>
              <a:custGeom>
                <a:avLst/>
                <a:gdLst/>
                <a:ahLst/>
                <a:cxnLst/>
                <a:rect l="l" t="t" r="r" b="b"/>
                <a:pathLst>
                  <a:path w="586" h="593" extrusionOk="0">
                    <a:moveTo>
                      <a:pt x="210" y="0"/>
                    </a:moveTo>
                    <a:cubicBezTo>
                      <a:pt x="101" y="0"/>
                      <a:pt x="1" y="143"/>
                      <a:pt x="77" y="227"/>
                    </a:cubicBezTo>
                    <a:cubicBezTo>
                      <a:pt x="112" y="266"/>
                      <a:pt x="143" y="276"/>
                      <a:pt x="167" y="276"/>
                    </a:cubicBezTo>
                    <a:cubicBezTo>
                      <a:pt x="196" y="276"/>
                      <a:pt x="215" y="262"/>
                      <a:pt x="219" y="262"/>
                    </a:cubicBezTo>
                    <a:cubicBezTo>
                      <a:pt x="220" y="262"/>
                      <a:pt x="220" y="262"/>
                      <a:pt x="220" y="263"/>
                    </a:cubicBezTo>
                    <a:cubicBezTo>
                      <a:pt x="282" y="325"/>
                      <a:pt x="496" y="593"/>
                      <a:pt x="496" y="593"/>
                    </a:cubicBezTo>
                    <a:lnTo>
                      <a:pt x="586" y="522"/>
                    </a:lnTo>
                    <a:cubicBezTo>
                      <a:pt x="586" y="522"/>
                      <a:pt x="345" y="245"/>
                      <a:pt x="309" y="200"/>
                    </a:cubicBezTo>
                    <a:cubicBezTo>
                      <a:pt x="300" y="192"/>
                      <a:pt x="398" y="93"/>
                      <a:pt x="265" y="13"/>
                    </a:cubicBezTo>
                    <a:cubicBezTo>
                      <a:pt x="247" y="4"/>
                      <a:pt x="228"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8"/>
              <p:cNvSpPr/>
              <p:nvPr/>
            </p:nvSpPr>
            <p:spPr>
              <a:xfrm flipH="1">
                <a:off x="744178" y="2405758"/>
                <a:ext cx="88553" cy="40004"/>
              </a:xfrm>
              <a:custGeom>
                <a:avLst/>
                <a:gdLst/>
                <a:ahLst/>
                <a:cxnLst/>
                <a:rect l="l" t="t" r="r" b="b"/>
                <a:pathLst>
                  <a:path w="715" h="323" extrusionOk="0">
                    <a:moveTo>
                      <a:pt x="172" y="0"/>
                    </a:moveTo>
                    <a:cubicBezTo>
                      <a:pt x="163" y="0"/>
                      <a:pt x="154" y="1"/>
                      <a:pt x="144" y="2"/>
                    </a:cubicBezTo>
                    <a:cubicBezTo>
                      <a:pt x="10" y="20"/>
                      <a:pt x="1" y="260"/>
                      <a:pt x="135" y="278"/>
                    </a:cubicBezTo>
                    <a:cubicBezTo>
                      <a:pt x="150" y="282"/>
                      <a:pt x="163" y="283"/>
                      <a:pt x="175" y="283"/>
                    </a:cubicBezTo>
                    <a:cubicBezTo>
                      <a:pt x="249" y="283"/>
                      <a:pt x="260" y="224"/>
                      <a:pt x="267" y="224"/>
                    </a:cubicBezTo>
                    <a:cubicBezTo>
                      <a:pt x="268" y="224"/>
                      <a:pt x="268" y="224"/>
                      <a:pt x="268" y="225"/>
                    </a:cubicBezTo>
                    <a:cubicBezTo>
                      <a:pt x="349" y="243"/>
                      <a:pt x="688" y="323"/>
                      <a:pt x="688" y="323"/>
                    </a:cubicBezTo>
                    <a:lnTo>
                      <a:pt x="714" y="207"/>
                    </a:lnTo>
                    <a:cubicBezTo>
                      <a:pt x="714" y="207"/>
                      <a:pt x="349" y="136"/>
                      <a:pt x="295" y="127"/>
                    </a:cubicBezTo>
                    <a:cubicBezTo>
                      <a:pt x="287" y="118"/>
                      <a:pt x="302"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8"/>
              <p:cNvSpPr/>
              <p:nvPr/>
            </p:nvSpPr>
            <p:spPr>
              <a:xfrm flipH="1">
                <a:off x="739719" y="2481059"/>
                <a:ext cx="89544" cy="47311"/>
              </a:xfrm>
              <a:custGeom>
                <a:avLst/>
                <a:gdLst/>
                <a:ahLst/>
                <a:cxnLst/>
                <a:rect l="l" t="t" r="r" b="b"/>
                <a:pathLst>
                  <a:path w="723" h="382" extrusionOk="0">
                    <a:moveTo>
                      <a:pt x="686" y="0"/>
                    </a:moveTo>
                    <a:cubicBezTo>
                      <a:pt x="686" y="0"/>
                      <a:pt x="339" y="125"/>
                      <a:pt x="294" y="143"/>
                    </a:cubicBezTo>
                    <a:cubicBezTo>
                      <a:pt x="293" y="143"/>
                      <a:pt x="293" y="144"/>
                      <a:pt x="292" y="144"/>
                    </a:cubicBezTo>
                    <a:cubicBezTo>
                      <a:pt x="278" y="144"/>
                      <a:pt x="243" y="87"/>
                      <a:pt x="184" y="87"/>
                    </a:cubicBezTo>
                    <a:cubicBezTo>
                      <a:pt x="159" y="87"/>
                      <a:pt x="131" y="97"/>
                      <a:pt x="98" y="125"/>
                    </a:cubicBezTo>
                    <a:cubicBezTo>
                      <a:pt x="1" y="206"/>
                      <a:pt x="94" y="381"/>
                      <a:pt x="198" y="381"/>
                    </a:cubicBezTo>
                    <a:cubicBezTo>
                      <a:pt x="209" y="381"/>
                      <a:pt x="220" y="379"/>
                      <a:pt x="232" y="375"/>
                    </a:cubicBezTo>
                    <a:cubicBezTo>
                      <a:pt x="347" y="330"/>
                      <a:pt x="312" y="250"/>
                      <a:pt x="312" y="250"/>
                    </a:cubicBezTo>
                    <a:cubicBezTo>
                      <a:pt x="401" y="214"/>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8"/>
              <p:cNvSpPr/>
              <p:nvPr/>
            </p:nvSpPr>
            <p:spPr>
              <a:xfrm flipH="1">
                <a:off x="705537" y="2516356"/>
                <a:ext cx="64030" cy="76539"/>
              </a:xfrm>
              <a:custGeom>
                <a:avLst/>
                <a:gdLst/>
                <a:ahLst/>
                <a:cxnLst/>
                <a:rect l="l" t="t" r="r" b="b"/>
                <a:pathLst>
                  <a:path w="517" h="618" extrusionOk="0">
                    <a:moveTo>
                      <a:pt x="428" y="1"/>
                    </a:moveTo>
                    <a:cubicBezTo>
                      <a:pt x="428" y="1"/>
                      <a:pt x="222" y="313"/>
                      <a:pt x="196" y="358"/>
                    </a:cubicBezTo>
                    <a:cubicBezTo>
                      <a:pt x="195" y="358"/>
                      <a:pt x="194" y="358"/>
                      <a:pt x="193" y="358"/>
                    </a:cubicBezTo>
                    <a:cubicBezTo>
                      <a:pt x="183" y="358"/>
                      <a:pt x="157" y="349"/>
                      <a:pt x="128" y="349"/>
                    </a:cubicBezTo>
                    <a:cubicBezTo>
                      <a:pt x="90" y="349"/>
                      <a:pt x="45" y="366"/>
                      <a:pt x="26" y="447"/>
                    </a:cubicBezTo>
                    <a:cubicBezTo>
                      <a:pt x="1" y="541"/>
                      <a:pt x="99" y="617"/>
                      <a:pt x="185" y="617"/>
                    </a:cubicBezTo>
                    <a:cubicBezTo>
                      <a:pt x="221" y="617"/>
                      <a:pt x="255" y="604"/>
                      <a:pt x="276" y="572"/>
                    </a:cubicBezTo>
                    <a:cubicBezTo>
                      <a:pt x="338" y="465"/>
                      <a:pt x="267" y="429"/>
                      <a:pt x="276" y="420"/>
                    </a:cubicBezTo>
                    <a:cubicBezTo>
                      <a:pt x="320" y="349"/>
                      <a:pt x="517" y="72"/>
                      <a:pt x="517" y="72"/>
                    </a:cubicBezTo>
                    <a:lnTo>
                      <a:pt x="4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8"/>
              <p:cNvSpPr/>
              <p:nvPr/>
            </p:nvSpPr>
            <p:spPr>
              <a:xfrm flipH="1">
                <a:off x="549857" y="2512021"/>
                <a:ext cx="78397" cy="68241"/>
              </a:xfrm>
              <a:custGeom>
                <a:avLst/>
                <a:gdLst/>
                <a:ahLst/>
                <a:cxnLst/>
                <a:rect l="l" t="t" r="r" b="b"/>
                <a:pathLst>
                  <a:path w="633" h="551" extrusionOk="0">
                    <a:moveTo>
                      <a:pt x="80" y="0"/>
                    </a:moveTo>
                    <a:lnTo>
                      <a:pt x="0" y="80"/>
                    </a:lnTo>
                    <a:cubicBezTo>
                      <a:pt x="0" y="80"/>
                      <a:pt x="286" y="330"/>
                      <a:pt x="321" y="366"/>
                    </a:cubicBezTo>
                    <a:cubicBezTo>
                      <a:pt x="330" y="375"/>
                      <a:pt x="250" y="482"/>
                      <a:pt x="393" y="544"/>
                    </a:cubicBezTo>
                    <a:cubicBezTo>
                      <a:pt x="405" y="549"/>
                      <a:pt x="418" y="551"/>
                      <a:pt x="430" y="551"/>
                    </a:cubicBezTo>
                    <a:cubicBezTo>
                      <a:pt x="540" y="551"/>
                      <a:pt x="633" y="385"/>
                      <a:pt x="544" y="312"/>
                    </a:cubicBezTo>
                    <a:cubicBezTo>
                      <a:pt x="511" y="283"/>
                      <a:pt x="483" y="274"/>
                      <a:pt x="461" y="274"/>
                    </a:cubicBezTo>
                    <a:cubicBezTo>
                      <a:pt x="426" y="274"/>
                      <a:pt x="403" y="295"/>
                      <a:pt x="395" y="295"/>
                    </a:cubicBezTo>
                    <a:cubicBezTo>
                      <a:pt x="394" y="295"/>
                      <a:pt x="393" y="295"/>
                      <a:pt x="393" y="295"/>
                    </a:cubicBezTo>
                    <a:cubicBezTo>
                      <a:pt x="330" y="241"/>
                      <a:pt x="80"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8"/>
              <p:cNvSpPr/>
              <p:nvPr/>
            </p:nvSpPr>
            <p:spPr>
              <a:xfrm flipH="1">
                <a:off x="518771" y="2462233"/>
                <a:ext cx="89667" cy="35545"/>
              </a:xfrm>
              <a:custGeom>
                <a:avLst/>
                <a:gdLst/>
                <a:ahLst/>
                <a:cxnLst/>
                <a:rect l="l" t="t" r="r" b="b"/>
                <a:pathLst>
                  <a:path w="724" h="287" extrusionOk="0">
                    <a:moveTo>
                      <a:pt x="572" y="1"/>
                    </a:moveTo>
                    <a:cubicBezTo>
                      <a:pt x="447" y="1"/>
                      <a:pt x="447" y="81"/>
                      <a:pt x="447" y="81"/>
                    </a:cubicBezTo>
                    <a:cubicBezTo>
                      <a:pt x="358" y="81"/>
                      <a:pt x="19" y="45"/>
                      <a:pt x="19" y="45"/>
                    </a:cubicBezTo>
                    <a:lnTo>
                      <a:pt x="1" y="152"/>
                    </a:lnTo>
                    <a:cubicBezTo>
                      <a:pt x="1" y="152"/>
                      <a:pt x="375" y="179"/>
                      <a:pt x="429" y="188"/>
                    </a:cubicBezTo>
                    <a:cubicBezTo>
                      <a:pt x="437" y="188"/>
                      <a:pt x="444" y="286"/>
                      <a:pt x="536" y="286"/>
                    </a:cubicBezTo>
                    <a:cubicBezTo>
                      <a:pt x="552" y="286"/>
                      <a:pt x="569" y="284"/>
                      <a:pt x="590" y="277"/>
                    </a:cubicBezTo>
                    <a:cubicBezTo>
                      <a:pt x="723" y="242"/>
                      <a:pt x="697" y="10"/>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8"/>
              <p:cNvSpPr/>
              <p:nvPr/>
            </p:nvSpPr>
            <p:spPr>
              <a:xfrm flipH="1">
                <a:off x="535862" y="2377768"/>
                <a:ext cx="85828" cy="54742"/>
              </a:xfrm>
              <a:custGeom>
                <a:avLst/>
                <a:gdLst/>
                <a:ahLst/>
                <a:cxnLst/>
                <a:rect l="l" t="t" r="r" b="b"/>
                <a:pathLst>
                  <a:path w="693" h="442" extrusionOk="0">
                    <a:moveTo>
                      <a:pt x="497" y="1"/>
                    </a:moveTo>
                    <a:cubicBezTo>
                      <a:pt x="480" y="1"/>
                      <a:pt x="463" y="5"/>
                      <a:pt x="447" y="14"/>
                    </a:cubicBezTo>
                    <a:cubicBezTo>
                      <a:pt x="349" y="76"/>
                      <a:pt x="393" y="147"/>
                      <a:pt x="384" y="147"/>
                    </a:cubicBezTo>
                    <a:cubicBezTo>
                      <a:pt x="313" y="192"/>
                      <a:pt x="1" y="344"/>
                      <a:pt x="1" y="344"/>
                    </a:cubicBezTo>
                    <a:lnTo>
                      <a:pt x="54" y="442"/>
                    </a:lnTo>
                    <a:cubicBezTo>
                      <a:pt x="54" y="442"/>
                      <a:pt x="375" y="272"/>
                      <a:pt x="420" y="246"/>
                    </a:cubicBezTo>
                    <a:cubicBezTo>
                      <a:pt x="421" y="245"/>
                      <a:pt x="421" y="245"/>
                      <a:pt x="422" y="245"/>
                    </a:cubicBezTo>
                    <a:cubicBezTo>
                      <a:pt x="436" y="245"/>
                      <a:pt x="474" y="289"/>
                      <a:pt x="525" y="289"/>
                    </a:cubicBezTo>
                    <a:cubicBezTo>
                      <a:pt x="552" y="289"/>
                      <a:pt x="583" y="276"/>
                      <a:pt x="616" y="237"/>
                    </a:cubicBezTo>
                    <a:cubicBezTo>
                      <a:pt x="693" y="145"/>
                      <a:pt x="599"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8"/>
              <p:cNvSpPr/>
              <p:nvPr/>
            </p:nvSpPr>
            <p:spPr>
              <a:xfrm flipH="1">
                <a:off x="604723" y="2321664"/>
                <a:ext cx="55609" cy="80007"/>
              </a:xfrm>
              <a:custGeom>
                <a:avLst/>
                <a:gdLst/>
                <a:ahLst/>
                <a:cxnLst/>
                <a:rect l="l" t="t" r="r" b="b"/>
                <a:pathLst>
                  <a:path w="449" h="646" extrusionOk="0">
                    <a:moveTo>
                      <a:pt x="278" y="0"/>
                    </a:moveTo>
                    <a:cubicBezTo>
                      <a:pt x="232" y="0"/>
                      <a:pt x="189" y="20"/>
                      <a:pt x="170" y="65"/>
                    </a:cubicBezTo>
                    <a:cubicBezTo>
                      <a:pt x="125" y="172"/>
                      <a:pt x="206" y="199"/>
                      <a:pt x="197" y="208"/>
                    </a:cubicBezTo>
                    <a:cubicBezTo>
                      <a:pt x="161" y="288"/>
                      <a:pt x="0" y="591"/>
                      <a:pt x="0" y="591"/>
                    </a:cubicBezTo>
                    <a:lnTo>
                      <a:pt x="99" y="645"/>
                    </a:lnTo>
                    <a:cubicBezTo>
                      <a:pt x="99" y="645"/>
                      <a:pt x="259" y="306"/>
                      <a:pt x="286" y="261"/>
                    </a:cubicBezTo>
                    <a:cubicBezTo>
                      <a:pt x="287" y="260"/>
                      <a:pt x="289" y="260"/>
                      <a:pt x="293" y="260"/>
                    </a:cubicBezTo>
                    <a:cubicBezTo>
                      <a:pt x="300" y="260"/>
                      <a:pt x="310" y="261"/>
                      <a:pt x="322" y="261"/>
                    </a:cubicBezTo>
                    <a:cubicBezTo>
                      <a:pt x="363" y="261"/>
                      <a:pt x="425" y="249"/>
                      <a:pt x="438" y="145"/>
                    </a:cubicBezTo>
                    <a:cubicBezTo>
                      <a:pt x="449" y="60"/>
                      <a:pt x="35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8"/>
              <p:cNvSpPr/>
              <p:nvPr/>
            </p:nvSpPr>
            <p:spPr>
              <a:xfrm flipH="1">
                <a:off x="637914" y="2540754"/>
                <a:ext cx="42357" cy="83227"/>
              </a:xfrm>
              <a:custGeom>
                <a:avLst/>
                <a:gdLst/>
                <a:ahLst/>
                <a:cxnLst/>
                <a:rect l="l" t="t" r="r" b="b"/>
                <a:pathLst>
                  <a:path w="342" h="672" extrusionOk="0">
                    <a:moveTo>
                      <a:pt x="108" y="0"/>
                    </a:moveTo>
                    <a:cubicBezTo>
                      <a:pt x="108" y="0"/>
                      <a:pt x="135" y="375"/>
                      <a:pt x="135" y="419"/>
                    </a:cubicBezTo>
                    <a:cubicBezTo>
                      <a:pt x="135" y="437"/>
                      <a:pt x="1" y="455"/>
                      <a:pt x="63" y="598"/>
                    </a:cubicBezTo>
                    <a:cubicBezTo>
                      <a:pt x="85" y="649"/>
                      <a:pt x="137" y="671"/>
                      <a:pt x="189" y="671"/>
                    </a:cubicBezTo>
                    <a:cubicBezTo>
                      <a:pt x="265" y="671"/>
                      <a:pt x="342" y="623"/>
                      <a:pt x="331" y="544"/>
                    </a:cubicBezTo>
                    <a:cubicBezTo>
                      <a:pt x="322" y="419"/>
                      <a:pt x="242" y="437"/>
                      <a:pt x="242" y="428"/>
                    </a:cubicBezTo>
                    <a:cubicBezTo>
                      <a:pt x="233" y="339"/>
                      <a:pt x="22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8"/>
              <p:cNvSpPr/>
              <p:nvPr/>
            </p:nvSpPr>
            <p:spPr>
              <a:xfrm flipH="1">
                <a:off x="666895" y="2301105"/>
                <a:ext cx="42728" cy="83970"/>
              </a:xfrm>
              <a:custGeom>
                <a:avLst/>
                <a:gdLst/>
                <a:ahLst/>
                <a:cxnLst/>
                <a:rect l="l" t="t" r="r" b="b"/>
                <a:pathLst>
                  <a:path w="345" h="678" extrusionOk="0">
                    <a:moveTo>
                      <a:pt x="162" y="0"/>
                    </a:moveTo>
                    <a:cubicBezTo>
                      <a:pt x="84" y="0"/>
                      <a:pt x="1" y="52"/>
                      <a:pt x="6" y="133"/>
                    </a:cubicBezTo>
                    <a:cubicBezTo>
                      <a:pt x="24" y="249"/>
                      <a:pt x="104" y="240"/>
                      <a:pt x="104" y="249"/>
                    </a:cubicBezTo>
                    <a:cubicBezTo>
                      <a:pt x="113" y="338"/>
                      <a:pt x="122" y="677"/>
                      <a:pt x="122" y="677"/>
                    </a:cubicBezTo>
                    <a:lnTo>
                      <a:pt x="229" y="677"/>
                    </a:lnTo>
                    <a:cubicBezTo>
                      <a:pt x="229" y="677"/>
                      <a:pt x="211" y="303"/>
                      <a:pt x="211" y="249"/>
                    </a:cubicBezTo>
                    <a:cubicBezTo>
                      <a:pt x="211" y="240"/>
                      <a:pt x="345" y="222"/>
                      <a:pt x="283" y="71"/>
                    </a:cubicBezTo>
                    <a:cubicBezTo>
                      <a:pt x="262" y="22"/>
                      <a:pt x="213"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8"/>
              <p:cNvSpPr/>
              <p:nvPr/>
            </p:nvSpPr>
            <p:spPr>
              <a:xfrm flipH="1">
                <a:off x="585031" y="2369470"/>
                <a:ext cx="175867" cy="175743"/>
              </a:xfrm>
              <a:custGeom>
                <a:avLst/>
                <a:gdLst/>
                <a:ahLst/>
                <a:cxnLst/>
                <a:rect l="l" t="t" r="r" b="b"/>
                <a:pathLst>
                  <a:path w="1420" h="1419" extrusionOk="0">
                    <a:moveTo>
                      <a:pt x="714" y="0"/>
                    </a:moveTo>
                    <a:cubicBezTo>
                      <a:pt x="572" y="0"/>
                      <a:pt x="429" y="45"/>
                      <a:pt x="322" y="116"/>
                    </a:cubicBezTo>
                    <a:cubicBezTo>
                      <a:pt x="126" y="241"/>
                      <a:pt x="1" y="464"/>
                      <a:pt x="1" y="705"/>
                    </a:cubicBezTo>
                    <a:cubicBezTo>
                      <a:pt x="1" y="1098"/>
                      <a:pt x="322" y="1419"/>
                      <a:pt x="714" y="1419"/>
                    </a:cubicBezTo>
                    <a:cubicBezTo>
                      <a:pt x="857" y="1419"/>
                      <a:pt x="982" y="1374"/>
                      <a:pt x="1098" y="1303"/>
                    </a:cubicBezTo>
                    <a:cubicBezTo>
                      <a:pt x="1294" y="1178"/>
                      <a:pt x="1419" y="955"/>
                      <a:pt x="1419" y="705"/>
                    </a:cubicBezTo>
                    <a:cubicBezTo>
                      <a:pt x="1419" y="313"/>
                      <a:pt x="1107"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8"/>
              <p:cNvSpPr/>
              <p:nvPr/>
            </p:nvSpPr>
            <p:spPr>
              <a:xfrm flipH="1">
                <a:off x="624910" y="2383837"/>
                <a:ext cx="135987" cy="161377"/>
              </a:xfrm>
              <a:custGeom>
                <a:avLst/>
                <a:gdLst/>
                <a:ahLst/>
                <a:cxnLst/>
                <a:rect l="l" t="t" r="r" b="b"/>
                <a:pathLst>
                  <a:path w="1098" h="1303" extrusionOk="0">
                    <a:moveTo>
                      <a:pt x="322" y="0"/>
                    </a:moveTo>
                    <a:lnTo>
                      <a:pt x="322" y="0"/>
                    </a:lnTo>
                    <a:cubicBezTo>
                      <a:pt x="126" y="125"/>
                      <a:pt x="1" y="348"/>
                      <a:pt x="1" y="589"/>
                    </a:cubicBezTo>
                    <a:cubicBezTo>
                      <a:pt x="1" y="982"/>
                      <a:pt x="322" y="1303"/>
                      <a:pt x="714" y="1303"/>
                    </a:cubicBezTo>
                    <a:cubicBezTo>
                      <a:pt x="857" y="1303"/>
                      <a:pt x="982" y="1258"/>
                      <a:pt x="1098" y="1187"/>
                    </a:cubicBezTo>
                    <a:lnTo>
                      <a:pt x="1098" y="1187"/>
                    </a:lnTo>
                    <a:cubicBezTo>
                      <a:pt x="1083" y="1187"/>
                      <a:pt x="1067" y="1188"/>
                      <a:pt x="1052" y="1188"/>
                    </a:cubicBezTo>
                    <a:cubicBezTo>
                      <a:pt x="807" y="1188"/>
                      <a:pt x="553" y="1118"/>
                      <a:pt x="402" y="875"/>
                    </a:cubicBezTo>
                    <a:cubicBezTo>
                      <a:pt x="197" y="536"/>
                      <a:pt x="242" y="214"/>
                      <a:pt x="32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48"/>
            <p:cNvGrpSpPr/>
            <p:nvPr/>
          </p:nvGrpSpPr>
          <p:grpSpPr>
            <a:xfrm>
              <a:off x="2569480" y="2878864"/>
              <a:ext cx="313836" cy="322505"/>
              <a:chOff x="2569480" y="2878864"/>
              <a:chExt cx="313836" cy="322505"/>
            </a:xfrm>
          </p:grpSpPr>
          <p:sp>
            <p:nvSpPr>
              <p:cNvPr id="2657" name="Google Shape;2657;p48"/>
              <p:cNvSpPr/>
              <p:nvPr/>
            </p:nvSpPr>
            <p:spPr>
              <a:xfrm flipH="1">
                <a:off x="2769374" y="2906607"/>
                <a:ext cx="72452" cy="72824"/>
              </a:xfrm>
              <a:custGeom>
                <a:avLst/>
                <a:gdLst/>
                <a:ahLst/>
                <a:cxnLst/>
                <a:rect l="l" t="t" r="r" b="b"/>
                <a:pathLst>
                  <a:path w="585" h="588" extrusionOk="0">
                    <a:moveTo>
                      <a:pt x="202" y="0"/>
                    </a:moveTo>
                    <a:cubicBezTo>
                      <a:pt x="96" y="0"/>
                      <a:pt x="1" y="139"/>
                      <a:pt x="76" y="222"/>
                    </a:cubicBezTo>
                    <a:cubicBezTo>
                      <a:pt x="110" y="260"/>
                      <a:pt x="141" y="271"/>
                      <a:pt x="166" y="271"/>
                    </a:cubicBezTo>
                    <a:cubicBezTo>
                      <a:pt x="194" y="271"/>
                      <a:pt x="213" y="257"/>
                      <a:pt x="218" y="257"/>
                    </a:cubicBezTo>
                    <a:cubicBezTo>
                      <a:pt x="218" y="257"/>
                      <a:pt x="218" y="257"/>
                      <a:pt x="218" y="258"/>
                    </a:cubicBezTo>
                    <a:cubicBezTo>
                      <a:pt x="281" y="320"/>
                      <a:pt x="495" y="588"/>
                      <a:pt x="495" y="588"/>
                    </a:cubicBezTo>
                    <a:lnTo>
                      <a:pt x="584" y="525"/>
                    </a:lnTo>
                    <a:cubicBezTo>
                      <a:pt x="584" y="525"/>
                      <a:pt x="343" y="240"/>
                      <a:pt x="308" y="204"/>
                    </a:cubicBezTo>
                    <a:cubicBezTo>
                      <a:pt x="299" y="186"/>
                      <a:pt x="397" y="88"/>
                      <a:pt x="263" y="17"/>
                    </a:cubicBezTo>
                    <a:cubicBezTo>
                      <a:pt x="243" y="5"/>
                      <a:pt x="222" y="0"/>
                      <a:pt x="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8"/>
              <p:cNvSpPr/>
              <p:nvPr/>
            </p:nvSpPr>
            <p:spPr>
              <a:xfrm flipH="1">
                <a:off x="2794763" y="2982403"/>
                <a:ext cx="88553" cy="40127"/>
              </a:xfrm>
              <a:custGeom>
                <a:avLst/>
                <a:gdLst/>
                <a:ahLst/>
                <a:cxnLst/>
                <a:rect l="l" t="t" r="r" b="b"/>
                <a:pathLst>
                  <a:path w="715" h="324" extrusionOk="0">
                    <a:moveTo>
                      <a:pt x="171" y="1"/>
                    </a:moveTo>
                    <a:cubicBezTo>
                      <a:pt x="162" y="1"/>
                      <a:pt x="153" y="1"/>
                      <a:pt x="143" y="2"/>
                    </a:cubicBezTo>
                    <a:cubicBezTo>
                      <a:pt x="9" y="29"/>
                      <a:pt x="0" y="261"/>
                      <a:pt x="125" y="288"/>
                    </a:cubicBezTo>
                    <a:cubicBezTo>
                      <a:pt x="138" y="290"/>
                      <a:pt x="149" y="291"/>
                      <a:pt x="159" y="291"/>
                    </a:cubicBezTo>
                    <a:cubicBezTo>
                      <a:pt x="252" y="291"/>
                      <a:pt x="260" y="225"/>
                      <a:pt x="268" y="225"/>
                    </a:cubicBezTo>
                    <a:cubicBezTo>
                      <a:pt x="348" y="243"/>
                      <a:pt x="687" y="324"/>
                      <a:pt x="687" y="324"/>
                    </a:cubicBezTo>
                    <a:lnTo>
                      <a:pt x="714" y="217"/>
                    </a:lnTo>
                    <a:cubicBezTo>
                      <a:pt x="714" y="217"/>
                      <a:pt x="348" y="136"/>
                      <a:pt x="295" y="127"/>
                    </a:cubicBezTo>
                    <a:cubicBezTo>
                      <a:pt x="286" y="119"/>
                      <a:pt x="302"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8"/>
              <p:cNvSpPr/>
              <p:nvPr/>
            </p:nvSpPr>
            <p:spPr>
              <a:xfrm flipH="1">
                <a:off x="2790428" y="3057827"/>
                <a:ext cx="89420" cy="47311"/>
              </a:xfrm>
              <a:custGeom>
                <a:avLst/>
                <a:gdLst/>
                <a:ahLst/>
                <a:cxnLst/>
                <a:rect l="l" t="t" r="r" b="b"/>
                <a:pathLst>
                  <a:path w="722" h="382" extrusionOk="0">
                    <a:moveTo>
                      <a:pt x="686" y="0"/>
                    </a:moveTo>
                    <a:cubicBezTo>
                      <a:pt x="686" y="0"/>
                      <a:pt x="338" y="134"/>
                      <a:pt x="293" y="152"/>
                    </a:cubicBezTo>
                    <a:cubicBezTo>
                      <a:pt x="281" y="152"/>
                      <a:pt x="247" y="91"/>
                      <a:pt x="187" y="91"/>
                    </a:cubicBezTo>
                    <a:cubicBezTo>
                      <a:pt x="162" y="91"/>
                      <a:pt x="132" y="102"/>
                      <a:pt x="97" y="134"/>
                    </a:cubicBezTo>
                    <a:cubicBezTo>
                      <a:pt x="1" y="214"/>
                      <a:pt x="92" y="381"/>
                      <a:pt x="196" y="381"/>
                    </a:cubicBezTo>
                    <a:cubicBezTo>
                      <a:pt x="208" y="381"/>
                      <a:pt x="219" y="379"/>
                      <a:pt x="231" y="375"/>
                    </a:cubicBezTo>
                    <a:cubicBezTo>
                      <a:pt x="347" y="330"/>
                      <a:pt x="311" y="250"/>
                      <a:pt x="311" y="250"/>
                    </a:cubicBezTo>
                    <a:cubicBezTo>
                      <a:pt x="401" y="223"/>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8"/>
              <p:cNvSpPr/>
              <p:nvPr/>
            </p:nvSpPr>
            <p:spPr>
              <a:xfrm flipH="1">
                <a:off x="2756122" y="3094239"/>
                <a:ext cx="64030" cy="75549"/>
              </a:xfrm>
              <a:custGeom>
                <a:avLst/>
                <a:gdLst/>
                <a:ahLst/>
                <a:cxnLst/>
                <a:rect l="l" t="t" r="r" b="b"/>
                <a:pathLst>
                  <a:path w="517" h="610" extrusionOk="0">
                    <a:moveTo>
                      <a:pt x="427" y="0"/>
                    </a:moveTo>
                    <a:cubicBezTo>
                      <a:pt x="427" y="0"/>
                      <a:pt x="222" y="304"/>
                      <a:pt x="195" y="348"/>
                    </a:cubicBezTo>
                    <a:cubicBezTo>
                      <a:pt x="194" y="349"/>
                      <a:pt x="193" y="349"/>
                      <a:pt x="191" y="349"/>
                    </a:cubicBezTo>
                    <a:cubicBezTo>
                      <a:pt x="183" y="349"/>
                      <a:pt x="161" y="343"/>
                      <a:pt x="136" y="343"/>
                    </a:cubicBezTo>
                    <a:cubicBezTo>
                      <a:pt x="96" y="343"/>
                      <a:pt x="46" y="360"/>
                      <a:pt x="26" y="447"/>
                    </a:cubicBezTo>
                    <a:cubicBezTo>
                      <a:pt x="1" y="539"/>
                      <a:pt x="95" y="610"/>
                      <a:pt x="180" y="610"/>
                    </a:cubicBezTo>
                    <a:cubicBezTo>
                      <a:pt x="217" y="610"/>
                      <a:pt x="253" y="596"/>
                      <a:pt x="275" y="563"/>
                    </a:cubicBezTo>
                    <a:cubicBezTo>
                      <a:pt x="338" y="464"/>
                      <a:pt x="266" y="420"/>
                      <a:pt x="275" y="411"/>
                    </a:cubicBezTo>
                    <a:cubicBezTo>
                      <a:pt x="320" y="339"/>
                      <a:pt x="516" y="63"/>
                      <a:pt x="516" y="63"/>
                    </a:cubicBez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8"/>
              <p:cNvSpPr/>
              <p:nvPr/>
            </p:nvSpPr>
            <p:spPr>
              <a:xfrm flipH="1">
                <a:off x="2600690" y="3089780"/>
                <a:ext cx="78273" cy="67498"/>
              </a:xfrm>
              <a:custGeom>
                <a:avLst/>
                <a:gdLst/>
                <a:ahLst/>
                <a:cxnLst/>
                <a:rect l="l" t="t" r="r" b="b"/>
                <a:pathLst>
                  <a:path w="632" h="545" extrusionOk="0">
                    <a:moveTo>
                      <a:pt x="81" y="1"/>
                    </a:moveTo>
                    <a:lnTo>
                      <a:pt x="1" y="81"/>
                    </a:lnTo>
                    <a:cubicBezTo>
                      <a:pt x="1" y="81"/>
                      <a:pt x="277" y="322"/>
                      <a:pt x="322" y="358"/>
                    </a:cubicBezTo>
                    <a:cubicBezTo>
                      <a:pt x="331" y="367"/>
                      <a:pt x="251" y="483"/>
                      <a:pt x="393" y="536"/>
                    </a:cubicBezTo>
                    <a:cubicBezTo>
                      <a:pt x="407" y="542"/>
                      <a:pt x="421" y="545"/>
                      <a:pt x="435" y="545"/>
                    </a:cubicBezTo>
                    <a:cubicBezTo>
                      <a:pt x="544" y="545"/>
                      <a:pt x="632" y="375"/>
                      <a:pt x="545" y="304"/>
                    </a:cubicBezTo>
                    <a:cubicBezTo>
                      <a:pt x="512" y="275"/>
                      <a:pt x="484" y="266"/>
                      <a:pt x="461" y="266"/>
                    </a:cubicBezTo>
                    <a:cubicBezTo>
                      <a:pt x="426" y="266"/>
                      <a:pt x="404" y="287"/>
                      <a:pt x="395" y="287"/>
                    </a:cubicBezTo>
                    <a:cubicBezTo>
                      <a:pt x="395" y="287"/>
                      <a:pt x="394" y="287"/>
                      <a:pt x="393" y="286"/>
                    </a:cubicBezTo>
                    <a:cubicBezTo>
                      <a:pt x="331" y="233"/>
                      <a:pt x="81" y="1"/>
                      <a:pt x="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8"/>
              <p:cNvSpPr/>
              <p:nvPr/>
            </p:nvSpPr>
            <p:spPr>
              <a:xfrm flipH="1">
                <a:off x="2569480" y="3039993"/>
                <a:ext cx="89544" cy="35545"/>
              </a:xfrm>
              <a:custGeom>
                <a:avLst/>
                <a:gdLst/>
                <a:ahLst/>
                <a:cxnLst/>
                <a:rect l="l" t="t" r="r" b="b"/>
                <a:pathLst>
                  <a:path w="723" h="287" extrusionOk="0">
                    <a:moveTo>
                      <a:pt x="554" y="1"/>
                    </a:moveTo>
                    <a:cubicBezTo>
                      <a:pt x="446" y="1"/>
                      <a:pt x="446" y="82"/>
                      <a:pt x="446" y="82"/>
                    </a:cubicBezTo>
                    <a:cubicBezTo>
                      <a:pt x="357" y="73"/>
                      <a:pt x="18" y="37"/>
                      <a:pt x="18" y="37"/>
                    </a:cubicBezTo>
                    <a:lnTo>
                      <a:pt x="0" y="153"/>
                    </a:lnTo>
                    <a:cubicBezTo>
                      <a:pt x="0" y="153"/>
                      <a:pt x="375" y="180"/>
                      <a:pt x="429" y="180"/>
                    </a:cubicBezTo>
                    <a:cubicBezTo>
                      <a:pt x="436" y="180"/>
                      <a:pt x="437" y="287"/>
                      <a:pt x="536" y="287"/>
                    </a:cubicBezTo>
                    <a:cubicBezTo>
                      <a:pt x="551" y="287"/>
                      <a:pt x="569" y="284"/>
                      <a:pt x="589" y="278"/>
                    </a:cubicBezTo>
                    <a:cubicBezTo>
                      <a:pt x="723" y="242"/>
                      <a:pt x="696" y="1"/>
                      <a:pt x="571" y="1"/>
                    </a:cubicBezTo>
                    <a:cubicBezTo>
                      <a:pt x="565" y="1"/>
                      <a:pt x="560"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8"/>
              <p:cNvSpPr/>
              <p:nvPr/>
            </p:nvSpPr>
            <p:spPr>
              <a:xfrm flipH="1">
                <a:off x="2586447" y="2954536"/>
                <a:ext cx="85828" cy="55856"/>
              </a:xfrm>
              <a:custGeom>
                <a:avLst/>
                <a:gdLst/>
                <a:ahLst/>
                <a:cxnLst/>
                <a:rect l="l" t="t" r="r" b="b"/>
                <a:pathLst>
                  <a:path w="693" h="451" extrusionOk="0">
                    <a:moveTo>
                      <a:pt x="495" y="1"/>
                    </a:moveTo>
                    <a:cubicBezTo>
                      <a:pt x="479" y="1"/>
                      <a:pt x="462" y="5"/>
                      <a:pt x="446" y="13"/>
                    </a:cubicBezTo>
                    <a:cubicBezTo>
                      <a:pt x="348" y="76"/>
                      <a:pt x="393" y="147"/>
                      <a:pt x="384" y="147"/>
                    </a:cubicBezTo>
                    <a:cubicBezTo>
                      <a:pt x="312" y="192"/>
                      <a:pt x="0" y="343"/>
                      <a:pt x="0" y="343"/>
                    </a:cubicBezTo>
                    <a:lnTo>
                      <a:pt x="54" y="450"/>
                    </a:lnTo>
                    <a:cubicBezTo>
                      <a:pt x="54" y="450"/>
                      <a:pt x="375" y="272"/>
                      <a:pt x="420" y="245"/>
                    </a:cubicBezTo>
                    <a:cubicBezTo>
                      <a:pt x="420" y="245"/>
                      <a:pt x="421" y="245"/>
                      <a:pt x="422" y="245"/>
                    </a:cubicBezTo>
                    <a:cubicBezTo>
                      <a:pt x="435" y="245"/>
                      <a:pt x="470" y="288"/>
                      <a:pt x="520" y="288"/>
                    </a:cubicBezTo>
                    <a:cubicBezTo>
                      <a:pt x="548" y="288"/>
                      <a:pt x="580" y="276"/>
                      <a:pt x="616" y="236"/>
                    </a:cubicBezTo>
                    <a:cubicBezTo>
                      <a:pt x="693" y="152"/>
                      <a:pt x="597" y="1"/>
                      <a:pt x="4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8"/>
              <p:cNvSpPr/>
              <p:nvPr/>
            </p:nvSpPr>
            <p:spPr>
              <a:xfrm flipH="1">
                <a:off x="2655308" y="2898928"/>
                <a:ext cx="55609" cy="79388"/>
              </a:xfrm>
              <a:custGeom>
                <a:avLst/>
                <a:gdLst/>
                <a:ahLst/>
                <a:cxnLst/>
                <a:rect l="l" t="t" r="r" b="b"/>
                <a:pathLst>
                  <a:path w="449" h="641" extrusionOk="0">
                    <a:moveTo>
                      <a:pt x="279" y="0"/>
                    </a:moveTo>
                    <a:cubicBezTo>
                      <a:pt x="232" y="0"/>
                      <a:pt x="189" y="19"/>
                      <a:pt x="170" y="61"/>
                    </a:cubicBezTo>
                    <a:cubicBezTo>
                      <a:pt x="125" y="168"/>
                      <a:pt x="196" y="204"/>
                      <a:pt x="196" y="204"/>
                    </a:cubicBezTo>
                    <a:cubicBezTo>
                      <a:pt x="161" y="284"/>
                      <a:pt x="0" y="587"/>
                      <a:pt x="0" y="587"/>
                    </a:cubicBezTo>
                    <a:lnTo>
                      <a:pt x="98" y="641"/>
                    </a:lnTo>
                    <a:cubicBezTo>
                      <a:pt x="98" y="641"/>
                      <a:pt x="259" y="311"/>
                      <a:pt x="285" y="266"/>
                    </a:cubicBezTo>
                    <a:cubicBezTo>
                      <a:pt x="288" y="262"/>
                      <a:pt x="297" y="262"/>
                      <a:pt x="310" y="262"/>
                    </a:cubicBezTo>
                    <a:cubicBezTo>
                      <a:pt x="350" y="262"/>
                      <a:pt x="424" y="262"/>
                      <a:pt x="437" y="141"/>
                    </a:cubicBezTo>
                    <a:cubicBezTo>
                      <a:pt x="448" y="56"/>
                      <a:pt x="359"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8"/>
              <p:cNvSpPr/>
              <p:nvPr/>
            </p:nvSpPr>
            <p:spPr>
              <a:xfrm flipH="1">
                <a:off x="2689243" y="3117399"/>
                <a:ext cx="41614" cy="83970"/>
              </a:xfrm>
              <a:custGeom>
                <a:avLst/>
                <a:gdLst/>
                <a:ahLst/>
                <a:cxnLst/>
                <a:rect l="l" t="t" r="r" b="b"/>
                <a:pathLst>
                  <a:path w="336" h="678" extrusionOk="0">
                    <a:moveTo>
                      <a:pt x="107" y="1"/>
                    </a:moveTo>
                    <a:cubicBezTo>
                      <a:pt x="107" y="1"/>
                      <a:pt x="134" y="376"/>
                      <a:pt x="134" y="429"/>
                    </a:cubicBezTo>
                    <a:cubicBezTo>
                      <a:pt x="134" y="447"/>
                      <a:pt x="0" y="465"/>
                      <a:pt x="63" y="607"/>
                    </a:cubicBezTo>
                    <a:cubicBezTo>
                      <a:pt x="84" y="656"/>
                      <a:pt x="131" y="678"/>
                      <a:pt x="180" y="678"/>
                    </a:cubicBezTo>
                    <a:cubicBezTo>
                      <a:pt x="256" y="678"/>
                      <a:pt x="336" y="626"/>
                      <a:pt x="331" y="545"/>
                    </a:cubicBezTo>
                    <a:cubicBezTo>
                      <a:pt x="322" y="429"/>
                      <a:pt x="241" y="438"/>
                      <a:pt x="241" y="429"/>
                    </a:cubicBezTo>
                    <a:cubicBezTo>
                      <a:pt x="232" y="349"/>
                      <a:pt x="223" y="1"/>
                      <a:pt x="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8"/>
              <p:cNvSpPr/>
              <p:nvPr/>
            </p:nvSpPr>
            <p:spPr>
              <a:xfrm flipH="1">
                <a:off x="2717481" y="2878864"/>
                <a:ext cx="42728" cy="82856"/>
              </a:xfrm>
              <a:custGeom>
                <a:avLst/>
                <a:gdLst/>
                <a:ahLst/>
                <a:cxnLst/>
                <a:rect l="l" t="t" r="r" b="b"/>
                <a:pathLst>
                  <a:path w="345" h="669" extrusionOk="0">
                    <a:moveTo>
                      <a:pt x="160" y="0"/>
                    </a:moveTo>
                    <a:cubicBezTo>
                      <a:pt x="82" y="0"/>
                      <a:pt x="0" y="50"/>
                      <a:pt x="5" y="125"/>
                    </a:cubicBezTo>
                    <a:cubicBezTo>
                      <a:pt x="23" y="250"/>
                      <a:pt x="104" y="232"/>
                      <a:pt x="104" y="241"/>
                    </a:cubicBezTo>
                    <a:cubicBezTo>
                      <a:pt x="113" y="330"/>
                      <a:pt x="121" y="669"/>
                      <a:pt x="121" y="669"/>
                    </a:cubicBezTo>
                    <a:lnTo>
                      <a:pt x="229" y="669"/>
                    </a:lnTo>
                    <a:cubicBezTo>
                      <a:pt x="229" y="669"/>
                      <a:pt x="211" y="294"/>
                      <a:pt x="211" y="250"/>
                    </a:cubicBezTo>
                    <a:cubicBezTo>
                      <a:pt x="211" y="232"/>
                      <a:pt x="344" y="214"/>
                      <a:pt x="282" y="71"/>
                    </a:cubicBezTo>
                    <a:cubicBezTo>
                      <a:pt x="261" y="22"/>
                      <a:pt x="211"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8"/>
              <p:cNvSpPr/>
              <p:nvPr/>
            </p:nvSpPr>
            <p:spPr>
              <a:xfrm flipH="1">
                <a:off x="2635740" y="2946238"/>
                <a:ext cx="175743" cy="175743"/>
              </a:xfrm>
              <a:custGeom>
                <a:avLst/>
                <a:gdLst/>
                <a:ahLst/>
                <a:cxnLst/>
                <a:rect l="l" t="t" r="r" b="b"/>
                <a:pathLst>
                  <a:path w="1419" h="1419" extrusionOk="0">
                    <a:moveTo>
                      <a:pt x="714" y="0"/>
                    </a:moveTo>
                    <a:cubicBezTo>
                      <a:pt x="571" y="0"/>
                      <a:pt x="428" y="45"/>
                      <a:pt x="321" y="116"/>
                    </a:cubicBezTo>
                    <a:cubicBezTo>
                      <a:pt x="125" y="250"/>
                      <a:pt x="0" y="464"/>
                      <a:pt x="0" y="705"/>
                    </a:cubicBezTo>
                    <a:cubicBezTo>
                      <a:pt x="0" y="1097"/>
                      <a:pt x="321" y="1419"/>
                      <a:pt x="714" y="1419"/>
                    </a:cubicBezTo>
                    <a:cubicBezTo>
                      <a:pt x="857" y="1419"/>
                      <a:pt x="982" y="1374"/>
                      <a:pt x="1089" y="1311"/>
                    </a:cubicBezTo>
                    <a:cubicBezTo>
                      <a:pt x="1294" y="1178"/>
                      <a:pt x="1419" y="964"/>
                      <a:pt x="1419" y="705"/>
                    </a:cubicBezTo>
                    <a:cubicBezTo>
                      <a:pt x="1419" y="321"/>
                      <a:pt x="1106"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8"/>
              <p:cNvSpPr/>
              <p:nvPr/>
            </p:nvSpPr>
            <p:spPr>
              <a:xfrm flipH="1">
                <a:off x="2676610" y="2960605"/>
                <a:ext cx="134873" cy="161377"/>
              </a:xfrm>
              <a:custGeom>
                <a:avLst/>
                <a:gdLst/>
                <a:ahLst/>
                <a:cxnLst/>
                <a:rect l="l" t="t" r="r" b="b"/>
                <a:pathLst>
                  <a:path w="1089" h="1303" extrusionOk="0">
                    <a:moveTo>
                      <a:pt x="321" y="0"/>
                    </a:moveTo>
                    <a:cubicBezTo>
                      <a:pt x="125" y="134"/>
                      <a:pt x="0" y="348"/>
                      <a:pt x="0" y="589"/>
                    </a:cubicBezTo>
                    <a:cubicBezTo>
                      <a:pt x="0" y="981"/>
                      <a:pt x="321" y="1303"/>
                      <a:pt x="714" y="1303"/>
                    </a:cubicBezTo>
                    <a:cubicBezTo>
                      <a:pt x="857" y="1303"/>
                      <a:pt x="982" y="1258"/>
                      <a:pt x="1089" y="1195"/>
                    </a:cubicBezTo>
                    <a:lnTo>
                      <a:pt x="1089" y="1195"/>
                    </a:lnTo>
                    <a:cubicBezTo>
                      <a:pt x="1074" y="1196"/>
                      <a:pt x="1059" y="1196"/>
                      <a:pt x="1044" y="1196"/>
                    </a:cubicBezTo>
                    <a:cubicBezTo>
                      <a:pt x="806" y="1196"/>
                      <a:pt x="553" y="1126"/>
                      <a:pt x="402" y="874"/>
                    </a:cubicBezTo>
                    <a:cubicBezTo>
                      <a:pt x="196" y="535"/>
                      <a:pt x="241" y="223"/>
                      <a:pt x="32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48"/>
            <p:cNvGrpSpPr/>
            <p:nvPr/>
          </p:nvGrpSpPr>
          <p:grpSpPr>
            <a:xfrm>
              <a:off x="404705" y="4158728"/>
              <a:ext cx="303928" cy="289685"/>
              <a:chOff x="404705" y="4158728"/>
              <a:chExt cx="303928" cy="289685"/>
            </a:xfrm>
          </p:grpSpPr>
          <p:sp>
            <p:nvSpPr>
              <p:cNvPr id="2670" name="Google Shape;2670;p48"/>
              <p:cNvSpPr/>
              <p:nvPr/>
            </p:nvSpPr>
            <p:spPr>
              <a:xfrm flipH="1">
                <a:off x="609429" y="4201828"/>
                <a:ext cx="77406" cy="59324"/>
              </a:xfrm>
              <a:custGeom>
                <a:avLst/>
                <a:gdLst/>
                <a:ahLst/>
                <a:cxnLst/>
                <a:rect l="l" t="t" r="r" b="b"/>
                <a:pathLst>
                  <a:path w="625" h="479" extrusionOk="0">
                    <a:moveTo>
                      <a:pt x="184" y="1"/>
                    </a:moveTo>
                    <a:cubicBezTo>
                      <a:pt x="75" y="1"/>
                      <a:pt x="0" y="172"/>
                      <a:pt x="99" y="237"/>
                    </a:cubicBezTo>
                    <a:cubicBezTo>
                      <a:pt x="126" y="257"/>
                      <a:pt x="150" y="263"/>
                      <a:pt x="169" y="263"/>
                    </a:cubicBezTo>
                    <a:cubicBezTo>
                      <a:pt x="207" y="263"/>
                      <a:pt x="228" y="236"/>
                      <a:pt x="232" y="236"/>
                    </a:cubicBezTo>
                    <a:cubicBezTo>
                      <a:pt x="232" y="236"/>
                      <a:pt x="232" y="237"/>
                      <a:pt x="232" y="237"/>
                    </a:cubicBezTo>
                    <a:cubicBezTo>
                      <a:pt x="304" y="282"/>
                      <a:pt x="562" y="478"/>
                      <a:pt x="562" y="478"/>
                    </a:cubicBezTo>
                    <a:lnTo>
                      <a:pt x="625" y="398"/>
                    </a:lnTo>
                    <a:cubicBezTo>
                      <a:pt x="625" y="398"/>
                      <a:pt x="339" y="193"/>
                      <a:pt x="304" y="166"/>
                    </a:cubicBezTo>
                    <a:cubicBezTo>
                      <a:pt x="286" y="157"/>
                      <a:pt x="357" y="41"/>
                      <a:pt x="214" y="5"/>
                    </a:cubicBezTo>
                    <a:cubicBezTo>
                      <a:pt x="204" y="2"/>
                      <a:pt x="194"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8"/>
              <p:cNvSpPr/>
              <p:nvPr/>
            </p:nvSpPr>
            <p:spPr>
              <a:xfrm flipH="1">
                <a:off x="623796" y="4281463"/>
                <a:ext cx="84837" cy="33811"/>
              </a:xfrm>
              <a:custGeom>
                <a:avLst/>
                <a:gdLst/>
                <a:ahLst/>
                <a:cxnLst/>
                <a:rect l="l" t="t" r="r" b="b"/>
                <a:pathLst>
                  <a:path w="685" h="273" extrusionOk="0">
                    <a:moveTo>
                      <a:pt x="175" y="1"/>
                    </a:moveTo>
                    <a:cubicBezTo>
                      <a:pt x="158" y="1"/>
                      <a:pt x="138" y="5"/>
                      <a:pt x="114" y="13"/>
                    </a:cubicBezTo>
                    <a:cubicBezTo>
                      <a:pt x="0" y="66"/>
                      <a:pt x="41" y="272"/>
                      <a:pt x="160" y="272"/>
                    </a:cubicBezTo>
                    <a:cubicBezTo>
                      <a:pt x="162" y="272"/>
                      <a:pt x="165" y="272"/>
                      <a:pt x="167" y="272"/>
                    </a:cubicBezTo>
                    <a:cubicBezTo>
                      <a:pt x="275" y="272"/>
                      <a:pt x="266" y="192"/>
                      <a:pt x="275" y="192"/>
                    </a:cubicBezTo>
                    <a:cubicBezTo>
                      <a:pt x="355" y="183"/>
                      <a:pt x="685" y="183"/>
                      <a:pt x="685" y="183"/>
                    </a:cubicBezTo>
                    <a:lnTo>
                      <a:pt x="685" y="76"/>
                    </a:lnTo>
                    <a:cubicBezTo>
                      <a:pt x="685" y="76"/>
                      <a:pt x="328" y="94"/>
                      <a:pt x="283" y="94"/>
                    </a:cubicBezTo>
                    <a:cubicBezTo>
                      <a:pt x="269" y="94"/>
                      <a:pt x="260" y="1"/>
                      <a:pt x="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8"/>
              <p:cNvSpPr/>
              <p:nvPr/>
            </p:nvSpPr>
            <p:spPr>
              <a:xfrm flipH="1">
                <a:off x="606085" y="4336081"/>
                <a:ext cx="77902" cy="57590"/>
              </a:xfrm>
              <a:custGeom>
                <a:avLst/>
                <a:gdLst/>
                <a:ahLst/>
                <a:cxnLst/>
                <a:rect l="l" t="t" r="r" b="b"/>
                <a:pathLst>
                  <a:path w="629" h="465" extrusionOk="0">
                    <a:moveTo>
                      <a:pt x="575" y="1"/>
                    </a:moveTo>
                    <a:cubicBezTo>
                      <a:pt x="575" y="1"/>
                      <a:pt x="281" y="197"/>
                      <a:pt x="245" y="224"/>
                    </a:cubicBezTo>
                    <a:cubicBezTo>
                      <a:pt x="245" y="224"/>
                      <a:pt x="244" y="224"/>
                      <a:pt x="243" y="224"/>
                    </a:cubicBezTo>
                    <a:cubicBezTo>
                      <a:pt x="234" y="224"/>
                      <a:pt x="200" y="193"/>
                      <a:pt x="157" y="193"/>
                    </a:cubicBezTo>
                    <a:cubicBezTo>
                      <a:pt x="129" y="193"/>
                      <a:pt x="97" y="207"/>
                      <a:pt x="67" y="250"/>
                    </a:cubicBezTo>
                    <a:cubicBezTo>
                      <a:pt x="0" y="339"/>
                      <a:pt x="99" y="464"/>
                      <a:pt x="190" y="464"/>
                    </a:cubicBezTo>
                    <a:cubicBezTo>
                      <a:pt x="209" y="464"/>
                      <a:pt x="228" y="459"/>
                      <a:pt x="245" y="447"/>
                    </a:cubicBezTo>
                    <a:cubicBezTo>
                      <a:pt x="334" y="375"/>
                      <a:pt x="290" y="313"/>
                      <a:pt x="290" y="313"/>
                    </a:cubicBezTo>
                    <a:cubicBezTo>
                      <a:pt x="361" y="268"/>
                      <a:pt x="629" y="90"/>
                      <a:pt x="629" y="90"/>
                    </a:cubicBezTo>
                    <a:lnTo>
                      <a:pt x="5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8"/>
              <p:cNvSpPr/>
              <p:nvPr/>
            </p:nvSpPr>
            <p:spPr>
              <a:xfrm flipH="1">
                <a:off x="566329" y="4362585"/>
                <a:ext cx="46444" cy="77282"/>
              </a:xfrm>
              <a:custGeom>
                <a:avLst/>
                <a:gdLst/>
                <a:ahLst/>
                <a:cxnLst/>
                <a:rect l="l" t="t" r="r" b="b"/>
                <a:pathLst>
                  <a:path w="375" h="624" extrusionOk="0">
                    <a:moveTo>
                      <a:pt x="268" y="1"/>
                    </a:moveTo>
                    <a:cubicBezTo>
                      <a:pt x="268" y="1"/>
                      <a:pt x="152" y="331"/>
                      <a:pt x="134" y="375"/>
                    </a:cubicBezTo>
                    <a:cubicBezTo>
                      <a:pt x="125" y="393"/>
                      <a:pt x="0" y="358"/>
                      <a:pt x="0" y="500"/>
                    </a:cubicBezTo>
                    <a:cubicBezTo>
                      <a:pt x="0" y="579"/>
                      <a:pt x="77" y="624"/>
                      <a:pt x="148" y="624"/>
                    </a:cubicBezTo>
                    <a:cubicBezTo>
                      <a:pt x="198" y="624"/>
                      <a:pt x="244" y="602"/>
                      <a:pt x="259" y="554"/>
                    </a:cubicBezTo>
                    <a:cubicBezTo>
                      <a:pt x="294" y="447"/>
                      <a:pt x="223" y="429"/>
                      <a:pt x="223" y="420"/>
                    </a:cubicBezTo>
                    <a:cubicBezTo>
                      <a:pt x="250" y="340"/>
                      <a:pt x="375" y="45"/>
                      <a:pt x="375"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8"/>
              <p:cNvSpPr/>
              <p:nvPr/>
            </p:nvSpPr>
            <p:spPr>
              <a:xfrm flipH="1">
                <a:off x="415480" y="4336081"/>
                <a:ext cx="81369" cy="53256"/>
              </a:xfrm>
              <a:custGeom>
                <a:avLst/>
                <a:gdLst/>
                <a:ahLst/>
                <a:cxnLst/>
                <a:rect l="l" t="t" r="r" b="b"/>
                <a:pathLst>
                  <a:path w="657" h="430" extrusionOk="0">
                    <a:moveTo>
                      <a:pt x="54" y="1"/>
                    </a:moveTo>
                    <a:lnTo>
                      <a:pt x="1" y="99"/>
                    </a:lnTo>
                    <a:cubicBezTo>
                      <a:pt x="1" y="99"/>
                      <a:pt x="313" y="259"/>
                      <a:pt x="358" y="286"/>
                    </a:cubicBezTo>
                    <a:cubicBezTo>
                      <a:pt x="367" y="286"/>
                      <a:pt x="313" y="411"/>
                      <a:pt x="465" y="429"/>
                    </a:cubicBezTo>
                    <a:cubicBezTo>
                      <a:pt x="470" y="430"/>
                      <a:pt x="475" y="430"/>
                      <a:pt x="479" y="430"/>
                    </a:cubicBezTo>
                    <a:cubicBezTo>
                      <a:pt x="595" y="430"/>
                      <a:pt x="656" y="231"/>
                      <a:pt x="545" y="179"/>
                    </a:cubicBezTo>
                    <a:cubicBezTo>
                      <a:pt x="521" y="168"/>
                      <a:pt x="501" y="164"/>
                      <a:pt x="484" y="164"/>
                    </a:cubicBezTo>
                    <a:cubicBezTo>
                      <a:pt x="436" y="164"/>
                      <a:pt x="415" y="198"/>
                      <a:pt x="412" y="198"/>
                    </a:cubicBezTo>
                    <a:cubicBezTo>
                      <a:pt x="411" y="198"/>
                      <a:pt x="411" y="197"/>
                      <a:pt x="411" y="197"/>
                    </a:cubicBezTo>
                    <a:cubicBezTo>
                      <a:pt x="34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8"/>
              <p:cNvSpPr/>
              <p:nvPr/>
            </p:nvSpPr>
            <p:spPr>
              <a:xfrm flipH="1">
                <a:off x="404705" y="4272794"/>
                <a:ext cx="84342" cy="34059"/>
              </a:xfrm>
              <a:custGeom>
                <a:avLst/>
                <a:gdLst/>
                <a:ahLst/>
                <a:cxnLst/>
                <a:rect l="l" t="t" r="r" b="b"/>
                <a:pathLst>
                  <a:path w="681" h="275" extrusionOk="0">
                    <a:moveTo>
                      <a:pt x="520" y="1"/>
                    </a:moveTo>
                    <a:cubicBezTo>
                      <a:pt x="513" y="1"/>
                      <a:pt x="507" y="2"/>
                      <a:pt x="500" y="3"/>
                    </a:cubicBezTo>
                    <a:cubicBezTo>
                      <a:pt x="384" y="21"/>
                      <a:pt x="402" y="101"/>
                      <a:pt x="402" y="101"/>
                    </a:cubicBezTo>
                    <a:cubicBezTo>
                      <a:pt x="321" y="119"/>
                      <a:pt x="0" y="164"/>
                      <a:pt x="0" y="164"/>
                    </a:cubicBezTo>
                    <a:lnTo>
                      <a:pt x="9" y="271"/>
                    </a:lnTo>
                    <a:cubicBezTo>
                      <a:pt x="9" y="271"/>
                      <a:pt x="357" y="208"/>
                      <a:pt x="402" y="199"/>
                    </a:cubicBezTo>
                    <a:cubicBezTo>
                      <a:pt x="416" y="199"/>
                      <a:pt x="440" y="275"/>
                      <a:pt x="509" y="275"/>
                    </a:cubicBezTo>
                    <a:cubicBezTo>
                      <a:pt x="529" y="275"/>
                      <a:pt x="552" y="269"/>
                      <a:pt x="580" y="253"/>
                    </a:cubicBezTo>
                    <a:cubicBezTo>
                      <a:pt x="681" y="194"/>
                      <a:pt x="62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8"/>
              <p:cNvSpPr/>
              <p:nvPr/>
            </p:nvSpPr>
            <p:spPr>
              <a:xfrm flipH="1">
                <a:off x="440869" y="4199351"/>
                <a:ext cx="72576" cy="63907"/>
              </a:xfrm>
              <a:custGeom>
                <a:avLst/>
                <a:gdLst/>
                <a:ahLst/>
                <a:cxnLst/>
                <a:rect l="l" t="t" r="r" b="b"/>
                <a:pathLst>
                  <a:path w="586" h="516" extrusionOk="0">
                    <a:moveTo>
                      <a:pt x="397" y="1"/>
                    </a:moveTo>
                    <a:cubicBezTo>
                      <a:pt x="373" y="1"/>
                      <a:pt x="350" y="8"/>
                      <a:pt x="331" y="25"/>
                    </a:cubicBezTo>
                    <a:cubicBezTo>
                      <a:pt x="251" y="106"/>
                      <a:pt x="313" y="159"/>
                      <a:pt x="304" y="168"/>
                    </a:cubicBezTo>
                    <a:cubicBezTo>
                      <a:pt x="242" y="222"/>
                      <a:pt x="1" y="436"/>
                      <a:pt x="1" y="436"/>
                    </a:cubicBezTo>
                    <a:lnTo>
                      <a:pt x="63" y="516"/>
                    </a:lnTo>
                    <a:cubicBezTo>
                      <a:pt x="63" y="516"/>
                      <a:pt x="322" y="275"/>
                      <a:pt x="358" y="248"/>
                    </a:cubicBezTo>
                    <a:cubicBezTo>
                      <a:pt x="359" y="248"/>
                      <a:pt x="360" y="248"/>
                      <a:pt x="361" y="248"/>
                    </a:cubicBezTo>
                    <a:cubicBezTo>
                      <a:pt x="374" y="248"/>
                      <a:pt x="404" y="269"/>
                      <a:pt x="440" y="269"/>
                    </a:cubicBezTo>
                    <a:cubicBezTo>
                      <a:pt x="470" y="269"/>
                      <a:pt x="505" y="253"/>
                      <a:pt x="536" y="195"/>
                    </a:cubicBezTo>
                    <a:cubicBezTo>
                      <a:pt x="585" y="103"/>
                      <a:pt x="485" y="1"/>
                      <a:pt x="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8"/>
              <p:cNvSpPr/>
              <p:nvPr/>
            </p:nvSpPr>
            <p:spPr>
              <a:xfrm flipH="1">
                <a:off x="515427" y="4162567"/>
                <a:ext cx="40004" cy="78645"/>
              </a:xfrm>
              <a:custGeom>
                <a:avLst/>
                <a:gdLst/>
                <a:ahLst/>
                <a:cxnLst/>
                <a:rect l="l" t="t" r="r" b="b"/>
                <a:pathLst>
                  <a:path w="323" h="635" extrusionOk="0">
                    <a:moveTo>
                      <a:pt x="167" y="1"/>
                    </a:moveTo>
                    <a:cubicBezTo>
                      <a:pt x="108" y="1"/>
                      <a:pt x="50" y="30"/>
                      <a:pt x="37" y="90"/>
                    </a:cubicBezTo>
                    <a:cubicBezTo>
                      <a:pt x="19" y="197"/>
                      <a:pt x="99" y="206"/>
                      <a:pt x="99" y="215"/>
                    </a:cubicBezTo>
                    <a:cubicBezTo>
                      <a:pt x="81" y="295"/>
                      <a:pt x="1" y="608"/>
                      <a:pt x="1" y="608"/>
                    </a:cubicBezTo>
                    <a:lnTo>
                      <a:pt x="108" y="634"/>
                    </a:lnTo>
                    <a:cubicBezTo>
                      <a:pt x="108" y="634"/>
                      <a:pt x="179" y="295"/>
                      <a:pt x="188" y="251"/>
                    </a:cubicBezTo>
                    <a:cubicBezTo>
                      <a:pt x="197" y="233"/>
                      <a:pt x="322" y="251"/>
                      <a:pt x="304" y="99"/>
                    </a:cubicBezTo>
                    <a:cubicBezTo>
                      <a:pt x="295" y="35"/>
                      <a:pt x="231" y="1"/>
                      <a:pt x="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8"/>
              <p:cNvSpPr/>
              <p:nvPr/>
            </p:nvSpPr>
            <p:spPr>
              <a:xfrm flipH="1">
                <a:off x="483969" y="4370387"/>
                <a:ext cx="43719" cy="78025"/>
              </a:xfrm>
              <a:custGeom>
                <a:avLst/>
                <a:gdLst/>
                <a:ahLst/>
                <a:cxnLst/>
                <a:rect l="l" t="t" r="r" b="b"/>
                <a:pathLst>
                  <a:path w="353" h="630" extrusionOk="0">
                    <a:moveTo>
                      <a:pt x="98" y="0"/>
                    </a:moveTo>
                    <a:lnTo>
                      <a:pt x="0" y="27"/>
                    </a:lnTo>
                    <a:cubicBezTo>
                      <a:pt x="0" y="27"/>
                      <a:pt x="98" y="357"/>
                      <a:pt x="116" y="411"/>
                    </a:cubicBezTo>
                    <a:cubicBezTo>
                      <a:pt x="116" y="420"/>
                      <a:pt x="0" y="473"/>
                      <a:pt x="89" y="589"/>
                    </a:cubicBezTo>
                    <a:cubicBezTo>
                      <a:pt x="112" y="617"/>
                      <a:pt x="145" y="629"/>
                      <a:pt x="179" y="629"/>
                    </a:cubicBezTo>
                    <a:cubicBezTo>
                      <a:pt x="262" y="629"/>
                      <a:pt x="353" y="556"/>
                      <a:pt x="321" y="473"/>
                    </a:cubicBezTo>
                    <a:cubicBezTo>
                      <a:pt x="297" y="402"/>
                      <a:pt x="258" y="390"/>
                      <a:pt x="234" y="390"/>
                    </a:cubicBezTo>
                    <a:cubicBezTo>
                      <a:pt x="222" y="390"/>
                      <a:pt x="214" y="393"/>
                      <a:pt x="214" y="393"/>
                    </a:cubicBezTo>
                    <a:cubicBezTo>
                      <a:pt x="187" y="312"/>
                      <a:pt x="98"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8"/>
              <p:cNvSpPr/>
              <p:nvPr/>
            </p:nvSpPr>
            <p:spPr>
              <a:xfrm flipH="1">
                <a:off x="576237" y="4158728"/>
                <a:ext cx="44214" cy="78025"/>
              </a:xfrm>
              <a:custGeom>
                <a:avLst/>
                <a:gdLst/>
                <a:ahLst/>
                <a:cxnLst/>
                <a:rect l="l" t="t" r="r" b="b"/>
                <a:pathLst>
                  <a:path w="357" h="630" extrusionOk="0">
                    <a:moveTo>
                      <a:pt x="177" y="1"/>
                    </a:moveTo>
                    <a:cubicBezTo>
                      <a:pt x="93" y="1"/>
                      <a:pt x="1" y="74"/>
                      <a:pt x="26" y="157"/>
                    </a:cubicBezTo>
                    <a:cubicBezTo>
                      <a:pt x="50" y="228"/>
                      <a:pt x="94" y="240"/>
                      <a:pt x="120" y="240"/>
                    </a:cubicBezTo>
                    <a:cubicBezTo>
                      <a:pt x="133" y="240"/>
                      <a:pt x="142" y="237"/>
                      <a:pt x="142" y="237"/>
                    </a:cubicBezTo>
                    <a:cubicBezTo>
                      <a:pt x="169" y="318"/>
                      <a:pt x="249" y="630"/>
                      <a:pt x="249" y="630"/>
                    </a:cubicBezTo>
                    <a:lnTo>
                      <a:pt x="356" y="603"/>
                    </a:lnTo>
                    <a:cubicBezTo>
                      <a:pt x="356" y="603"/>
                      <a:pt x="249" y="273"/>
                      <a:pt x="241" y="219"/>
                    </a:cubicBezTo>
                    <a:cubicBezTo>
                      <a:pt x="232" y="211"/>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8"/>
              <p:cNvSpPr/>
              <p:nvPr/>
            </p:nvSpPr>
            <p:spPr>
              <a:xfrm flipH="1">
                <a:off x="464648" y="4215327"/>
                <a:ext cx="175743" cy="165340"/>
              </a:xfrm>
              <a:custGeom>
                <a:avLst/>
                <a:gdLst/>
                <a:ahLst/>
                <a:cxnLst/>
                <a:rect l="l" t="t" r="r" b="b"/>
                <a:pathLst>
                  <a:path w="1419" h="1335" extrusionOk="0">
                    <a:moveTo>
                      <a:pt x="716" y="1"/>
                    </a:moveTo>
                    <a:cubicBezTo>
                      <a:pt x="662" y="1"/>
                      <a:pt x="608" y="8"/>
                      <a:pt x="553" y="21"/>
                    </a:cubicBezTo>
                    <a:cubicBezTo>
                      <a:pt x="419" y="48"/>
                      <a:pt x="303" y="119"/>
                      <a:pt x="214" y="217"/>
                    </a:cubicBezTo>
                    <a:cubicBezTo>
                      <a:pt x="71" y="378"/>
                      <a:pt x="0" y="601"/>
                      <a:pt x="63" y="824"/>
                    </a:cubicBezTo>
                    <a:cubicBezTo>
                      <a:pt x="138" y="1134"/>
                      <a:pt x="406" y="1335"/>
                      <a:pt x="708" y="1335"/>
                    </a:cubicBezTo>
                    <a:cubicBezTo>
                      <a:pt x="763" y="1335"/>
                      <a:pt x="818" y="1328"/>
                      <a:pt x="874" y="1315"/>
                    </a:cubicBezTo>
                    <a:cubicBezTo>
                      <a:pt x="999" y="1288"/>
                      <a:pt x="1106" y="1217"/>
                      <a:pt x="1195" y="1127"/>
                    </a:cubicBezTo>
                    <a:cubicBezTo>
                      <a:pt x="1347" y="967"/>
                      <a:pt x="1419" y="735"/>
                      <a:pt x="1356" y="512"/>
                    </a:cubicBezTo>
                    <a:cubicBezTo>
                      <a:pt x="1288" y="202"/>
                      <a:pt x="1015" y="1"/>
                      <a:pt x="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8"/>
              <p:cNvSpPr/>
              <p:nvPr/>
            </p:nvSpPr>
            <p:spPr>
              <a:xfrm flipH="1">
                <a:off x="492267" y="4242203"/>
                <a:ext cx="148125" cy="138464"/>
              </a:xfrm>
              <a:custGeom>
                <a:avLst/>
                <a:gdLst/>
                <a:ahLst/>
                <a:cxnLst/>
                <a:rect l="l" t="t" r="r" b="b"/>
                <a:pathLst>
                  <a:path w="1196" h="1118" extrusionOk="0">
                    <a:moveTo>
                      <a:pt x="214" y="0"/>
                    </a:moveTo>
                    <a:cubicBezTo>
                      <a:pt x="71" y="161"/>
                      <a:pt x="0" y="384"/>
                      <a:pt x="63" y="607"/>
                    </a:cubicBezTo>
                    <a:cubicBezTo>
                      <a:pt x="138" y="917"/>
                      <a:pt x="406" y="1118"/>
                      <a:pt x="708" y="1118"/>
                    </a:cubicBezTo>
                    <a:cubicBezTo>
                      <a:pt x="763" y="1118"/>
                      <a:pt x="818" y="1111"/>
                      <a:pt x="874" y="1098"/>
                    </a:cubicBezTo>
                    <a:cubicBezTo>
                      <a:pt x="999" y="1071"/>
                      <a:pt x="1106" y="1000"/>
                      <a:pt x="1195" y="910"/>
                    </a:cubicBezTo>
                    <a:lnTo>
                      <a:pt x="1195" y="910"/>
                    </a:lnTo>
                    <a:cubicBezTo>
                      <a:pt x="1109" y="937"/>
                      <a:pt x="1018" y="953"/>
                      <a:pt x="928" y="953"/>
                    </a:cubicBezTo>
                    <a:cubicBezTo>
                      <a:pt x="774" y="953"/>
                      <a:pt x="620" y="906"/>
                      <a:pt x="491" y="777"/>
                    </a:cubicBezTo>
                    <a:cubicBezTo>
                      <a:pt x="232" y="518"/>
                      <a:pt x="196" y="215"/>
                      <a:pt x="214"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48"/>
            <p:cNvGrpSpPr/>
            <p:nvPr/>
          </p:nvGrpSpPr>
          <p:grpSpPr>
            <a:xfrm>
              <a:off x="698849" y="2018975"/>
              <a:ext cx="1895029" cy="2573599"/>
              <a:chOff x="698849" y="2018975"/>
              <a:chExt cx="1895029" cy="2573599"/>
            </a:xfrm>
          </p:grpSpPr>
          <p:sp>
            <p:nvSpPr>
              <p:cNvPr id="2683" name="Google Shape;2683;p48"/>
              <p:cNvSpPr/>
              <p:nvPr/>
            </p:nvSpPr>
            <p:spPr>
              <a:xfrm flipH="1">
                <a:off x="796072" y="4486311"/>
                <a:ext cx="1719286" cy="106263"/>
              </a:xfrm>
              <a:custGeom>
                <a:avLst/>
                <a:gdLst/>
                <a:ahLst/>
                <a:cxnLst/>
                <a:rect l="l" t="t" r="r" b="b"/>
                <a:pathLst>
                  <a:path w="13882" h="858" extrusionOk="0">
                    <a:moveTo>
                      <a:pt x="6941" y="1"/>
                    </a:moveTo>
                    <a:cubicBezTo>
                      <a:pt x="687" y="1"/>
                      <a:pt x="0" y="197"/>
                      <a:pt x="0" y="429"/>
                    </a:cubicBezTo>
                    <a:cubicBezTo>
                      <a:pt x="0" y="661"/>
                      <a:pt x="3105" y="857"/>
                      <a:pt x="6941" y="857"/>
                    </a:cubicBezTo>
                    <a:cubicBezTo>
                      <a:pt x="10777" y="857"/>
                      <a:pt x="13881" y="661"/>
                      <a:pt x="13881" y="429"/>
                    </a:cubicBezTo>
                    <a:cubicBezTo>
                      <a:pt x="13881" y="197"/>
                      <a:pt x="13141" y="1"/>
                      <a:pt x="6941"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8"/>
              <p:cNvSpPr/>
              <p:nvPr/>
            </p:nvSpPr>
            <p:spPr>
              <a:xfrm flipH="1">
                <a:off x="1387208" y="3941619"/>
                <a:ext cx="1072913" cy="575283"/>
              </a:xfrm>
              <a:custGeom>
                <a:avLst/>
                <a:gdLst/>
                <a:ahLst/>
                <a:cxnLst/>
                <a:rect l="l" t="t" r="r" b="b"/>
                <a:pathLst>
                  <a:path w="8663" h="4645" extrusionOk="0">
                    <a:moveTo>
                      <a:pt x="1882" y="1"/>
                    </a:moveTo>
                    <a:cubicBezTo>
                      <a:pt x="1508" y="688"/>
                      <a:pt x="1320" y="1669"/>
                      <a:pt x="1517" y="3079"/>
                    </a:cubicBezTo>
                    <a:cubicBezTo>
                      <a:pt x="1552" y="3284"/>
                      <a:pt x="1588" y="3489"/>
                      <a:pt x="1633" y="3712"/>
                    </a:cubicBezTo>
                    <a:cubicBezTo>
                      <a:pt x="1633" y="3712"/>
                      <a:pt x="0" y="3774"/>
                      <a:pt x="196" y="4292"/>
                    </a:cubicBezTo>
                    <a:cubicBezTo>
                      <a:pt x="299" y="4551"/>
                      <a:pt x="1787" y="4644"/>
                      <a:pt x="3302" y="4644"/>
                    </a:cubicBezTo>
                    <a:cubicBezTo>
                      <a:pt x="4817" y="4644"/>
                      <a:pt x="6361" y="4551"/>
                      <a:pt x="6575" y="4435"/>
                    </a:cubicBezTo>
                    <a:cubicBezTo>
                      <a:pt x="6673" y="4390"/>
                      <a:pt x="6825" y="4283"/>
                      <a:pt x="7012" y="4113"/>
                    </a:cubicBezTo>
                    <a:cubicBezTo>
                      <a:pt x="7529" y="3641"/>
                      <a:pt x="8279" y="2642"/>
                      <a:pt x="8662" y="732"/>
                    </a:cubicBezTo>
                    <a:lnTo>
                      <a:pt x="18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8"/>
              <p:cNvSpPr/>
              <p:nvPr/>
            </p:nvSpPr>
            <p:spPr>
              <a:xfrm flipH="1">
                <a:off x="1387208" y="3941619"/>
                <a:ext cx="909431" cy="518312"/>
              </a:xfrm>
              <a:custGeom>
                <a:avLst/>
                <a:gdLst/>
                <a:ahLst/>
                <a:cxnLst/>
                <a:rect l="l" t="t" r="r" b="b"/>
                <a:pathLst>
                  <a:path w="7343" h="4185" extrusionOk="0">
                    <a:moveTo>
                      <a:pt x="562" y="1"/>
                    </a:moveTo>
                    <a:cubicBezTo>
                      <a:pt x="188" y="688"/>
                      <a:pt x="0" y="1669"/>
                      <a:pt x="197" y="3079"/>
                    </a:cubicBezTo>
                    <a:cubicBezTo>
                      <a:pt x="839" y="3594"/>
                      <a:pt x="2058" y="4185"/>
                      <a:pt x="4282" y="4185"/>
                    </a:cubicBezTo>
                    <a:cubicBezTo>
                      <a:pt x="4713" y="4185"/>
                      <a:pt x="5182" y="4163"/>
                      <a:pt x="5692" y="4113"/>
                    </a:cubicBezTo>
                    <a:cubicBezTo>
                      <a:pt x="6209" y="3641"/>
                      <a:pt x="6959" y="2642"/>
                      <a:pt x="7342" y="732"/>
                    </a:cubicBezTo>
                    <a:lnTo>
                      <a:pt x="562" y="1"/>
                    </a:ln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8"/>
              <p:cNvSpPr/>
              <p:nvPr/>
            </p:nvSpPr>
            <p:spPr>
              <a:xfrm flipH="1">
                <a:off x="1990481" y="2056254"/>
                <a:ext cx="454282" cy="354211"/>
              </a:xfrm>
              <a:custGeom>
                <a:avLst/>
                <a:gdLst/>
                <a:ahLst/>
                <a:cxnLst/>
                <a:rect l="l" t="t" r="r" b="b"/>
                <a:pathLst>
                  <a:path w="3668" h="2860" extrusionOk="0">
                    <a:moveTo>
                      <a:pt x="1796" y="0"/>
                    </a:moveTo>
                    <a:cubicBezTo>
                      <a:pt x="1480" y="0"/>
                      <a:pt x="1153" y="126"/>
                      <a:pt x="840" y="460"/>
                    </a:cubicBezTo>
                    <a:cubicBezTo>
                      <a:pt x="1" y="1334"/>
                      <a:pt x="840" y="2065"/>
                      <a:pt x="1553" y="2485"/>
                    </a:cubicBezTo>
                    <a:cubicBezTo>
                      <a:pt x="1964" y="2726"/>
                      <a:pt x="2338" y="2859"/>
                      <a:pt x="2338" y="2859"/>
                    </a:cubicBezTo>
                    <a:lnTo>
                      <a:pt x="2695" y="2431"/>
                    </a:lnTo>
                    <a:lnTo>
                      <a:pt x="3400" y="1566"/>
                    </a:lnTo>
                    <a:lnTo>
                      <a:pt x="3668" y="1245"/>
                    </a:lnTo>
                    <a:cubicBezTo>
                      <a:pt x="3668" y="1245"/>
                      <a:pt x="3471" y="959"/>
                      <a:pt x="3150" y="665"/>
                    </a:cubicBezTo>
                    <a:cubicBezTo>
                      <a:pt x="2806" y="343"/>
                      <a:pt x="2316" y="0"/>
                      <a:pt x="17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8"/>
              <p:cNvSpPr/>
              <p:nvPr/>
            </p:nvSpPr>
            <p:spPr>
              <a:xfrm flipH="1">
                <a:off x="2023673" y="2148770"/>
                <a:ext cx="268507" cy="208687"/>
              </a:xfrm>
              <a:custGeom>
                <a:avLst/>
                <a:gdLst/>
                <a:ahLst/>
                <a:cxnLst/>
                <a:rect l="l" t="t" r="r" b="b"/>
                <a:pathLst>
                  <a:path w="2168" h="1685" extrusionOk="0">
                    <a:moveTo>
                      <a:pt x="748" y="0"/>
                    </a:moveTo>
                    <a:cubicBezTo>
                      <a:pt x="589" y="0"/>
                      <a:pt x="442" y="54"/>
                      <a:pt x="321" y="185"/>
                    </a:cubicBezTo>
                    <a:cubicBezTo>
                      <a:pt x="0" y="524"/>
                      <a:pt x="277" y="890"/>
                      <a:pt x="651" y="1185"/>
                    </a:cubicBezTo>
                    <a:cubicBezTo>
                      <a:pt x="928" y="1408"/>
                      <a:pt x="1267" y="1586"/>
                      <a:pt x="1463" y="1684"/>
                    </a:cubicBezTo>
                    <a:lnTo>
                      <a:pt x="2168" y="819"/>
                    </a:lnTo>
                    <a:cubicBezTo>
                      <a:pt x="1998" y="658"/>
                      <a:pt x="1749" y="435"/>
                      <a:pt x="1472" y="266"/>
                    </a:cubicBezTo>
                    <a:cubicBezTo>
                      <a:pt x="1235" y="113"/>
                      <a:pt x="979"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8"/>
              <p:cNvSpPr/>
              <p:nvPr/>
            </p:nvSpPr>
            <p:spPr>
              <a:xfrm flipH="1">
                <a:off x="1990481" y="2138490"/>
                <a:ext cx="261943" cy="271975"/>
              </a:xfrm>
              <a:custGeom>
                <a:avLst/>
                <a:gdLst/>
                <a:ahLst/>
                <a:cxnLst/>
                <a:rect l="l" t="t" r="r" b="b"/>
                <a:pathLst>
                  <a:path w="2115" h="2196" extrusionOk="0">
                    <a:moveTo>
                      <a:pt x="1597" y="1"/>
                    </a:moveTo>
                    <a:cubicBezTo>
                      <a:pt x="1437" y="108"/>
                      <a:pt x="1285" y="224"/>
                      <a:pt x="1151" y="349"/>
                    </a:cubicBezTo>
                    <a:cubicBezTo>
                      <a:pt x="794" y="652"/>
                      <a:pt x="527" y="973"/>
                      <a:pt x="330" y="1268"/>
                    </a:cubicBezTo>
                    <a:cubicBezTo>
                      <a:pt x="188" y="1473"/>
                      <a:pt x="81" y="1660"/>
                      <a:pt x="0" y="1821"/>
                    </a:cubicBezTo>
                    <a:cubicBezTo>
                      <a:pt x="411" y="2062"/>
                      <a:pt x="785" y="2195"/>
                      <a:pt x="785" y="2195"/>
                    </a:cubicBezTo>
                    <a:lnTo>
                      <a:pt x="1142" y="1767"/>
                    </a:lnTo>
                    <a:lnTo>
                      <a:pt x="1847" y="902"/>
                    </a:lnTo>
                    <a:lnTo>
                      <a:pt x="2115" y="581"/>
                    </a:lnTo>
                    <a:cubicBezTo>
                      <a:pt x="2115" y="581"/>
                      <a:pt x="1918" y="295"/>
                      <a:pt x="1597"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8"/>
              <p:cNvSpPr/>
              <p:nvPr/>
            </p:nvSpPr>
            <p:spPr>
              <a:xfrm flipH="1">
                <a:off x="941967" y="2041887"/>
                <a:ext cx="394586" cy="368578"/>
              </a:xfrm>
              <a:custGeom>
                <a:avLst/>
                <a:gdLst/>
                <a:ahLst/>
                <a:cxnLst/>
                <a:rect l="l" t="t" r="r" b="b"/>
                <a:pathLst>
                  <a:path w="3186" h="2976" extrusionOk="0">
                    <a:moveTo>
                      <a:pt x="1875" y="1"/>
                    </a:moveTo>
                    <a:cubicBezTo>
                      <a:pt x="1444" y="1"/>
                      <a:pt x="987" y="228"/>
                      <a:pt x="634" y="460"/>
                    </a:cubicBezTo>
                    <a:cubicBezTo>
                      <a:pt x="260" y="709"/>
                      <a:pt x="1" y="959"/>
                      <a:pt x="1" y="959"/>
                    </a:cubicBezTo>
                    <a:cubicBezTo>
                      <a:pt x="1" y="959"/>
                      <a:pt x="135" y="1147"/>
                      <a:pt x="331" y="1414"/>
                    </a:cubicBezTo>
                    <a:cubicBezTo>
                      <a:pt x="509" y="1655"/>
                      <a:pt x="732" y="1949"/>
                      <a:pt x="938" y="2217"/>
                    </a:cubicBezTo>
                    <a:cubicBezTo>
                      <a:pt x="1241" y="2627"/>
                      <a:pt x="1517" y="2975"/>
                      <a:pt x="1544" y="2975"/>
                    </a:cubicBezTo>
                    <a:cubicBezTo>
                      <a:pt x="1571" y="2975"/>
                      <a:pt x="1865" y="2735"/>
                      <a:pt x="2169" y="2378"/>
                    </a:cubicBezTo>
                    <a:cubicBezTo>
                      <a:pt x="2668" y="1798"/>
                      <a:pt x="3186" y="924"/>
                      <a:pt x="2615" y="317"/>
                    </a:cubicBezTo>
                    <a:cubicBezTo>
                      <a:pt x="2400" y="88"/>
                      <a:pt x="2143" y="1"/>
                      <a:pt x="18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8"/>
              <p:cNvSpPr/>
              <p:nvPr/>
            </p:nvSpPr>
            <p:spPr>
              <a:xfrm flipH="1">
                <a:off x="1067922" y="2129201"/>
                <a:ext cx="227760" cy="187385"/>
              </a:xfrm>
              <a:custGeom>
                <a:avLst/>
                <a:gdLst/>
                <a:ahLst/>
                <a:cxnLst/>
                <a:rect l="l" t="t" r="r" b="b"/>
                <a:pathLst>
                  <a:path w="1839" h="1513" extrusionOk="0">
                    <a:moveTo>
                      <a:pt x="1322" y="1"/>
                    </a:moveTo>
                    <a:cubicBezTo>
                      <a:pt x="1155" y="1"/>
                      <a:pt x="954" y="78"/>
                      <a:pt x="750" y="192"/>
                    </a:cubicBezTo>
                    <a:cubicBezTo>
                      <a:pt x="474" y="343"/>
                      <a:pt x="197" y="549"/>
                      <a:pt x="1" y="709"/>
                    </a:cubicBezTo>
                    <a:cubicBezTo>
                      <a:pt x="179" y="950"/>
                      <a:pt x="402" y="1244"/>
                      <a:pt x="608" y="1512"/>
                    </a:cubicBezTo>
                    <a:cubicBezTo>
                      <a:pt x="795" y="1396"/>
                      <a:pt x="1134" y="1173"/>
                      <a:pt x="1384" y="923"/>
                    </a:cubicBezTo>
                    <a:cubicBezTo>
                      <a:pt x="1660" y="638"/>
                      <a:pt x="1839" y="326"/>
                      <a:pt x="1571" y="85"/>
                    </a:cubicBezTo>
                    <a:cubicBezTo>
                      <a:pt x="1503" y="26"/>
                      <a:pt x="1418"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8"/>
              <p:cNvSpPr/>
              <p:nvPr/>
            </p:nvSpPr>
            <p:spPr>
              <a:xfrm flipH="1">
                <a:off x="1067922" y="2098734"/>
                <a:ext cx="268631" cy="311730"/>
              </a:xfrm>
              <a:custGeom>
                <a:avLst/>
                <a:gdLst/>
                <a:ahLst/>
                <a:cxnLst/>
                <a:rect l="l" t="t" r="r" b="b"/>
                <a:pathLst>
                  <a:path w="2169" h="2517" extrusionOk="0">
                    <a:moveTo>
                      <a:pt x="634" y="1"/>
                    </a:moveTo>
                    <a:cubicBezTo>
                      <a:pt x="260" y="250"/>
                      <a:pt x="1" y="500"/>
                      <a:pt x="1" y="500"/>
                    </a:cubicBezTo>
                    <a:cubicBezTo>
                      <a:pt x="1" y="500"/>
                      <a:pt x="135" y="688"/>
                      <a:pt x="331" y="955"/>
                    </a:cubicBezTo>
                    <a:cubicBezTo>
                      <a:pt x="509" y="1196"/>
                      <a:pt x="732" y="1490"/>
                      <a:pt x="938" y="1758"/>
                    </a:cubicBezTo>
                    <a:cubicBezTo>
                      <a:pt x="1241" y="2168"/>
                      <a:pt x="1517" y="2516"/>
                      <a:pt x="1544" y="2516"/>
                    </a:cubicBezTo>
                    <a:cubicBezTo>
                      <a:pt x="1571" y="2516"/>
                      <a:pt x="1865" y="2276"/>
                      <a:pt x="2169" y="1919"/>
                    </a:cubicBezTo>
                    <a:cubicBezTo>
                      <a:pt x="2044" y="1660"/>
                      <a:pt x="1883" y="1410"/>
                      <a:pt x="1714" y="1169"/>
                    </a:cubicBezTo>
                    <a:cubicBezTo>
                      <a:pt x="1508" y="902"/>
                      <a:pt x="1285" y="652"/>
                      <a:pt x="1080" y="438"/>
                    </a:cubicBezTo>
                    <a:cubicBezTo>
                      <a:pt x="920" y="268"/>
                      <a:pt x="759" y="117"/>
                      <a:pt x="63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8"/>
              <p:cNvSpPr/>
              <p:nvPr/>
            </p:nvSpPr>
            <p:spPr>
              <a:xfrm flipH="1">
                <a:off x="698849" y="2018975"/>
                <a:ext cx="1763500" cy="2352655"/>
              </a:xfrm>
              <a:custGeom>
                <a:avLst/>
                <a:gdLst/>
                <a:ahLst/>
                <a:cxnLst/>
                <a:rect l="l" t="t" r="r" b="b"/>
                <a:pathLst>
                  <a:path w="14239" h="18996" extrusionOk="0">
                    <a:moveTo>
                      <a:pt x="6619" y="1"/>
                    </a:moveTo>
                    <a:cubicBezTo>
                      <a:pt x="5406" y="1"/>
                      <a:pt x="4460" y="448"/>
                      <a:pt x="4488" y="547"/>
                    </a:cubicBezTo>
                    <a:cubicBezTo>
                      <a:pt x="4532" y="707"/>
                      <a:pt x="4943" y="805"/>
                      <a:pt x="4871" y="850"/>
                    </a:cubicBezTo>
                    <a:cubicBezTo>
                      <a:pt x="4871" y="850"/>
                      <a:pt x="3087" y="850"/>
                      <a:pt x="1776" y="3731"/>
                    </a:cubicBezTo>
                    <a:cubicBezTo>
                      <a:pt x="660" y="6185"/>
                      <a:pt x="0" y="9815"/>
                      <a:pt x="0" y="11662"/>
                    </a:cubicBezTo>
                    <a:cubicBezTo>
                      <a:pt x="0" y="12929"/>
                      <a:pt x="188" y="15034"/>
                      <a:pt x="1133" y="16667"/>
                    </a:cubicBezTo>
                    <a:cubicBezTo>
                      <a:pt x="1906" y="17990"/>
                      <a:pt x="3174" y="18995"/>
                      <a:pt x="5245" y="18995"/>
                    </a:cubicBezTo>
                    <a:cubicBezTo>
                      <a:pt x="5254" y="18995"/>
                      <a:pt x="5263" y="18995"/>
                      <a:pt x="5273" y="18995"/>
                    </a:cubicBezTo>
                    <a:cubicBezTo>
                      <a:pt x="6049" y="18986"/>
                      <a:pt x="6780" y="18968"/>
                      <a:pt x="7449" y="18951"/>
                    </a:cubicBezTo>
                    <a:cubicBezTo>
                      <a:pt x="7637" y="18942"/>
                      <a:pt x="7824" y="18933"/>
                      <a:pt x="8011" y="18924"/>
                    </a:cubicBezTo>
                    <a:cubicBezTo>
                      <a:pt x="10634" y="18808"/>
                      <a:pt x="12231" y="18567"/>
                      <a:pt x="12356" y="18460"/>
                    </a:cubicBezTo>
                    <a:cubicBezTo>
                      <a:pt x="12552" y="18299"/>
                      <a:pt x="14238" y="16765"/>
                      <a:pt x="13641" y="11725"/>
                    </a:cubicBezTo>
                    <a:cubicBezTo>
                      <a:pt x="13052" y="6684"/>
                      <a:pt x="11125" y="2170"/>
                      <a:pt x="9055" y="734"/>
                    </a:cubicBezTo>
                    <a:cubicBezTo>
                      <a:pt x="8255" y="178"/>
                      <a:pt x="7384" y="1"/>
                      <a:pt x="6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8"/>
              <p:cNvSpPr/>
              <p:nvPr/>
            </p:nvSpPr>
            <p:spPr>
              <a:xfrm flipH="1">
                <a:off x="1319833" y="2997884"/>
                <a:ext cx="1120471" cy="1373744"/>
              </a:xfrm>
              <a:custGeom>
                <a:avLst/>
                <a:gdLst/>
                <a:ahLst/>
                <a:cxnLst/>
                <a:rect l="l" t="t" r="r" b="b"/>
                <a:pathLst>
                  <a:path w="9047" h="11092" extrusionOk="0">
                    <a:moveTo>
                      <a:pt x="4423" y="0"/>
                    </a:moveTo>
                    <a:cubicBezTo>
                      <a:pt x="2593" y="0"/>
                      <a:pt x="1068" y="869"/>
                      <a:pt x="491" y="3419"/>
                    </a:cubicBezTo>
                    <a:cubicBezTo>
                      <a:pt x="1" y="5578"/>
                      <a:pt x="527" y="7603"/>
                      <a:pt x="955" y="8763"/>
                    </a:cubicBezTo>
                    <a:cubicBezTo>
                      <a:pt x="1728" y="10086"/>
                      <a:pt x="2996" y="11091"/>
                      <a:pt x="5067" y="11091"/>
                    </a:cubicBezTo>
                    <a:cubicBezTo>
                      <a:pt x="5076" y="11091"/>
                      <a:pt x="5085" y="11091"/>
                      <a:pt x="5095" y="11091"/>
                    </a:cubicBezTo>
                    <a:cubicBezTo>
                      <a:pt x="5871" y="11082"/>
                      <a:pt x="6602" y="11064"/>
                      <a:pt x="7271" y="11047"/>
                    </a:cubicBezTo>
                    <a:cubicBezTo>
                      <a:pt x="7298" y="10502"/>
                      <a:pt x="7289" y="9646"/>
                      <a:pt x="7878" y="8290"/>
                    </a:cubicBezTo>
                    <a:cubicBezTo>
                      <a:pt x="9047" y="5578"/>
                      <a:pt x="8797" y="850"/>
                      <a:pt x="6228" y="234"/>
                    </a:cubicBezTo>
                    <a:cubicBezTo>
                      <a:pt x="5609" y="87"/>
                      <a:pt x="5001" y="0"/>
                      <a:pt x="4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8"/>
              <p:cNvSpPr/>
              <p:nvPr/>
            </p:nvSpPr>
            <p:spPr>
              <a:xfrm flipH="1">
                <a:off x="2124115" y="3618000"/>
                <a:ext cx="18949" cy="14490"/>
              </a:xfrm>
              <a:custGeom>
                <a:avLst/>
                <a:gdLst/>
                <a:ahLst/>
                <a:cxnLst/>
                <a:rect l="l" t="t" r="r" b="b"/>
                <a:pathLst>
                  <a:path w="153" h="117" extrusionOk="0">
                    <a:moveTo>
                      <a:pt x="72" y="0"/>
                    </a:moveTo>
                    <a:cubicBezTo>
                      <a:pt x="0" y="0"/>
                      <a:pt x="0" y="116"/>
                      <a:pt x="72" y="116"/>
                    </a:cubicBezTo>
                    <a:cubicBezTo>
                      <a:pt x="152" y="116"/>
                      <a:pt x="152"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flipH="1">
                <a:off x="2245736" y="3629022"/>
                <a:ext cx="15605" cy="31086"/>
              </a:xfrm>
              <a:custGeom>
                <a:avLst/>
                <a:gdLst/>
                <a:ahLst/>
                <a:cxnLst/>
                <a:rect l="l" t="t" r="r" b="b"/>
                <a:pathLst>
                  <a:path w="126" h="251" extrusionOk="0">
                    <a:moveTo>
                      <a:pt x="63" y="0"/>
                    </a:moveTo>
                    <a:cubicBezTo>
                      <a:pt x="54" y="9"/>
                      <a:pt x="37" y="9"/>
                      <a:pt x="19" y="18"/>
                    </a:cubicBezTo>
                    <a:cubicBezTo>
                      <a:pt x="10" y="36"/>
                      <a:pt x="1" y="45"/>
                      <a:pt x="1" y="63"/>
                    </a:cubicBezTo>
                    <a:lnTo>
                      <a:pt x="1" y="188"/>
                    </a:lnTo>
                    <a:cubicBezTo>
                      <a:pt x="1" y="205"/>
                      <a:pt x="10" y="223"/>
                      <a:pt x="19" y="232"/>
                    </a:cubicBezTo>
                    <a:cubicBezTo>
                      <a:pt x="37" y="241"/>
                      <a:pt x="54" y="250"/>
                      <a:pt x="63" y="250"/>
                    </a:cubicBezTo>
                    <a:cubicBezTo>
                      <a:pt x="81" y="250"/>
                      <a:pt x="99" y="241"/>
                      <a:pt x="108" y="232"/>
                    </a:cubicBezTo>
                    <a:cubicBezTo>
                      <a:pt x="117" y="223"/>
                      <a:pt x="126" y="205"/>
                      <a:pt x="126" y="188"/>
                    </a:cubicBezTo>
                    <a:lnTo>
                      <a:pt x="126" y="63"/>
                    </a:lnTo>
                    <a:cubicBezTo>
                      <a:pt x="126" y="54"/>
                      <a:pt x="117" y="36"/>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flipH="1">
                <a:off x="2224681" y="3517434"/>
                <a:ext cx="17834" cy="33192"/>
              </a:xfrm>
              <a:custGeom>
                <a:avLst/>
                <a:gdLst/>
                <a:ahLst/>
                <a:cxnLst/>
                <a:rect l="l" t="t" r="r" b="b"/>
                <a:pathLst>
                  <a:path w="144" h="268" extrusionOk="0">
                    <a:moveTo>
                      <a:pt x="45" y="0"/>
                    </a:moveTo>
                    <a:cubicBezTo>
                      <a:pt x="27" y="9"/>
                      <a:pt x="18" y="18"/>
                      <a:pt x="9" y="27"/>
                    </a:cubicBezTo>
                    <a:cubicBezTo>
                      <a:pt x="1" y="45"/>
                      <a:pt x="1" y="63"/>
                      <a:pt x="1" y="72"/>
                    </a:cubicBezTo>
                    <a:cubicBezTo>
                      <a:pt x="9" y="125"/>
                      <a:pt x="18" y="170"/>
                      <a:pt x="27" y="223"/>
                    </a:cubicBezTo>
                    <a:cubicBezTo>
                      <a:pt x="27" y="241"/>
                      <a:pt x="45" y="250"/>
                      <a:pt x="54" y="259"/>
                    </a:cubicBezTo>
                    <a:cubicBezTo>
                      <a:pt x="63" y="268"/>
                      <a:pt x="90" y="268"/>
                      <a:pt x="99" y="268"/>
                    </a:cubicBezTo>
                    <a:cubicBezTo>
                      <a:pt x="117" y="259"/>
                      <a:pt x="134" y="250"/>
                      <a:pt x="134" y="241"/>
                    </a:cubicBezTo>
                    <a:cubicBezTo>
                      <a:pt x="143" y="223"/>
                      <a:pt x="143" y="205"/>
                      <a:pt x="143" y="188"/>
                    </a:cubicBezTo>
                    <a:cubicBezTo>
                      <a:pt x="134" y="143"/>
                      <a:pt x="125" y="89"/>
                      <a:pt x="117" y="45"/>
                    </a:cubicBezTo>
                    <a:cubicBezTo>
                      <a:pt x="117" y="27"/>
                      <a:pt x="99"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flipH="1">
                <a:off x="2105414" y="3555208"/>
                <a:ext cx="21054" cy="27495"/>
              </a:xfrm>
              <a:custGeom>
                <a:avLst/>
                <a:gdLst/>
                <a:ahLst/>
                <a:cxnLst/>
                <a:rect l="l" t="t" r="r" b="b"/>
                <a:pathLst>
                  <a:path w="170" h="222" extrusionOk="0">
                    <a:moveTo>
                      <a:pt x="49" y="1"/>
                    </a:moveTo>
                    <a:cubicBezTo>
                      <a:pt x="40" y="1"/>
                      <a:pt x="31" y="3"/>
                      <a:pt x="27" y="7"/>
                    </a:cubicBezTo>
                    <a:cubicBezTo>
                      <a:pt x="9" y="16"/>
                      <a:pt x="0" y="34"/>
                      <a:pt x="0" y="52"/>
                    </a:cubicBezTo>
                    <a:cubicBezTo>
                      <a:pt x="0" y="52"/>
                      <a:pt x="0" y="61"/>
                      <a:pt x="0" y="61"/>
                    </a:cubicBezTo>
                    <a:cubicBezTo>
                      <a:pt x="0" y="79"/>
                      <a:pt x="0" y="88"/>
                      <a:pt x="0" y="97"/>
                    </a:cubicBezTo>
                    <a:cubicBezTo>
                      <a:pt x="18" y="123"/>
                      <a:pt x="36" y="159"/>
                      <a:pt x="54" y="195"/>
                    </a:cubicBezTo>
                    <a:cubicBezTo>
                      <a:pt x="63" y="204"/>
                      <a:pt x="72" y="222"/>
                      <a:pt x="89" y="222"/>
                    </a:cubicBezTo>
                    <a:cubicBezTo>
                      <a:pt x="107" y="222"/>
                      <a:pt x="125" y="222"/>
                      <a:pt x="134" y="213"/>
                    </a:cubicBezTo>
                    <a:cubicBezTo>
                      <a:pt x="152" y="204"/>
                      <a:pt x="161" y="195"/>
                      <a:pt x="161" y="177"/>
                    </a:cubicBezTo>
                    <a:lnTo>
                      <a:pt x="170" y="159"/>
                    </a:lnTo>
                    <a:cubicBezTo>
                      <a:pt x="170" y="150"/>
                      <a:pt x="161" y="141"/>
                      <a:pt x="161" y="132"/>
                    </a:cubicBezTo>
                    <a:lnTo>
                      <a:pt x="107" y="34"/>
                    </a:lnTo>
                    <a:cubicBezTo>
                      <a:pt x="107" y="16"/>
                      <a:pt x="89" y="7"/>
                      <a:pt x="72" y="7"/>
                    </a:cubicBezTo>
                    <a:cubicBezTo>
                      <a:pt x="67" y="3"/>
                      <a:pt x="58" y="1"/>
                      <a:pt x="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flipH="1">
                <a:off x="1494338" y="3677572"/>
                <a:ext cx="18949" cy="27123"/>
              </a:xfrm>
              <a:custGeom>
                <a:avLst/>
                <a:gdLst/>
                <a:ahLst/>
                <a:cxnLst/>
                <a:rect l="l" t="t" r="r" b="b"/>
                <a:pathLst>
                  <a:path w="153" h="219" extrusionOk="0">
                    <a:moveTo>
                      <a:pt x="54" y="1"/>
                    </a:moveTo>
                    <a:cubicBezTo>
                      <a:pt x="36" y="10"/>
                      <a:pt x="18" y="19"/>
                      <a:pt x="18" y="28"/>
                    </a:cubicBezTo>
                    <a:cubicBezTo>
                      <a:pt x="9" y="45"/>
                      <a:pt x="0" y="63"/>
                      <a:pt x="9" y="81"/>
                    </a:cubicBezTo>
                    <a:cubicBezTo>
                      <a:pt x="18" y="108"/>
                      <a:pt x="27" y="144"/>
                      <a:pt x="36" y="179"/>
                    </a:cubicBezTo>
                    <a:cubicBezTo>
                      <a:pt x="36" y="188"/>
                      <a:pt x="45" y="206"/>
                      <a:pt x="63" y="215"/>
                    </a:cubicBezTo>
                    <a:cubicBezTo>
                      <a:pt x="69" y="215"/>
                      <a:pt x="83" y="219"/>
                      <a:pt x="94" y="219"/>
                    </a:cubicBezTo>
                    <a:cubicBezTo>
                      <a:pt x="100" y="219"/>
                      <a:pt x="105" y="218"/>
                      <a:pt x="107" y="215"/>
                    </a:cubicBezTo>
                    <a:cubicBezTo>
                      <a:pt x="125" y="215"/>
                      <a:pt x="134" y="206"/>
                      <a:pt x="143" y="188"/>
                    </a:cubicBezTo>
                    <a:cubicBezTo>
                      <a:pt x="152" y="179"/>
                      <a:pt x="152" y="161"/>
                      <a:pt x="152" y="144"/>
                    </a:cubicBezTo>
                    <a:lnTo>
                      <a:pt x="125" y="45"/>
                    </a:lnTo>
                    <a:cubicBezTo>
                      <a:pt x="125" y="28"/>
                      <a:pt x="107" y="19"/>
                      <a:pt x="99" y="10"/>
                    </a:cubicBezTo>
                    <a:cubicBezTo>
                      <a:pt x="90"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flipH="1">
                <a:off x="1618188" y="3629022"/>
                <a:ext cx="22169" cy="33687"/>
              </a:xfrm>
              <a:custGeom>
                <a:avLst/>
                <a:gdLst/>
                <a:ahLst/>
                <a:cxnLst/>
                <a:rect l="l" t="t" r="r" b="b"/>
                <a:pathLst>
                  <a:path w="179" h="272" extrusionOk="0">
                    <a:moveTo>
                      <a:pt x="45" y="0"/>
                    </a:moveTo>
                    <a:cubicBezTo>
                      <a:pt x="36" y="9"/>
                      <a:pt x="18" y="18"/>
                      <a:pt x="9" y="36"/>
                    </a:cubicBezTo>
                    <a:cubicBezTo>
                      <a:pt x="1" y="45"/>
                      <a:pt x="1" y="63"/>
                      <a:pt x="1" y="81"/>
                    </a:cubicBezTo>
                    <a:cubicBezTo>
                      <a:pt x="18" y="125"/>
                      <a:pt x="36" y="179"/>
                      <a:pt x="54" y="223"/>
                    </a:cubicBezTo>
                    <a:cubicBezTo>
                      <a:pt x="63" y="241"/>
                      <a:pt x="72" y="250"/>
                      <a:pt x="81" y="259"/>
                    </a:cubicBezTo>
                    <a:cubicBezTo>
                      <a:pt x="93" y="265"/>
                      <a:pt x="106" y="272"/>
                      <a:pt x="115" y="272"/>
                    </a:cubicBezTo>
                    <a:cubicBezTo>
                      <a:pt x="119" y="272"/>
                      <a:pt x="123" y="270"/>
                      <a:pt x="125" y="268"/>
                    </a:cubicBezTo>
                    <a:cubicBezTo>
                      <a:pt x="143" y="268"/>
                      <a:pt x="161" y="250"/>
                      <a:pt x="170" y="241"/>
                    </a:cubicBezTo>
                    <a:cubicBezTo>
                      <a:pt x="170" y="223"/>
                      <a:pt x="179" y="205"/>
                      <a:pt x="170" y="197"/>
                    </a:cubicBezTo>
                    <a:cubicBezTo>
                      <a:pt x="152" y="143"/>
                      <a:pt x="143" y="98"/>
                      <a:pt x="125" y="45"/>
                    </a:cubicBezTo>
                    <a:cubicBezTo>
                      <a:pt x="116" y="27"/>
                      <a:pt x="108" y="18"/>
                      <a:pt x="99"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flipH="1">
                <a:off x="1718630" y="3671627"/>
                <a:ext cx="18949" cy="27495"/>
              </a:xfrm>
              <a:custGeom>
                <a:avLst/>
                <a:gdLst/>
                <a:ahLst/>
                <a:cxnLst/>
                <a:rect l="l" t="t" r="r" b="b"/>
                <a:pathLst>
                  <a:path w="153" h="222" extrusionOk="0">
                    <a:moveTo>
                      <a:pt x="61" y="0"/>
                    </a:moveTo>
                    <a:cubicBezTo>
                      <a:pt x="56" y="0"/>
                      <a:pt x="50" y="2"/>
                      <a:pt x="45" y="4"/>
                    </a:cubicBezTo>
                    <a:cubicBezTo>
                      <a:pt x="36" y="4"/>
                      <a:pt x="18" y="13"/>
                      <a:pt x="9" y="31"/>
                    </a:cubicBezTo>
                    <a:cubicBezTo>
                      <a:pt x="0" y="49"/>
                      <a:pt x="0" y="58"/>
                      <a:pt x="9" y="76"/>
                    </a:cubicBezTo>
                    <a:cubicBezTo>
                      <a:pt x="9" y="111"/>
                      <a:pt x="18" y="147"/>
                      <a:pt x="27" y="174"/>
                    </a:cubicBezTo>
                    <a:cubicBezTo>
                      <a:pt x="36" y="192"/>
                      <a:pt x="45" y="200"/>
                      <a:pt x="54" y="209"/>
                    </a:cubicBezTo>
                    <a:cubicBezTo>
                      <a:pt x="67" y="216"/>
                      <a:pt x="79" y="222"/>
                      <a:pt x="92" y="222"/>
                    </a:cubicBezTo>
                    <a:cubicBezTo>
                      <a:pt x="97" y="222"/>
                      <a:pt x="102" y="221"/>
                      <a:pt x="108" y="218"/>
                    </a:cubicBezTo>
                    <a:cubicBezTo>
                      <a:pt x="116" y="209"/>
                      <a:pt x="134" y="200"/>
                      <a:pt x="143" y="192"/>
                    </a:cubicBezTo>
                    <a:cubicBezTo>
                      <a:pt x="152" y="174"/>
                      <a:pt x="152" y="156"/>
                      <a:pt x="152" y="147"/>
                    </a:cubicBezTo>
                    <a:cubicBezTo>
                      <a:pt x="143" y="111"/>
                      <a:pt x="134" y="76"/>
                      <a:pt x="125" y="49"/>
                    </a:cubicBezTo>
                    <a:cubicBezTo>
                      <a:pt x="116" y="31"/>
                      <a:pt x="108" y="13"/>
                      <a:pt x="99" y="13"/>
                    </a:cubicBezTo>
                    <a:cubicBezTo>
                      <a:pt x="86" y="7"/>
                      <a:pt x="73"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flipH="1">
                <a:off x="1963977" y="4162320"/>
                <a:ext cx="18949" cy="39632"/>
              </a:xfrm>
              <a:custGeom>
                <a:avLst/>
                <a:gdLst/>
                <a:ahLst/>
                <a:cxnLst/>
                <a:rect l="l" t="t" r="r" b="b"/>
                <a:pathLst>
                  <a:path w="153" h="320" extrusionOk="0">
                    <a:moveTo>
                      <a:pt x="135" y="119"/>
                    </a:moveTo>
                    <a:cubicBezTo>
                      <a:pt x="133" y="123"/>
                      <a:pt x="131" y="127"/>
                      <a:pt x="130" y="131"/>
                    </a:cubicBezTo>
                    <a:lnTo>
                      <a:pt x="130" y="131"/>
                    </a:lnTo>
                    <a:cubicBezTo>
                      <a:pt x="135" y="125"/>
                      <a:pt x="135" y="119"/>
                      <a:pt x="135" y="119"/>
                    </a:cubicBezTo>
                    <a:close/>
                    <a:moveTo>
                      <a:pt x="131" y="178"/>
                    </a:moveTo>
                    <a:cubicBezTo>
                      <a:pt x="132" y="182"/>
                      <a:pt x="133" y="186"/>
                      <a:pt x="135" y="190"/>
                    </a:cubicBezTo>
                    <a:cubicBezTo>
                      <a:pt x="135" y="184"/>
                      <a:pt x="135" y="182"/>
                      <a:pt x="131" y="178"/>
                    </a:cubicBezTo>
                    <a:close/>
                    <a:moveTo>
                      <a:pt x="82" y="1"/>
                    </a:moveTo>
                    <a:cubicBezTo>
                      <a:pt x="55" y="1"/>
                      <a:pt x="35" y="18"/>
                      <a:pt x="28" y="48"/>
                    </a:cubicBezTo>
                    <a:cubicBezTo>
                      <a:pt x="1" y="119"/>
                      <a:pt x="1" y="199"/>
                      <a:pt x="28" y="271"/>
                    </a:cubicBezTo>
                    <a:cubicBezTo>
                      <a:pt x="37" y="289"/>
                      <a:pt x="46" y="297"/>
                      <a:pt x="55" y="306"/>
                    </a:cubicBezTo>
                    <a:cubicBezTo>
                      <a:pt x="67" y="313"/>
                      <a:pt x="80" y="319"/>
                      <a:pt x="92" y="319"/>
                    </a:cubicBezTo>
                    <a:cubicBezTo>
                      <a:pt x="98" y="319"/>
                      <a:pt x="103" y="318"/>
                      <a:pt x="108" y="315"/>
                    </a:cubicBezTo>
                    <a:cubicBezTo>
                      <a:pt x="117" y="315"/>
                      <a:pt x="135" y="306"/>
                      <a:pt x="144" y="289"/>
                    </a:cubicBezTo>
                    <a:cubicBezTo>
                      <a:pt x="153" y="271"/>
                      <a:pt x="153" y="253"/>
                      <a:pt x="153" y="244"/>
                    </a:cubicBezTo>
                    <a:cubicBezTo>
                      <a:pt x="144" y="217"/>
                      <a:pt x="135" y="199"/>
                      <a:pt x="126" y="173"/>
                    </a:cubicBezTo>
                    <a:lnTo>
                      <a:pt x="126" y="173"/>
                    </a:lnTo>
                    <a:cubicBezTo>
                      <a:pt x="128" y="175"/>
                      <a:pt x="130" y="177"/>
                      <a:pt x="131" y="178"/>
                    </a:cubicBezTo>
                    <a:lnTo>
                      <a:pt x="131" y="178"/>
                    </a:lnTo>
                    <a:cubicBezTo>
                      <a:pt x="127" y="161"/>
                      <a:pt x="127" y="145"/>
                      <a:pt x="130" y="131"/>
                    </a:cubicBezTo>
                    <a:lnTo>
                      <a:pt x="130" y="131"/>
                    </a:lnTo>
                    <a:cubicBezTo>
                      <a:pt x="129" y="133"/>
                      <a:pt x="128" y="135"/>
                      <a:pt x="126" y="137"/>
                    </a:cubicBezTo>
                    <a:cubicBezTo>
                      <a:pt x="135" y="119"/>
                      <a:pt x="135" y="92"/>
                      <a:pt x="144" y="74"/>
                    </a:cubicBezTo>
                    <a:cubicBezTo>
                      <a:pt x="153" y="48"/>
                      <a:pt x="135" y="12"/>
                      <a:pt x="99" y="3"/>
                    </a:cubicBezTo>
                    <a:cubicBezTo>
                      <a:pt x="93" y="2"/>
                      <a:pt x="87" y="1"/>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flipH="1">
                <a:off x="2081015" y="4228703"/>
                <a:ext cx="18949" cy="39880"/>
              </a:xfrm>
              <a:custGeom>
                <a:avLst/>
                <a:gdLst/>
                <a:ahLst/>
                <a:cxnLst/>
                <a:rect l="l" t="t" r="r" b="b"/>
                <a:pathLst>
                  <a:path w="153" h="322" extrusionOk="0">
                    <a:moveTo>
                      <a:pt x="81" y="0"/>
                    </a:moveTo>
                    <a:cubicBezTo>
                      <a:pt x="54" y="0"/>
                      <a:pt x="35" y="17"/>
                      <a:pt x="27" y="47"/>
                    </a:cubicBezTo>
                    <a:cubicBezTo>
                      <a:pt x="0" y="118"/>
                      <a:pt x="0" y="208"/>
                      <a:pt x="27" y="279"/>
                    </a:cubicBezTo>
                    <a:cubicBezTo>
                      <a:pt x="36" y="288"/>
                      <a:pt x="45" y="306"/>
                      <a:pt x="63" y="315"/>
                    </a:cubicBezTo>
                    <a:cubicBezTo>
                      <a:pt x="67" y="319"/>
                      <a:pt x="74" y="321"/>
                      <a:pt x="82" y="321"/>
                    </a:cubicBezTo>
                    <a:cubicBezTo>
                      <a:pt x="90" y="321"/>
                      <a:pt x="98" y="319"/>
                      <a:pt x="107" y="315"/>
                    </a:cubicBezTo>
                    <a:cubicBezTo>
                      <a:pt x="116" y="315"/>
                      <a:pt x="134" y="306"/>
                      <a:pt x="143" y="288"/>
                    </a:cubicBezTo>
                    <a:cubicBezTo>
                      <a:pt x="152" y="279"/>
                      <a:pt x="152" y="261"/>
                      <a:pt x="152" y="243"/>
                    </a:cubicBezTo>
                    <a:cubicBezTo>
                      <a:pt x="143" y="216"/>
                      <a:pt x="134" y="199"/>
                      <a:pt x="134" y="172"/>
                    </a:cubicBezTo>
                    <a:cubicBezTo>
                      <a:pt x="134" y="181"/>
                      <a:pt x="134" y="181"/>
                      <a:pt x="134" y="190"/>
                    </a:cubicBezTo>
                    <a:cubicBezTo>
                      <a:pt x="125" y="163"/>
                      <a:pt x="125" y="145"/>
                      <a:pt x="134" y="118"/>
                    </a:cubicBezTo>
                    <a:cubicBezTo>
                      <a:pt x="134" y="127"/>
                      <a:pt x="134" y="127"/>
                      <a:pt x="134" y="136"/>
                    </a:cubicBezTo>
                    <a:cubicBezTo>
                      <a:pt x="134" y="118"/>
                      <a:pt x="134" y="100"/>
                      <a:pt x="143" y="83"/>
                    </a:cubicBezTo>
                    <a:cubicBezTo>
                      <a:pt x="152" y="47"/>
                      <a:pt x="134" y="11"/>
                      <a:pt x="98" y="2"/>
                    </a:cubicBezTo>
                    <a:cubicBezTo>
                      <a:pt x="92" y="1"/>
                      <a:pt x="87"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flipH="1">
                <a:off x="2159536" y="4162320"/>
                <a:ext cx="19940" cy="39632"/>
              </a:xfrm>
              <a:custGeom>
                <a:avLst/>
                <a:gdLst/>
                <a:ahLst/>
                <a:cxnLst/>
                <a:rect l="l" t="t" r="r" b="b"/>
                <a:pathLst>
                  <a:path w="161" h="320" extrusionOk="0">
                    <a:moveTo>
                      <a:pt x="89" y="1"/>
                    </a:moveTo>
                    <a:cubicBezTo>
                      <a:pt x="60" y="1"/>
                      <a:pt x="34" y="18"/>
                      <a:pt x="27" y="48"/>
                    </a:cubicBezTo>
                    <a:cubicBezTo>
                      <a:pt x="0" y="119"/>
                      <a:pt x="0" y="199"/>
                      <a:pt x="36" y="271"/>
                    </a:cubicBezTo>
                    <a:cubicBezTo>
                      <a:pt x="36" y="289"/>
                      <a:pt x="45" y="306"/>
                      <a:pt x="62" y="306"/>
                    </a:cubicBezTo>
                    <a:cubicBezTo>
                      <a:pt x="69" y="313"/>
                      <a:pt x="80" y="319"/>
                      <a:pt x="92" y="319"/>
                    </a:cubicBezTo>
                    <a:cubicBezTo>
                      <a:pt x="97" y="319"/>
                      <a:pt x="102" y="318"/>
                      <a:pt x="107" y="315"/>
                    </a:cubicBezTo>
                    <a:cubicBezTo>
                      <a:pt x="125" y="315"/>
                      <a:pt x="134" y="306"/>
                      <a:pt x="143" y="289"/>
                    </a:cubicBezTo>
                    <a:cubicBezTo>
                      <a:pt x="152" y="280"/>
                      <a:pt x="161" y="253"/>
                      <a:pt x="152" y="244"/>
                    </a:cubicBezTo>
                    <a:cubicBezTo>
                      <a:pt x="143" y="217"/>
                      <a:pt x="134" y="199"/>
                      <a:pt x="134" y="173"/>
                    </a:cubicBezTo>
                    <a:cubicBezTo>
                      <a:pt x="134" y="160"/>
                      <a:pt x="134" y="149"/>
                      <a:pt x="134" y="137"/>
                    </a:cubicBezTo>
                    <a:cubicBezTo>
                      <a:pt x="134" y="119"/>
                      <a:pt x="143" y="92"/>
                      <a:pt x="143" y="74"/>
                    </a:cubicBezTo>
                    <a:cubicBezTo>
                      <a:pt x="161" y="48"/>
                      <a:pt x="134" y="12"/>
                      <a:pt x="107" y="3"/>
                    </a:cubicBezTo>
                    <a:cubicBezTo>
                      <a:pt x="101" y="2"/>
                      <a:pt x="95"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flipH="1">
                <a:off x="2257873" y="4076120"/>
                <a:ext cx="18949" cy="40004"/>
              </a:xfrm>
              <a:custGeom>
                <a:avLst/>
                <a:gdLst/>
                <a:ahLst/>
                <a:cxnLst/>
                <a:rect l="l" t="t" r="r" b="b"/>
                <a:pathLst>
                  <a:path w="153" h="323" extrusionOk="0">
                    <a:moveTo>
                      <a:pt x="85" y="1"/>
                    </a:moveTo>
                    <a:cubicBezTo>
                      <a:pt x="61" y="1"/>
                      <a:pt x="35" y="18"/>
                      <a:pt x="28" y="48"/>
                    </a:cubicBezTo>
                    <a:cubicBezTo>
                      <a:pt x="1" y="119"/>
                      <a:pt x="1" y="208"/>
                      <a:pt x="28" y="280"/>
                    </a:cubicBezTo>
                    <a:cubicBezTo>
                      <a:pt x="37" y="289"/>
                      <a:pt x="46" y="307"/>
                      <a:pt x="63" y="315"/>
                    </a:cubicBezTo>
                    <a:cubicBezTo>
                      <a:pt x="68" y="320"/>
                      <a:pt x="75" y="322"/>
                      <a:pt x="82" y="322"/>
                    </a:cubicBezTo>
                    <a:cubicBezTo>
                      <a:pt x="90" y="322"/>
                      <a:pt x="99" y="320"/>
                      <a:pt x="108" y="315"/>
                    </a:cubicBezTo>
                    <a:cubicBezTo>
                      <a:pt x="126" y="315"/>
                      <a:pt x="135" y="307"/>
                      <a:pt x="144" y="289"/>
                    </a:cubicBezTo>
                    <a:cubicBezTo>
                      <a:pt x="153" y="280"/>
                      <a:pt x="153" y="262"/>
                      <a:pt x="153" y="244"/>
                    </a:cubicBezTo>
                    <a:cubicBezTo>
                      <a:pt x="144" y="217"/>
                      <a:pt x="135" y="200"/>
                      <a:pt x="135" y="173"/>
                    </a:cubicBezTo>
                    <a:cubicBezTo>
                      <a:pt x="135" y="160"/>
                      <a:pt x="135" y="149"/>
                      <a:pt x="135" y="137"/>
                    </a:cubicBezTo>
                    <a:cubicBezTo>
                      <a:pt x="135" y="119"/>
                      <a:pt x="135" y="101"/>
                      <a:pt x="144" y="84"/>
                    </a:cubicBezTo>
                    <a:cubicBezTo>
                      <a:pt x="153" y="48"/>
                      <a:pt x="135" y="12"/>
                      <a:pt x="99" y="3"/>
                    </a:cubicBezTo>
                    <a:cubicBezTo>
                      <a:pt x="95" y="2"/>
                      <a:pt x="90"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flipH="1">
                <a:off x="1512048" y="3852200"/>
                <a:ext cx="18949" cy="39880"/>
              </a:xfrm>
              <a:custGeom>
                <a:avLst/>
                <a:gdLst/>
                <a:ahLst/>
                <a:cxnLst/>
                <a:rect l="l" t="t" r="r" b="b"/>
                <a:pathLst>
                  <a:path w="153" h="322" extrusionOk="0">
                    <a:moveTo>
                      <a:pt x="99" y="0"/>
                    </a:moveTo>
                    <a:cubicBezTo>
                      <a:pt x="72" y="0"/>
                      <a:pt x="36" y="18"/>
                      <a:pt x="27" y="45"/>
                    </a:cubicBezTo>
                    <a:cubicBezTo>
                      <a:pt x="1" y="116"/>
                      <a:pt x="1" y="205"/>
                      <a:pt x="27" y="277"/>
                    </a:cubicBezTo>
                    <a:cubicBezTo>
                      <a:pt x="36" y="295"/>
                      <a:pt x="45" y="304"/>
                      <a:pt x="63" y="313"/>
                    </a:cubicBezTo>
                    <a:cubicBezTo>
                      <a:pt x="72" y="321"/>
                      <a:pt x="90" y="321"/>
                      <a:pt x="108" y="321"/>
                    </a:cubicBezTo>
                    <a:cubicBezTo>
                      <a:pt x="126" y="313"/>
                      <a:pt x="135" y="304"/>
                      <a:pt x="143" y="286"/>
                    </a:cubicBezTo>
                    <a:cubicBezTo>
                      <a:pt x="152" y="277"/>
                      <a:pt x="152" y="259"/>
                      <a:pt x="152" y="241"/>
                    </a:cubicBezTo>
                    <a:cubicBezTo>
                      <a:pt x="143" y="223"/>
                      <a:pt x="135" y="197"/>
                      <a:pt x="135" y="179"/>
                    </a:cubicBezTo>
                    <a:cubicBezTo>
                      <a:pt x="135" y="166"/>
                      <a:pt x="135" y="150"/>
                      <a:pt x="135" y="134"/>
                    </a:cubicBezTo>
                    <a:cubicBezTo>
                      <a:pt x="135" y="116"/>
                      <a:pt x="135" y="98"/>
                      <a:pt x="143" y="81"/>
                    </a:cubicBezTo>
                    <a:cubicBezTo>
                      <a:pt x="152" y="54"/>
                      <a:pt x="135" y="9"/>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flipH="1">
                <a:off x="1852388" y="4195511"/>
                <a:ext cx="23284" cy="39260"/>
              </a:xfrm>
              <a:custGeom>
                <a:avLst/>
                <a:gdLst/>
                <a:ahLst/>
                <a:cxnLst/>
                <a:rect l="l" t="t" r="r" b="b"/>
                <a:pathLst>
                  <a:path w="188" h="317" extrusionOk="0">
                    <a:moveTo>
                      <a:pt x="69" y="0"/>
                    </a:moveTo>
                    <a:cubicBezTo>
                      <a:pt x="64" y="0"/>
                      <a:pt x="59" y="1"/>
                      <a:pt x="54" y="3"/>
                    </a:cubicBezTo>
                    <a:cubicBezTo>
                      <a:pt x="18" y="12"/>
                      <a:pt x="0" y="38"/>
                      <a:pt x="9" y="74"/>
                    </a:cubicBezTo>
                    <a:cubicBezTo>
                      <a:pt x="27" y="137"/>
                      <a:pt x="45" y="208"/>
                      <a:pt x="63" y="270"/>
                    </a:cubicBezTo>
                    <a:cubicBezTo>
                      <a:pt x="63" y="294"/>
                      <a:pt x="90" y="317"/>
                      <a:pt x="120" y="317"/>
                    </a:cubicBezTo>
                    <a:cubicBezTo>
                      <a:pt x="125" y="317"/>
                      <a:pt x="129" y="316"/>
                      <a:pt x="134" y="315"/>
                    </a:cubicBezTo>
                    <a:cubicBezTo>
                      <a:pt x="170" y="306"/>
                      <a:pt x="188" y="270"/>
                      <a:pt x="179" y="235"/>
                    </a:cubicBezTo>
                    <a:cubicBezTo>
                      <a:pt x="161" y="172"/>
                      <a:pt x="143" y="110"/>
                      <a:pt x="125" y="38"/>
                    </a:cubicBezTo>
                    <a:cubicBezTo>
                      <a:pt x="118" y="16"/>
                      <a:pt x="92"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flipH="1">
                <a:off x="2081015" y="4136064"/>
                <a:ext cx="18949" cy="42109"/>
              </a:xfrm>
              <a:custGeom>
                <a:avLst/>
                <a:gdLst/>
                <a:ahLst/>
                <a:cxnLst/>
                <a:rect l="l" t="t" r="r" b="b"/>
                <a:pathLst>
                  <a:path w="153" h="340" extrusionOk="0">
                    <a:moveTo>
                      <a:pt x="63" y="1"/>
                    </a:moveTo>
                    <a:cubicBezTo>
                      <a:pt x="54" y="1"/>
                      <a:pt x="36" y="1"/>
                      <a:pt x="27" y="19"/>
                    </a:cubicBezTo>
                    <a:cubicBezTo>
                      <a:pt x="9" y="28"/>
                      <a:pt x="0" y="46"/>
                      <a:pt x="9" y="63"/>
                    </a:cubicBezTo>
                    <a:cubicBezTo>
                      <a:pt x="18" y="135"/>
                      <a:pt x="27" y="206"/>
                      <a:pt x="36" y="278"/>
                    </a:cubicBezTo>
                    <a:cubicBezTo>
                      <a:pt x="36" y="295"/>
                      <a:pt x="36" y="313"/>
                      <a:pt x="54" y="322"/>
                    </a:cubicBezTo>
                    <a:cubicBezTo>
                      <a:pt x="63" y="331"/>
                      <a:pt x="81" y="340"/>
                      <a:pt x="90" y="340"/>
                    </a:cubicBezTo>
                    <a:cubicBezTo>
                      <a:pt x="107" y="340"/>
                      <a:pt x="125" y="331"/>
                      <a:pt x="134" y="322"/>
                    </a:cubicBezTo>
                    <a:cubicBezTo>
                      <a:pt x="143" y="313"/>
                      <a:pt x="152" y="295"/>
                      <a:pt x="152" y="278"/>
                    </a:cubicBezTo>
                    <a:lnTo>
                      <a:pt x="125" y="63"/>
                    </a:lnTo>
                    <a:cubicBezTo>
                      <a:pt x="125" y="46"/>
                      <a:pt x="125"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flipH="1">
                <a:off x="2350637" y="3771574"/>
                <a:ext cx="15605" cy="26999"/>
              </a:xfrm>
              <a:custGeom>
                <a:avLst/>
                <a:gdLst/>
                <a:ahLst/>
                <a:cxnLst/>
                <a:rect l="l" t="t" r="r" b="b"/>
                <a:pathLst>
                  <a:path w="126" h="218" extrusionOk="0">
                    <a:moveTo>
                      <a:pt x="63" y="0"/>
                    </a:moveTo>
                    <a:cubicBezTo>
                      <a:pt x="45" y="0"/>
                      <a:pt x="27" y="0"/>
                      <a:pt x="18" y="18"/>
                    </a:cubicBezTo>
                    <a:cubicBezTo>
                      <a:pt x="9" y="27"/>
                      <a:pt x="0" y="45"/>
                      <a:pt x="0" y="63"/>
                    </a:cubicBezTo>
                    <a:lnTo>
                      <a:pt x="0" y="161"/>
                    </a:lnTo>
                    <a:cubicBezTo>
                      <a:pt x="0" y="170"/>
                      <a:pt x="9" y="187"/>
                      <a:pt x="18" y="196"/>
                    </a:cubicBezTo>
                    <a:cubicBezTo>
                      <a:pt x="25" y="209"/>
                      <a:pt x="36" y="218"/>
                      <a:pt x="49" y="218"/>
                    </a:cubicBezTo>
                    <a:cubicBezTo>
                      <a:pt x="53" y="218"/>
                      <a:pt x="58" y="217"/>
                      <a:pt x="63" y="214"/>
                    </a:cubicBezTo>
                    <a:cubicBezTo>
                      <a:pt x="81" y="214"/>
                      <a:pt x="90" y="214"/>
                      <a:pt x="107" y="196"/>
                    </a:cubicBezTo>
                    <a:cubicBezTo>
                      <a:pt x="116" y="187"/>
                      <a:pt x="125" y="170"/>
                      <a:pt x="125" y="161"/>
                    </a:cubicBezTo>
                    <a:lnTo>
                      <a:pt x="125" y="63"/>
                    </a:ln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flipH="1">
                <a:off x="2339614" y="3607968"/>
                <a:ext cx="14490" cy="24522"/>
              </a:xfrm>
              <a:custGeom>
                <a:avLst/>
                <a:gdLst/>
                <a:ahLst/>
                <a:cxnLst/>
                <a:rect l="l" t="t" r="r" b="b"/>
                <a:pathLst>
                  <a:path w="117" h="198" extrusionOk="0">
                    <a:moveTo>
                      <a:pt x="54" y="1"/>
                    </a:moveTo>
                    <a:cubicBezTo>
                      <a:pt x="45" y="1"/>
                      <a:pt x="27" y="10"/>
                      <a:pt x="18" y="19"/>
                    </a:cubicBezTo>
                    <a:cubicBezTo>
                      <a:pt x="1" y="28"/>
                      <a:pt x="1" y="45"/>
                      <a:pt x="1" y="63"/>
                    </a:cubicBezTo>
                    <a:lnTo>
                      <a:pt x="1" y="135"/>
                    </a:lnTo>
                    <a:cubicBezTo>
                      <a:pt x="1" y="152"/>
                      <a:pt x="1" y="170"/>
                      <a:pt x="18" y="179"/>
                    </a:cubicBezTo>
                    <a:cubicBezTo>
                      <a:pt x="18" y="188"/>
                      <a:pt x="27" y="188"/>
                      <a:pt x="36" y="188"/>
                    </a:cubicBezTo>
                    <a:cubicBezTo>
                      <a:pt x="45" y="197"/>
                      <a:pt x="45" y="197"/>
                      <a:pt x="54" y="197"/>
                    </a:cubicBezTo>
                    <a:cubicBezTo>
                      <a:pt x="72" y="197"/>
                      <a:pt x="90" y="188"/>
                      <a:pt x="99" y="179"/>
                    </a:cubicBezTo>
                    <a:cubicBezTo>
                      <a:pt x="108" y="170"/>
                      <a:pt x="116" y="152"/>
                      <a:pt x="116" y="135"/>
                    </a:cubicBezTo>
                    <a:lnTo>
                      <a:pt x="116" y="63"/>
                    </a:lnTo>
                    <a:cubicBezTo>
                      <a:pt x="116" y="45"/>
                      <a:pt x="108" y="28"/>
                      <a:pt x="99" y="19"/>
                    </a:cubicBezTo>
                    <a:cubicBezTo>
                      <a:pt x="99" y="10"/>
                      <a:pt x="90" y="10"/>
                      <a:pt x="81" y="10"/>
                    </a:cubicBezTo>
                    <a:cubicBezTo>
                      <a:pt x="72"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flipH="1">
                <a:off x="2352866" y="3671008"/>
                <a:ext cx="15605" cy="18825"/>
              </a:xfrm>
              <a:custGeom>
                <a:avLst/>
                <a:gdLst/>
                <a:ahLst/>
                <a:cxnLst/>
                <a:rect l="l" t="t" r="r" b="b"/>
                <a:pathLst>
                  <a:path w="126" h="152" extrusionOk="0">
                    <a:moveTo>
                      <a:pt x="63" y="0"/>
                    </a:moveTo>
                    <a:cubicBezTo>
                      <a:pt x="54" y="9"/>
                      <a:pt x="45" y="9"/>
                      <a:pt x="45" y="9"/>
                    </a:cubicBezTo>
                    <a:cubicBezTo>
                      <a:pt x="36" y="9"/>
                      <a:pt x="27" y="18"/>
                      <a:pt x="18" y="18"/>
                    </a:cubicBezTo>
                    <a:lnTo>
                      <a:pt x="9" y="36"/>
                    </a:lnTo>
                    <a:cubicBezTo>
                      <a:pt x="1" y="45"/>
                      <a:pt x="1" y="54"/>
                      <a:pt x="1" y="63"/>
                    </a:cubicBezTo>
                    <a:lnTo>
                      <a:pt x="1" y="89"/>
                    </a:lnTo>
                    <a:cubicBezTo>
                      <a:pt x="1" y="98"/>
                      <a:pt x="1" y="107"/>
                      <a:pt x="1" y="116"/>
                    </a:cubicBezTo>
                    <a:cubicBezTo>
                      <a:pt x="9" y="125"/>
                      <a:pt x="9" y="125"/>
                      <a:pt x="18" y="134"/>
                    </a:cubicBezTo>
                    <a:cubicBezTo>
                      <a:pt x="18" y="143"/>
                      <a:pt x="27" y="143"/>
                      <a:pt x="36" y="143"/>
                    </a:cubicBezTo>
                    <a:cubicBezTo>
                      <a:pt x="45" y="152"/>
                      <a:pt x="54" y="152"/>
                      <a:pt x="63" y="152"/>
                    </a:cubicBezTo>
                    <a:lnTo>
                      <a:pt x="72" y="152"/>
                    </a:lnTo>
                    <a:cubicBezTo>
                      <a:pt x="90" y="143"/>
                      <a:pt x="99" y="143"/>
                      <a:pt x="108" y="134"/>
                    </a:cubicBezTo>
                    <a:lnTo>
                      <a:pt x="117" y="116"/>
                    </a:lnTo>
                    <a:cubicBezTo>
                      <a:pt x="117" y="107"/>
                      <a:pt x="125" y="98"/>
                      <a:pt x="125" y="89"/>
                    </a:cubicBezTo>
                    <a:lnTo>
                      <a:pt x="125" y="63"/>
                    </a:lnTo>
                    <a:cubicBezTo>
                      <a:pt x="125" y="54"/>
                      <a:pt x="117" y="45"/>
                      <a:pt x="117" y="45"/>
                    </a:cubicBezTo>
                    <a:cubicBezTo>
                      <a:pt x="117" y="36"/>
                      <a:pt x="108" y="27"/>
                      <a:pt x="108" y="18"/>
                    </a:cubicBezTo>
                    <a:cubicBezTo>
                      <a:pt x="99" y="18"/>
                      <a:pt x="90" y="9"/>
                      <a:pt x="81" y="9"/>
                    </a:cubicBezTo>
                    <a:cubicBezTo>
                      <a:pt x="72"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flipH="1">
                <a:off x="2290941" y="3835604"/>
                <a:ext cx="18949" cy="24151"/>
              </a:xfrm>
              <a:custGeom>
                <a:avLst/>
                <a:gdLst/>
                <a:ahLst/>
                <a:cxnLst/>
                <a:rect l="l" t="t" r="r" b="b"/>
                <a:pathLst>
                  <a:path w="153" h="195" extrusionOk="0">
                    <a:moveTo>
                      <a:pt x="45" y="0"/>
                    </a:moveTo>
                    <a:cubicBezTo>
                      <a:pt x="36" y="0"/>
                      <a:pt x="18" y="9"/>
                      <a:pt x="9" y="27"/>
                    </a:cubicBezTo>
                    <a:cubicBezTo>
                      <a:pt x="0" y="45"/>
                      <a:pt x="0" y="63"/>
                      <a:pt x="0" y="72"/>
                    </a:cubicBezTo>
                    <a:cubicBezTo>
                      <a:pt x="9" y="99"/>
                      <a:pt x="18" y="125"/>
                      <a:pt x="27" y="152"/>
                    </a:cubicBezTo>
                    <a:cubicBezTo>
                      <a:pt x="36" y="161"/>
                      <a:pt x="45" y="179"/>
                      <a:pt x="54" y="188"/>
                    </a:cubicBezTo>
                    <a:lnTo>
                      <a:pt x="81" y="188"/>
                    </a:lnTo>
                    <a:cubicBezTo>
                      <a:pt x="85" y="192"/>
                      <a:pt x="90" y="195"/>
                      <a:pt x="94" y="195"/>
                    </a:cubicBezTo>
                    <a:cubicBezTo>
                      <a:pt x="98" y="195"/>
                      <a:pt x="103" y="192"/>
                      <a:pt x="107" y="188"/>
                    </a:cubicBezTo>
                    <a:cubicBezTo>
                      <a:pt x="116" y="188"/>
                      <a:pt x="134" y="179"/>
                      <a:pt x="143" y="161"/>
                    </a:cubicBezTo>
                    <a:cubicBezTo>
                      <a:pt x="152" y="152"/>
                      <a:pt x="152" y="134"/>
                      <a:pt x="143" y="116"/>
                    </a:cubicBezTo>
                    <a:cubicBezTo>
                      <a:pt x="134" y="90"/>
                      <a:pt x="134" y="63"/>
                      <a:pt x="125" y="45"/>
                    </a:cubicBezTo>
                    <a:cubicBezTo>
                      <a:pt x="116" y="27"/>
                      <a:pt x="107" y="9"/>
                      <a:pt x="98"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flipH="1">
                <a:off x="2266666" y="3977040"/>
                <a:ext cx="18949" cy="39880"/>
              </a:xfrm>
              <a:custGeom>
                <a:avLst/>
                <a:gdLst/>
                <a:ahLst/>
                <a:cxnLst/>
                <a:rect l="l" t="t" r="r" b="b"/>
                <a:pathLst>
                  <a:path w="153" h="322" extrusionOk="0">
                    <a:moveTo>
                      <a:pt x="108" y="0"/>
                    </a:moveTo>
                    <a:cubicBezTo>
                      <a:pt x="90" y="0"/>
                      <a:pt x="72" y="0"/>
                      <a:pt x="63" y="9"/>
                    </a:cubicBezTo>
                    <a:cubicBezTo>
                      <a:pt x="45" y="18"/>
                      <a:pt x="36" y="27"/>
                      <a:pt x="27" y="45"/>
                    </a:cubicBezTo>
                    <a:cubicBezTo>
                      <a:pt x="1" y="116"/>
                      <a:pt x="1" y="197"/>
                      <a:pt x="10" y="277"/>
                    </a:cubicBezTo>
                    <a:cubicBezTo>
                      <a:pt x="10" y="286"/>
                      <a:pt x="27" y="304"/>
                      <a:pt x="36" y="313"/>
                    </a:cubicBezTo>
                    <a:cubicBezTo>
                      <a:pt x="54" y="322"/>
                      <a:pt x="72" y="322"/>
                      <a:pt x="81" y="322"/>
                    </a:cubicBezTo>
                    <a:cubicBezTo>
                      <a:pt x="99" y="313"/>
                      <a:pt x="117" y="304"/>
                      <a:pt x="117" y="295"/>
                    </a:cubicBezTo>
                    <a:cubicBezTo>
                      <a:pt x="126" y="277"/>
                      <a:pt x="126" y="259"/>
                      <a:pt x="126" y="241"/>
                    </a:cubicBezTo>
                    <a:cubicBezTo>
                      <a:pt x="126" y="216"/>
                      <a:pt x="126" y="194"/>
                      <a:pt x="126" y="170"/>
                    </a:cubicBezTo>
                    <a:cubicBezTo>
                      <a:pt x="126" y="134"/>
                      <a:pt x="134" y="107"/>
                      <a:pt x="152" y="81"/>
                    </a:cubicBezTo>
                    <a:cubicBezTo>
                      <a:pt x="152" y="63"/>
                      <a:pt x="152" y="45"/>
                      <a:pt x="143" y="36"/>
                    </a:cubicBezTo>
                    <a:cubicBezTo>
                      <a:pt x="134"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flipH="1">
                <a:off x="2193719" y="4077111"/>
                <a:ext cx="18949" cy="27495"/>
              </a:xfrm>
              <a:custGeom>
                <a:avLst/>
                <a:gdLst/>
                <a:ahLst/>
                <a:cxnLst/>
                <a:rect l="l" t="t" r="r" b="b"/>
                <a:pathLst>
                  <a:path w="153" h="222" extrusionOk="0">
                    <a:moveTo>
                      <a:pt x="65" y="0"/>
                    </a:moveTo>
                    <a:cubicBezTo>
                      <a:pt x="61" y="0"/>
                      <a:pt x="57" y="2"/>
                      <a:pt x="54" y="4"/>
                    </a:cubicBezTo>
                    <a:cubicBezTo>
                      <a:pt x="36" y="4"/>
                      <a:pt x="18" y="13"/>
                      <a:pt x="18" y="31"/>
                    </a:cubicBezTo>
                    <a:cubicBezTo>
                      <a:pt x="9" y="49"/>
                      <a:pt x="0" y="58"/>
                      <a:pt x="9" y="76"/>
                    </a:cubicBezTo>
                    <a:cubicBezTo>
                      <a:pt x="18" y="111"/>
                      <a:pt x="27" y="147"/>
                      <a:pt x="36" y="174"/>
                    </a:cubicBezTo>
                    <a:cubicBezTo>
                      <a:pt x="36" y="192"/>
                      <a:pt x="45" y="209"/>
                      <a:pt x="63" y="209"/>
                    </a:cubicBezTo>
                    <a:cubicBezTo>
                      <a:pt x="69" y="216"/>
                      <a:pt x="84" y="222"/>
                      <a:pt x="96" y="222"/>
                    </a:cubicBezTo>
                    <a:cubicBezTo>
                      <a:pt x="101" y="222"/>
                      <a:pt x="105" y="221"/>
                      <a:pt x="107" y="218"/>
                    </a:cubicBezTo>
                    <a:cubicBezTo>
                      <a:pt x="125" y="218"/>
                      <a:pt x="134" y="200"/>
                      <a:pt x="143" y="192"/>
                    </a:cubicBezTo>
                    <a:cubicBezTo>
                      <a:pt x="152" y="174"/>
                      <a:pt x="152" y="156"/>
                      <a:pt x="152" y="147"/>
                    </a:cubicBezTo>
                    <a:cubicBezTo>
                      <a:pt x="143" y="111"/>
                      <a:pt x="134" y="76"/>
                      <a:pt x="125" y="49"/>
                    </a:cubicBezTo>
                    <a:cubicBezTo>
                      <a:pt x="125" y="31"/>
                      <a:pt x="107" y="13"/>
                      <a:pt x="99" y="13"/>
                    </a:cubicBezTo>
                    <a:cubicBezTo>
                      <a:pt x="92" y="7"/>
                      <a:pt x="77"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flipH="1">
                <a:off x="2145170" y="3986453"/>
                <a:ext cx="18949" cy="33563"/>
              </a:xfrm>
              <a:custGeom>
                <a:avLst/>
                <a:gdLst/>
                <a:ahLst/>
                <a:cxnLst/>
                <a:rect l="l" t="t" r="r" b="b"/>
                <a:pathLst>
                  <a:path w="153" h="271" extrusionOk="0">
                    <a:moveTo>
                      <a:pt x="59" y="1"/>
                    </a:moveTo>
                    <a:cubicBezTo>
                      <a:pt x="53" y="1"/>
                      <a:pt x="49" y="2"/>
                      <a:pt x="46" y="5"/>
                    </a:cubicBezTo>
                    <a:cubicBezTo>
                      <a:pt x="28" y="5"/>
                      <a:pt x="19" y="14"/>
                      <a:pt x="10" y="31"/>
                    </a:cubicBezTo>
                    <a:cubicBezTo>
                      <a:pt x="1" y="49"/>
                      <a:pt x="1" y="58"/>
                      <a:pt x="1" y="76"/>
                    </a:cubicBezTo>
                    <a:lnTo>
                      <a:pt x="28" y="228"/>
                    </a:lnTo>
                    <a:cubicBezTo>
                      <a:pt x="28" y="237"/>
                      <a:pt x="46" y="254"/>
                      <a:pt x="54" y="263"/>
                    </a:cubicBezTo>
                    <a:cubicBezTo>
                      <a:pt x="63" y="268"/>
                      <a:pt x="72" y="270"/>
                      <a:pt x="80" y="270"/>
                    </a:cubicBezTo>
                    <a:cubicBezTo>
                      <a:pt x="88" y="270"/>
                      <a:pt x="95" y="268"/>
                      <a:pt x="99" y="263"/>
                    </a:cubicBezTo>
                    <a:cubicBezTo>
                      <a:pt x="117" y="263"/>
                      <a:pt x="135" y="254"/>
                      <a:pt x="144" y="237"/>
                    </a:cubicBezTo>
                    <a:cubicBezTo>
                      <a:pt x="144" y="228"/>
                      <a:pt x="153" y="210"/>
                      <a:pt x="144" y="192"/>
                    </a:cubicBezTo>
                    <a:lnTo>
                      <a:pt x="117" y="49"/>
                    </a:lnTo>
                    <a:cubicBezTo>
                      <a:pt x="117" y="31"/>
                      <a:pt x="99" y="14"/>
                      <a:pt x="90" y="5"/>
                    </a:cubicBezTo>
                    <a:cubicBezTo>
                      <a:pt x="84" y="5"/>
                      <a:pt x="70" y="1"/>
                      <a:pt x="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flipH="1">
                <a:off x="2024787" y="4107454"/>
                <a:ext cx="21054" cy="24398"/>
              </a:xfrm>
              <a:custGeom>
                <a:avLst/>
                <a:gdLst/>
                <a:ahLst/>
                <a:cxnLst/>
                <a:rect l="l" t="t" r="r" b="b"/>
                <a:pathLst>
                  <a:path w="170" h="197" extrusionOk="0">
                    <a:moveTo>
                      <a:pt x="99" y="0"/>
                    </a:moveTo>
                    <a:cubicBezTo>
                      <a:pt x="90" y="9"/>
                      <a:pt x="81" y="9"/>
                      <a:pt x="81" y="9"/>
                    </a:cubicBezTo>
                    <a:cubicBezTo>
                      <a:pt x="72" y="18"/>
                      <a:pt x="63" y="18"/>
                      <a:pt x="54" y="36"/>
                    </a:cubicBezTo>
                    <a:cubicBezTo>
                      <a:pt x="45" y="54"/>
                      <a:pt x="27" y="80"/>
                      <a:pt x="9" y="107"/>
                    </a:cubicBezTo>
                    <a:cubicBezTo>
                      <a:pt x="0" y="116"/>
                      <a:pt x="0" y="116"/>
                      <a:pt x="0" y="125"/>
                    </a:cubicBezTo>
                    <a:cubicBezTo>
                      <a:pt x="0" y="134"/>
                      <a:pt x="0" y="143"/>
                      <a:pt x="0" y="152"/>
                    </a:cubicBezTo>
                    <a:cubicBezTo>
                      <a:pt x="0" y="161"/>
                      <a:pt x="9" y="170"/>
                      <a:pt x="18" y="170"/>
                    </a:cubicBezTo>
                    <a:cubicBezTo>
                      <a:pt x="18" y="178"/>
                      <a:pt x="27" y="187"/>
                      <a:pt x="27" y="187"/>
                    </a:cubicBezTo>
                    <a:cubicBezTo>
                      <a:pt x="45" y="196"/>
                      <a:pt x="63" y="196"/>
                      <a:pt x="81" y="196"/>
                    </a:cubicBezTo>
                    <a:cubicBezTo>
                      <a:pt x="81" y="196"/>
                      <a:pt x="90" y="187"/>
                      <a:pt x="90" y="187"/>
                    </a:cubicBezTo>
                    <a:cubicBezTo>
                      <a:pt x="99" y="187"/>
                      <a:pt x="108" y="178"/>
                      <a:pt x="116" y="170"/>
                    </a:cubicBezTo>
                    <a:cubicBezTo>
                      <a:pt x="134" y="143"/>
                      <a:pt x="143" y="116"/>
                      <a:pt x="161" y="89"/>
                    </a:cubicBezTo>
                    <a:cubicBezTo>
                      <a:pt x="170" y="89"/>
                      <a:pt x="170" y="80"/>
                      <a:pt x="170" y="71"/>
                    </a:cubicBezTo>
                    <a:cubicBezTo>
                      <a:pt x="170" y="62"/>
                      <a:pt x="170" y="54"/>
                      <a:pt x="170" y="45"/>
                    </a:cubicBezTo>
                    <a:cubicBezTo>
                      <a:pt x="170" y="36"/>
                      <a:pt x="161" y="27"/>
                      <a:pt x="161" y="27"/>
                    </a:cubicBezTo>
                    <a:cubicBezTo>
                      <a:pt x="152" y="18"/>
                      <a:pt x="152" y="9"/>
                      <a:pt x="143" y="9"/>
                    </a:cubicBezTo>
                    <a:cubicBezTo>
                      <a:pt x="125" y="0"/>
                      <a:pt x="108"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8"/>
              <p:cNvSpPr/>
              <p:nvPr/>
            </p:nvSpPr>
            <p:spPr>
              <a:xfrm flipH="1">
                <a:off x="1805944" y="4140522"/>
                <a:ext cx="18949" cy="18949"/>
              </a:xfrm>
              <a:custGeom>
                <a:avLst/>
                <a:gdLst/>
                <a:ahLst/>
                <a:cxnLst/>
                <a:rect l="l" t="t" r="r" b="b"/>
                <a:pathLst>
                  <a:path w="153" h="153" extrusionOk="0">
                    <a:moveTo>
                      <a:pt x="72" y="1"/>
                    </a:moveTo>
                    <a:cubicBezTo>
                      <a:pt x="63" y="10"/>
                      <a:pt x="54" y="10"/>
                      <a:pt x="45" y="19"/>
                    </a:cubicBezTo>
                    <a:cubicBezTo>
                      <a:pt x="36" y="27"/>
                      <a:pt x="27" y="36"/>
                      <a:pt x="19" y="45"/>
                    </a:cubicBezTo>
                    <a:cubicBezTo>
                      <a:pt x="10" y="54"/>
                      <a:pt x="10" y="54"/>
                      <a:pt x="10" y="63"/>
                    </a:cubicBezTo>
                    <a:cubicBezTo>
                      <a:pt x="1" y="72"/>
                      <a:pt x="1" y="81"/>
                      <a:pt x="1" y="90"/>
                    </a:cubicBezTo>
                    <a:cubicBezTo>
                      <a:pt x="1" y="99"/>
                      <a:pt x="1" y="108"/>
                      <a:pt x="10" y="117"/>
                    </a:cubicBezTo>
                    <a:cubicBezTo>
                      <a:pt x="10" y="117"/>
                      <a:pt x="10" y="126"/>
                      <a:pt x="19" y="134"/>
                    </a:cubicBezTo>
                    <a:cubicBezTo>
                      <a:pt x="27" y="134"/>
                      <a:pt x="27" y="134"/>
                      <a:pt x="27" y="143"/>
                    </a:cubicBezTo>
                    <a:cubicBezTo>
                      <a:pt x="45" y="143"/>
                      <a:pt x="54" y="152"/>
                      <a:pt x="63" y="152"/>
                    </a:cubicBezTo>
                    <a:cubicBezTo>
                      <a:pt x="72" y="152"/>
                      <a:pt x="72" y="152"/>
                      <a:pt x="81" y="143"/>
                    </a:cubicBezTo>
                    <a:cubicBezTo>
                      <a:pt x="90" y="143"/>
                      <a:pt x="99" y="143"/>
                      <a:pt x="108" y="134"/>
                    </a:cubicBezTo>
                    <a:cubicBezTo>
                      <a:pt x="117" y="126"/>
                      <a:pt x="126" y="117"/>
                      <a:pt x="135" y="108"/>
                    </a:cubicBezTo>
                    <a:cubicBezTo>
                      <a:pt x="135" y="99"/>
                      <a:pt x="143" y="99"/>
                      <a:pt x="143" y="90"/>
                    </a:cubicBezTo>
                    <a:cubicBezTo>
                      <a:pt x="143" y="81"/>
                      <a:pt x="152" y="72"/>
                      <a:pt x="152" y="63"/>
                    </a:cubicBezTo>
                    <a:cubicBezTo>
                      <a:pt x="152" y="54"/>
                      <a:pt x="143" y="45"/>
                      <a:pt x="143" y="36"/>
                    </a:cubicBezTo>
                    <a:cubicBezTo>
                      <a:pt x="143" y="36"/>
                      <a:pt x="135" y="27"/>
                      <a:pt x="135" y="19"/>
                    </a:cubicBezTo>
                    <a:cubicBezTo>
                      <a:pt x="126" y="19"/>
                      <a:pt x="126" y="19"/>
                      <a:pt x="117" y="10"/>
                    </a:cubicBezTo>
                    <a:cubicBezTo>
                      <a:pt x="108" y="10"/>
                      <a:pt x="99"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8"/>
              <p:cNvSpPr/>
              <p:nvPr/>
            </p:nvSpPr>
            <p:spPr>
              <a:xfrm flipH="1">
                <a:off x="1668966" y="4190557"/>
                <a:ext cx="18949" cy="33811"/>
              </a:xfrm>
              <a:custGeom>
                <a:avLst/>
                <a:gdLst/>
                <a:ahLst/>
                <a:cxnLst/>
                <a:rect l="l" t="t" r="r" b="b"/>
                <a:pathLst>
                  <a:path w="153" h="273" extrusionOk="0">
                    <a:moveTo>
                      <a:pt x="82" y="0"/>
                    </a:moveTo>
                    <a:cubicBezTo>
                      <a:pt x="75" y="0"/>
                      <a:pt x="68" y="3"/>
                      <a:pt x="63" y="7"/>
                    </a:cubicBezTo>
                    <a:cubicBezTo>
                      <a:pt x="46" y="16"/>
                      <a:pt x="37" y="34"/>
                      <a:pt x="28" y="43"/>
                    </a:cubicBezTo>
                    <a:cubicBezTo>
                      <a:pt x="19" y="96"/>
                      <a:pt x="19" y="141"/>
                      <a:pt x="10" y="194"/>
                    </a:cubicBezTo>
                    <a:cubicBezTo>
                      <a:pt x="1" y="212"/>
                      <a:pt x="1" y="230"/>
                      <a:pt x="10" y="239"/>
                    </a:cubicBezTo>
                    <a:cubicBezTo>
                      <a:pt x="19" y="257"/>
                      <a:pt x="37" y="266"/>
                      <a:pt x="46" y="266"/>
                    </a:cubicBezTo>
                    <a:cubicBezTo>
                      <a:pt x="54" y="270"/>
                      <a:pt x="63" y="272"/>
                      <a:pt x="72" y="272"/>
                    </a:cubicBezTo>
                    <a:cubicBezTo>
                      <a:pt x="81" y="272"/>
                      <a:pt x="90" y="270"/>
                      <a:pt x="99" y="266"/>
                    </a:cubicBezTo>
                    <a:cubicBezTo>
                      <a:pt x="108" y="257"/>
                      <a:pt x="126" y="239"/>
                      <a:pt x="126" y="230"/>
                    </a:cubicBezTo>
                    <a:cubicBezTo>
                      <a:pt x="135" y="177"/>
                      <a:pt x="144" y="132"/>
                      <a:pt x="153" y="78"/>
                    </a:cubicBezTo>
                    <a:cubicBezTo>
                      <a:pt x="153" y="61"/>
                      <a:pt x="153" y="52"/>
                      <a:pt x="144" y="34"/>
                    </a:cubicBezTo>
                    <a:cubicBezTo>
                      <a:pt x="135" y="16"/>
                      <a:pt x="126" y="7"/>
                      <a:pt x="108" y="7"/>
                    </a:cubicBezTo>
                    <a:cubicBezTo>
                      <a:pt x="99" y="3"/>
                      <a:pt x="90" y="0"/>
                      <a:pt x="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8"/>
              <p:cNvSpPr/>
              <p:nvPr/>
            </p:nvSpPr>
            <p:spPr>
              <a:xfrm flipH="1">
                <a:off x="1749593" y="4190310"/>
                <a:ext cx="15605" cy="38889"/>
              </a:xfrm>
              <a:custGeom>
                <a:avLst/>
                <a:gdLst/>
                <a:ahLst/>
                <a:cxnLst/>
                <a:rect l="l" t="t" r="r" b="b"/>
                <a:pathLst>
                  <a:path w="126" h="314" extrusionOk="0">
                    <a:moveTo>
                      <a:pt x="63" y="0"/>
                    </a:moveTo>
                    <a:cubicBezTo>
                      <a:pt x="27" y="0"/>
                      <a:pt x="0" y="27"/>
                      <a:pt x="0" y="63"/>
                    </a:cubicBezTo>
                    <a:lnTo>
                      <a:pt x="0" y="259"/>
                    </a:lnTo>
                    <a:cubicBezTo>
                      <a:pt x="0" y="283"/>
                      <a:pt x="22" y="314"/>
                      <a:pt x="52" y="314"/>
                    </a:cubicBezTo>
                    <a:cubicBezTo>
                      <a:pt x="55" y="314"/>
                      <a:pt x="59" y="313"/>
                      <a:pt x="63" y="312"/>
                    </a:cubicBezTo>
                    <a:cubicBezTo>
                      <a:pt x="99" y="312"/>
                      <a:pt x="125" y="286"/>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8"/>
              <p:cNvSpPr/>
              <p:nvPr/>
            </p:nvSpPr>
            <p:spPr>
              <a:xfrm flipH="1">
                <a:off x="2166100" y="3542823"/>
                <a:ext cx="21178" cy="27742"/>
              </a:xfrm>
              <a:custGeom>
                <a:avLst/>
                <a:gdLst/>
                <a:ahLst/>
                <a:cxnLst/>
                <a:rect l="l" t="t" r="r" b="b"/>
                <a:pathLst>
                  <a:path w="171" h="224" extrusionOk="0">
                    <a:moveTo>
                      <a:pt x="81" y="0"/>
                    </a:moveTo>
                    <a:cubicBezTo>
                      <a:pt x="63" y="0"/>
                      <a:pt x="45" y="0"/>
                      <a:pt x="36" y="9"/>
                    </a:cubicBezTo>
                    <a:cubicBezTo>
                      <a:pt x="18" y="18"/>
                      <a:pt x="10" y="27"/>
                      <a:pt x="1" y="45"/>
                    </a:cubicBezTo>
                    <a:cubicBezTo>
                      <a:pt x="1" y="54"/>
                      <a:pt x="1" y="54"/>
                      <a:pt x="1" y="63"/>
                    </a:cubicBezTo>
                    <a:cubicBezTo>
                      <a:pt x="1" y="72"/>
                      <a:pt x="10" y="81"/>
                      <a:pt x="10" y="90"/>
                    </a:cubicBezTo>
                    <a:cubicBezTo>
                      <a:pt x="27" y="125"/>
                      <a:pt x="45" y="161"/>
                      <a:pt x="63" y="188"/>
                    </a:cubicBezTo>
                    <a:cubicBezTo>
                      <a:pt x="63" y="206"/>
                      <a:pt x="81" y="215"/>
                      <a:pt x="99" y="223"/>
                    </a:cubicBezTo>
                    <a:cubicBezTo>
                      <a:pt x="108" y="223"/>
                      <a:pt x="134" y="223"/>
                      <a:pt x="143" y="215"/>
                    </a:cubicBezTo>
                    <a:cubicBezTo>
                      <a:pt x="161" y="206"/>
                      <a:pt x="170" y="197"/>
                      <a:pt x="170" y="179"/>
                    </a:cubicBezTo>
                    <a:lnTo>
                      <a:pt x="170" y="161"/>
                    </a:lnTo>
                    <a:cubicBezTo>
                      <a:pt x="170" y="152"/>
                      <a:pt x="170" y="143"/>
                      <a:pt x="161" y="134"/>
                    </a:cubicBezTo>
                    <a:cubicBezTo>
                      <a:pt x="152" y="99"/>
                      <a:pt x="134" y="63"/>
                      <a:pt x="117" y="36"/>
                    </a:cubicBezTo>
                    <a:cubicBezTo>
                      <a:pt x="108" y="18"/>
                      <a:pt x="90"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8"/>
              <p:cNvSpPr/>
              <p:nvPr/>
            </p:nvSpPr>
            <p:spPr>
              <a:xfrm flipH="1">
                <a:off x="1530873" y="3771574"/>
                <a:ext cx="15605" cy="29848"/>
              </a:xfrm>
              <a:custGeom>
                <a:avLst/>
                <a:gdLst/>
                <a:ahLst/>
                <a:cxnLst/>
                <a:rect l="l" t="t" r="r" b="b"/>
                <a:pathLst>
                  <a:path w="126" h="241" extrusionOk="0">
                    <a:moveTo>
                      <a:pt x="63" y="0"/>
                    </a:moveTo>
                    <a:cubicBezTo>
                      <a:pt x="45" y="0"/>
                      <a:pt x="28" y="9"/>
                      <a:pt x="19" y="18"/>
                    </a:cubicBezTo>
                    <a:cubicBezTo>
                      <a:pt x="10" y="27"/>
                      <a:pt x="1" y="45"/>
                      <a:pt x="1" y="63"/>
                    </a:cubicBezTo>
                    <a:lnTo>
                      <a:pt x="1" y="178"/>
                    </a:lnTo>
                    <a:cubicBezTo>
                      <a:pt x="1" y="196"/>
                      <a:pt x="10" y="214"/>
                      <a:pt x="19" y="223"/>
                    </a:cubicBezTo>
                    <a:cubicBezTo>
                      <a:pt x="28" y="241"/>
                      <a:pt x="45" y="241"/>
                      <a:pt x="63" y="241"/>
                    </a:cubicBezTo>
                    <a:cubicBezTo>
                      <a:pt x="81" y="241"/>
                      <a:pt x="99" y="241"/>
                      <a:pt x="108" y="223"/>
                    </a:cubicBezTo>
                    <a:cubicBezTo>
                      <a:pt x="117" y="214"/>
                      <a:pt x="126" y="196"/>
                      <a:pt x="126" y="178"/>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8"/>
              <p:cNvSpPr/>
              <p:nvPr/>
            </p:nvSpPr>
            <p:spPr>
              <a:xfrm flipH="1">
                <a:off x="1534217" y="3595831"/>
                <a:ext cx="15481" cy="24398"/>
              </a:xfrm>
              <a:custGeom>
                <a:avLst/>
                <a:gdLst/>
                <a:ahLst/>
                <a:cxnLst/>
                <a:rect l="l" t="t" r="r" b="b"/>
                <a:pathLst>
                  <a:path w="125" h="197" extrusionOk="0">
                    <a:moveTo>
                      <a:pt x="62" y="1"/>
                    </a:moveTo>
                    <a:cubicBezTo>
                      <a:pt x="54" y="1"/>
                      <a:pt x="36" y="10"/>
                      <a:pt x="18" y="18"/>
                    </a:cubicBezTo>
                    <a:cubicBezTo>
                      <a:pt x="9" y="27"/>
                      <a:pt x="0" y="45"/>
                      <a:pt x="0" y="63"/>
                    </a:cubicBezTo>
                    <a:lnTo>
                      <a:pt x="0" y="134"/>
                    </a:lnTo>
                    <a:cubicBezTo>
                      <a:pt x="0" y="152"/>
                      <a:pt x="9" y="170"/>
                      <a:pt x="18" y="179"/>
                    </a:cubicBezTo>
                    <a:cubicBezTo>
                      <a:pt x="27" y="188"/>
                      <a:pt x="36" y="188"/>
                      <a:pt x="45" y="188"/>
                    </a:cubicBezTo>
                    <a:cubicBezTo>
                      <a:pt x="54" y="197"/>
                      <a:pt x="54" y="197"/>
                      <a:pt x="62" y="197"/>
                    </a:cubicBezTo>
                    <a:cubicBezTo>
                      <a:pt x="80" y="197"/>
                      <a:pt x="98" y="188"/>
                      <a:pt x="107" y="179"/>
                    </a:cubicBezTo>
                    <a:cubicBezTo>
                      <a:pt x="116" y="170"/>
                      <a:pt x="125" y="152"/>
                      <a:pt x="125" y="134"/>
                    </a:cubicBezTo>
                    <a:lnTo>
                      <a:pt x="125" y="63"/>
                    </a:lnTo>
                    <a:cubicBezTo>
                      <a:pt x="125" y="45"/>
                      <a:pt x="116" y="27"/>
                      <a:pt x="107" y="18"/>
                    </a:cubicBezTo>
                    <a:cubicBezTo>
                      <a:pt x="107" y="10"/>
                      <a:pt x="98" y="10"/>
                      <a:pt x="89" y="10"/>
                    </a:cubicBezTo>
                    <a:cubicBezTo>
                      <a:pt x="80" y="1"/>
                      <a:pt x="71"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8"/>
              <p:cNvSpPr/>
              <p:nvPr/>
            </p:nvSpPr>
            <p:spPr>
              <a:xfrm flipH="1">
                <a:off x="1593789" y="3771574"/>
                <a:ext cx="22293" cy="33192"/>
              </a:xfrm>
              <a:custGeom>
                <a:avLst/>
                <a:gdLst/>
                <a:ahLst/>
                <a:cxnLst/>
                <a:rect l="l" t="t" r="r" b="b"/>
                <a:pathLst>
                  <a:path w="180" h="268" extrusionOk="0">
                    <a:moveTo>
                      <a:pt x="45" y="0"/>
                    </a:moveTo>
                    <a:cubicBezTo>
                      <a:pt x="36" y="9"/>
                      <a:pt x="19" y="18"/>
                      <a:pt x="10" y="27"/>
                    </a:cubicBezTo>
                    <a:cubicBezTo>
                      <a:pt x="1" y="45"/>
                      <a:pt x="1" y="63"/>
                      <a:pt x="1" y="80"/>
                    </a:cubicBezTo>
                    <a:cubicBezTo>
                      <a:pt x="19" y="125"/>
                      <a:pt x="36" y="178"/>
                      <a:pt x="54" y="223"/>
                    </a:cubicBezTo>
                    <a:cubicBezTo>
                      <a:pt x="54" y="241"/>
                      <a:pt x="63" y="250"/>
                      <a:pt x="81" y="259"/>
                    </a:cubicBezTo>
                    <a:cubicBezTo>
                      <a:pt x="99" y="268"/>
                      <a:pt x="117" y="268"/>
                      <a:pt x="126" y="268"/>
                    </a:cubicBezTo>
                    <a:cubicBezTo>
                      <a:pt x="144" y="259"/>
                      <a:pt x="161" y="250"/>
                      <a:pt x="161" y="241"/>
                    </a:cubicBezTo>
                    <a:cubicBezTo>
                      <a:pt x="170" y="223"/>
                      <a:pt x="179" y="205"/>
                      <a:pt x="170" y="187"/>
                    </a:cubicBezTo>
                    <a:cubicBezTo>
                      <a:pt x="152" y="143"/>
                      <a:pt x="135" y="89"/>
                      <a:pt x="126" y="45"/>
                    </a:cubicBezTo>
                    <a:cubicBezTo>
                      <a:pt x="117" y="27"/>
                      <a:pt x="108"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8"/>
              <p:cNvSpPr/>
              <p:nvPr/>
            </p:nvSpPr>
            <p:spPr>
              <a:xfrm flipH="1">
                <a:off x="1654600" y="3701970"/>
                <a:ext cx="15605" cy="33192"/>
              </a:xfrm>
              <a:custGeom>
                <a:avLst/>
                <a:gdLst/>
                <a:ahLst/>
                <a:cxnLst/>
                <a:rect l="l" t="t" r="r" b="b"/>
                <a:pathLst>
                  <a:path w="126" h="268" extrusionOk="0">
                    <a:moveTo>
                      <a:pt x="63" y="0"/>
                    </a:moveTo>
                    <a:cubicBezTo>
                      <a:pt x="27" y="0"/>
                      <a:pt x="1" y="27"/>
                      <a:pt x="1" y="62"/>
                    </a:cubicBezTo>
                    <a:lnTo>
                      <a:pt x="1" y="205"/>
                    </a:lnTo>
                    <a:cubicBezTo>
                      <a:pt x="1" y="223"/>
                      <a:pt x="10" y="241"/>
                      <a:pt x="18" y="250"/>
                    </a:cubicBezTo>
                    <a:cubicBezTo>
                      <a:pt x="27" y="259"/>
                      <a:pt x="45" y="268"/>
                      <a:pt x="63" y="268"/>
                    </a:cubicBezTo>
                    <a:cubicBezTo>
                      <a:pt x="90" y="268"/>
                      <a:pt x="126" y="241"/>
                      <a:pt x="126" y="205"/>
                    </a:cubicBezTo>
                    <a:lnTo>
                      <a:pt x="126" y="62"/>
                    </a:lnTo>
                    <a:cubicBezTo>
                      <a:pt x="126"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8"/>
              <p:cNvSpPr/>
              <p:nvPr/>
            </p:nvSpPr>
            <p:spPr>
              <a:xfrm flipH="1">
                <a:off x="1670081" y="3832260"/>
                <a:ext cx="15605" cy="33316"/>
              </a:xfrm>
              <a:custGeom>
                <a:avLst/>
                <a:gdLst/>
                <a:ahLst/>
                <a:cxnLst/>
                <a:rect l="l" t="t" r="r" b="b"/>
                <a:pathLst>
                  <a:path w="126" h="269" extrusionOk="0">
                    <a:moveTo>
                      <a:pt x="63" y="1"/>
                    </a:moveTo>
                    <a:cubicBezTo>
                      <a:pt x="28" y="1"/>
                      <a:pt x="1" y="27"/>
                      <a:pt x="1" y="63"/>
                    </a:cubicBezTo>
                    <a:lnTo>
                      <a:pt x="1" y="206"/>
                    </a:lnTo>
                    <a:cubicBezTo>
                      <a:pt x="1" y="224"/>
                      <a:pt x="10" y="242"/>
                      <a:pt x="19" y="251"/>
                    </a:cubicBezTo>
                    <a:cubicBezTo>
                      <a:pt x="28" y="259"/>
                      <a:pt x="45" y="268"/>
                      <a:pt x="63" y="268"/>
                    </a:cubicBezTo>
                    <a:cubicBezTo>
                      <a:pt x="99" y="268"/>
                      <a:pt x="126" y="242"/>
                      <a:pt x="126" y="206"/>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8"/>
              <p:cNvSpPr/>
              <p:nvPr/>
            </p:nvSpPr>
            <p:spPr>
              <a:xfrm flipH="1">
                <a:off x="1707607" y="4116248"/>
                <a:ext cx="18949" cy="15605"/>
              </a:xfrm>
              <a:custGeom>
                <a:avLst/>
                <a:gdLst/>
                <a:ahLst/>
                <a:cxnLst/>
                <a:rect l="l" t="t" r="r" b="b"/>
                <a:pathLst>
                  <a:path w="153" h="126" extrusionOk="0">
                    <a:moveTo>
                      <a:pt x="72" y="0"/>
                    </a:moveTo>
                    <a:cubicBezTo>
                      <a:pt x="1" y="0"/>
                      <a:pt x="1" y="125"/>
                      <a:pt x="72" y="125"/>
                    </a:cubicBezTo>
                    <a:cubicBezTo>
                      <a:pt x="152" y="125"/>
                      <a:pt x="152"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8"/>
              <p:cNvSpPr/>
              <p:nvPr/>
            </p:nvSpPr>
            <p:spPr>
              <a:xfrm flipH="1">
                <a:off x="1633545" y="3947193"/>
                <a:ext cx="15605" cy="48797"/>
              </a:xfrm>
              <a:custGeom>
                <a:avLst/>
                <a:gdLst/>
                <a:ahLst/>
                <a:cxnLst/>
                <a:rect l="l" t="t" r="r" b="b"/>
                <a:pathLst>
                  <a:path w="126" h="394" extrusionOk="0">
                    <a:moveTo>
                      <a:pt x="63" y="0"/>
                    </a:moveTo>
                    <a:cubicBezTo>
                      <a:pt x="27" y="0"/>
                      <a:pt x="0" y="27"/>
                      <a:pt x="0" y="63"/>
                    </a:cubicBezTo>
                    <a:lnTo>
                      <a:pt x="0" y="331"/>
                    </a:lnTo>
                    <a:cubicBezTo>
                      <a:pt x="0" y="357"/>
                      <a:pt x="27" y="393"/>
                      <a:pt x="63" y="393"/>
                    </a:cubicBezTo>
                    <a:cubicBezTo>
                      <a:pt x="98" y="393"/>
                      <a:pt x="125" y="366"/>
                      <a:pt x="125" y="331"/>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8"/>
              <p:cNvSpPr/>
              <p:nvPr/>
            </p:nvSpPr>
            <p:spPr>
              <a:xfrm flipH="1">
                <a:off x="1712066" y="3992522"/>
                <a:ext cx="17834" cy="33192"/>
              </a:xfrm>
              <a:custGeom>
                <a:avLst/>
                <a:gdLst/>
                <a:ahLst/>
                <a:cxnLst/>
                <a:rect l="l" t="t" r="r" b="b"/>
                <a:pathLst>
                  <a:path w="144" h="268" extrusionOk="0">
                    <a:moveTo>
                      <a:pt x="99" y="0"/>
                    </a:moveTo>
                    <a:cubicBezTo>
                      <a:pt x="81" y="0"/>
                      <a:pt x="63" y="0"/>
                      <a:pt x="54" y="9"/>
                    </a:cubicBezTo>
                    <a:cubicBezTo>
                      <a:pt x="37" y="18"/>
                      <a:pt x="28" y="27"/>
                      <a:pt x="28" y="45"/>
                    </a:cubicBezTo>
                    <a:cubicBezTo>
                      <a:pt x="19" y="98"/>
                      <a:pt x="10" y="143"/>
                      <a:pt x="1" y="197"/>
                    </a:cubicBezTo>
                    <a:cubicBezTo>
                      <a:pt x="1" y="205"/>
                      <a:pt x="1" y="223"/>
                      <a:pt x="10" y="241"/>
                    </a:cubicBezTo>
                    <a:cubicBezTo>
                      <a:pt x="10" y="250"/>
                      <a:pt x="28" y="268"/>
                      <a:pt x="46" y="268"/>
                    </a:cubicBezTo>
                    <a:cubicBezTo>
                      <a:pt x="54" y="268"/>
                      <a:pt x="72" y="268"/>
                      <a:pt x="90" y="259"/>
                    </a:cubicBezTo>
                    <a:cubicBezTo>
                      <a:pt x="99" y="250"/>
                      <a:pt x="117" y="241"/>
                      <a:pt x="117" y="223"/>
                    </a:cubicBezTo>
                    <a:cubicBezTo>
                      <a:pt x="126" y="179"/>
                      <a:pt x="135" y="125"/>
                      <a:pt x="144" y="81"/>
                    </a:cubicBezTo>
                    <a:cubicBezTo>
                      <a:pt x="144" y="63"/>
                      <a:pt x="144" y="45"/>
                      <a:pt x="135" y="27"/>
                    </a:cubicBezTo>
                    <a:cubicBezTo>
                      <a:pt x="126" y="18"/>
                      <a:pt x="117" y="9"/>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8"/>
              <p:cNvSpPr/>
              <p:nvPr/>
            </p:nvSpPr>
            <p:spPr>
              <a:xfrm flipH="1">
                <a:off x="1788234" y="4032277"/>
                <a:ext cx="15605" cy="26628"/>
              </a:xfrm>
              <a:custGeom>
                <a:avLst/>
                <a:gdLst/>
                <a:ahLst/>
                <a:cxnLst/>
                <a:rect l="l" t="t" r="r" b="b"/>
                <a:pathLst>
                  <a:path w="126" h="215" extrusionOk="0">
                    <a:moveTo>
                      <a:pt x="63" y="0"/>
                    </a:moveTo>
                    <a:cubicBezTo>
                      <a:pt x="45" y="0"/>
                      <a:pt x="36" y="0"/>
                      <a:pt x="18" y="18"/>
                    </a:cubicBezTo>
                    <a:cubicBezTo>
                      <a:pt x="9" y="27"/>
                      <a:pt x="0" y="45"/>
                      <a:pt x="0" y="54"/>
                    </a:cubicBezTo>
                    <a:lnTo>
                      <a:pt x="0" y="152"/>
                    </a:lnTo>
                    <a:cubicBezTo>
                      <a:pt x="0" y="170"/>
                      <a:pt x="9" y="188"/>
                      <a:pt x="18" y="197"/>
                    </a:cubicBezTo>
                    <a:cubicBezTo>
                      <a:pt x="27" y="206"/>
                      <a:pt x="45" y="215"/>
                      <a:pt x="63" y="215"/>
                    </a:cubicBezTo>
                    <a:cubicBezTo>
                      <a:pt x="80" y="215"/>
                      <a:pt x="98" y="215"/>
                      <a:pt x="107" y="197"/>
                    </a:cubicBezTo>
                    <a:cubicBezTo>
                      <a:pt x="116" y="188"/>
                      <a:pt x="125" y="170"/>
                      <a:pt x="125" y="152"/>
                    </a:cubicBezTo>
                    <a:lnTo>
                      <a:pt x="125" y="54"/>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8"/>
              <p:cNvSpPr/>
              <p:nvPr/>
            </p:nvSpPr>
            <p:spPr>
              <a:xfrm flipH="1">
                <a:off x="1906511" y="4114018"/>
                <a:ext cx="15605" cy="29972"/>
              </a:xfrm>
              <a:custGeom>
                <a:avLst/>
                <a:gdLst/>
                <a:ahLst/>
                <a:cxnLst/>
                <a:rect l="l" t="t" r="r" b="b"/>
                <a:pathLst>
                  <a:path w="126" h="242" extrusionOk="0">
                    <a:moveTo>
                      <a:pt x="63" y="1"/>
                    </a:moveTo>
                    <a:cubicBezTo>
                      <a:pt x="45" y="1"/>
                      <a:pt x="36" y="1"/>
                      <a:pt x="18" y="18"/>
                    </a:cubicBezTo>
                    <a:cubicBezTo>
                      <a:pt x="10" y="27"/>
                      <a:pt x="1" y="45"/>
                      <a:pt x="1" y="54"/>
                    </a:cubicBezTo>
                    <a:lnTo>
                      <a:pt x="1" y="179"/>
                    </a:lnTo>
                    <a:cubicBezTo>
                      <a:pt x="1" y="197"/>
                      <a:pt x="10" y="215"/>
                      <a:pt x="18" y="224"/>
                    </a:cubicBezTo>
                    <a:cubicBezTo>
                      <a:pt x="36" y="233"/>
                      <a:pt x="54" y="241"/>
                      <a:pt x="63" y="241"/>
                    </a:cubicBezTo>
                    <a:cubicBezTo>
                      <a:pt x="81" y="241"/>
                      <a:pt x="99" y="233"/>
                      <a:pt x="108" y="224"/>
                    </a:cubicBezTo>
                    <a:cubicBezTo>
                      <a:pt x="117" y="215"/>
                      <a:pt x="126" y="197"/>
                      <a:pt x="126" y="179"/>
                    </a:cubicBezTo>
                    <a:lnTo>
                      <a:pt x="126" y="54"/>
                    </a:lnTo>
                    <a:cubicBezTo>
                      <a:pt x="126" y="45"/>
                      <a:pt x="117" y="27"/>
                      <a:pt x="108" y="18"/>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8"/>
              <p:cNvSpPr/>
              <p:nvPr/>
            </p:nvSpPr>
            <p:spPr>
              <a:xfrm flipH="1">
                <a:off x="1927441" y="4010108"/>
                <a:ext cx="15605" cy="48797"/>
              </a:xfrm>
              <a:custGeom>
                <a:avLst/>
                <a:gdLst/>
                <a:ahLst/>
                <a:cxnLst/>
                <a:rect l="l" t="t" r="r" b="b"/>
                <a:pathLst>
                  <a:path w="126" h="394" extrusionOk="0">
                    <a:moveTo>
                      <a:pt x="63" y="1"/>
                    </a:moveTo>
                    <a:cubicBezTo>
                      <a:pt x="27" y="10"/>
                      <a:pt x="0" y="28"/>
                      <a:pt x="0" y="63"/>
                    </a:cubicBezTo>
                    <a:lnTo>
                      <a:pt x="0" y="331"/>
                    </a:lnTo>
                    <a:cubicBezTo>
                      <a:pt x="0" y="367"/>
                      <a:pt x="27" y="394"/>
                      <a:pt x="63" y="394"/>
                    </a:cubicBezTo>
                    <a:cubicBezTo>
                      <a:pt x="98" y="394"/>
                      <a:pt x="125" y="367"/>
                      <a:pt x="125" y="331"/>
                    </a:cubicBezTo>
                    <a:lnTo>
                      <a:pt x="125" y="63"/>
                    </a:lnTo>
                    <a:cubicBezTo>
                      <a:pt x="125" y="37"/>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8"/>
              <p:cNvSpPr/>
              <p:nvPr/>
            </p:nvSpPr>
            <p:spPr>
              <a:xfrm flipH="1">
                <a:off x="1572859" y="3866319"/>
                <a:ext cx="15605" cy="48921"/>
              </a:xfrm>
              <a:custGeom>
                <a:avLst/>
                <a:gdLst/>
                <a:ahLst/>
                <a:cxnLst/>
                <a:rect l="l" t="t" r="r" b="b"/>
                <a:pathLst>
                  <a:path w="126" h="395" extrusionOk="0">
                    <a:moveTo>
                      <a:pt x="74" y="1"/>
                    </a:moveTo>
                    <a:cubicBezTo>
                      <a:pt x="71" y="1"/>
                      <a:pt x="67" y="1"/>
                      <a:pt x="63" y="2"/>
                    </a:cubicBezTo>
                    <a:cubicBezTo>
                      <a:pt x="28" y="2"/>
                      <a:pt x="1" y="29"/>
                      <a:pt x="1" y="56"/>
                    </a:cubicBezTo>
                    <a:lnTo>
                      <a:pt x="1" y="332"/>
                    </a:lnTo>
                    <a:cubicBezTo>
                      <a:pt x="1" y="359"/>
                      <a:pt x="28" y="395"/>
                      <a:pt x="63" y="395"/>
                    </a:cubicBezTo>
                    <a:cubicBezTo>
                      <a:pt x="99" y="386"/>
                      <a:pt x="126" y="359"/>
                      <a:pt x="126" y="332"/>
                    </a:cubicBezTo>
                    <a:lnTo>
                      <a:pt x="126" y="56"/>
                    </a:lnTo>
                    <a:cubicBezTo>
                      <a:pt x="126" y="32"/>
                      <a:pt x="104"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8"/>
              <p:cNvSpPr/>
              <p:nvPr/>
            </p:nvSpPr>
            <p:spPr>
              <a:xfrm flipH="1">
                <a:off x="1459040" y="3796963"/>
                <a:ext cx="14490" cy="48673"/>
              </a:xfrm>
              <a:custGeom>
                <a:avLst/>
                <a:gdLst/>
                <a:ahLst/>
                <a:cxnLst/>
                <a:rect l="l" t="t" r="r" b="b"/>
                <a:pathLst>
                  <a:path w="117" h="393" extrusionOk="0">
                    <a:moveTo>
                      <a:pt x="54" y="0"/>
                    </a:moveTo>
                    <a:cubicBezTo>
                      <a:pt x="27" y="0"/>
                      <a:pt x="1" y="27"/>
                      <a:pt x="1" y="63"/>
                    </a:cubicBezTo>
                    <a:lnTo>
                      <a:pt x="1" y="330"/>
                    </a:lnTo>
                    <a:cubicBezTo>
                      <a:pt x="1" y="357"/>
                      <a:pt x="27" y="393"/>
                      <a:pt x="54" y="393"/>
                    </a:cubicBezTo>
                    <a:cubicBezTo>
                      <a:pt x="90" y="393"/>
                      <a:pt x="117" y="366"/>
                      <a:pt x="117" y="330"/>
                    </a:cubicBezTo>
                    <a:lnTo>
                      <a:pt x="117" y="63"/>
                    </a:lnTo>
                    <a:cubicBezTo>
                      <a:pt x="117"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8"/>
              <p:cNvSpPr/>
              <p:nvPr/>
            </p:nvSpPr>
            <p:spPr>
              <a:xfrm flipH="1">
                <a:off x="1423619" y="3675342"/>
                <a:ext cx="15605" cy="48797"/>
              </a:xfrm>
              <a:custGeom>
                <a:avLst/>
                <a:gdLst/>
                <a:ahLst/>
                <a:cxnLst/>
                <a:rect l="l" t="t" r="r" b="b"/>
                <a:pathLst>
                  <a:path w="126" h="394" extrusionOk="0">
                    <a:moveTo>
                      <a:pt x="63" y="1"/>
                    </a:moveTo>
                    <a:cubicBezTo>
                      <a:pt x="27" y="1"/>
                      <a:pt x="0" y="28"/>
                      <a:pt x="0" y="63"/>
                    </a:cubicBezTo>
                    <a:lnTo>
                      <a:pt x="0" y="331"/>
                    </a:lnTo>
                    <a:cubicBezTo>
                      <a:pt x="0" y="358"/>
                      <a:pt x="27" y="393"/>
                      <a:pt x="63" y="393"/>
                    </a:cubicBezTo>
                    <a:cubicBezTo>
                      <a:pt x="89" y="393"/>
                      <a:pt x="125" y="367"/>
                      <a:pt x="125" y="331"/>
                    </a:cubicBezTo>
                    <a:lnTo>
                      <a:pt x="125" y="63"/>
                    </a:lnTo>
                    <a:cubicBezTo>
                      <a:pt x="125" y="28"/>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8"/>
              <p:cNvSpPr/>
              <p:nvPr/>
            </p:nvSpPr>
            <p:spPr>
              <a:xfrm flipH="1">
                <a:off x="1464614" y="3583693"/>
                <a:ext cx="15481" cy="48797"/>
              </a:xfrm>
              <a:custGeom>
                <a:avLst/>
                <a:gdLst/>
                <a:ahLst/>
                <a:cxnLst/>
                <a:rect l="l" t="t" r="r" b="b"/>
                <a:pathLst>
                  <a:path w="125" h="394" extrusionOk="0">
                    <a:moveTo>
                      <a:pt x="63" y="0"/>
                    </a:moveTo>
                    <a:cubicBezTo>
                      <a:pt x="27" y="0"/>
                      <a:pt x="0" y="27"/>
                      <a:pt x="0" y="63"/>
                    </a:cubicBezTo>
                    <a:lnTo>
                      <a:pt x="0" y="331"/>
                    </a:lnTo>
                    <a:cubicBezTo>
                      <a:pt x="0" y="357"/>
                      <a:pt x="27" y="393"/>
                      <a:pt x="63" y="393"/>
                    </a:cubicBezTo>
                    <a:cubicBezTo>
                      <a:pt x="98" y="384"/>
                      <a:pt x="125" y="366"/>
                      <a:pt x="125" y="331"/>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8"/>
              <p:cNvSpPr/>
              <p:nvPr/>
            </p:nvSpPr>
            <p:spPr>
              <a:xfrm flipH="1">
                <a:off x="1845700" y="4022369"/>
                <a:ext cx="15605" cy="43224"/>
              </a:xfrm>
              <a:custGeom>
                <a:avLst/>
                <a:gdLst/>
                <a:ahLst/>
                <a:cxnLst/>
                <a:rect l="l" t="t" r="r" b="b"/>
                <a:pathLst>
                  <a:path w="126" h="349" extrusionOk="0">
                    <a:moveTo>
                      <a:pt x="63" y="0"/>
                    </a:moveTo>
                    <a:cubicBezTo>
                      <a:pt x="27" y="9"/>
                      <a:pt x="0" y="27"/>
                      <a:pt x="0" y="63"/>
                    </a:cubicBezTo>
                    <a:lnTo>
                      <a:pt x="0" y="286"/>
                    </a:lnTo>
                    <a:cubicBezTo>
                      <a:pt x="0" y="312"/>
                      <a:pt x="27" y="348"/>
                      <a:pt x="63" y="348"/>
                    </a:cubicBezTo>
                    <a:cubicBezTo>
                      <a:pt x="98" y="348"/>
                      <a:pt x="125" y="321"/>
                      <a:pt x="125" y="286"/>
                    </a:cubicBezTo>
                    <a:lnTo>
                      <a:pt x="125" y="63"/>
                    </a:lnTo>
                    <a:cubicBezTo>
                      <a:pt x="125" y="36"/>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8"/>
              <p:cNvSpPr/>
              <p:nvPr/>
            </p:nvSpPr>
            <p:spPr>
              <a:xfrm flipH="1">
                <a:off x="1776096" y="3940505"/>
                <a:ext cx="15605" cy="34430"/>
              </a:xfrm>
              <a:custGeom>
                <a:avLst/>
                <a:gdLst/>
                <a:ahLst/>
                <a:cxnLst/>
                <a:rect l="l" t="t" r="r" b="b"/>
                <a:pathLst>
                  <a:path w="126" h="278" extrusionOk="0">
                    <a:moveTo>
                      <a:pt x="63" y="1"/>
                    </a:moveTo>
                    <a:cubicBezTo>
                      <a:pt x="27" y="10"/>
                      <a:pt x="0" y="28"/>
                      <a:pt x="0" y="63"/>
                    </a:cubicBezTo>
                    <a:lnTo>
                      <a:pt x="0" y="215"/>
                    </a:lnTo>
                    <a:cubicBezTo>
                      <a:pt x="0" y="224"/>
                      <a:pt x="9" y="242"/>
                      <a:pt x="18" y="260"/>
                    </a:cubicBezTo>
                    <a:cubicBezTo>
                      <a:pt x="27" y="269"/>
                      <a:pt x="45" y="278"/>
                      <a:pt x="63" y="278"/>
                    </a:cubicBezTo>
                    <a:cubicBezTo>
                      <a:pt x="98" y="269"/>
                      <a:pt x="125" y="251"/>
                      <a:pt x="125" y="215"/>
                    </a:cubicBezTo>
                    <a:lnTo>
                      <a:pt x="125" y="63"/>
                    </a:lnTo>
                    <a:cubicBezTo>
                      <a:pt x="125" y="46"/>
                      <a:pt x="116" y="37"/>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8"/>
              <p:cNvSpPr/>
              <p:nvPr/>
            </p:nvSpPr>
            <p:spPr>
              <a:xfrm flipH="1">
                <a:off x="1698814" y="4270936"/>
                <a:ext cx="14490" cy="33687"/>
              </a:xfrm>
              <a:custGeom>
                <a:avLst/>
                <a:gdLst/>
                <a:ahLst/>
                <a:cxnLst/>
                <a:rect l="l" t="t" r="r" b="b"/>
                <a:pathLst>
                  <a:path w="117" h="272" extrusionOk="0">
                    <a:moveTo>
                      <a:pt x="63" y="0"/>
                    </a:moveTo>
                    <a:cubicBezTo>
                      <a:pt x="27" y="0"/>
                      <a:pt x="1" y="27"/>
                      <a:pt x="1" y="63"/>
                    </a:cubicBezTo>
                    <a:lnTo>
                      <a:pt x="1" y="214"/>
                    </a:lnTo>
                    <a:cubicBezTo>
                      <a:pt x="1" y="223"/>
                      <a:pt x="1" y="241"/>
                      <a:pt x="19" y="250"/>
                    </a:cubicBezTo>
                    <a:cubicBezTo>
                      <a:pt x="25" y="263"/>
                      <a:pt x="36" y="271"/>
                      <a:pt x="49" y="271"/>
                    </a:cubicBezTo>
                    <a:cubicBezTo>
                      <a:pt x="54" y="271"/>
                      <a:pt x="58" y="270"/>
                      <a:pt x="63" y="268"/>
                    </a:cubicBezTo>
                    <a:cubicBezTo>
                      <a:pt x="90" y="268"/>
                      <a:pt x="117" y="241"/>
                      <a:pt x="117" y="214"/>
                    </a:cubicBezTo>
                    <a:lnTo>
                      <a:pt x="117" y="63"/>
                    </a:lnTo>
                    <a:cubicBezTo>
                      <a:pt x="117" y="45"/>
                      <a:pt x="117" y="36"/>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8"/>
              <p:cNvSpPr/>
              <p:nvPr/>
            </p:nvSpPr>
            <p:spPr>
              <a:xfrm flipH="1">
                <a:off x="1763959" y="4291495"/>
                <a:ext cx="15605" cy="33687"/>
              </a:xfrm>
              <a:custGeom>
                <a:avLst/>
                <a:gdLst/>
                <a:ahLst/>
                <a:cxnLst/>
                <a:rect l="l" t="t" r="r" b="b"/>
                <a:pathLst>
                  <a:path w="126" h="272" extrusionOk="0">
                    <a:moveTo>
                      <a:pt x="77" y="0"/>
                    </a:moveTo>
                    <a:cubicBezTo>
                      <a:pt x="72" y="0"/>
                      <a:pt x="68" y="1"/>
                      <a:pt x="63" y="4"/>
                    </a:cubicBezTo>
                    <a:cubicBezTo>
                      <a:pt x="36" y="4"/>
                      <a:pt x="0" y="31"/>
                      <a:pt x="0" y="57"/>
                    </a:cubicBezTo>
                    <a:lnTo>
                      <a:pt x="0" y="209"/>
                    </a:lnTo>
                    <a:cubicBezTo>
                      <a:pt x="0" y="227"/>
                      <a:pt x="9" y="236"/>
                      <a:pt x="18" y="254"/>
                    </a:cubicBezTo>
                    <a:cubicBezTo>
                      <a:pt x="36" y="263"/>
                      <a:pt x="54" y="271"/>
                      <a:pt x="63" y="271"/>
                    </a:cubicBezTo>
                    <a:cubicBezTo>
                      <a:pt x="99" y="271"/>
                      <a:pt x="125" y="245"/>
                      <a:pt x="125" y="209"/>
                    </a:cubicBezTo>
                    <a:lnTo>
                      <a:pt x="125" y="57"/>
                    </a:lnTo>
                    <a:cubicBezTo>
                      <a:pt x="125" y="48"/>
                      <a:pt x="116" y="31"/>
                      <a:pt x="108" y="22"/>
                    </a:cubicBezTo>
                    <a:cubicBezTo>
                      <a:pt x="101" y="9"/>
                      <a:pt x="90" y="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8"/>
              <p:cNvSpPr/>
              <p:nvPr/>
            </p:nvSpPr>
            <p:spPr>
              <a:xfrm flipH="1">
                <a:off x="1841365" y="4284188"/>
                <a:ext cx="15605" cy="34306"/>
              </a:xfrm>
              <a:custGeom>
                <a:avLst/>
                <a:gdLst/>
                <a:ahLst/>
                <a:cxnLst/>
                <a:rect l="l" t="t" r="r" b="b"/>
                <a:pathLst>
                  <a:path w="126" h="277" extrusionOk="0">
                    <a:moveTo>
                      <a:pt x="63" y="0"/>
                    </a:moveTo>
                    <a:cubicBezTo>
                      <a:pt x="28" y="9"/>
                      <a:pt x="1" y="27"/>
                      <a:pt x="1" y="63"/>
                    </a:cubicBezTo>
                    <a:lnTo>
                      <a:pt x="1" y="215"/>
                    </a:lnTo>
                    <a:cubicBezTo>
                      <a:pt x="1" y="232"/>
                      <a:pt x="10" y="241"/>
                      <a:pt x="19" y="259"/>
                    </a:cubicBezTo>
                    <a:cubicBezTo>
                      <a:pt x="28" y="268"/>
                      <a:pt x="46" y="277"/>
                      <a:pt x="63" y="277"/>
                    </a:cubicBezTo>
                    <a:cubicBezTo>
                      <a:pt x="99" y="268"/>
                      <a:pt x="126" y="250"/>
                      <a:pt x="126" y="215"/>
                    </a:cubicBezTo>
                    <a:lnTo>
                      <a:pt x="126" y="63"/>
                    </a:lnTo>
                    <a:cubicBezTo>
                      <a:pt x="126" y="54"/>
                      <a:pt x="117" y="36"/>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8"/>
              <p:cNvSpPr/>
              <p:nvPr/>
            </p:nvSpPr>
            <p:spPr>
              <a:xfrm flipH="1">
                <a:off x="1906511" y="4235515"/>
                <a:ext cx="15605" cy="33316"/>
              </a:xfrm>
              <a:custGeom>
                <a:avLst/>
                <a:gdLst/>
                <a:ahLst/>
                <a:cxnLst/>
                <a:rect l="l" t="t" r="r" b="b"/>
                <a:pathLst>
                  <a:path w="126" h="269" extrusionOk="0">
                    <a:moveTo>
                      <a:pt x="63" y="1"/>
                    </a:moveTo>
                    <a:cubicBezTo>
                      <a:pt x="27" y="1"/>
                      <a:pt x="1" y="28"/>
                      <a:pt x="1" y="63"/>
                    </a:cubicBezTo>
                    <a:lnTo>
                      <a:pt x="1" y="206"/>
                    </a:lnTo>
                    <a:cubicBezTo>
                      <a:pt x="1" y="224"/>
                      <a:pt x="10" y="242"/>
                      <a:pt x="18" y="251"/>
                    </a:cubicBezTo>
                    <a:cubicBezTo>
                      <a:pt x="27" y="260"/>
                      <a:pt x="45" y="269"/>
                      <a:pt x="63" y="269"/>
                    </a:cubicBezTo>
                    <a:cubicBezTo>
                      <a:pt x="99" y="269"/>
                      <a:pt x="126" y="242"/>
                      <a:pt x="126" y="206"/>
                    </a:cubicBezTo>
                    <a:lnTo>
                      <a:pt x="126" y="63"/>
                    </a:lnTo>
                    <a:cubicBezTo>
                      <a:pt x="126" y="45"/>
                      <a:pt x="117" y="28"/>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8"/>
              <p:cNvSpPr/>
              <p:nvPr/>
            </p:nvSpPr>
            <p:spPr>
              <a:xfrm flipH="1">
                <a:off x="1949610" y="4284188"/>
                <a:ext cx="14490" cy="34306"/>
              </a:xfrm>
              <a:custGeom>
                <a:avLst/>
                <a:gdLst/>
                <a:ahLst/>
                <a:cxnLst/>
                <a:rect l="l" t="t" r="r" b="b"/>
                <a:pathLst>
                  <a:path w="117" h="277" extrusionOk="0">
                    <a:moveTo>
                      <a:pt x="63" y="0"/>
                    </a:moveTo>
                    <a:cubicBezTo>
                      <a:pt x="27" y="9"/>
                      <a:pt x="1" y="27"/>
                      <a:pt x="1" y="63"/>
                    </a:cubicBezTo>
                    <a:lnTo>
                      <a:pt x="1" y="215"/>
                    </a:lnTo>
                    <a:cubicBezTo>
                      <a:pt x="1" y="232"/>
                      <a:pt x="1" y="241"/>
                      <a:pt x="18" y="259"/>
                    </a:cubicBezTo>
                    <a:cubicBezTo>
                      <a:pt x="27" y="268"/>
                      <a:pt x="45" y="277"/>
                      <a:pt x="63" y="277"/>
                    </a:cubicBezTo>
                    <a:cubicBezTo>
                      <a:pt x="90" y="268"/>
                      <a:pt x="117" y="250"/>
                      <a:pt x="117" y="215"/>
                    </a:cubicBezTo>
                    <a:lnTo>
                      <a:pt x="117" y="63"/>
                    </a:lnTo>
                    <a:cubicBezTo>
                      <a:pt x="117" y="54"/>
                      <a:pt x="117" y="36"/>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8"/>
              <p:cNvSpPr/>
              <p:nvPr/>
            </p:nvSpPr>
            <p:spPr>
              <a:xfrm flipH="1">
                <a:off x="2013641" y="4224492"/>
                <a:ext cx="15605" cy="33316"/>
              </a:xfrm>
              <a:custGeom>
                <a:avLst/>
                <a:gdLst/>
                <a:ahLst/>
                <a:cxnLst/>
                <a:rect l="l" t="t" r="r" b="b"/>
                <a:pathLst>
                  <a:path w="126" h="269" extrusionOk="0">
                    <a:moveTo>
                      <a:pt x="63" y="1"/>
                    </a:moveTo>
                    <a:cubicBezTo>
                      <a:pt x="27" y="1"/>
                      <a:pt x="0" y="27"/>
                      <a:pt x="0" y="63"/>
                    </a:cubicBezTo>
                    <a:lnTo>
                      <a:pt x="0" y="206"/>
                    </a:lnTo>
                    <a:cubicBezTo>
                      <a:pt x="0" y="224"/>
                      <a:pt x="9" y="242"/>
                      <a:pt x="18" y="250"/>
                    </a:cubicBezTo>
                    <a:cubicBezTo>
                      <a:pt x="27" y="259"/>
                      <a:pt x="45" y="268"/>
                      <a:pt x="63" y="268"/>
                    </a:cubicBezTo>
                    <a:cubicBezTo>
                      <a:pt x="90" y="268"/>
                      <a:pt x="125" y="242"/>
                      <a:pt x="125" y="206"/>
                    </a:cubicBezTo>
                    <a:lnTo>
                      <a:pt x="125" y="63"/>
                    </a:lnTo>
                    <a:cubicBezTo>
                      <a:pt x="125" y="45"/>
                      <a:pt x="116" y="27"/>
                      <a:pt x="107" y="19"/>
                    </a:cubicBezTo>
                    <a:cubicBezTo>
                      <a:pt x="90"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8"/>
              <p:cNvSpPr/>
              <p:nvPr/>
            </p:nvSpPr>
            <p:spPr>
              <a:xfrm flipH="1">
                <a:off x="1967321" y="4024475"/>
                <a:ext cx="15605" cy="33811"/>
              </a:xfrm>
              <a:custGeom>
                <a:avLst/>
                <a:gdLst/>
                <a:ahLst/>
                <a:cxnLst/>
                <a:rect l="l" t="t" r="r" b="b"/>
                <a:pathLst>
                  <a:path w="126" h="273" extrusionOk="0">
                    <a:moveTo>
                      <a:pt x="63" y="1"/>
                    </a:moveTo>
                    <a:cubicBezTo>
                      <a:pt x="28" y="1"/>
                      <a:pt x="1" y="28"/>
                      <a:pt x="1" y="63"/>
                    </a:cubicBezTo>
                    <a:lnTo>
                      <a:pt x="1" y="215"/>
                    </a:lnTo>
                    <a:cubicBezTo>
                      <a:pt x="1" y="224"/>
                      <a:pt x="10" y="242"/>
                      <a:pt x="19" y="251"/>
                    </a:cubicBezTo>
                    <a:cubicBezTo>
                      <a:pt x="25" y="264"/>
                      <a:pt x="37" y="272"/>
                      <a:pt x="49" y="272"/>
                    </a:cubicBezTo>
                    <a:cubicBezTo>
                      <a:pt x="54" y="272"/>
                      <a:pt x="59" y="271"/>
                      <a:pt x="63" y="269"/>
                    </a:cubicBezTo>
                    <a:cubicBezTo>
                      <a:pt x="99" y="269"/>
                      <a:pt x="126" y="242"/>
                      <a:pt x="126" y="215"/>
                    </a:cubicBezTo>
                    <a:lnTo>
                      <a:pt x="126" y="63"/>
                    </a:lnTo>
                    <a:cubicBezTo>
                      <a:pt x="126" y="46"/>
                      <a:pt x="117" y="3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8"/>
              <p:cNvSpPr/>
              <p:nvPr/>
            </p:nvSpPr>
            <p:spPr>
              <a:xfrm flipH="1">
                <a:off x="1697699" y="3914001"/>
                <a:ext cx="15605" cy="36660"/>
              </a:xfrm>
              <a:custGeom>
                <a:avLst/>
                <a:gdLst/>
                <a:ahLst/>
                <a:cxnLst/>
                <a:rect l="l" t="t" r="r" b="b"/>
                <a:pathLst>
                  <a:path w="126" h="296" extrusionOk="0">
                    <a:moveTo>
                      <a:pt x="63" y="1"/>
                    </a:moveTo>
                    <a:cubicBezTo>
                      <a:pt x="36" y="1"/>
                      <a:pt x="1" y="28"/>
                      <a:pt x="1" y="63"/>
                    </a:cubicBezTo>
                    <a:lnTo>
                      <a:pt x="1" y="233"/>
                    </a:lnTo>
                    <a:cubicBezTo>
                      <a:pt x="1" y="260"/>
                      <a:pt x="36" y="295"/>
                      <a:pt x="63" y="295"/>
                    </a:cubicBezTo>
                    <a:cubicBezTo>
                      <a:pt x="99" y="286"/>
                      <a:pt x="126" y="268"/>
                      <a:pt x="126" y="233"/>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flipH="1">
                <a:off x="1739685" y="3786807"/>
                <a:ext cx="15605" cy="54494"/>
              </a:xfrm>
              <a:custGeom>
                <a:avLst/>
                <a:gdLst/>
                <a:ahLst/>
                <a:cxnLst/>
                <a:rect l="l" t="t" r="r" b="b"/>
                <a:pathLst>
                  <a:path w="126" h="440" extrusionOk="0">
                    <a:moveTo>
                      <a:pt x="74" y="1"/>
                    </a:moveTo>
                    <a:cubicBezTo>
                      <a:pt x="71" y="1"/>
                      <a:pt x="67" y="1"/>
                      <a:pt x="63" y="2"/>
                    </a:cubicBezTo>
                    <a:cubicBezTo>
                      <a:pt x="27" y="2"/>
                      <a:pt x="1" y="29"/>
                      <a:pt x="1" y="55"/>
                    </a:cubicBezTo>
                    <a:lnTo>
                      <a:pt x="1" y="377"/>
                    </a:lnTo>
                    <a:cubicBezTo>
                      <a:pt x="1" y="412"/>
                      <a:pt x="27" y="439"/>
                      <a:pt x="63" y="439"/>
                    </a:cubicBezTo>
                    <a:cubicBezTo>
                      <a:pt x="99" y="439"/>
                      <a:pt x="126" y="412"/>
                      <a:pt x="126" y="377"/>
                    </a:cubicBezTo>
                    <a:lnTo>
                      <a:pt x="126" y="55"/>
                    </a:lnTo>
                    <a:cubicBezTo>
                      <a:pt x="126" y="32"/>
                      <a:pt x="104"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8"/>
              <p:cNvSpPr/>
              <p:nvPr/>
            </p:nvSpPr>
            <p:spPr>
              <a:xfrm flipH="1">
                <a:off x="1793807" y="3717327"/>
                <a:ext cx="15605" cy="26752"/>
              </a:xfrm>
              <a:custGeom>
                <a:avLst/>
                <a:gdLst/>
                <a:ahLst/>
                <a:cxnLst/>
                <a:rect l="l" t="t" r="r" b="b"/>
                <a:pathLst>
                  <a:path w="126" h="216" extrusionOk="0">
                    <a:moveTo>
                      <a:pt x="63" y="1"/>
                    </a:moveTo>
                    <a:cubicBezTo>
                      <a:pt x="45" y="1"/>
                      <a:pt x="27" y="1"/>
                      <a:pt x="18" y="19"/>
                    </a:cubicBezTo>
                    <a:cubicBezTo>
                      <a:pt x="10" y="28"/>
                      <a:pt x="1" y="46"/>
                      <a:pt x="1" y="54"/>
                    </a:cubicBezTo>
                    <a:lnTo>
                      <a:pt x="1" y="153"/>
                    </a:lnTo>
                    <a:cubicBezTo>
                      <a:pt x="1" y="170"/>
                      <a:pt x="10" y="188"/>
                      <a:pt x="18" y="197"/>
                    </a:cubicBezTo>
                    <a:cubicBezTo>
                      <a:pt x="27" y="206"/>
                      <a:pt x="45" y="215"/>
                      <a:pt x="63" y="215"/>
                    </a:cubicBezTo>
                    <a:cubicBezTo>
                      <a:pt x="72" y="215"/>
                      <a:pt x="90" y="215"/>
                      <a:pt x="108" y="197"/>
                    </a:cubicBezTo>
                    <a:cubicBezTo>
                      <a:pt x="117" y="188"/>
                      <a:pt x="125" y="170"/>
                      <a:pt x="125" y="153"/>
                    </a:cubicBezTo>
                    <a:lnTo>
                      <a:pt x="125" y="54"/>
                    </a:lnTo>
                    <a:cubicBezTo>
                      <a:pt x="125" y="46"/>
                      <a:pt x="117" y="28"/>
                      <a:pt x="108" y="19"/>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8"/>
              <p:cNvSpPr/>
              <p:nvPr/>
            </p:nvSpPr>
            <p:spPr>
              <a:xfrm flipH="1">
                <a:off x="1684447" y="3762656"/>
                <a:ext cx="18825" cy="27123"/>
              </a:xfrm>
              <a:custGeom>
                <a:avLst/>
                <a:gdLst/>
                <a:ahLst/>
                <a:cxnLst/>
                <a:rect l="l" t="t" r="r" b="b"/>
                <a:pathLst>
                  <a:path w="152" h="219" extrusionOk="0">
                    <a:moveTo>
                      <a:pt x="9" y="99"/>
                    </a:moveTo>
                    <a:cubicBezTo>
                      <a:pt x="12" y="99"/>
                      <a:pt x="14" y="100"/>
                      <a:pt x="15" y="101"/>
                    </a:cubicBezTo>
                    <a:lnTo>
                      <a:pt x="15" y="101"/>
                    </a:lnTo>
                    <a:cubicBezTo>
                      <a:pt x="14" y="100"/>
                      <a:pt x="12" y="99"/>
                      <a:pt x="9" y="99"/>
                    </a:cubicBezTo>
                    <a:close/>
                    <a:moveTo>
                      <a:pt x="62" y="1"/>
                    </a:moveTo>
                    <a:cubicBezTo>
                      <a:pt x="45" y="1"/>
                      <a:pt x="27" y="1"/>
                      <a:pt x="18" y="19"/>
                    </a:cubicBezTo>
                    <a:cubicBezTo>
                      <a:pt x="9" y="27"/>
                      <a:pt x="0" y="45"/>
                      <a:pt x="0" y="63"/>
                    </a:cubicBezTo>
                    <a:cubicBezTo>
                      <a:pt x="0" y="72"/>
                      <a:pt x="9" y="90"/>
                      <a:pt x="18" y="99"/>
                    </a:cubicBezTo>
                    <a:cubicBezTo>
                      <a:pt x="18" y="101"/>
                      <a:pt x="18" y="103"/>
                      <a:pt x="18" y="104"/>
                    </a:cubicBezTo>
                    <a:lnTo>
                      <a:pt x="18" y="104"/>
                    </a:lnTo>
                    <a:cubicBezTo>
                      <a:pt x="17" y="103"/>
                      <a:pt x="16" y="102"/>
                      <a:pt x="15" y="101"/>
                    </a:cubicBezTo>
                    <a:lnTo>
                      <a:pt x="15" y="101"/>
                    </a:lnTo>
                    <a:cubicBezTo>
                      <a:pt x="18" y="104"/>
                      <a:pt x="18" y="108"/>
                      <a:pt x="18" y="108"/>
                    </a:cubicBezTo>
                    <a:cubicBezTo>
                      <a:pt x="18" y="108"/>
                      <a:pt x="18" y="108"/>
                      <a:pt x="18" y="104"/>
                    </a:cubicBezTo>
                    <a:lnTo>
                      <a:pt x="18" y="104"/>
                    </a:lnTo>
                    <a:cubicBezTo>
                      <a:pt x="18" y="104"/>
                      <a:pt x="18" y="104"/>
                      <a:pt x="18" y="105"/>
                    </a:cubicBezTo>
                    <a:lnTo>
                      <a:pt x="18" y="105"/>
                    </a:lnTo>
                    <a:cubicBezTo>
                      <a:pt x="18" y="103"/>
                      <a:pt x="18" y="101"/>
                      <a:pt x="18" y="99"/>
                    </a:cubicBezTo>
                    <a:lnTo>
                      <a:pt x="18" y="99"/>
                    </a:lnTo>
                    <a:cubicBezTo>
                      <a:pt x="18" y="101"/>
                      <a:pt x="18" y="104"/>
                      <a:pt x="19" y="106"/>
                    </a:cubicBezTo>
                    <a:lnTo>
                      <a:pt x="19" y="106"/>
                    </a:lnTo>
                    <a:cubicBezTo>
                      <a:pt x="19" y="106"/>
                      <a:pt x="18" y="105"/>
                      <a:pt x="18" y="105"/>
                    </a:cubicBezTo>
                    <a:lnTo>
                      <a:pt x="18" y="105"/>
                    </a:lnTo>
                    <a:cubicBezTo>
                      <a:pt x="18" y="109"/>
                      <a:pt x="19" y="113"/>
                      <a:pt x="22" y="115"/>
                    </a:cubicBezTo>
                    <a:lnTo>
                      <a:pt x="22" y="115"/>
                    </a:lnTo>
                    <a:cubicBezTo>
                      <a:pt x="21" y="112"/>
                      <a:pt x="20" y="109"/>
                      <a:pt x="19" y="106"/>
                    </a:cubicBezTo>
                    <a:lnTo>
                      <a:pt x="19" y="106"/>
                    </a:lnTo>
                    <a:cubicBezTo>
                      <a:pt x="21" y="109"/>
                      <a:pt x="23" y="113"/>
                      <a:pt x="27" y="117"/>
                    </a:cubicBezTo>
                    <a:cubicBezTo>
                      <a:pt x="25" y="117"/>
                      <a:pt x="23" y="116"/>
                      <a:pt x="22" y="115"/>
                    </a:cubicBezTo>
                    <a:lnTo>
                      <a:pt x="22" y="115"/>
                    </a:lnTo>
                    <a:cubicBezTo>
                      <a:pt x="24" y="122"/>
                      <a:pt x="27" y="130"/>
                      <a:pt x="27" y="135"/>
                    </a:cubicBezTo>
                    <a:cubicBezTo>
                      <a:pt x="27" y="137"/>
                      <a:pt x="27" y="140"/>
                      <a:pt x="27" y="143"/>
                    </a:cubicBezTo>
                    <a:cubicBezTo>
                      <a:pt x="18" y="152"/>
                      <a:pt x="18" y="170"/>
                      <a:pt x="27" y="188"/>
                    </a:cubicBezTo>
                    <a:cubicBezTo>
                      <a:pt x="36" y="197"/>
                      <a:pt x="54" y="215"/>
                      <a:pt x="62" y="215"/>
                    </a:cubicBezTo>
                    <a:cubicBezTo>
                      <a:pt x="68" y="217"/>
                      <a:pt x="73" y="218"/>
                      <a:pt x="78" y="218"/>
                    </a:cubicBezTo>
                    <a:cubicBezTo>
                      <a:pt x="91" y="218"/>
                      <a:pt x="103" y="212"/>
                      <a:pt x="116" y="206"/>
                    </a:cubicBezTo>
                    <a:cubicBezTo>
                      <a:pt x="125" y="197"/>
                      <a:pt x="134" y="188"/>
                      <a:pt x="143" y="170"/>
                    </a:cubicBezTo>
                    <a:cubicBezTo>
                      <a:pt x="152" y="143"/>
                      <a:pt x="152" y="117"/>
                      <a:pt x="143" y="90"/>
                    </a:cubicBezTo>
                    <a:cubicBezTo>
                      <a:pt x="143" y="72"/>
                      <a:pt x="134" y="63"/>
                      <a:pt x="125" y="54"/>
                    </a:cubicBezTo>
                    <a:cubicBezTo>
                      <a:pt x="125" y="36"/>
                      <a:pt x="116" y="27"/>
                      <a:pt x="98" y="19"/>
                    </a:cubicBezTo>
                    <a:cubicBezTo>
                      <a:pt x="89" y="1"/>
                      <a:pt x="71"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8"/>
              <p:cNvSpPr/>
              <p:nvPr/>
            </p:nvSpPr>
            <p:spPr>
              <a:xfrm flipH="1">
                <a:off x="1838021" y="3678686"/>
                <a:ext cx="21054" cy="33563"/>
              </a:xfrm>
              <a:custGeom>
                <a:avLst/>
                <a:gdLst/>
                <a:ahLst/>
                <a:cxnLst/>
                <a:rect l="l" t="t" r="r" b="b"/>
                <a:pathLst>
                  <a:path w="170" h="271" extrusionOk="0">
                    <a:moveTo>
                      <a:pt x="89" y="1"/>
                    </a:moveTo>
                    <a:cubicBezTo>
                      <a:pt x="72" y="1"/>
                      <a:pt x="54" y="1"/>
                      <a:pt x="36" y="10"/>
                    </a:cubicBezTo>
                    <a:cubicBezTo>
                      <a:pt x="9" y="27"/>
                      <a:pt x="0" y="63"/>
                      <a:pt x="18" y="90"/>
                    </a:cubicBezTo>
                    <a:cubicBezTo>
                      <a:pt x="18" y="94"/>
                      <a:pt x="20" y="99"/>
                      <a:pt x="23" y="103"/>
                    </a:cubicBezTo>
                    <a:lnTo>
                      <a:pt x="23" y="103"/>
                    </a:lnTo>
                    <a:cubicBezTo>
                      <a:pt x="21" y="102"/>
                      <a:pt x="20" y="101"/>
                      <a:pt x="18" y="99"/>
                    </a:cubicBezTo>
                    <a:lnTo>
                      <a:pt x="18" y="99"/>
                    </a:lnTo>
                    <a:cubicBezTo>
                      <a:pt x="27" y="117"/>
                      <a:pt x="36" y="135"/>
                      <a:pt x="36" y="152"/>
                    </a:cubicBezTo>
                    <a:cubicBezTo>
                      <a:pt x="36" y="158"/>
                      <a:pt x="36" y="164"/>
                      <a:pt x="36" y="170"/>
                    </a:cubicBezTo>
                    <a:cubicBezTo>
                      <a:pt x="36" y="179"/>
                      <a:pt x="36" y="188"/>
                      <a:pt x="27" y="197"/>
                    </a:cubicBezTo>
                    <a:cubicBezTo>
                      <a:pt x="27" y="206"/>
                      <a:pt x="27" y="224"/>
                      <a:pt x="36" y="242"/>
                    </a:cubicBezTo>
                    <a:cubicBezTo>
                      <a:pt x="45" y="250"/>
                      <a:pt x="63" y="268"/>
                      <a:pt x="72" y="268"/>
                    </a:cubicBezTo>
                    <a:cubicBezTo>
                      <a:pt x="78" y="270"/>
                      <a:pt x="84" y="271"/>
                      <a:pt x="90" y="271"/>
                    </a:cubicBezTo>
                    <a:cubicBezTo>
                      <a:pt x="119" y="271"/>
                      <a:pt x="144" y="253"/>
                      <a:pt x="152" y="224"/>
                    </a:cubicBezTo>
                    <a:cubicBezTo>
                      <a:pt x="170" y="161"/>
                      <a:pt x="161" y="90"/>
                      <a:pt x="125" y="36"/>
                    </a:cubicBezTo>
                    <a:cubicBezTo>
                      <a:pt x="116" y="19"/>
                      <a:pt x="98" y="10"/>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8"/>
              <p:cNvSpPr/>
              <p:nvPr/>
            </p:nvSpPr>
            <p:spPr>
              <a:xfrm flipH="1">
                <a:off x="1878892" y="3644504"/>
                <a:ext cx="15605" cy="29972"/>
              </a:xfrm>
              <a:custGeom>
                <a:avLst/>
                <a:gdLst/>
                <a:ahLst/>
                <a:cxnLst/>
                <a:rect l="l" t="t" r="r" b="b"/>
                <a:pathLst>
                  <a:path w="126" h="242" extrusionOk="0">
                    <a:moveTo>
                      <a:pt x="63" y="0"/>
                    </a:moveTo>
                    <a:cubicBezTo>
                      <a:pt x="45" y="0"/>
                      <a:pt x="27" y="0"/>
                      <a:pt x="19" y="18"/>
                    </a:cubicBezTo>
                    <a:cubicBezTo>
                      <a:pt x="10" y="27"/>
                      <a:pt x="1" y="45"/>
                      <a:pt x="1" y="63"/>
                    </a:cubicBezTo>
                    <a:lnTo>
                      <a:pt x="1" y="179"/>
                    </a:lnTo>
                    <a:cubicBezTo>
                      <a:pt x="1" y="196"/>
                      <a:pt x="10" y="214"/>
                      <a:pt x="19" y="223"/>
                    </a:cubicBezTo>
                    <a:cubicBezTo>
                      <a:pt x="27" y="232"/>
                      <a:pt x="45" y="241"/>
                      <a:pt x="63" y="241"/>
                    </a:cubicBezTo>
                    <a:cubicBezTo>
                      <a:pt x="81" y="241"/>
                      <a:pt x="99" y="241"/>
                      <a:pt x="108" y="223"/>
                    </a:cubicBezTo>
                    <a:cubicBezTo>
                      <a:pt x="117" y="214"/>
                      <a:pt x="126" y="196"/>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8"/>
              <p:cNvSpPr/>
              <p:nvPr/>
            </p:nvSpPr>
            <p:spPr>
              <a:xfrm flipH="1">
                <a:off x="2186040" y="3620105"/>
                <a:ext cx="15605" cy="33316"/>
              </a:xfrm>
              <a:custGeom>
                <a:avLst/>
                <a:gdLst/>
                <a:ahLst/>
                <a:cxnLst/>
                <a:rect l="l" t="t" r="r" b="b"/>
                <a:pathLst>
                  <a:path w="126" h="269" extrusionOk="0">
                    <a:moveTo>
                      <a:pt x="63" y="1"/>
                    </a:moveTo>
                    <a:cubicBezTo>
                      <a:pt x="27" y="1"/>
                      <a:pt x="1" y="28"/>
                      <a:pt x="1" y="63"/>
                    </a:cubicBezTo>
                    <a:lnTo>
                      <a:pt x="1" y="206"/>
                    </a:lnTo>
                    <a:cubicBezTo>
                      <a:pt x="1" y="224"/>
                      <a:pt x="10" y="242"/>
                      <a:pt x="18" y="251"/>
                    </a:cubicBezTo>
                    <a:cubicBezTo>
                      <a:pt x="27" y="260"/>
                      <a:pt x="45" y="269"/>
                      <a:pt x="63" y="269"/>
                    </a:cubicBezTo>
                    <a:cubicBezTo>
                      <a:pt x="90" y="269"/>
                      <a:pt x="126" y="242"/>
                      <a:pt x="126" y="206"/>
                    </a:cubicBezTo>
                    <a:lnTo>
                      <a:pt x="126" y="63"/>
                    </a:lnTo>
                    <a:cubicBezTo>
                      <a:pt x="126" y="45"/>
                      <a:pt x="117" y="28"/>
                      <a:pt x="108" y="19"/>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8"/>
              <p:cNvSpPr/>
              <p:nvPr/>
            </p:nvSpPr>
            <p:spPr>
              <a:xfrm flipH="1">
                <a:off x="2294285" y="3695530"/>
                <a:ext cx="18949" cy="30839"/>
              </a:xfrm>
              <a:custGeom>
                <a:avLst/>
                <a:gdLst/>
                <a:ahLst/>
                <a:cxnLst/>
                <a:rect l="l" t="t" r="r" b="b"/>
                <a:pathLst>
                  <a:path w="153" h="249" extrusionOk="0">
                    <a:moveTo>
                      <a:pt x="63" y="1"/>
                    </a:moveTo>
                    <a:cubicBezTo>
                      <a:pt x="54" y="1"/>
                      <a:pt x="45" y="3"/>
                      <a:pt x="36" y="7"/>
                    </a:cubicBezTo>
                    <a:cubicBezTo>
                      <a:pt x="27" y="16"/>
                      <a:pt x="18" y="34"/>
                      <a:pt x="10" y="52"/>
                    </a:cubicBezTo>
                    <a:cubicBezTo>
                      <a:pt x="1" y="79"/>
                      <a:pt x="1" y="114"/>
                      <a:pt x="10" y="141"/>
                    </a:cubicBezTo>
                    <a:cubicBezTo>
                      <a:pt x="10" y="150"/>
                      <a:pt x="10" y="168"/>
                      <a:pt x="18" y="177"/>
                    </a:cubicBezTo>
                    <a:cubicBezTo>
                      <a:pt x="27" y="186"/>
                      <a:pt x="27" y="204"/>
                      <a:pt x="36" y="222"/>
                    </a:cubicBezTo>
                    <a:cubicBezTo>
                      <a:pt x="54" y="230"/>
                      <a:pt x="63" y="239"/>
                      <a:pt x="81" y="248"/>
                    </a:cubicBezTo>
                    <a:cubicBezTo>
                      <a:pt x="90" y="248"/>
                      <a:pt x="108" y="248"/>
                      <a:pt x="125" y="239"/>
                    </a:cubicBezTo>
                    <a:cubicBezTo>
                      <a:pt x="134" y="230"/>
                      <a:pt x="152" y="222"/>
                      <a:pt x="152" y="204"/>
                    </a:cubicBezTo>
                    <a:cubicBezTo>
                      <a:pt x="152" y="186"/>
                      <a:pt x="152" y="168"/>
                      <a:pt x="143" y="159"/>
                    </a:cubicBezTo>
                    <a:cubicBezTo>
                      <a:pt x="143" y="150"/>
                      <a:pt x="134" y="141"/>
                      <a:pt x="134" y="132"/>
                    </a:cubicBezTo>
                    <a:lnTo>
                      <a:pt x="134" y="141"/>
                    </a:lnTo>
                    <a:cubicBezTo>
                      <a:pt x="134" y="132"/>
                      <a:pt x="125" y="114"/>
                      <a:pt x="125" y="106"/>
                    </a:cubicBezTo>
                    <a:cubicBezTo>
                      <a:pt x="125" y="102"/>
                      <a:pt x="125" y="99"/>
                      <a:pt x="125" y="97"/>
                    </a:cubicBezTo>
                    <a:cubicBezTo>
                      <a:pt x="125" y="97"/>
                      <a:pt x="125" y="88"/>
                      <a:pt x="134" y="79"/>
                    </a:cubicBezTo>
                    <a:cubicBezTo>
                      <a:pt x="134" y="61"/>
                      <a:pt x="134" y="43"/>
                      <a:pt x="125" y="34"/>
                    </a:cubicBezTo>
                    <a:cubicBezTo>
                      <a:pt x="117" y="16"/>
                      <a:pt x="99" y="7"/>
                      <a:pt x="90" y="7"/>
                    </a:cubicBezTo>
                    <a:cubicBezTo>
                      <a:pt x="81" y="3"/>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8"/>
              <p:cNvSpPr/>
              <p:nvPr/>
            </p:nvSpPr>
            <p:spPr>
              <a:xfrm flipH="1">
                <a:off x="2263323" y="3780367"/>
                <a:ext cx="15605" cy="36536"/>
              </a:xfrm>
              <a:custGeom>
                <a:avLst/>
                <a:gdLst/>
                <a:ahLst/>
                <a:cxnLst/>
                <a:rect l="l" t="t" r="r" b="b"/>
                <a:pathLst>
                  <a:path w="126" h="295" extrusionOk="0">
                    <a:moveTo>
                      <a:pt x="63" y="0"/>
                    </a:moveTo>
                    <a:cubicBezTo>
                      <a:pt x="27" y="0"/>
                      <a:pt x="0" y="27"/>
                      <a:pt x="0" y="63"/>
                    </a:cubicBezTo>
                    <a:lnTo>
                      <a:pt x="0" y="232"/>
                    </a:lnTo>
                    <a:cubicBezTo>
                      <a:pt x="0" y="268"/>
                      <a:pt x="27" y="295"/>
                      <a:pt x="63" y="295"/>
                    </a:cubicBezTo>
                    <a:cubicBezTo>
                      <a:pt x="98" y="295"/>
                      <a:pt x="125" y="268"/>
                      <a:pt x="125" y="232"/>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8"/>
              <p:cNvSpPr/>
              <p:nvPr/>
            </p:nvSpPr>
            <p:spPr>
              <a:xfrm flipH="1">
                <a:off x="2224681" y="3901864"/>
                <a:ext cx="14490" cy="39013"/>
              </a:xfrm>
              <a:custGeom>
                <a:avLst/>
                <a:gdLst/>
                <a:ahLst/>
                <a:cxnLst/>
                <a:rect l="l" t="t" r="r" b="b"/>
                <a:pathLst>
                  <a:path w="117" h="315" extrusionOk="0">
                    <a:moveTo>
                      <a:pt x="63" y="1"/>
                    </a:moveTo>
                    <a:cubicBezTo>
                      <a:pt x="27" y="1"/>
                      <a:pt x="0" y="27"/>
                      <a:pt x="0" y="63"/>
                    </a:cubicBezTo>
                    <a:lnTo>
                      <a:pt x="0" y="259"/>
                    </a:lnTo>
                    <a:cubicBezTo>
                      <a:pt x="0" y="283"/>
                      <a:pt x="22" y="314"/>
                      <a:pt x="52" y="314"/>
                    </a:cubicBezTo>
                    <a:cubicBezTo>
                      <a:pt x="55" y="314"/>
                      <a:pt x="59" y="314"/>
                      <a:pt x="63" y="313"/>
                    </a:cubicBezTo>
                    <a:cubicBezTo>
                      <a:pt x="90" y="313"/>
                      <a:pt x="116" y="286"/>
                      <a:pt x="116" y="259"/>
                    </a:cubicBezTo>
                    <a:lnTo>
                      <a:pt x="116" y="63"/>
                    </a:lnTo>
                    <a:cubicBezTo>
                      <a:pt x="116"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8"/>
              <p:cNvSpPr/>
              <p:nvPr/>
            </p:nvSpPr>
            <p:spPr>
              <a:xfrm flipH="1">
                <a:off x="2172788" y="3905084"/>
                <a:ext cx="15605" cy="35793"/>
              </a:xfrm>
              <a:custGeom>
                <a:avLst/>
                <a:gdLst/>
                <a:ahLst/>
                <a:cxnLst/>
                <a:rect l="l" t="t" r="r" b="b"/>
                <a:pathLst>
                  <a:path w="126" h="289" extrusionOk="0">
                    <a:moveTo>
                      <a:pt x="74" y="0"/>
                    </a:moveTo>
                    <a:cubicBezTo>
                      <a:pt x="71" y="0"/>
                      <a:pt x="67" y="1"/>
                      <a:pt x="63" y="1"/>
                    </a:cubicBezTo>
                    <a:cubicBezTo>
                      <a:pt x="27" y="1"/>
                      <a:pt x="1" y="28"/>
                      <a:pt x="1" y="55"/>
                    </a:cubicBezTo>
                    <a:lnTo>
                      <a:pt x="1" y="233"/>
                    </a:lnTo>
                    <a:cubicBezTo>
                      <a:pt x="1" y="257"/>
                      <a:pt x="22" y="288"/>
                      <a:pt x="52" y="288"/>
                    </a:cubicBezTo>
                    <a:cubicBezTo>
                      <a:pt x="56" y="288"/>
                      <a:pt x="59" y="288"/>
                      <a:pt x="63" y="287"/>
                    </a:cubicBezTo>
                    <a:cubicBezTo>
                      <a:pt x="99" y="287"/>
                      <a:pt x="126" y="260"/>
                      <a:pt x="126" y="233"/>
                    </a:cubicBezTo>
                    <a:lnTo>
                      <a:pt x="126" y="55"/>
                    </a:lnTo>
                    <a:cubicBezTo>
                      <a:pt x="126" y="31"/>
                      <a:pt x="104"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8"/>
              <p:cNvSpPr/>
              <p:nvPr/>
            </p:nvSpPr>
            <p:spPr>
              <a:xfrm flipH="1">
                <a:off x="2299858" y="3904093"/>
                <a:ext cx="15605" cy="43224"/>
              </a:xfrm>
              <a:custGeom>
                <a:avLst/>
                <a:gdLst/>
                <a:ahLst/>
                <a:cxnLst/>
                <a:rect l="l" t="t" r="r" b="b"/>
                <a:pathLst>
                  <a:path w="126" h="349" extrusionOk="0">
                    <a:moveTo>
                      <a:pt x="63" y="1"/>
                    </a:moveTo>
                    <a:cubicBezTo>
                      <a:pt x="28" y="9"/>
                      <a:pt x="1" y="36"/>
                      <a:pt x="1" y="63"/>
                    </a:cubicBezTo>
                    <a:lnTo>
                      <a:pt x="1" y="286"/>
                    </a:lnTo>
                    <a:cubicBezTo>
                      <a:pt x="1" y="322"/>
                      <a:pt x="28" y="348"/>
                      <a:pt x="63" y="348"/>
                    </a:cubicBezTo>
                    <a:cubicBezTo>
                      <a:pt x="99" y="348"/>
                      <a:pt x="126" y="322"/>
                      <a:pt x="126" y="286"/>
                    </a:cubicBezTo>
                    <a:lnTo>
                      <a:pt x="126" y="63"/>
                    </a:lnTo>
                    <a:cubicBezTo>
                      <a:pt x="126" y="36"/>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8"/>
              <p:cNvSpPr/>
              <p:nvPr/>
            </p:nvSpPr>
            <p:spPr>
              <a:xfrm flipH="1">
                <a:off x="2033581" y="3989178"/>
                <a:ext cx="21054" cy="42976"/>
              </a:xfrm>
              <a:custGeom>
                <a:avLst/>
                <a:gdLst/>
                <a:ahLst/>
                <a:cxnLst/>
                <a:rect l="l" t="t" r="r" b="b"/>
                <a:pathLst>
                  <a:path w="170" h="347" extrusionOk="0">
                    <a:moveTo>
                      <a:pt x="54" y="0"/>
                    </a:moveTo>
                    <a:cubicBezTo>
                      <a:pt x="18" y="18"/>
                      <a:pt x="0" y="45"/>
                      <a:pt x="9" y="81"/>
                    </a:cubicBezTo>
                    <a:cubicBezTo>
                      <a:pt x="18" y="152"/>
                      <a:pt x="36" y="224"/>
                      <a:pt x="45" y="304"/>
                    </a:cubicBezTo>
                    <a:cubicBezTo>
                      <a:pt x="45" y="313"/>
                      <a:pt x="63" y="331"/>
                      <a:pt x="71" y="339"/>
                    </a:cubicBezTo>
                    <a:cubicBezTo>
                      <a:pt x="80" y="344"/>
                      <a:pt x="89" y="346"/>
                      <a:pt x="97" y="346"/>
                    </a:cubicBezTo>
                    <a:cubicBezTo>
                      <a:pt x="105" y="346"/>
                      <a:pt x="112" y="344"/>
                      <a:pt x="116" y="339"/>
                    </a:cubicBezTo>
                    <a:cubicBezTo>
                      <a:pt x="152" y="331"/>
                      <a:pt x="170" y="304"/>
                      <a:pt x="161" y="268"/>
                    </a:cubicBezTo>
                    <a:cubicBezTo>
                      <a:pt x="152" y="197"/>
                      <a:pt x="134" y="116"/>
                      <a:pt x="125" y="45"/>
                    </a:cubicBezTo>
                    <a:cubicBezTo>
                      <a:pt x="125" y="36"/>
                      <a:pt x="107" y="18"/>
                      <a:pt x="98" y="9"/>
                    </a:cubicBezTo>
                    <a:cubicBezTo>
                      <a:pt x="80"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8"/>
              <p:cNvSpPr/>
              <p:nvPr/>
            </p:nvSpPr>
            <p:spPr>
              <a:xfrm flipH="1">
                <a:off x="2205980" y="3983604"/>
                <a:ext cx="15481" cy="29972"/>
              </a:xfrm>
              <a:custGeom>
                <a:avLst/>
                <a:gdLst/>
                <a:ahLst/>
                <a:cxnLst/>
                <a:rect l="l" t="t" r="r" b="b"/>
                <a:pathLst>
                  <a:path w="125" h="242" extrusionOk="0">
                    <a:moveTo>
                      <a:pt x="62" y="1"/>
                    </a:moveTo>
                    <a:cubicBezTo>
                      <a:pt x="45" y="1"/>
                      <a:pt x="27" y="1"/>
                      <a:pt x="18" y="19"/>
                    </a:cubicBezTo>
                    <a:cubicBezTo>
                      <a:pt x="9" y="28"/>
                      <a:pt x="0" y="45"/>
                      <a:pt x="0" y="63"/>
                    </a:cubicBezTo>
                    <a:lnTo>
                      <a:pt x="0" y="179"/>
                    </a:lnTo>
                    <a:cubicBezTo>
                      <a:pt x="0" y="197"/>
                      <a:pt x="9" y="215"/>
                      <a:pt x="18" y="224"/>
                    </a:cubicBezTo>
                    <a:cubicBezTo>
                      <a:pt x="27" y="233"/>
                      <a:pt x="45" y="242"/>
                      <a:pt x="62" y="242"/>
                    </a:cubicBezTo>
                    <a:cubicBezTo>
                      <a:pt x="80" y="242"/>
                      <a:pt x="98" y="242"/>
                      <a:pt x="107" y="224"/>
                    </a:cubicBezTo>
                    <a:cubicBezTo>
                      <a:pt x="116" y="215"/>
                      <a:pt x="125" y="197"/>
                      <a:pt x="125" y="179"/>
                    </a:cubicBezTo>
                    <a:lnTo>
                      <a:pt x="125" y="63"/>
                    </a:lnTo>
                    <a:cubicBezTo>
                      <a:pt x="125" y="45"/>
                      <a:pt x="116" y="28"/>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8"/>
              <p:cNvSpPr/>
              <p:nvPr/>
            </p:nvSpPr>
            <p:spPr>
              <a:xfrm flipH="1">
                <a:off x="2152848" y="3122477"/>
                <a:ext cx="18949" cy="39756"/>
              </a:xfrm>
              <a:custGeom>
                <a:avLst/>
                <a:gdLst/>
                <a:ahLst/>
                <a:cxnLst/>
                <a:rect l="l" t="t" r="r" b="b"/>
                <a:pathLst>
                  <a:path w="153" h="321" extrusionOk="0">
                    <a:moveTo>
                      <a:pt x="92" y="1"/>
                    </a:moveTo>
                    <a:cubicBezTo>
                      <a:pt x="80" y="1"/>
                      <a:pt x="69" y="7"/>
                      <a:pt x="63" y="13"/>
                    </a:cubicBezTo>
                    <a:cubicBezTo>
                      <a:pt x="45" y="22"/>
                      <a:pt x="36" y="31"/>
                      <a:pt x="36" y="49"/>
                    </a:cubicBezTo>
                    <a:cubicBezTo>
                      <a:pt x="0" y="120"/>
                      <a:pt x="0" y="201"/>
                      <a:pt x="9" y="272"/>
                    </a:cubicBezTo>
                    <a:cubicBezTo>
                      <a:pt x="9" y="290"/>
                      <a:pt x="27" y="308"/>
                      <a:pt x="36" y="308"/>
                    </a:cubicBezTo>
                    <a:cubicBezTo>
                      <a:pt x="49" y="314"/>
                      <a:pt x="61" y="320"/>
                      <a:pt x="71" y="320"/>
                    </a:cubicBezTo>
                    <a:cubicBezTo>
                      <a:pt x="75" y="320"/>
                      <a:pt x="78" y="319"/>
                      <a:pt x="81" y="317"/>
                    </a:cubicBezTo>
                    <a:cubicBezTo>
                      <a:pt x="99" y="317"/>
                      <a:pt x="116" y="308"/>
                      <a:pt x="125" y="290"/>
                    </a:cubicBezTo>
                    <a:cubicBezTo>
                      <a:pt x="134" y="272"/>
                      <a:pt x="134" y="263"/>
                      <a:pt x="125" y="245"/>
                    </a:cubicBezTo>
                    <a:cubicBezTo>
                      <a:pt x="125" y="223"/>
                      <a:pt x="125" y="195"/>
                      <a:pt x="125" y="165"/>
                    </a:cubicBezTo>
                    <a:cubicBezTo>
                      <a:pt x="134" y="138"/>
                      <a:pt x="134" y="103"/>
                      <a:pt x="152" y="76"/>
                    </a:cubicBezTo>
                    <a:cubicBezTo>
                      <a:pt x="152" y="67"/>
                      <a:pt x="152" y="40"/>
                      <a:pt x="143" y="31"/>
                    </a:cubicBezTo>
                    <a:cubicBezTo>
                      <a:pt x="134" y="22"/>
                      <a:pt x="125" y="4"/>
                      <a:pt x="108" y="4"/>
                    </a:cubicBezTo>
                    <a:cubicBezTo>
                      <a:pt x="102" y="2"/>
                      <a:pt x="9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8"/>
              <p:cNvSpPr/>
              <p:nvPr/>
            </p:nvSpPr>
            <p:spPr>
              <a:xfrm flipH="1">
                <a:off x="2031351" y="3131765"/>
                <a:ext cx="18949" cy="33316"/>
              </a:xfrm>
              <a:custGeom>
                <a:avLst/>
                <a:gdLst/>
                <a:ahLst/>
                <a:cxnLst/>
                <a:rect l="l" t="t" r="r" b="b"/>
                <a:pathLst>
                  <a:path w="153" h="269" extrusionOk="0">
                    <a:moveTo>
                      <a:pt x="45" y="1"/>
                    </a:moveTo>
                    <a:cubicBezTo>
                      <a:pt x="28" y="10"/>
                      <a:pt x="19" y="19"/>
                      <a:pt x="10" y="28"/>
                    </a:cubicBezTo>
                    <a:cubicBezTo>
                      <a:pt x="1" y="45"/>
                      <a:pt x="1" y="63"/>
                      <a:pt x="1" y="81"/>
                    </a:cubicBezTo>
                    <a:lnTo>
                      <a:pt x="28" y="224"/>
                    </a:lnTo>
                    <a:cubicBezTo>
                      <a:pt x="28" y="242"/>
                      <a:pt x="45" y="251"/>
                      <a:pt x="54" y="260"/>
                    </a:cubicBezTo>
                    <a:cubicBezTo>
                      <a:pt x="72" y="268"/>
                      <a:pt x="90" y="268"/>
                      <a:pt x="108" y="268"/>
                    </a:cubicBezTo>
                    <a:cubicBezTo>
                      <a:pt x="117" y="260"/>
                      <a:pt x="135" y="251"/>
                      <a:pt x="144" y="242"/>
                    </a:cubicBezTo>
                    <a:cubicBezTo>
                      <a:pt x="152" y="224"/>
                      <a:pt x="152" y="206"/>
                      <a:pt x="144" y="188"/>
                    </a:cubicBezTo>
                    <a:cubicBezTo>
                      <a:pt x="135" y="144"/>
                      <a:pt x="126" y="90"/>
                      <a:pt x="117" y="45"/>
                    </a:cubicBezTo>
                    <a:cubicBezTo>
                      <a:pt x="117" y="28"/>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8"/>
              <p:cNvSpPr/>
              <p:nvPr/>
            </p:nvSpPr>
            <p:spPr>
              <a:xfrm flipH="1">
                <a:off x="2092162" y="3128545"/>
                <a:ext cx="15605" cy="30963"/>
              </a:xfrm>
              <a:custGeom>
                <a:avLst/>
                <a:gdLst/>
                <a:ahLst/>
                <a:cxnLst/>
                <a:rect l="l" t="t" r="r" b="b"/>
                <a:pathLst>
                  <a:path w="126" h="250" extrusionOk="0">
                    <a:moveTo>
                      <a:pt x="63" y="0"/>
                    </a:moveTo>
                    <a:cubicBezTo>
                      <a:pt x="46" y="0"/>
                      <a:pt x="28" y="9"/>
                      <a:pt x="19" y="18"/>
                    </a:cubicBezTo>
                    <a:cubicBezTo>
                      <a:pt x="10" y="36"/>
                      <a:pt x="1" y="45"/>
                      <a:pt x="1" y="62"/>
                    </a:cubicBezTo>
                    <a:lnTo>
                      <a:pt x="1" y="187"/>
                    </a:lnTo>
                    <a:cubicBezTo>
                      <a:pt x="1" y="196"/>
                      <a:pt x="10" y="214"/>
                      <a:pt x="19" y="232"/>
                    </a:cubicBezTo>
                    <a:cubicBezTo>
                      <a:pt x="28" y="241"/>
                      <a:pt x="46" y="250"/>
                      <a:pt x="63" y="250"/>
                    </a:cubicBezTo>
                    <a:cubicBezTo>
                      <a:pt x="81" y="250"/>
                      <a:pt x="99" y="241"/>
                      <a:pt x="108" y="232"/>
                    </a:cubicBezTo>
                    <a:cubicBezTo>
                      <a:pt x="117" y="214"/>
                      <a:pt x="126" y="205"/>
                      <a:pt x="126" y="187"/>
                    </a:cubicBezTo>
                    <a:lnTo>
                      <a:pt x="126" y="62"/>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8"/>
              <p:cNvSpPr/>
              <p:nvPr/>
            </p:nvSpPr>
            <p:spPr>
              <a:xfrm flipH="1">
                <a:off x="2047947" y="3063277"/>
                <a:ext cx="18949" cy="39632"/>
              </a:xfrm>
              <a:custGeom>
                <a:avLst/>
                <a:gdLst/>
                <a:ahLst/>
                <a:cxnLst/>
                <a:rect l="l" t="t" r="r" b="b"/>
                <a:pathLst>
                  <a:path w="153" h="320" extrusionOk="0">
                    <a:moveTo>
                      <a:pt x="108" y="1"/>
                    </a:moveTo>
                    <a:cubicBezTo>
                      <a:pt x="90" y="1"/>
                      <a:pt x="72" y="1"/>
                      <a:pt x="63" y="10"/>
                    </a:cubicBezTo>
                    <a:cubicBezTo>
                      <a:pt x="46" y="19"/>
                      <a:pt x="37" y="27"/>
                      <a:pt x="28" y="45"/>
                    </a:cubicBezTo>
                    <a:cubicBezTo>
                      <a:pt x="1" y="117"/>
                      <a:pt x="1" y="197"/>
                      <a:pt x="10" y="277"/>
                    </a:cubicBezTo>
                    <a:cubicBezTo>
                      <a:pt x="10" y="286"/>
                      <a:pt x="28" y="304"/>
                      <a:pt x="37" y="313"/>
                    </a:cubicBezTo>
                    <a:cubicBezTo>
                      <a:pt x="46" y="317"/>
                      <a:pt x="55" y="320"/>
                      <a:pt x="62" y="320"/>
                    </a:cubicBezTo>
                    <a:cubicBezTo>
                      <a:pt x="70" y="320"/>
                      <a:pt x="77" y="317"/>
                      <a:pt x="81" y="313"/>
                    </a:cubicBezTo>
                    <a:cubicBezTo>
                      <a:pt x="99" y="313"/>
                      <a:pt x="117" y="304"/>
                      <a:pt x="126" y="286"/>
                    </a:cubicBezTo>
                    <a:cubicBezTo>
                      <a:pt x="126" y="277"/>
                      <a:pt x="135" y="259"/>
                      <a:pt x="126" y="242"/>
                    </a:cubicBezTo>
                    <a:cubicBezTo>
                      <a:pt x="126" y="213"/>
                      <a:pt x="126" y="184"/>
                      <a:pt x="126" y="161"/>
                    </a:cubicBezTo>
                    <a:cubicBezTo>
                      <a:pt x="135" y="135"/>
                      <a:pt x="135" y="108"/>
                      <a:pt x="153" y="81"/>
                    </a:cubicBezTo>
                    <a:cubicBezTo>
                      <a:pt x="153" y="63"/>
                      <a:pt x="153" y="45"/>
                      <a:pt x="144" y="27"/>
                    </a:cubicBezTo>
                    <a:cubicBezTo>
                      <a:pt x="135" y="19"/>
                      <a:pt x="126" y="10"/>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8"/>
              <p:cNvSpPr/>
              <p:nvPr/>
            </p:nvSpPr>
            <p:spPr>
              <a:xfrm flipH="1">
                <a:off x="1908740" y="3016957"/>
                <a:ext cx="18825" cy="33192"/>
              </a:xfrm>
              <a:custGeom>
                <a:avLst/>
                <a:gdLst/>
                <a:ahLst/>
                <a:cxnLst/>
                <a:rect l="l" t="t" r="r" b="b"/>
                <a:pathLst>
                  <a:path w="152" h="268" extrusionOk="0">
                    <a:moveTo>
                      <a:pt x="54" y="0"/>
                    </a:moveTo>
                    <a:cubicBezTo>
                      <a:pt x="36" y="9"/>
                      <a:pt x="18" y="18"/>
                      <a:pt x="9" y="27"/>
                    </a:cubicBezTo>
                    <a:cubicBezTo>
                      <a:pt x="9" y="45"/>
                      <a:pt x="0" y="62"/>
                      <a:pt x="9" y="80"/>
                    </a:cubicBezTo>
                    <a:lnTo>
                      <a:pt x="36" y="223"/>
                    </a:lnTo>
                    <a:cubicBezTo>
                      <a:pt x="36" y="241"/>
                      <a:pt x="45" y="250"/>
                      <a:pt x="62" y="259"/>
                    </a:cubicBezTo>
                    <a:cubicBezTo>
                      <a:pt x="71" y="268"/>
                      <a:pt x="89" y="268"/>
                      <a:pt x="107" y="268"/>
                    </a:cubicBezTo>
                    <a:cubicBezTo>
                      <a:pt x="125" y="259"/>
                      <a:pt x="134" y="250"/>
                      <a:pt x="143" y="241"/>
                    </a:cubicBezTo>
                    <a:cubicBezTo>
                      <a:pt x="152" y="223"/>
                      <a:pt x="152" y="205"/>
                      <a:pt x="152" y="187"/>
                    </a:cubicBezTo>
                    <a:cubicBezTo>
                      <a:pt x="143" y="143"/>
                      <a:pt x="134" y="98"/>
                      <a:pt x="125" y="45"/>
                    </a:cubicBezTo>
                    <a:cubicBezTo>
                      <a:pt x="125" y="27"/>
                      <a:pt x="107" y="18"/>
                      <a:pt x="98" y="9"/>
                    </a:cubicBezTo>
                    <a:cubicBezTo>
                      <a:pt x="80" y="0"/>
                      <a:pt x="6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8"/>
              <p:cNvSpPr/>
              <p:nvPr/>
            </p:nvSpPr>
            <p:spPr>
              <a:xfrm flipH="1">
                <a:off x="1925336" y="3073185"/>
                <a:ext cx="18825" cy="33811"/>
              </a:xfrm>
              <a:custGeom>
                <a:avLst/>
                <a:gdLst/>
                <a:ahLst/>
                <a:cxnLst/>
                <a:rect l="l" t="t" r="r" b="b"/>
                <a:pathLst>
                  <a:path w="152" h="273" extrusionOk="0">
                    <a:moveTo>
                      <a:pt x="45" y="1"/>
                    </a:moveTo>
                    <a:cubicBezTo>
                      <a:pt x="36" y="10"/>
                      <a:pt x="18" y="19"/>
                      <a:pt x="9" y="28"/>
                    </a:cubicBezTo>
                    <a:cubicBezTo>
                      <a:pt x="0" y="46"/>
                      <a:pt x="0" y="63"/>
                      <a:pt x="9" y="81"/>
                    </a:cubicBezTo>
                    <a:lnTo>
                      <a:pt x="36" y="224"/>
                    </a:lnTo>
                    <a:cubicBezTo>
                      <a:pt x="36" y="242"/>
                      <a:pt x="45" y="251"/>
                      <a:pt x="63" y="260"/>
                    </a:cubicBezTo>
                    <a:cubicBezTo>
                      <a:pt x="69" y="266"/>
                      <a:pt x="80" y="272"/>
                      <a:pt x="92" y="272"/>
                    </a:cubicBezTo>
                    <a:cubicBezTo>
                      <a:pt x="97" y="272"/>
                      <a:pt x="102" y="271"/>
                      <a:pt x="107" y="269"/>
                    </a:cubicBezTo>
                    <a:cubicBezTo>
                      <a:pt x="125" y="260"/>
                      <a:pt x="134" y="251"/>
                      <a:pt x="143" y="242"/>
                    </a:cubicBezTo>
                    <a:cubicBezTo>
                      <a:pt x="152" y="224"/>
                      <a:pt x="152" y="206"/>
                      <a:pt x="152" y="197"/>
                    </a:cubicBezTo>
                    <a:lnTo>
                      <a:pt x="125" y="46"/>
                    </a:lnTo>
                    <a:cubicBezTo>
                      <a:pt x="125" y="37"/>
                      <a:pt x="107" y="19"/>
                      <a:pt x="98"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8"/>
              <p:cNvSpPr/>
              <p:nvPr/>
            </p:nvSpPr>
            <p:spPr>
              <a:xfrm flipH="1">
                <a:off x="1987137" y="3069469"/>
                <a:ext cx="15605" cy="30467"/>
              </a:xfrm>
              <a:custGeom>
                <a:avLst/>
                <a:gdLst/>
                <a:ahLst/>
                <a:cxnLst/>
                <a:rect l="l" t="t" r="r" b="b"/>
                <a:pathLst>
                  <a:path w="126" h="246" extrusionOk="0">
                    <a:moveTo>
                      <a:pt x="77" y="1"/>
                    </a:moveTo>
                    <a:cubicBezTo>
                      <a:pt x="72" y="1"/>
                      <a:pt x="68" y="2"/>
                      <a:pt x="63" y="4"/>
                    </a:cubicBezTo>
                    <a:cubicBezTo>
                      <a:pt x="45" y="4"/>
                      <a:pt x="27" y="4"/>
                      <a:pt x="18" y="22"/>
                    </a:cubicBezTo>
                    <a:cubicBezTo>
                      <a:pt x="9" y="31"/>
                      <a:pt x="0" y="49"/>
                      <a:pt x="0" y="58"/>
                    </a:cubicBezTo>
                    <a:lnTo>
                      <a:pt x="0" y="183"/>
                    </a:lnTo>
                    <a:cubicBezTo>
                      <a:pt x="0" y="200"/>
                      <a:pt x="9" y="218"/>
                      <a:pt x="18" y="227"/>
                    </a:cubicBezTo>
                    <a:cubicBezTo>
                      <a:pt x="27" y="236"/>
                      <a:pt x="45" y="245"/>
                      <a:pt x="63" y="245"/>
                    </a:cubicBezTo>
                    <a:cubicBezTo>
                      <a:pt x="81" y="245"/>
                      <a:pt x="99" y="236"/>
                      <a:pt x="107" y="227"/>
                    </a:cubicBezTo>
                    <a:cubicBezTo>
                      <a:pt x="116" y="218"/>
                      <a:pt x="125" y="200"/>
                      <a:pt x="125" y="183"/>
                    </a:cubicBezTo>
                    <a:lnTo>
                      <a:pt x="125" y="58"/>
                    </a:lnTo>
                    <a:cubicBezTo>
                      <a:pt x="125" y="49"/>
                      <a:pt x="116" y="31"/>
                      <a:pt x="107" y="22"/>
                    </a:cubicBezTo>
                    <a:cubicBezTo>
                      <a:pt x="101" y="9"/>
                      <a:pt x="90"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8"/>
              <p:cNvSpPr/>
              <p:nvPr/>
            </p:nvSpPr>
            <p:spPr>
              <a:xfrm flipH="1">
                <a:off x="1957289" y="3146504"/>
                <a:ext cx="20064" cy="39508"/>
              </a:xfrm>
              <a:custGeom>
                <a:avLst/>
                <a:gdLst/>
                <a:ahLst/>
                <a:cxnLst/>
                <a:rect l="l" t="t" r="r" b="b"/>
                <a:pathLst>
                  <a:path w="162" h="319" extrusionOk="0">
                    <a:moveTo>
                      <a:pt x="134" y="149"/>
                    </a:moveTo>
                    <a:cubicBezTo>
                      <a:pt x="133" y="153"/>
                      <a:pt x="133" y="157"/>
                      <a:pt x="132" y="161"/>
                    </a:cubicBezTo>
                    <a:lnTo>
                      <a:pt x="132" y="161"/>
                    </a:lnTo>
                    <a:cubicBezTo>
                      <a:pt x="134" y="157"/>
                      <a:pt x="134" y="155"/>
                      <a:pt x="134" y="149"/>
                    </a:cubicBezTo>
                    <a:close/>
                    <a:moveTo>
                      <a:pt x="89" y="0"/>
                    </a:moveTo>
                    <a:cubicBezTo>
                      <a:pt x="81" y="0"/>
                      <a:pt x="72" y="2"/>
                      <a:pt x="63" y="7"/>
                    </a:cubicBezTo>
                    <a:cubicBezTo>
                      <a:pt x="45" y="16"/>
                      <a:pt x="45" y="33"/>
                      <a:pt x="36" y="42"/>
                    </a:cubicBezTo>
                    <a:cubicBezTo>
                      <a:pt x="10" y="123"/>
                      <a:pt x="1" y="194"/>
                      <a:pt x="10" y="274"/>
                    </a:cubicBezTo>
                    <a:cubicBezTo>
                      <a:pt x="18" y="292"/>
                      <a:pt x="27" y="301"/>
                      <a:pt x="45" y="310"/>
                    </a:cubicBezTo>
                    <a:cubicBezTo>
                      <a:pt x="54" y="319"/>
                      <a:pt x="72" y="319"/>
                      <a:pt x="90" y="319"/>
                    </a:cubicBezTo>
                    <a:cubicBezTo>
                      <a:pt x="108" y="310"/>
                      <a:pt x="117" y="301"/>
                      <a:pt x="125" y="292"/>
                    </a:cubicBezTo>
                    <a:cubicBezTo>
                      <a:pt x="133" y="277"/>
                      <a:pt x="134" y="262"/>
                      <a:pt x="134" y="247"/>
                    </a:cubicBezTo>
                    <a:lnTo>
                      <a:pt x="134" y="247"/>
                    </a:lnTo>
                    <a:cubicBezTo>
                      <a:pt x="134" y="247"/>
                      <a:pt x="134" y="248"/>
                      <a:pt x="134" y="248"/>
                    </a:cubicBezTo>
                    <a:cubicBezTo>
                      <a:pt x="134" y="247"/>
                      <a:pt x="134" y="246"/>
                      <a:pt x="134" y="245"/>
                    </a:cubicBezTo>
                    <a:lnTo>
                      <a:pt x="134" y="245"/>
                    </a:lnTo>
                    <a:cubicBezTo>
                      <a:pt x="134" y="246"/>
                      <a:pt x="134" y="247"/>
                      <a:pt x="134" y="247"/>
                    </a:cubicBezTo>
                    <a:lnTo>
                      <a:pt x="134" y="247"/>
                    </a:lnTo>
                    <a:cubicBezTo>
                      <a:pt x="133" y="244"/>
                      <a:pt x="133" y="240"/>
                      <a:pt x="132" y="236"/>
                    </a:cubicBezTo>
                    <a:lnTo>
                      <a:pt x="132" y="236"/>
                    </a:lnTo>
                    <a:cubicBezTo>
                      <a:pt x="134" y="239"/>
                      <a:pt x="134" y="241"/>
                      <a:pt x="134" y="245"/>
                    </a:cubicBezTo>
                    <a:lnTo>
                      <a:pt x="134" y="245"/>
                    </a:lnTo>
                    <a:cubicBezTo>
                      <a:pt x="134" y="243"/>
                      <a:pt x="134" y="241"/>
                      <a:pt x="134" y="239"/>
                    </a:cubicBezTo>
                    <a:cubicBezTo>
                      <a:pt x="134" y="239"/>
                      <a:pt x="134" y="239"/>
                      <a:pt x="132" y="236"/>
                    </a:cubicBezTo>
                    <a:lnTo>
                      <a:pt x="132" y="236"/>
                    </a:lnTo>
                    <a:cubicBezTo>
                      <a:pt x="126" y="209"/>
                      <a:pt x="126" y="187"/>
                      <a:pt x="132" y="161"/>
                    </a:cubicBezTo>
                    <a:lnTo>
                      <a:pt x="132" y="161"/>
                    </a:lnTo>
                    <a:cubicBezTo>
                      <a:pt x="131" y="162"/>
                      <a:pt x="129" y="164"/>
                      <a:pt x="125" y="167"/>
                    </a:cubicBezTo>
                    <a:cubicBezTo>
                      <a:pt x="134" y="141"/>
                      <a:pt x="143" y="105"/>
                      <a:pt x="152" y="78"/>
                    </a:cubicBezTo>
                    <a:cubicBezTo>
                      <a:pt x="161" y="69"/>
                      <a:pt x="152" y="42"/>
                      <a:pt x="143" y="33"/>
                    </a:cubicBezTo>
                    <a:cubicBezTo>
                      <a:pt x="143" y="16"/>
                      <a:pt x="125" y="7"/>
                      <a:pt x="108" y="7"/>
                    </a:cubicBezTo>
                    <a:cubicBezTo>
                      <a:pt x="103" y="2"/>
                      <a:pt x="96"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8"/>
              <p:cNvSpPr/>
              <p:nvPr/>
            </p:nvSpPr>
            <p:spPr>
              <a:xfrm flipH="1">
                <a:off x="1583881" y="3144522"/>
                <a:ext cx="18949" cy="33563"/>
              </a:xfrm>
              <a:custGeom>
                <a:avLst/>
                <a:gdLst/>
                <a:ahLst/>
                <a:cxnLst/>
                <a:rect l="l" t="t" r="r" b="b"/>
                <a:pathLst>
                  <a:path w="153" h="271" extrusionOk="0">
                    <a:moveTo>
                      <a:pt x="63" y="1"/>
                    </a:moveTo>
                    <a:cubicBezTo>
                      <a:pt x="57" y="1"/>
                      <a:pt x="51" y="2"/>
                      <a:pt x="45" y="5"/>
                    </a:cubicBezTo>
                    <a:cubicBezTo>
                      <a:pt x="37" y="5"/>
                      <a:pt x="19" y="14"/>
                      <a:pt x="10" y="32"/>
                    </a:cubicBezTo>
                    <a:cubicBezTo>
                      <a:pt x="1" y="49"/>
                      <a:pt x="1" y="58"/>
                      <a:pt x="10" y="76"/>
                    </a:cubicBezTo>
                    <a:cubicBezTo>
                      <a:pt x="19" y="130"/>
                      <a:pt x="28" y="174"/>
                      <a:pt x="37" y="228"/>
                    </a:cubicBezTo>
                    <a:cubicBezTo>
                      <a:pt x="37" y="237"/>
                      <a:pt x="45" y="255"/>
                      <a:pt x="63" y="264"/>
                    </a:cubicBezTo>
                    <a:cubicBezTo>
                      <a:pt x="68" y="268"/>
                      <a:pt x="74" y="270"/>
                      <a:pt x="82" y="270"/>
                    </a:cubicBezTo>
                    <a:cubicBezTo>
                      <a:pt x="90" y="270"/>
                      <a:pt x="99" y="268"/>
                      <a:pt x="108" y="264"/>
                    </a:cubicBezTo>
                    <a:cubicBezTo>
                      <a:pt x="126" y="264"/>
                      <a:pt x="135" y="255"/>
                      <a:pt x="144" y="237"/>
                    </a:cubicBezTo>
                    <a:cubicBezTo>
                      <a:pt x="152" y="228"/>
                      <a:pt x="152" y="210"/>
                      <a:pt x="152" y="192"/>
                    </a:cubicBezTo>
                    <a:lnTo>
                      <a:pt x="126" y="49"/>
                    </a:lnTo>
                    <a:cubicBezTo>
                      <a:pt x="126" y="32"/>
                      <a:pt x="108" y="14"/>
                      <a:pt x="99" y="5"/>
                    </a:cubicBezTo>
                    <a:cubicBezTo>
                      <a:pt x="87" y="5"/>
                      <a:pt x="75"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8"/>
              <p:cNvSpPr/>
              <p:nvPr/>
            </p:nvSpPr>
            <p:spPr>
              <a:xfrm flipH="1">
                <a:off x="1906511" y="3174865"/>
                <a:ext cx="15605" cy="29972"/>
              </a:xfrm>
              <a:custGeom>
                <a:avLst/>
                <a:gdLst/>
                <a:ahLst/>
                <a:cxnLst/>
                <a:rect l="l" t="t" r="r" b="b"/>
                <a:pathLst>
                  <a:path w="126" h="242" extrusionOk="0">
                    <a:moveTo>
                      <a:pt x="63" y="1"/>
                    </a:moveTo>
                    <a:cubicBezTo>
                      <a:pt x="45" y="1"/>
                      <a:pt x="27" y="1"/>
                      <a:pt x="18" y="19"/>
                    </a:cubicBezTo>
                    <a:cubicBezTo>
                      <a:pt x="10" y="27"/>
                      <a:pt x="1" y="45"/>
                      <a:pt x="1" y="63"/>
                    </a:cubicBezTo>
                    <a:lnTo>
                      <a:pt x="1" y="179"/>
                    </a:lnTo>
                    <a:cubicBezTo>
                      <a:pt x="1" y="197"/>
                      <a:pt x="10" y="215"/>
                      <a:pt x="18" y="224"/>
                    </a:cubicBezTo>
                    <a:cubicBezTo>
                      <a:pt x="27" y="233"/>
                      <a:pt x="45" y="242"/>
                      <a:pt x="63" y="242"/>
                    </a:cubicBezTo>
                    <a:cubicBezTo>
                      <a:pt x="81" y="242"/>
                      <a:pt x="99" y="242"/>
                      <a:pt x="108" y="224"/>
                    </a:cubicBezTo>
                    <a:cubicBezTo>
                      <a:pt x="117" y="215"/>
                      <a:pt x="126" y="197"/>
                      <a:pt x="126" y="179"/>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8"/>
              <p:cNvSpPr/>
              <p:nvPr/>
            </p:nvSpPr>
            <p:spPr>
              <a:xfrm flipH="1">
                <a:off x="1661287" y="3044575"/>
                <a:ext cx="19940" cy="39508"/>
              </a:xfrm>
              <a:custGeom>
                <a:avLst/>
                <a:gdLst/>
                <a:ahLst/>
                <a:cxnLst/>
                <a:rect l="l" t="t" r="r" b="b"/>
                <a:pathLst>
                  <a:path w="161" h="319" extrusionOk="0">
                    <a:moveTo>
                      <a:pt x="107" y="0"/>
                    </a:moveTo>
                    <a:cubicBezTo>
                      <a:pt x="99" y="0"/>
                      <a:pt x="81" y="0"/>
                      <a:pt x="63" y="9"/>
                    </a:cubicBezTo>
                    <a:cubicBezTo>
                      <a:pt x="54" y="18"/>
                      <a:pt x="45" y="27"/>
                      <a:pt x="36" y="45"/>
                    </a:cubicBezTo>
                    <a:cubicBezTo>
                      <a:pt x="9" y="116"/>
                      <a:pt x="0" y="196"/>
                      <a:pt x="18" y="277"/>
                    </a:cubicBezTo>
                    <a:cubicBezTo>
                      <a:pt x="18" y="286"/>
                      <a:pt x="27" y="303"/>
                      <a:pt x="45" y="312"/>
                    </a:cubicBezTo>
                    <a:cubicBezTo>
                      <a:pt x="50" y="317"/>
                      <a:pt x="56" y="319"/>
                      <a:pt x="64" y="319"/>
                    </a:cubicBezTo>
                    <a:cubicBezTo>
                      <a:pt x="72" y="319"/>
                      <a:pt x="81" y="317"/>
                      <a:pt x="90" y="312"/>
                    </a:cubicBezTo>
                    <a:cubicBezTo>
                      <a:pt x="107" y="312"/>
                      <a:pt x="116" y="303"/>
                      <a:pt x="125" y="286"/>
                    </a:cubicBezTo>
                    <a:cubicBezTo>
                      <a:pt x="133" y="278"/>
                      <a:pt x="134" y="264"/>
                      <a:pt x="134" y="250"/>
                    </a:cubicBezTo>
                    <a:lnTo>
                      <a:pt x="134" y="250"/>
                    </a:lnTo>
                    <a:cubicBezTo>
                      <a:pt x="134" y="250"/>
                      <a:pt x="134" y="250"/>
                      <a:pt x="134" y="250"/>
                    </a:cubicBezTo>
                    <a:cubicBezTo>
                      <a:pt x="134" y="247"/>
                      <a:pt x="134" y="244"/>
                      <a:pt x="134" y="241"/>
                    </a:cubicBezTo>
                    <a:cubicBezTo>
                      <a:pt x="134" y="244"/>
                      <a:pt x="134" y="247"/>
                      <a:pt x="134" y="250"/>
                    </a:cubicBezTo>
                    <a:lnTo>
                      <a:pt x="134" y="250"/>
                    </a:lnTo>
                    <a:cubicBezTo>
                      <a:pt x="125" y="214"/>
                      <a:pt x="125" y="178"/>
                      <a:pt x="134" y="152"/>
                    </a:cubicBezTo>
                    <a:cubicBezTo>
                      <a:pt x="134" y="152"/>
                      <a:pt x="134" y="161"/>
                      <a:pt x="134" y="170"/>
                    </a:cubicBezTo>
                    <a:cubicBezTo>
                      <a:pt x="134" y="134"/>
                      <a:pt x="143" y="107"/>
                      <a:pt x="152" y="80"/>
                    </a:cubicBezTo>
                    <a:cubicBezTo>
                      <a:pt x="161" y="62"/>
                      <a:pt x="152" y="45"/>
                      <a:pt x="152" y="27"/>
                    </a:cubicBezTo>
                    <a:cubicBezTo>
                      <a:pt x="143" y="18"/>
                      <a:pt x="125" y="9"/>
                      <a:pt x="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8"/>
              <p:cNvSpPr/>
              <p:nvPr/>
            </p:nvSpPr>
            <p:spPr>
              <a:xfrm flipH="1">
                <a:off x="1731882" y="3034543"/>
                <a:ext cx="17834" cy="33811"/>
              </a:xfrm>
              <a:custGeom>
                <a:avLst/>
                <a:gdLst/>
                <a:ahLst/>
                <a:cxnLst/>
                <a:rect l="l" t="t" r="r" b="b"/>
                <a:pathLst>
                  <a:path w="144" h="273" extrusionOk="0">
                    <a:moveTo>
                      <a:pt x="45" y="1"/>
                    </a:moveTo>
                    <a:cubicBezTo>
                      <a:pt x="27" y="10"/>
                      <a:pt x="9" y="19"/>
                      <a:pt x="9" y="36"/>
                    </a:cubicBezTo>
                    <a:cubicBezTo>
                      <a:pt x="0" y="45"/>
                      <a:pt x="0" y="63"/>
                      <a:pt x="0" y="81"/>
                    </a:cubicBezTo>
                    <a:cubicBezTo>
                      <a:pt x="9" y="126"/>
                      <a:pt x="18" y="179"/>
                      <a:pt x="27" y="224"/>
                    </a:cubicBezTo>
                    <a:cubicBezTo>
                      <a:pt x="27" y="242"/>
                      <a:pt x="45" y="259"/>
                      <a:pt x="54" y="259"/>
                    </a:cubicBezTo>
                    <a:cubicBezTo>
                      <a:pt x="60" y="266"/>
                      <a:pt x="75" y="272"/>
                      <a:pt x="87" y="272"/>
                    </a:cubicBezTo>
                    <a:cubicBezTo>
                      <a:pt x="92" y="272"/>
                      <a:pt x="96" y="271"/>
                      <a:pt x="98" y="268"/>
                    </a:cubicBezTo>
                    <a:cubicBezTo>
                      <a:pt x="116" y="268"/>
                      <a:pt x="125" y="259"/>
                      <a:pt x="134" y="242"/>
                    </a:cubicBezTo>
                    <a:cubicBezTo>
                      <a:pt x="143" y="224"/>
                      <a:pt x="143" y="215"/>
                      <a:pt x="143" y="197"/>
                    </a:cubicBezTo>
                    <a:lnTo>
                      <a:pt x="116" y="45"/>
                    </a:lnTo>
                    <a:cubicBezTo>
                      <a:pt x="116" y="36"/>
                      <a:pt x="98" y="19"/>
                      <a:pt x="90" y="10"/>
                    </a:cubicBezTo>
                    <a:cubicBezTo>
                      <a:pt x="72" y="1"/>
                      <a:pt x="54"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8"/>
              <p:cNvSpPr/>
              <p:nvPr/>
            </p:nvSpPr>
            <p:spPr>
              <a:xfrm flipH="1">
                <a:off x="1672310" y="4038470"/>
                <a:ext cx="18825" cy="33687"/>
              </a:xfrm>
              <a:custGeom>
                <a:avLst/>
                <a:gdLst/>
                <a:ahLst/>
                <a:cxnLst/>
                <a:rect l="l" t="t" r="r" b="b"/>
                <a:pathLst>
                  <a:path w="152" h="272" extrusionOk="0">
                    <a:moveTo>
                      <a:pt x="60" y="0"/>
                    </a:moveTo>
                    <a:cubicBezTo>
                      <a:pt x="55" y="0"/>
                      <a:pt x="50" y="1"/>
                      <a:pt x="45" y="4"/>
                    </a:cubicBezTo>
                    <a:cubicBezTo>
                      <a:pt x="36" y="13"/>
                      <a:pt x="18" y="22"/>
                      <a:pt x="9" y="31"/>
                    </a:cubicBezTo>
                    <a:cubicBezTo>
                      <a:pt x="0" y="49"/>
                      <a:pt x="0" y="66"/>
                      <a:pt x="9" y="75"/>
                    </a:cubicBezTo>
                    <a:lnTo>
                      <a:pt x="36" y="227"/>
                    </a:lnTo>
                    <a:cubicBezTo>
                      <a:pt x="36" y="236"/>
                      <a:pt x="45" y="254"/>
                      <a:pt x="63" y="263"/>
                    </a:cubicBezTo>
                    <a:cubicBezTo>
                      <a:pt x="72" y="272"/>
                      <a:pt x="89" y="272"/>
                      <a:pt x="107" y="272"/>
                    </a:cubicBezTo>
                    <a:cubicBezTo>
                      <a:pt x="125" y="263"/>
                      <a:pt x="134" y="254"/>
                      <a:pt x="143" y="236"/>
                    </a:cubicBezTo>
                    <a:cubicBezTo>
                      <a:pt x="152" y="227"/>
                      <a:pt x="152" y="209"/>
                      <a:pt x="152" y="191"/>
                    </a:cubicBezTo>
                    <a:lnTo>
                      <a:pt x="125" y="49"/>
                    </a:lnTo>
                    <a:cubicBezTo>
                      <a:pt x="125" y="31"/>
                      <a:pt x="107" y="13"/>
                      <a:pt x="98" y="13"/>
                    </a:cubicBezTo>
                    <a:cubicBezTo>
                      <a:pt x="86" y="7"/>
                      <a:pt x="7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8"/>
              <p:cNvSpPr/>
              <p:nvPr/>
            </p:nvSpPr>
            <p:spPr>
              <a:xfrm flipH="1">
                <a:off x="1534217" y="3140187"/>
                <a:ext cx="18825" cy="33440"/>
              </a:xfrm>
              <a:custGeom>
                <a:avLst/>
                <a:gdLst/>
                <a:ahLst/>
                <a:cxnLst/>
                <a:rect l="l" t="t" r="r" b="b"/>
                <a:pathLst>
                  <a:path w="152" h="270" extrusionOk="0">
                    <a:moveTo>
                      <a:pt x="62" y="0"/>
                    </a:moveTo>
                    <a:cubicBezTo>
                      <a:pt x="57" y="0"/>
                      <a:pt x="51" y="1"/>
                      <a:pt x="45" y="4"/>
                    </a:cubicBezTo>
                    <a:cubicBezTo>
                      <a:pt x="27" y="4"/>
                      <a:pt x="18" y="13"/>
                      <a:pt x="9" y="31"/>
                    </a:cubicBezTo>
                    <a:cubicBezTo>
                      <a:pt x="0" y="49"/>
                      <a:pt x="0" y="58"/>
                      <a:pt x="0" y="76"/>
                    </a:cubicBezTo>
                    <a:lnTo>
                      <a:pt x="27" y="227"/>
                    </a:lnTo>
                    <a:cubicBezTo>
                      <a:pt x="27" y="236"/>
                      <a:pt x="45" y="254"/>
                      <a:pt x="54" y="263"/>
                    </a:cubicBezTo>
                    <a:cubicBezTo>
                      <a:pt x="63" y="267"/>
                      <a:pt x="72" y="270"/>
                      <a:pt x="81" y="270"/>
                    </a:cubicBezTo>
                    <a:cubicBezTo>
                      <a:pt x="89" y="270"/>
                      <a:pt x="98" y="267"/>
                      <a:pt x="107" y="263"/>
                    </a:cubicBezTo>
                    <a:cubicBezTo>
                      <a:pt x="116" y="263"/>
                      <a:pt x="134" y="254"/>
                      <a:pt x="143" y="236"/>
                    </a:cubicBezTo>
                    <a:cubicBezTo>
                      <a:pt x="152" y="227"/>
                      <a:pt x="152" y="209"/>
                      <a:pt x="143" y="192"/>
                    </a:cubicBezTo>
                    <a:lnTo>
                      <a:pt x="116" y="49"/>
                    </a:lnTo>
                    <a:cubicBezTo>
                      <a:pt x="116" y="31"/>
                      <a:pt x="107" y="13"/>
                      <a:pt x="89" y="4"/>
                    </a:cubicBezTo>
                    <a:cubicBezTo>
                      <a:pt x="84" y="4"/>
                      <a:pt x="7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8"/>
              <p:cNvSpPr/>
              <p:nvPr/>
            </p:nvSpPr>
            <p:spPr>
              <a:xfrm flipH="1">
                <a:off x="1578308" y="3086560"/>
                <a:ext cx="14490" cy="30963"/>
              </a:xfrm>
              <a:custGeom>
                <a:avLst/>
                <a:gdLst/>
                <a:ahLst/>
                <a:cxnLst/>
                <a:rect l="l" t="t" r="r" b="b"/>
                <a:pathLst>
                  <a:path w="117" h="250" extrusionOk="0">
                    <a:moveTo>
                      <a:pt x="63" y="0"/>
                    </a:moveTo>
                    <a:cubicBezTo>
                      <a:pt x="45" y="0"/>
                      <a:pt x="27" y="9"/>
                      <a:pt x="18" y="18"/>
                    </a:cubicBezTo>
                    <a:cubicBezTo>
                      <a:pt x="0" y="36"/>
                      <a:pt x="0" y="45"/>
                      <a:pt x="0" y="62"/>
                    </a:cubicBezTo>
                    <a:lnTo>
                      <a:pt x="0" y="187"/>
                    </a:lnTo>
                    <a:cubicBezTo>
                      <a:pt x="0" y="205"/>
                      <a:pt x="0" y="214"/>
                      <a:pt x="18" y="232"/>
                    </a:cubicBezTo>
                    <a:cubicBezTo>
                      <a:pt x="27" y="241"/>
                      <a:pt x="45" y="250"/>
                      <a:pt x="63" y="250"/>
                    </a:cubicBezTo>
                    <a:cubicBezTo>
                      <a:pt x="71" y="250"/>
                      <a:pt x="89" y="241"/>
                      <a:pt x="98" y="232"/>
                    </a:cubicBezTo>
                    <a:cubicBezTo>
                      <a:pt x="116" y="214"/>
                      <a:pt x="116" y="205"/>
                      <a:pt x="116" y="187"/>
                    </a:cubicBezTo>
                    <a:lnTo>
                      <a:pt x="116" y="62"/>
                    </a:lnTo>
                    <a:cubicBezTo>
                      <a:pt x="116" y="45"/>
                      <a:pt x="116" y="27"/>
                      <a:pt x="98" y="18"/>
                    </a:cubicBezTo>
                    <a:cubicBezTo>
                      <a:pt x="89" y="9"/>
                      <a:pt x="7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8"/>
              <p:cNvSpPr/>
              <p:nvPr/>
            </p:nvSpPr>
            <p:spPr>
              <a:xfrm flipH="1">
                <a:off x="2111978" y="4062125"/>
                <a:ext cx="15605" cy="33192"/>
              </a:xfrm>
              <a:custGeom>
                <a:avLst/>
                <a:gdLst/>
                <a:ahLst/>
                <a:cxnLst/>
                <a:rect l="l" t="t" r="r" b="b"/>
                <a:pathLst>
                  <a:path w="126" h="268" extrusionOk="0">
                    <a:moveTo>
                      <a:pt x="63" y="0"/>
                    </a:moveTo>
                    <a:cubicBezTo>
                      <a:pt x="27" y="0"/>
                      <a:pt x="0" y="27"/>
                      <a:pt x="0" y="63"/>
                    </a:cubicBezTo>
                    <a:lnTo>
                      <a:pt x="0" y="205"/>
                    </a:lnTo>
                    <a:cubicBezTo>
                      <a:pt x="0" y="223"/>
                      <a:pt x="9" y="241"/>
                      <a:pt x="18" y="250"/>
                    </a:cubicBezTo>
                    <a:cubicBezTo>
                      <a:pt x="27" y="259"/>
                      <a:pt x="45" y="268"/>
                      <a:pt x="63" y="268"/>
                    </a:cubicBezTo>
                    <a:cubicBezTo>
                      <a:pt x="98" y="268"/>
                      <a:pt x="125" y="241"/>
                      <a:pt x="125" y="205"/>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8"/>
              <p:cNvSpPr/>
              <p:nvPr/>
            </p:nvSpPr>
            <p:spPr>
              <a:xfrm flipH="1">
                <a:off x="2082130" y="3904712"/>
                <a:ext cx="15605" cy="33811"/>
              </a:xfrm>
              <a:custGeom>
                <a:avLst/>
                <a:gdLst/>
                <a:ahLst/>
                <a:cxnLst/>
                <a:rect l="l" t="t" r="r" b="b"/>
                <a:pathLst>
                  <a:path w="126" h="273" extrusionOk="0">
                    <a:moveTo>
                      <a:pt x="77" y="1"/>
                    </a:moveTo>
                    <a:cubicBezTo>
                      <a:pt x="72" y="1"/>
                      <a:pt x="67" y="2"/>
                      <a:pt x="63" y="4"/>
                    </a:cubicBezTo>
                    <a:cubicBezTo>
                      <a:pt x="36" y="4"/>
                      <a:pt x="0" y="31"/>
                      <a:pt x="0" y="58"/>
                    </a:cubicBezTo>
                    <a:lnTo>
                      <a:pt x="0" y="210"/>
                    </a:lnTo>
                    <a:cubicBezTo>
                      <a:pt x="0" y="228"/>
                      <a:pt x="9" y="236"/>
                      <a:pt x="18" y="254"/>
                    </a:cubicBezTo>
                    <a:cubicBezTo>
                      <a:pt x="36" y="263"/>
                      <a:pt x="54" y="272"/>
                      <a:pt x="63" y="272"/>
                    </a:cubicBezTo>
                    <a:cubicBezTo>
                      <a:pt x="98" y="272"/>
                      <a:pt x="125" y="245"/>
                      <a:pt x="125" y="210"/>
                    </a:cubicBezTo>
                    <a:lnTo>
                      <a:pt x="125" y="58"/>
                    </a:lnTo>
                    <a:cubicBezTo>
                      <a:pt x="125" y="49"/>
                      <a:pt x="116" y="31"/>
                      <a:pt x="107" y="22"/>
                    </a:cubicBezTo>
                    <a:cubicBezTo>
                      <a:pt x="101" y="9"/>
                      <a:pt x="89"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8"/>
              <p:cNvSpPr/>
              <p:nvPr/>
            </p:nvSpPr>
            <p:spPr>
              <a:xfrm flipH="1">
                <a:off x="1967321" y="3952766"/>
                <a:ext cx="14490" cy="22169"/>
              </a:xfrm>
              <a:custGeom>
                <a:avLst/>
                <a:gdLst/>
                <a:ahLst/>
                <a:cxnLst/>
                <a:rect l="l" t="t" r="r" b="b"/>
                <a:pathLst>
                  <a:path w="117" h="179" extrusionOk="0">
                    <a:moveTo>
                      <a:pt x="54" y="0"/>
                    </a:moveTo>
                    <a:cubicBezTo>
                      <a:pt x="54" y="0"/>
                      <a:pt x="46" y="9"/>
                      <a:pt x="46" y="9"/>
                    </a:cubicBezTo>
                    <a:cubicBezTo>
                      <a:pt x="28" y="9"/>
                      <a:pt x="19" y="18"/>
                      <a:pt x="19" y="18"/>
                    </a:cubicBezTo>
                    <a:lnTo>
                      <a:pt x="10" y="36"/>
                    </a:lnTo>
                    <a:cubicBezTo>
                      <a:pt x="1" y="45"/>
                      <a:pt x="1" y="54"/>
                      <a:pt x="1" y="63"/>
                    </a:cubicBezTo>
                    <a:lnTo>
                      <a:pt x="1" y="116"/>
                    </a:lnTo>
                    <a:cubicBezTo>
                      <a:pt x="1" y="125"/>
                      <a:pt x="1" y="134"/>
                      <a:pt x="1" y="134"/>
                    </a:cubicBezTo>
                    <a:cubicBezTo>
                      <a:pt x="1" y="143"/>
                      <a:pt x="10" y="152"/>
                      <a:pt x="19" y="161"/>
                    </a:cubicBezTo>
                    <a:cubicBezTo>
                      <a:pt x="19" y="161"/>
                      <a:pt x="28" y="170"/>
                      <a:pt x="37" y="170"/>
                    </a:cubicBezTo>
                    <a:cubicBezTo>
                      <a:pt x="46" y="170"/>
                      <a:pt x="54" y="179"/>
                      <a:pt x="54" y="179"/>
                    </a:cubicBezTo>
                    <a:cubicBezTo>
                      <a:pt x="63" y="170"/>
                      <a:pt x="72" y="170"/>
                      <a:pt x="72" y="170"/>
                    </a:cubicBezTo>
                    <a:cubicBezTo>
                      <a:pt x="81" y="170"/>
                      <a:pt x="90" y="161"/>
                      <a:pt x="99" y="161"/>
                    </a:cubicBezTo>
                    <a:lnTo>
                      <a:pt x="108" y="143"/>
                    </a:lnTo>
                    <a:cubicBezTo>
                      <a:pt x="117" y="134"/>
                      <a:pt x="117" y="125"/>
                      <a:pt x="117" y="116"/>
                    </a:cubicBezTo>
                    <a:lnTo>
                      <a:pt x="117" y="63"/>
                    </a:lnTo>
                    <a:cubicBezTo>
                      <a:pt x="117" y="54"/>
                      <a:pt x="117" y="45"/>
                      <a:pt x="117" y="45"/>
                    </a:cubicBezTo>
                    <a:cubicBezTo>
                      <a:pt x="108" y="36"/>
                      <a:pt x="108" y="27"/>
                      <a:pt x="99" y="18"/>
                    </a:cubicBezTo>
                    <a:cubicBezTo>
                      <a:pt x="99" y="18"/>
                      <a:pt x="90" y="9"/>
                      <a:pt x="81" y="9"/>
                    </a:cubicBezTo>
                    <a:cubicBezTo>
                      <a:pt x="72" y="9"/>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8"/>
              <p:cNvSpPr/>
              <p:nvPr/>
            </p:nvSpPr>
            <p:spPr>
              <a:xfrm flipH="1">
                <a:off x="1861181" y="3926138"/>
                <a:ext cx="14490" cy="42109"/>
              </a:xfrm>
              <a:custGeom>
                <a:avLst/>
                <a:gdLst/>
                <a:ahLst/>
                <a:cxnLst/>
                <a:rect l="l" t="t" r="r" b="b"/>
                <a:pathLst>
                  <a:path w="117" h="340" extrusionOk="0">
                    <a:moveTo>
                      <a:pt x="54" y="1"/>
                    </a:moveTo>
                    <a:cubicBezTo>
                      <a:pt x="27" y="1"/>
                      <a:pt x="0" y="28"/>
                      <a:pt x="0" y="63"/>
                    </a:cubicBezTo>
                    <a:lnTo>
                      <a:pt x="0" y="278"/>
                    </a:lnTo>
                    <a:cubicBezTo>
                      <a:pt x="0" y="313"/>
                      <a:pt x="27" y="340"/>
                      <a:pt x="54" y="340"/>
                    </a:cubicBezTo>
                    <a:cubicBezTo>
                      <a:pt x="90" y="340"/>
                      <a:pt x="116" y="313"/>
                      <a:pt x="116" y="278"/>
                    </a:cubicBezTo>
                    <a:lnTo>
                      <a:pt x="116" y="63"/>
                    </a:lnTo>
                    <a:cubicBezTo>
                      <a:pt x="116"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8"/>
              <p:cNvSpPr/>
              <p:nvPr/>
            </p:nvSpPr>
            <p:spPr>
              <a:xfrm flipH="1">
                <a:off x="1805944" y="3856535"/>
                <a:ext cx="15605" cy="33316"/>
              </a:xfrm>
              <a:custGeom>
                <a:avLst/>
                <a:gdLst/>
                <a:ahLst/>
                <a:cxnLst/>
                <a:rect l="l" t="t" r="r" b="b"/>
                <a:pathLst>
                  <a:path w="126" h="269" extrusionOk="0">
                    <a:moveTo>
                      <a:pt x="63" y="1"/>
                    </a:moveTo>
                    <a:cubicBezTo>
                      <a:pt x="27" y="1"/>
                      <a:pt x="0" y="28"/>
                      <a:pt x="0" y="63"/>
                    </a:cubicBezTo>
                    <a:lnTo>
                      <a:pt x="0" y="206"/>
                    </a:lnTo>
                    <a:cubicBezTo>
                      <a:pt x="0" y="224"/>
                      <a:pt x="9" y="242"/>
                      <a:pt x="18" y="251"/>
                    </a:cubicBezTo>
                    <a:cubicBezTo>
                      <a:pt x="27" y="260"/>
                      <a:pt x="45" y="269"/>
                      <a:pt x="63" y="269"/>
                    </a:cubicBezTo>
                    <a:cubicBezTo>
                      <a:pt x="90" y="269"/>
                      <a:pt x="125" y="242"/>
                      <a:pt x="125" y="206"/>
                    </a:cubicBezTo>
                    <a:lnTo>
                      <a:pt x="125" y="63"/>
                    </a:lnTo>
                    <a:cubicBezTo>
                      <a:pt x="125" y="46"/>
                      <a:pt x="116" y="28"/>
                      <a:pt x="108" y="19"/>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8"/>
              <p:cNvSpPr/>
              <p:nvPr/>
            </p:nvSpPr>
            <p:spPr>
              <a:xfrm flipH="1">
                <a:off x="1861181" y="3813559"/>
                <a:ext cx="18949" cy="24398"/>
              </a:xfrm>
              <a:custGeom>
                <a:avLst/>
                <a:gdLst/>
                <a:ahLst/>
                <a:cxnLst/>
                <a:rect l="l" t="t" r="r" b="b"/>
                <a:pathLst>
                  <a:path w="153" h="197" extrusionOk="0">
                    <a:moveTo>
                      <a:pt x="72" y="0"/>
                    </a:moveTo>
                    <a:cubicBezTo>
                      <a:pt x="63" y="0"/>
                      <a:pt x="63" y="0"/>
                      <a:pt x="54" y="9"/>
                    </a:cubicBezTo>
                    <a:cubicBezTo>
                      <a:pt x="36" y="9"/>
                      <a:pt x="18" y="18"/>
                      <a:pt x="10" y="36"/>
                    </a:cubicBezTo>
                    <a:cubicBezTo>
                      <a:pt x="10" y="45"/>
                      <a:pt x="1" y="63"/>
                      <a:pt x="10" y="80"/>
                    </a:cubicBezTo>
                    <a:cubicBezTo>
                      <a:pt x="18" y="107"/>
                      <a:pt x="27" y="134"/>
                      <a:pt x="36" y="152"/>
                    </a:cubicBezTo>
                    <a:cubicBezTo>
                      <a:pt x="36" y="161"/>
                      <a:pt x="36" y="170"/>
                      <a:pt x="45" y="178"/>
                    </a:cubicBezTo>
                    <a:cubicBezTo>
                      <a:pt x="45" y="178"/>
                      <a:pt x="54" y="187"/>
                      <a:pt x="63" y="187"/>
                    </a:cubicBezTo>
                    <a:cubicBezTo>
                      <a:pt x="72" y="196"/>
                      <a:pt x="72" y="196"/>
                      <a:pt x="81" y="196"/>
                    </a:cubicBezTo>
                    <a:lnTo>
                      <a:pt x="108" y="196"/>
                    </a:lnTo>
                    <a:cubicBezTo>
                      <a:pt x="126" y="196"/>
                      <a:pt x="134" y="178"/>
                      <a:pt x="143" y="170"/>
                    </a:cubicBezTo>
                    <a:cubicBezTo>
                      <a:pt x="152" y="152"/>
                      <a:pt x="152" y="134"/>
                      <a:pt x="152" y="125"/>
                    </a:cubicBezTo>
                    <a:lnTo>
                      <a:pt x="126" y="45"/>
                    </a:lnTo>
                    <a:cubicBezTo>
                      <a:pt x="126" y="45"/>
                      <a:pt x="117" y="36"/>
                      <a:pt x="117" y="27"/>
                    </a:cubicBezTo>
                    <a:cubicBezTo>
                      <a:pt x="108" y="18"/>
                      <a:pt x="108" y="18"/>
                      <a:pt x="99" y="9"/>
                    </a:cubicBezTo>
                    <a:cubicBezTo>
                      <a:pt x="90" y="9"/>
                      <a:pt x="81" y="9"/>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8"/>
              <p:cNvSpPr/>
              <p:nvPr/>
            </p:nvSpPr>
            <p:spPr>
              <a:xfrm flipH="1">
                <a:off x="1810403" y="3801298"/>
                <a:ext cx="19940" cy="15605"/>
              </a:xfrm>
              <a:custGeom>
                <a:avLst/>
                <a:gdLst/>
                <a:ahLst/>
                <a:cxnLst/>
                <a:rect l="l" t="t" r="r" b="b"/>
                <a:pathLst>
                  <a:path w="161" h="126" extrusionOk="0">
                    <a:moveTo>
                      <a:pt x="80" y="1"/>
                    </a:moveTo>
                    <a:cubicBezTo>
                      <a:pt x="0" y="1"/>
                      <a:pt x="0" y="126"/>
                      <a:pt x="80" y="126"/>
                    </a:cubicBezTo>
                    <a:cubicBezTo>
                      <a:pt x="161" y="126"/>
                      <a:pt x="161"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8"/>
              <p:cNvSpPr/>
              <p:nvPr/>
            </p:nvSpPr>
            <p:spPr>
              <a:xfrm flipH="1">
                <a:off x="1887685" y="3722901"/>
                <a:ext cx="15605" cy="31086"/>
              </a:xfrm>
              <a:custGeom>
                <a:avLst/>
                <a:gdLst/>
                <a:ahLst/>
                <a:cxnLst/>
                <a:rect l="l" t="t" r="r" b="b"/>
                <a:pathLst>
                  <a:path w="126" h="251" extrusionOk="0">
                    <a:moveTo>
                      <a:pt x="63" y="1"/>
                    </a:moveTo>
                    <a:cubicBezTo>
                      <a:pt x="45" y="1"/>
                      <a:pt x="27" y="9"/>
                      <a:pt x="18" y="18"/>
                    </a:cubicBezTo>
                    <a:cubicBezTo>
                      <a:pt x="9" y="27"/>
                      <a:pt x="0" y="45"/>
                      <a:pt x="0" y="63"/>
                    </a:cubicBezTo>
                    <a:lnTo>
                      <a:pt x="0" y="188"/>
                    </a:lnTo>
                    <a:cubicBezTo>
                      <a:pt x="0" y="197"/>
                      <a:pt x="9" y="215"/>
                      <a:pt x="18" y="232"/>
                    </a:cubicBezTo>
                    <a:cubicBezTo>
                      <a:pt x="27" y="241"/>
                      <a:pt x="45" y="250"/>
                      <a:pt x="63" y="250"/>
                    </a:cubicBezTo>
                    <a:cubicBezTo>
                      <a:pt x="72" y="241"/>
                      <a:pt x="90" y="241"/>
                      <a:pt x="107" y="232"/>
                    </a:cubicBezTo>
                    <a:cubicBezTo>
                      <a:pt x="116" y="215"/>
                      <a:pt x="125" y="206"/>
                      <a:pt x="125" y="188"/>
                    </a:cubicBezTo>
                    <a:lnTo>
                      <a:pt x="125" y="63"/>
                    </a:lnTo>
                    <a:cubicBezTo>
                      <a:pt x="125" y="45"/>
                      <a:pt x="116" y="27"/>
                      <a:pt x="107" y="18"/>
                    </a:cubicBezTo>
                    <a:cubicBezTo>
                      <a:pt x="90" y="9"/>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8"/>
              <p:cNvSpPr/>
              <p:nvPr/>
            </p:nvSpPr>
            <p:spPr>
              <a:xfrm flipH="1">
                <a:off x="1960633" y="3707419"/>
                <a:ext cx="15605" cy="27742"/>
              </a:xfrm>
              <a:custGeom>
                <a:avLst/>
                <a:gdLst/>
                <a:ahLst/>
                <a:cxnLst/>
                <a:rect l="l" t="t" r="r" b="b"/>
                <a:pathLst>
                  <a:path w="126" h="224" extrusionOk="0">
                    <a:moveTo>
                      <a:pt x="63" y="1"/>
                    </a:moveTo>
                    <a:cubicBezTo>
                      <a:pt x="45" y="1"/>
                      <a:pt x="27" y="10"/>
                      <a:pt x="18" y="18"/>
                    </a:cubicBezTo>
                    <a:cubicBezTo>
                      <a:pt x="9" y="36"/>
                      <a:pt x="1" y="45"/>
                      <a:pt x="1" y="63"/>
                    </a:cubicBezTo>
                    <a:lnTo>
                      <a:pt x="1" y="161"/>
                    </a:lnTo>
                    <a:cubicBezTo>
                      <a:pt x="1" y="179"/>
                      <a:pt x="9" y="197"/>
                      <a:pt x="18" y="206"/>
                    </a:cubicBezTo>
                    <a:cubicBezTo>
                      <a:pt x="27" y="215"/>
                      <a:pt x="45" y="224"/>
                      <a:pt x="63" y="224"/>
                    </a:cubicBezTo>
                    <a:cubicBezTo>
                      <a:pt x="81" y="224"/>
                      <a:pt x="99" y="215"/>
                      <a:pt x="108" y="206"/>
                    </a:cubicBezTo>
                    <a:cubicBezTo>
                      <a:pt x="116" y="197"/>
                      <a:pt x="125" y="179"/>
                      <a:pt x="125" y="161"/>
                    </a:cubicBezTo>
                    <a:lnTo>
                      <a:pt x="125" y="63"/>
                    </a:lnTo>
                    <a:cubicBezTo>
                      <a:pt x="125" y="45"/>
                      <a:pt x="116" y="36"/>
                      <a:pt x="108"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8"/>
              <p:cNvSpPr/>
              <p:nvPr/>
            </p:nvSpPr>
            <p:spPr>
              <a:xfrm flipH="1">
                <a:off x="2190499" y="3701970"/>
                <a:ext cx="15605" cy="33192"/>
              </a:xfrm>
              <a:custGeom>
                <a:avLst/>
                <a:gdLst/>
                <a:ahLst/>
                <a:cxnLst/>
                <a:rect l="l" t="t" r="r" b="b"/>
                <a:pathLst>
                  <a:path w="126" h="268" extrusionOk="0">
                    <a:moveTo>
                      <a:pt x="63" y="0"/>
                    </a:moveTo>
                    <a:cubicBezTo>
                      <a:pt x="28" y="0"/>
                      <a:pt x="1" y="27"/>
                      <a:pt x="1" y="62"/>
                    </a:cubicBezTo>
                    <a:lnTo>
                      <a:pt x="1" y="205"/>
                    </a:lnTo>
                    <a:cubicBezTo>
                      <a:pt x="1" y="223"/>
                      <a:pt x="10" y="241"/>
                      <a:pt x="19" y="250"/>
                    </a:cubicBezTo>
                    <a:cubicBezTo>
                      <a:pt x="28" y="259"/>
                      <a:pt x="46" y="268"/>
                      <a:pt x="63" y="268"/>
                    </a:cubicBezTo>
                    <a:cubicBezTo>
                      <a:pt x="90" y="268"/>
                      <a:pt x="126" y="241"/>
                      <a:pt x="126" y="205"/>
                    </a:cubicBezTo>
                    <a:lnTo>
                      <a:pt x="126" y="62"/>
                    </a:lnTo>
                    <a:cubicBezTo>
                      <a:pt x="126"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8"/>
              <p:cNvSpPr/>
              <p:nvPr/>
            </p:nvSpPr>
            <p:spPr>
              <a:xfrm flipH="1">
                <a:off x="2163995" y="3792504"/>
                <a:ext cx="15481" cy="33316"/>
              </a:xfrm>
              <a:custGeom>
                <a:avLst/>
                <a:gdLst/>
                <a:ahLst/>
                <a:cxnLst/>
                <a:rect l="l" t="t" r="r" b="b"/>
                <a:pathLst>
                  <a:path w="125" h="269" extrusionOk="0">
                    <a:moveTo>
                      <a:pt x="62" y="1"/>
                    </a:moveTo>
                    <a:cubicBezTo>
                      <a:pt x="36" y="1"/>
                      <a:pt x="0" y="27"/>
                      <a:pt x="0" y="63"/>
                    </a:cubicBezTo>
                    <a:lnTo>
                      <a:pt x="0" y="206"/>
                    </a:lnTo>
                    <a:cubicBezTo>
                      <a:pt x="0" y="224"/>
                      <a:pt x="9" y="241"/>
                      <a:pt x="18" y="250"/>
                    </a:cubicBezTo>
                    <a:cubicBezTo>
                      <a:pt x="36" y="259"/>
                      <a:pt x="54" y="268"/>
                      <a:pt x="62" y="268"/>
                    </a:cubicBezTo>
                    <a:cubicBezTo>
                      <a:pt x="98" y="268"/>
                      <a:pt x="125" y="241"/>
                      <a:pt x="125" y="206"/>
                    </a:cubicBezTo>
                    <a:lnTo>
                      <a:pt x="125" y="63"/>
                    </a:lnTo>
                    <a:cubicBezTo>
                      <a:pt x="125" y="45"/>
                      <a:pt x="116" y="27"/>
                      <a:pt x="107" y="18"/>
                    </a:cubicBezTo>
                    <a:cubicBezTo>
                      <a:pt x="98" y="9"/>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8"/>
              <p:cNvSpPr/>
              <p:nvPr/>
            </p:nvSpPr>
            <p:spPr>
              <a:xfrm flipH="1">
                <a:off x="2214773" y="3825696"/>
                <a:ext cx="15605" cy="39880"/>
              </a:xfrm>
              <a:custGeom>
                <a:avLst/>
                <a:gdLst/>
                <a:ahLst/>
                <a:cxnLst/>
                <a:rect l="l" t="t" r="r" b="b"/>
                <a:pathLst>
                  <a:path w="126" h="322" extrusionOk="0">
                    <a:moveTo>
                      <a:pt x="63" y="0"/>
                    </a:moveTo>
                    <a:cubicBezTo>
                      <a:pt x="27" y="0"/>
                      <a:pt x="1" y="27"/>
                      <a:pt x="1" y="63"/>
                    </a:cubicBezTo>
                    <a:lnTo>
                      <a:pt x="1" y="259"/>
                    </a:lnTo>
                    <a:cubicBezTo>
                      <a:pt x="1" y="295"/>
                      <a:pt x="27" y="321"/>
                      <a:pt x="63" y="321"/>
                    </a:cubicBezTo>
                    <a:cubicBezTo>
                      <a:pt x="90" y="321"/>
                      <a:pt x="126" y="295"/>
                      <a:pt x="126" y="259"/>
                    </a:cubicBezTo>
                    <a:lnTo>
                      <a:pt x="126" y="63"/>
                    </a:lnTo>
                    <a:cubicBezTo>
                      <a:pt x="126" y="36"/>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8"/>
              <p:cNvSpPr/>
              <p:nvPr/>
            </p:nvSpPr>
            <p:spPr>
              <a:xfrm flipH="1">
                <a:off x="2099840" y="3762656"/>
                <a:ext cx="18949" cy="36288"/>
              </a:xfrm>
              <a:custGeom>
                <a:avLst/>
                <a:gdLst/>
                <a:ahLst/>
                <a:cxnLst/>
                <a:rect l="l" t="t" r="r" b="b"/>
                <a:pathLst>
                  <a:path w="153" h="293" extrusionOk="0">
                    <a:moveTo>
                      <a:pt x="63" y="1"/>
                    </a:moveTo>
                    <a:cubicBezTo>
                      <a:pt x="45" y="1"/>
                      <a:pt x="36" y="1"/>
                      <a:pt x="19" y="19"/>
                    </a:cubicBezTo>
                    <a:cubicBezTo>
                      <a:pt x="10" y="27"/>
                      <a:pt x="1" y="45"/>
                      <a:pt x="1" y="63"/>
                    </a:cubicBezTo>
                    <a:cubicBezTo>
                      <a:pt x="1" y="126"/>
                      <a:pt x="10" y="188"/>
                      <a:pt x="27" y="250"/>
                    </a:cubicBezTo>
                    <a:cubicBezTo>
                      <a:pt x="36" y="259"/>
                      <a:pt x="45" y="277"/>
                      <a:pt x="54" y="286"/>
                    </a:cubicBezTo>
                    <a:cubicBezTo>
                      <a:pt x="63" y="291"/>
                      <a:pt x="72" y="293"/>
                      <a:pt x="81" y="293"/>
                    </a:cubicBezTo>
                    <a:cubicBezTo>
                      <a:pt x="90" y="293"/>
                      <a:pt x="99" y="291"/>
                      <a:pt x="108" y="286"/>
                    </a:cubicBezTo>
                    <a:cubicBezTo>
                      <a:pt x="117" y="286"/>
                      <a:pt x="135" y="277"/>
                      <a:pt x="143" y="259"/>
                    </a:cubicBezTo>
                    <a:cubicBezTo>
                      <a:pt x="152" y="250"/>
                      <a:pt x="152" y="233"/>
                      <a:pt x="143" y="215"/>
                    </a:cubicBezTo>
                    <a:cubicBezTo>
                      <a:pt x="135" y="188"/>
                      <a:pt x="126" y="161"/>
                      <a:pt x="126" y="126"/>
                    </a:cubicBezTo>
                    <a:cubicBezTo>
                      <a:pt x="126" y="105"/>
                      <a:pt x="126" y="84"/>
                      <a:pt x="126" y="63"/>
                    </a:cubicBez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8"/>
              <p:cNvSpPr/>
              <p:nvPr/>
            </p:nvSpPr>
            <p:spPr>
              <a:xfrm flipH="1">
                <a:off x="2133032" y="3865452"/>
                <a:ext cx="15605" cy="27742"/>
              </a:xfrm>
              <a:custGeom>
                <a:avLst/>
                <a:gdLst/>
                <a:ahLst/>
                <a:cxnLst/>
                <a:rect l="l" t="t" r="r" b="b"/>
                <a:pathLst>
                  <a:path w="126" h="224" extrusionOk="0">
                    <a:moveTo>
                      <a:pt x="63" y="0"/>
                    </a:moveTo>
                    <a:cubicBezTo>
                      <a:pt x="45" y="0"/>
                      <a:pt x="28" y="9"/>
                      <a:pt x="19" y="18"/>
                    </a:cubicBezTo>
                    <a:cubicBezTo>
                      <a:pt x="10" y="27"/>
                      <a:pt x="1" y="45"/>
                      <a:pt x="1" y="63"/>
                    </a:cubicBezTo>
                    <a:lnTo>
                      <a:pt x="1" y="161"/>
                    </a:lnTo>
                    <a:cubicBezTo>
                      <a:pt x="1" y="170"/>
                      <a:pt x="10" y="188"/>
                      <a:pt x="19" y="206"/>
                    </a:cubicBezTo>
                    <a:cubicBezTo>
                      <a:pt x="28" y="214"/>
                      <a:pt x="45" y="223"/>
                      <a:pt x="63" y="223"/>
                    </a:cubicBezTo>
                    <a:cubicBezTo>
                      <a:pt x="81" y="214"/>
                      <a:pt x="90" y="214"/>
                      <a:pt x="108" y="206"/>
                    </a:cubicBezTo>
                    <a:cubicBezTo>
                      <a:pt x="117" y="188"/>
                      <a:pt x="126" y="179"/>
                      <a:pt x="126" y="161"/>
                    </a:cubicBezTo>
                    <a:lnTo>
                      <a:pt x="126" y="63"/>
                    </a:lnTo>
                    <a:cubicBezTo>
                      <a:pt x="126"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8"/>
              <p:cNvSpPr/>
              <p:nvPr/>
            </p:nvSpPr>
            <p:spPr>
              <a:xfrm flipH="1">
                <a:off x="2021443" y="3858764"/>
                <a:ext cx="15605" cy="34430"/>
              </a:xfrm>
              <a:custGeom>
                <a:avLst/>
                <a:gdLst/>
                <a:ahLst/>
                <a:cxnLst/>
                <a:rect l="l" t="t" r="r" b="b"/>
                <a:pathLst>
                  <a:path w="126" h="278" extrusionOk="0">
                    <a:moveTo>
                      <a:pt x="63" y="1"/>
                    </a:moveTo>
                    <a:cubicBezTo>
                      <a:pt x="28" y="10"/>
                      <a:pt x="1" y="28"/>
                      <a:pt x="1" y="63"/>
                    </a:cubicBezTo>
                    <a:lnTo>
                      <a:pt x="1" y="215"/>
                    </a:lnTo>
                    <a:cubicBezTo>
                      <a:pt x="1" y="224"/>
                      <a:pt x="10" y="242"/>
                      <a:pt x="19" y="260"/>
                    </a:cubicBezTo>
                    <a:cubicBezTo>
                      <a:pt x="28" y="268"/>
                      <a:pt x="45" y="277"/>
                      <a:pt x="63" y="277"/>
                    </a:cubicBezTo>
                    <a:cubicBezTo>
                      <a:pt x="99" y="268"/>
                      <a:pt x="126" y="251"/>
                      <a:pt x="126" y="215"/>
                    </a:cubicBezTo>
                    <a:lnTo>
                      <a:pt x="126" y="63"/>
                    </a:lnTo>
                    <a:cubicBezTo>
                      <a:pt x="126" y="54"/>
                      <a:pt x="117" y="3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8"/>
              <p:cNvSpPr/>
              <p:nvPr/>
            </p:nvSpPr>
            <p:spPr>
              <a:xfrm flipH="1">
                <a:off x="2012526" y="3714107"/>
                <a:ext cx="15605" cy="48673"/>
              </a:xfrm>
              <a:custGeom>
                <a:avLst/>
                <a:gdLst/>
                <a:ahLst/>
                <a:cxnLst/>
                <a:rect l="l" t="t" r="r" b="b"/>
                <a:pathLst>
                  <a:path w="126" h="393" extrusionOk="0">
                    <a:moveTo>
                      <a:pt x="63" y="0"/>
                    </a:moveTo>
                    <a:cubicBezTo>
                      <a:pt x="36" y="0"/>
                      <a:pt x="0" y="27"/>
                      <a:pt x="0" y="63"/>
                    </a:cubicBezTo>
                    <a:lnTo>
                      <a:pt x="0" y="330"/>
                    </a:lnTo>
                    <a:cubicBezTo>
                      <a:pt x="0" y="357"/>
                      <a:pt x="36" y="393"/>
                      <a:pt x="63" y="393"/>
                    </a:cubicBezTo>
                    <a:cubicBezTo>
                      <a:pt x="98" y="393"/>
                      <a:pt x="125" y="366"/>
                      <a:pt x="125" y="330"/>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8"/>
              <p:cNvSpPr/>
              <p:nvPr/>
            </p:nvSpPr>
            <p:spPr>
              <a:xfrm flipH="1">
                <a:off x="1942922" y="3846627"/>
                <a:ext cx="14490" cy="43224"/>
              </a:xfrm>
              <a:custGeom>
                <a:avLst/>
                <a:gdLst/>
                <a:ahLst/>
                <a:cxnLst/>
                <a:rect l="l" t="t" r="r" b="b"/>
                <a:pathLst>
                  <a:path w="117" h="349" extrusionOk="0">
                    <a:moveTo>
                      <a:pt x="54" y="1"/>
                    </a:moveTo>
                    <a:cubicBezTo>
                      <a:pt x="27" y="10"/>
                      <a:pt x="0" y="27"/>
                      <a:pt x="0" y="63"/>
                    </a:cubicBezTo>
                    <a:lnTo>
                      <a:pt x="0" y="286"/>
                    </a:lnTo>
                    <a:cubicBezTo>
                      <a:pt x="0" y="322"/>
                      <a:pt x="27" y="349"/>
                      <a:pt x="54" y="349"/>
                    </a:cubicBezTo>
                    <a:cubicBezTo>
                      <a:pt x="89" y="349"/>
                      <a:pt x="116" y="322"/>
                      <a:pt x="116" y="286"/>
                    </a:cubicBezTo>
                    <a:lnTo>
                      <a:pt x="116" y="63"/>
                    </a:lnTo>
                    <a:cubicBezTo>
                      <a:pt x="116" y="36"/>
                      <a:pt x="89"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8"/>
              <p:cNvSpPr/>
              <p:nvPr/>
            </p:nvSpPr>
            <p:spPr>
              <a:xfrm flipH="1">
                <a:off x="1960633" y="3771574"/>
                <a:ext cx="15605" cy="29848"/>
              </a:xfrm>
              <a:custGeom>
                <a:avLst/>
                <a:gdLst/>
                <a:ahLst/>
                <a:cxnLst/>
                <a:rect l="l" t="t" r="r" b="b"/>
                <a:pathLst>
                  <a:path w="126" h="241" extrusionOk="0">
                    <a:moveTo>
                      <a:pt x="63" y="0"/>
                    </a:moveTo>
                    <a:cubicBezTo>
                      <a:pt x="45" y="0"/>
                      <a:pt x="27" y="9"/>
                      <a:pt x="18" y="18"/>
                    </a:cubicBezTo>
                    <a:cubicBezTo>
                      <a:pt x="9" y="27"/>
                      <a:pt x="1" y="45"/>
                      <a:pt x="1" y="63"/>
                    </a:cubicBezTo>
                    <a:lnTo>
                      <a:pt x="1" y="178"/>
                    </a:lnTo>
                    <a:cubicBezTo>
                      <a:pt x="1" y="196"/>
                      <a:pt x="9" y="214"/>
                      <a:pt x="18" y="223"/>
                    </a:cubicBezTo>
                    <a:cubicBezTo>
                      <a:pt x="27" y="241"/>
                      <a:pt x="45" y="241"/>
                      <a:pt x="63" y="241"/>
                    </a:cubicBezTo>
                    <a:cubicBezTo>
                      <a:pt x="81" y="241"/>
                      <a:pt x="99" y="241"/>
                      <a:pt x="108" y="223"/>
                    </a:cubicBezTo>
                    <a:cubicBezTo>
                      <a:pt x="116" y="214"/>
                      <a:pt x="125" y="196"/>
                      <a:pt x="125" y="178"/>
                    </a:cubicBezTo>
                    <a:lnTo>
                      <a:pt x="125" y="63"/>
                    </a:lnTo>
                    <a:cubicBezTo>
                      <a:pt x="125" y="45"/>
                      <a:pt x="116"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8"/>
              <p:cNvSpPr/>
              <p:nvPr/>
            </p:nvSpPr>
            <p:spPr>
              <a:xfrm flipH="1">
                <a:off x="1919763" y="3680916"/>
                <a:ext cx="18949" cy="14490"/>
              </a:xfrm>
              <a:custGeom>
                <a:avLst/>
                <a:gdLst/>
                <a:ahLst/>
                <a:cxnLst/>
                <a:rect l="l" t="t" r="r" b="b"/>
                <a:pathLst>
                  <a:path w="153" h="117" extrusionOk="0">
                    <a:moveTo>
                      <a:pt x="81" y="1"/>
                    </a:moveTo>
                    <a:cubicBezTo>
                      <a:pt x="1" y="1"/>
                      <a:pt x="1" y="117"/>
                      <a:pt x="81" y="117"/>
                    </a:cubicBezTo>
                    <a:cubicBezTo>
                      <a:pt x="152" y="117"/>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8"/>
              <p:cNvSpPr/>
              <p:nvPr/>
            </p:nvSpPr>
            <p:spPr>
              <a:xfrm flipH="1">
                <a:off x="2005962" y="3656641"/>
                <a:ext cx="15605" cy="29972"/>
              </a:xfrm>
              <a:custGeom>
                <a:avLst/>
                <a:gdLst/>
                <a:ahLst/>
                <a:cxnLst/>
                <a:rect l="l" t="t" r="r" b="b"/>
                <a:pathLst>
                  <a:path w="126" h="242" extrusionOk="0">
                    <a:moveTo>
                      <a:pt x="63" y="0"/>
                    </a:moveTo>
                    <a:cubicBezTo>
                      <a:pt x="45" y="0"/>
                      <a:pt x="28" y="0"/>
                      <a:pt x="19" y="18"/>
                    </a:cubicBezTo>
                    <a:cubicBezTo>
                      <a:pt x="10" y="27"/>
                      <a:pt x="1" y="45"/>
                      <a:pt x="1" y="63"/>
                    </a:cubicBezTo>
                    <a:lnTo>
                      <a:pt x="1" y="179"/>
                    </a:lnTo>
                    <a:cubicBezTo>
                      <a:pt x="1" y="197"/>
                      <a:pt x="10" y="214"/>
                      <a:pt x="19" y="223"/>
                    </a:cubicBezTo>
                    <a:cubicBezTo>
                      <a:pt x="28" y="232"/>
                      <a:pt x="45" y="241"/>
                      <a:pt x="63" y="241"/>
                    </a:cubicBezTo>
                    <a:cubicBezTo>
                      <a:pt x="81" y="241"/>
                      <a:pt x="90" y="241"/>
                      <a:pt x="108" y="223"/>
                    </a:cubicBezTo>
                    <a:cubicBezTo>
                      <a:pt x="117" y="214"/>
                      <a:pt x="126" y="197"/>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8"/>
              <p:cNvSpPr/>
              <p:nvPr/>
            </p:nvSpPr>
            <p:spPr>
              <a:xfrm flipH="1">
                <a:off x="2066773" y="3710763"/>
                <a:ext cx="18825" cy="27742"/>
              </a:xfrm>
              <a:custGeom>
                <a:avLst/>
                <a:gdLst/>
                <a:ahLst/>
                <a:cxnLst/>
                <a:rect l="l" t="t" r="r" b="b"/>
                <a:pathLst>
                  <a:path w="152" h="224" extrusionOk="0">
                    <a:moveTo>
                      <a:pt x="27" y="81"/>
                    </a:moveTo>
                    <a:cubicBezTo>
                      <a:pt x="27" y="81"/>
                      <a:pt x="32" y="85"/>
                      <a:pt x="34" y="91"/>
                    </a:cubicBezTo>
                    <a:lnTo>
                      <a:pt x="34" y="91"/>
                    </a:lnTo>
                    <a:cubicBezTo>
                      <a:pt x="34" y="92"/>
                      <a:pt x="34" y="92"/>
                      <a:pt x="33" y="93"/>
                    </a:cubicBezTo>
                    <a:lnTo>
                      <a:pt x="33" y="93"/>
                    </a:lnTo>
                    <a:lnTo>
                      <a:pt x="27" y="81"/>
                    </a:lnTo>
                    <a:close/>
                    <a:moveTo>
                      <a:pt x="34" y="91"/>
                    </a:moveTo>
                    <a:lnTo>
                      <a:pt x="34" y="91"/>
                    </a:lnTo>
                    <a:cubicBezTo>
                      <a:pt x="35" y="94"/>
                      <a:pt x="36" y="96"/>
                      <a:pt x="36" y="99"/>
                    </a:cubicBezTo>
                    <a:lnTo>
                      <a:pt x="33" y="93"/>
                    </a:lnTo>
                    <a:lnTo>
                      <a:pt x="33" y="93"/>
                    </a:lnTo>
                    <a:cubicBezTo>
                      <a:pt x="34" y="92"/>
                      <a:pt x="34" y="92"/>
                      <a:pt x="34" y="91"/>
                    </a:cubicBezTo>
                    <a:close/>
                    <a:moveTo>
                      <a:pt x="31" y="96"/>
                    </a:moveTo>
                    <a:cubicBezTo>
                      <a:pt x="27" y="103"/>
                      <a:pt x="27" y="110"/>
                      <a:pt x="27" y="116"/>
                    </a:cubicBezTo>
                    <a:cubicBezTo>
                      <a:pt x="27" y="112"/>
                      <a:pt x="27" y="110"/>
                      <a:pt x="27" y="107"/>
                    </a:cubicBezTo>
                    <a:cubicBezTo>
                      <a:pt x="27" y="103"/>
                      <a:pt x="29" y="99"/>
                      <a:pt x="31" y="96"/>
                    </a:cubicBezTo>
                    <a:close/>
                    <a:moveTo>
                      <a:pt x="72" y="0"/>
                    </a:moveTo>
                    <a:cubicBezTo>
                      <a:pt x="54" y="9"/>
                      <a:pt x="45" y="18"/>
                      <a:pt x="36" y="36"/>
                    </a:cubicBezTo>
                    <a:cubicBezTo>
                      <a:pt x="27" y="45"/>
                      <a:pt x="27" y="63"/>
                      <a:pt x="27" y="81"/>
                    </a:cubicBezTo>
                    <a:cubicBezTo>
                      <a:pt x="27" y="87"/>
                      <a:pt x="27" y="93"/>
                      <a:pt x="27" y="99"/>
                    </a:cubicBezTo>
                    <a:cubicBezTo>
                      <a:pt x="27" y="104"/>
                      <a:pt x="27" y="110"/>
                      <a:pt x="24" y="116"/>
                    </a:cubicBezTo>
                    <a:lnTo>
                      <a:pt x="18" y="116"/>
                    </a:lnTo>
                    <a:cubicBezTo>
                      <a:pt x="9" y="134"/>
                      <a:pt x="0" y="143"/>
                      <a:pt x="0" y="161"/>
                    </a:cubicBezTo>
                    <a:cubicBezTo>
                      <a:pt x="0" y="179"/>
                      <a:pt x="9" y="197"/>
                      <a:pt x="18" y="206"/>
                    </a:cubicBezTo>
                    <a:cubicBezTo>
                      <a:pt x="36" y="215"/>
                      <a:pt x="54" y="223"/>
                      <a:pt x="63" y="223"/>
                    </a:cubicBezTo>
                    <a:cubicBezTo>
                      <a:pt x="81" y="223"/>
                      <a:pt x="98" y="215"/>
                      <a:pt x="107" y="206"/>
                    </a:cubicBezTo>
                    <a:cubicBezTo>
                      <a:pt x="125" y="188"/>
                      <a:pt x="143" y="161"/>
                      <a:pt x="152" y="134"/>
                    </a:cubicBezTo>
                    <a:cubicBezTo>
                      <a:pt x="152" y="107"/>
                      <a:pt x="152" y="72"/>
                      <a:pt x="152" y="45"/>
                    </a:cubicBezTo>
                    <a:cubicBezTo>
                      <a:pt x="143" y="36"/>
                      <a:pt x="134" y="18"/>
                      <a:pt x="116" y="9"/>
                    </a:cubicBezTo>
                    <a:cubicBezTo>
                      <a:pt x="107" y="0"/>
                      <a:pt x="90"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8"/>
              <p:cNvSpPr/>
              <p:nvPr/>
            </p:nvSpPr>
            <p:spPr>
              <a:xfrm flipH="1">
                <a:off x="1572859" y="3695282"/>
                <a:ext cx="15605" cy="34430"/>
              </a:xfrm>
              <a:custGeom>
                <a:avLst/>
                <a:gdLst/>
                <a:ahLst/>
                <a:cxnLst/>
                <a:rect l="l" t="t" r="r" b="b"/>
                <a:pathLst>
                  <a:path w="126" h="278" extrusionOk="0">
                    <a:moveTo>
                      <a:pt x="63" y="1"/>
                    </a:moveTo>
                    <a:cubicBezTo>
                      <a:pt x="28" y="9"/>
                      <a:pt x="1" y="27"/>
                      <a:pt x="1" y="63"/>
                    </a:cubicBezTo>
                    <a:lnTo>
                      <a:pt x="1" y="215"/>
                    </a:lnTo>
                    <a:cubicBezTo>
                      <a:pt x="1" y="224"/>
                      <a:pt x="10" y="241"/>
                      <a:pt x="19" y="259"/>
                    </a:cubicBezTo>
                    <a:cubicBezTo>
                      <a:pt x="28" y="268"/>
                      <a:pt x="45" y="277"/>
                      <a:pt x="63" y="277"/>
                    </a:cubicBezTo>
                    <a:cubicBezTo>
                      <a:pt x="90" y="268"/>
                      <a:pt x="126" y="250"/>
                      <a:pt x="126" y="215"/>
                    </a:cubicBezTo>
                    <a:lnTo>
                      <a:pt x="126" y="63"/>
                    </a:lnTo>
                    <a:cubicBezTo>
                      <a:pt x="126" y="54"/>
                      <a:pt x="117" y="36"/>
                      <a:pt x="108" y="18"/>
                    </a:cubicBezTo>
                    <a:cubicBezTo>
                      <a:pt x="90" y="9"/>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8"/>
              <p:cNvSpPr/>
              <p:nvPr/>
            </p:nvSpPr>
            <p:spPr>
              <a:xfrm flipH="1">
                <a:off x="768453" y="3796344"/>
                <a:ext cx="1060775" cy="753875"/>
              </a:xfrm>
              <a:custGeom>
                <a:avLst/>
                <a:gdLst/>
                <a:ahLst/>
                <a:cxnLst/>
                <a:rect l="l" t="t" r="r" b="b"/>
                <a:pathLst>
                  <a:path w="8565" h="6087" extrusionOk="0">
                    <a:moveTo>
                      <a:pt x="5897" y="0"/>
                    </a:moveTo>
                    <a:cubicBezTo>
                      <a:pt x="5477" y="0"/>
                      <a:pt x="4995" y="30"/>
                      <a:pt x="4443" y="103"/>
                    </a:cubicBezTo>
                    <a:cubicBezTo>
                      <a:pt x="4443" y="103"/>
                      <a:pt x="4422" y="102"/>
                      <a:pt x="4383" y="102"/>
                    </a:cubicBezTo>
                    <a:cubicBezTo>
                      <a:pt x="3871" y="102"/>
                      <a:pt x="269" y="280"/>
                      <a:pt x="1704" y="5340"/>
                    </a:cubicBezTo>
                    <a:cubicBezTo>
                      <a:pt x="1704" y="5340"/>
                      <a:pt x="0" y="5590"/>
                      <a:pt x="330" y="6036"/>
                    </a:cubicBezTo>
                    <a:cubicBezTo>
                      <a:pt x="357" y="6072"/>
                      <a:pt x="1085" y="6086"/>
                      <a:pt x="2006" y="6086"/>
                    </a:cubicBezTo>
                    <a:cubicBezTo>
                      <a:pt x="3573" y="6086"/>
                      <a:pt x="5696" y="6045"/>
                      <a:pt x="5870" y="6000"/>
                    </a:cubicBezTo>
                    <a:cubicBezTo>
                      <a:pt x="6334" y="5875"/>
                      <a:pt x="8511" y="4412"/>
                      <a:pt x="8564" y="799"/>
                    </a:cubicBezTo>
                    <a:cubicBezTo>
                      <a:pt x="8564" y="799"/>
                      <a:pt x="8046" y="0"/>
                      <a:pt x="5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8"/>
              <p:cNvSpPr/>
              <p:nvPr/>
            </p:nvSpPr>
            <p:spPr>
              <a:xfrm flipH="1">
                <a:off x="1557377" y="3161613"/>
                <a:ext cx="539243" cy="711642"/>
              </a:xfrm>
              <a:custGeom>
                <a:avLst/>
                <a:gdLst/>
                <a:ahLst/>
                <a:cxnLst/>
                <a:rect l="l" t="t" r="r" b="b"/>
                <a:pathLst>
                  <a:path w="4354" h="5746" extrusionOk="0">
                    <a:moveTo>
                      <a:pt x="2275" y="1"/>
                    </a:moveTo>
                    <a:cubicBezTo>
                      <a:pt x="2275" y="1"/>
                      <a:pt x="2275" y="161"/>
                      <a:pt x="2239" y="402"/>
                    </a:cubicBezTo>
                    <a:cubicBezTo>
                      <a:pt x="2213" y="598"/>
                      <a:pt x="2168" y="848"/>
                      <a:pt x="2079" y="1116"/>
                    </a:cubicBezTo>
                    <a:cubicBezTo>
                      <a:pt x="1891" y="1722"/>
                      <a:pt x="1713" y="1803"/>
                      <a:pt x="1365" y="1865"/>
                    </a:cubicBezTo>
                    <a:cubicBezTo>
                      <a:pt x="1017" y="1928"/>
                      <a:pt x="767" y="1901"/>
                      <a:pt x="491" y="2632"/>
                    </a:cubicBezTo>
                    <a:cubicBezTo>
                      <a:pt x="303" y="3150"/>
                      <a:pt x="179" y="3747"/>
                      <a:pt x="107" y="4167"/>
                    </a:cubicBezTo>
                    <a:cubicBezTo>
                      <a:pt x="80" y="4345"/>
                      <a:pt x="63" y="4488"/>
                      <a:pt x="45" y="4586"/>
                    </a:cubicBezTo>
                    <a:cubicBezTo>
                      <a:pt x="0" y="4916"/>
                      <a:pt x="0" y="5157"/>
                      <a:pt x="544" y="5344"/>
                    </a:cubicBezTo>
                    <a:cubicBezTo>
                      <a:pt x="1080" y="5541"/>
                      <a:pt x="2685" y="5746"/>
                      <a:pt x="3256" y="5746"/>
                    </a:cubicBezTo>
                    <a:cubicBezTo>
                      <a:pt x="3836" y="5746"/>
                      <a:pt x="3881" y="5630"/>
                      <a:pt x="4006" y="5193"/>
                    </a:cubicBezTo>
                    <a:cubicBezTo>
                      <a:pt x="4131" y="4747"/>
                      <a:pt x="4220" y="3569"/>
                      <a:pt x="4264" y="3248"/>
                    </a:cubicBezTo>
                    <a:cubicBezTo>
                      <a:pt x="4354" y="2516"/>
                      <a:pt x="4068" y="2427"/>
                      <a:pt x="3399" y="2195"/>
                    </a:cubicBezTo>
                    <a:cubicBezTo>
                      <a:pt x="2908" y="2026"/>
                      <a:pt x="3007" y="1847"/>
                      <a:pt x="3033" y="1464"/>
                    </a:cubicBezTo>
                    <a:cubicBezTo>
                      <a:pt x="3078" y="875"/>
                      <a:pt x="3328" y="402"/>
                      <a:pt x="3328" y="402"/>
                    </a:cubicBezTo>
                    <a:lnTo>
                      <a:pt x="22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8"/>
              <p:cNvSpPr/>
              <p:nvPr/>
            </p:nvSpPr>
            <p:spPr>
              <a:xfrm flipH="1">
                <a:off x="1631440" y="3483870"/>
                <a:ext cx="386784" cy="321515"/>
              </a:xfrm>
              <a:custGeom>
                <a:avLst/>
                <a:gdLst/>
                <a:ahLst/>
                <a:cxnLst/>
                <a:rect l="l" t="t" r="r" b="b"/>
                <a:pathLst>
                  <a:path w="3123" h="2596" extrusionOk="0">
                    <a:moveTo>
                      <a:pt x="1058" y="1"/>
                    </a:moveTo>
                    <a:cubicBezTo>
                      <a:pt x="699" y="1"/>
                      <a:pt x="378" y="243"/>
                      <a:pt x="286" y="610"/>
                    </a:cubicBezTo>
                    <a:lnTo>
                      <a:pt x="99" y="1369"/>
                    </a:lnTo>
                    <a:cubicBezTo>
                      <a:pt x="1" y="1806"/>
                      <a:pt x="277" y="2243"/>
                      <a:pt x="714" y="2332"/>
                    </a:cubicBezTo>
                    <a:lnTo>
                      <a:pt x="1945" y="2582"/>
                    </a:lnTo>
                    <a:cubicBezTo>
                      <a:pt x="1995" y="2591"/>
                      <a:pt x="2045" y="2596"/>
                      <a:pt x="2095" y="2596"/>
                    </a:cubicBezTo>
                    <a:cubicBezTo>
                      <a:pt x="2460" y="2596"/>
                      <a:pt x="2795" y="2344"/>
                      <a:pt x="2873" y="1975"/>
                    </a:cubicBezTo>
                    <a:lnTo>
                      <a:pt x="3034" y="1244"/>
                    </a:lnTo>
                    <a:cubicBezTo>
                      <a:pt x="3123" y="824"/>
                      <a:pt x="2855" y="405"/>
                      <a:pt x="2436" y="307"/>
                    </a:cubicBezTo>
                    <a:lnTo>
                      <a:pt x="1241" y="21"/>
                    </a:lnTo>
                    <a:cubicBezTo>
                      <a:pt x="1179" y="7"/>
                      <a:pt x="1118" y="1"/>
                      <a:pt x="1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8"/>
              <p:cNvSpPr/>
              <p:nvPr/>
            </p:nvSpPr>
            <p:spPr>
              <a:xfrm flipH="1">
                <a:off x="1557377" y="3161613"/>
                <a:ext cx="539243" cy="711642"/>
              </a:xfrm>
              <a:custGeom>
                <a:avLst/>
                <a:gdLst/>
                <a:ahLst/>
                <a:cxnLst/>
                <a:rect l="l" t="t" r="r" b="b"/>
                <a:pathLst>
                  <a:path w="4354" h="5746" extrusionOk="0">
                    <a:moveTo>
                      <a:pt x="2275" y="1"/>
                    </a:moveTo>
                    <a:cubicBezTo>
                      <a:pt x="2275" y="1"/>
                      <a:pt x="2275" y="161"/>
                      <a:pt x="2239" y="402"/>
                    </a:cubicBezTo>
                    <a:cubicBezTo>
                      <a:pt x="2436" y="447"/>
                      <a:pt x="2819" y="536"/>
                      <a:pt x="2810" y="589"/>
                    </a:cubicBezTo>
                    <a:cubicBezTo>
                      <a:pt x="2801" y="661"/>
                      <a:pt x="1552" y="1116"/>
                      <a:pt x="2846" y="2311"/>
                    </a:cubicBezTo>
                    <a:cubicBezTo>
                      <a:pt x="3078" y="2525"/>
                      <a:pt x="3470" y="3310"/>
                      <a:pt x="2917" y="4408"/>
                    </a:cubicBezTo>
                    <a:cubicBezTo>
                      <a:pt x="2775" y="4692"/>
                      <a:pt x="2488" y="4798"/>
                      <a:pt x="2141" y="4798"/>
                    </a:cubicBezTo>
                    <a:cubicBezTo>
                      <a:pt x="1487" y="4798"/>
                      <a:pt x="620" y="4423"/>
                      <a:pt x="107" y="4167"/>
                    </a:cubicBezTo>
                    <a:cubicBezTo>
                      <a:pt x="80" y="4345"/>
                      <a:pt x="63" y="4488"/>
                      <a:pt x="45" y="4586"/>
                    </a:cubicBezTo>
                    <a:cubicBezTo>
                      <a:pt x="0" y="4916"/>
                      <a:pt x="0" y="5157"/>
                      <a:pt x="544" y="5344"/>
                    </a:cubicBezTo>
                    <a:cubicBezTo>
                      <a:pt x="1080" y="5541"/>
                      <a:pt x="2685" y="5746"/>
                      <a:pt x="3256" y="5746"/>
                    </a:cubicBezTo>
                    <a:cubicBezTo>
                      <a:pt x="3836" y="5746"/>
                      <a:pt x="3881" y="5630"/>
                      <a:pt x="4006" y="5193"/>
                    </a:cubicBezTo>
                    <a:cubicBezTo>
                      <a:pt x="4131" y="4747"/>
                      <a:pt x="4220" y="3569"/>
                      <a:pt x="4264" y="3248"/>
                    </a:cubicBezTo>
                    <a:cubicBezTo>
                      <a:pt x="4354" y="2516"/>
                      <a:pt x="4068" y="2427"/>
                      <a:pt x="3399" y="2195"/>
                    </a:cubicBezTo>
                    <a:cubicBezTo>
                      <a:pt x="2908" y="2026"/>
                      <a:pt x="3007" y="1847"/>
                      <a:pt x="3033" y="1464"/>
                    </a:cubicBezTo>
                    <a:cubicBezTo>
                      <a:pt x="3078" y="875"/>
                      <a:pt x="3328" y="402"/>
                      <a:pt x="3328" y="402"/>
                    </a:cubicBezTo>
                    <a:lnTo>
                      <a:pt x="2275"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8"/>
              <p:cNvSpPr/>
              <p:nvPr/>
            </p:nvSpPr>
            <p:spPr>
              <a:xfrm flipH="1">
                <a:off x="1818082" y="3130651"/>
                <a:ext cx="62049" cy="102919"/>
              </a:xfrm>
              <a:custGeom>
                <a:avLst/>
                <a:gdLst/>
                <a:ahLst/>
                <a:cxnLst/>
                <a:rect l="l" t="t" r="r" b="b"/>
                <a:pathLst>
                  <a:path w="501" h="831" extrusionOk="0">
                    <a:moveTo>
                      <a:pt x="126" y="1"/>
                    </a:moveTo>
                    <a:lnTo>
                      <a:pt x="27" y="536"/>
                    </a:lnTo>
                    <a:lnTo>
                      <a:pt x="1" y="750"/>
                    </a:lnTo>
                    <a:lnTo>
                      <a:pt x="331" y="831"/>
                    </a:lnTo>
                    <a:lnTo>
                      <a:pt x="384" y="634"/>
                    </a:lnTo>
                    <a:lnTo>
                      <a:pt x="500" y="170"/>
                    </a:lnTo>
                    <a:lnTo>
                      <a:pt x="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8"/>
              <p:cNvSpPr/>
              <p:nvPr/>
            </p:nvSpPr>
            <p:spPr>
              <a:xfrm flipH="1">
                <a:off x="1818082" y="3130651"/>
                <a:ext cx="58705" cy="78645"/>
              </a:xfrm>
              <a:custGeom>
                <a:avLst/>
                <a:gdLst/>
                <a:ahLst/>
                <a:cxnLst/>
                <a:rect l="l" t="t" r="r" b="b"/>
                <a:pathLst>
                  <a:path w="474" h="635" extrusionOk="0">
                    <a:moveTo>
                      <a:pt x="99" y="1"/>
                    </a:moveTo>
                    <a:lnTo>
                      <a:pt x="0" y="536"/>
                    </a:lnTo>
                    <a:lnTo>
                      <a:pt x="357" y="634"/>
                    </a:lnTo>
                    <a:lnTo>
                      <a:pt x="473" y="170"/>
                    </a:lnTo>
                    <a:lnTo>
                      <a:pt x="99"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8"/>
              <p:cNvSpPr/>
              <p:nvPr/>
            </p:nvSpPr>
            <p:spPr>
              <a:xfrm flipH="1">
                <a:off x="1631440" y="3027856"/>
                <a:ext cx="277424" cy="205715"/>
              </a:xfrm>
              <a:custGeom>
                <a:avLst/>
                <a:gdLst/>
                <a:ahLst/>
                <a:cxnLst/>
                <a:rect l="l" t="t" r="r" b="b"/>
                <a:pathLst>
                  <a:path w="2240" h="1661" extrusionOk="0">
                    <a:moveTo>
                      <a:pt x="422" y="1"/>
                    </a:moveTo>
                    <a:cubicBezTo>
                      <a:pt x="209" y="1"/>
                      <a:pt x="80" y="357"/>
                      <a:pt x="36" y="670"/>
                    </a:cubicBezTo>
                    <a:cubicBezTo>
                      <a:pt x="1" y="902"/>
                      <a:pt x="27" y="1107"/>
                      <a:pt x="108" y="1116"/>
                    </a:cubicBezTo>
                    <a:cubicBezTo>
                      <a:pt x="295" y="1152"/>
                      <a:pt x="2160" y="1661"/>
                      <a:pt x="2160" y="1661"/>
                    </a:cubicBezTo>
                    <a:cubicBezTo>
                      <a:pt x="2240" y="1241"/>
                      <a:pt x="2070" y="911"/>
                      <a:pt x="1812" y="652"/>
                    </a:cubicBezTo>
                    <a:cubicBezTo>
                      <a:pt x="1375" y="233"/>
                      <a:pt x="679" y="19"/>
                      <a:pt x="438" y="1"/>
                    </a:cubicBezTo>
                    <a:cubicBezTo>
                      <a:pt x="433" y="1"/>
                      <a:pt x="42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8"/>
              <p:cNvSpPr/>
              <p:nvPr/>
            </p:nvSpPr>
            <p:spPr>
              <a:xfrm flipH="1">
                <a:off x="1631440" y="3108606"/>
                <a:ext cx="277424" cy="124965"/>
              </a:xfrm>
              <a:custGeom>
                <a:avLst/>
                <a:gdLst/>
                <a:ahLst/>
                <a:cxnLst/>
                <a:rect l="l" t="t" r="r" b="b"/>
                <a:pathLst>
                  <a:path w="2240" h="1009" extrusionOk="0">
                    <a:moveTo>
                      <a:pt x="1812" y="0"/>
                    </a:moveTo>
                    <a:cubicBezTo>
                      <a:pt x="1778" y="221"/>
                      <a:pt x="1680" y="407"/>
                      <a:pt x="1440" y="407"/>
                    </a:cubicBezTo>
                    <a:cubicBezTo>
                      <a:pt x="1361" y="407"/>
                      <a:pt x="1265" y="386"/>
                      <a:pt x="1152" y="339"/>
                    </a:cubicBezTo>
                    <a:cubicBezTo>
                      <a:pt x="670" y="134"/>
                      <a:pt x="259" y="54"/>
                      <a:pt x="36" y="18"/>
                    </a:cubicBezTo>
                    <a:lnTo>
                      <a:pt x="36" y="18"/>
                    </a:lnTo>
                    <a:cubicBezTo>
                      <a:pt x="1" y="250"/>
                      <a:pt x="27" y="455"/>
                      <a:pt x="108" y="464"/>
                    </a:cubicBezTo>
                    <a:cubicBezTo>
                      <a:pt x="295" y="500"/>
                      <a:pt x="2160" y="1009"/>
                      <a:pt x="2160" y="1009"/>
                    </a:cubicBezTo>
                    <a:cubicBezTo>
                      <a:pt x="2240" y="589"/>
                      <a:pt x="2070" y="259"/>
                      <a:pt x="181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8"/>
              <p:cNvSpPr/>
              <p:nvPr/>
            </p:nvSpPr>
            <p:spPr>
              <a:xfrm flipH="1">
                <a:off x="1382749" y="2321912"/>
                <a:ext cx="64278" cy="94002"/>
              </a:xfrm>
              <a:custGeom>
                <a:avLst/>
                <a:gdLst/>
                <a:ahLst/>
                <a:cxnLst/>
                <a:rect l="l" t="t" r="r" b="b"/>
                <a:pathLst>
                  <a:path w="519" h="759" extrusionOk="0">
                    <a:moveTo>
                      <a:pt x="259" y="1"/>
                    </a:moveTo>
                    <a:cubicBezTo>
                      <a:pt x="117" y="1"/>
                      <a:pt x="1" y="170"/>
                      <a:pt x="1" y="384"/>
                    </a:cubicBezTo>
                    <a:cubicBezTo>
                      <a:pt x="1" y="589"/>
                      <a:pt x="117" y="759"/>
                      <a:pt x="259" y="759"/>
                    </a:cubicBezTo>
                    <a:cubicBezTo>
                      <a:pt x="402" y="759"/>
                      <a:pt x="518" y="589"/>
                      <a:pt x="518" y="384"/>
                    </a:cubicBezTo>
                    <a:cubicBezTo>
                      <a:pt x="518" y="170"/>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8"/>
              <p:cNvSpPr/>
              <p:nvPr/>
            </p:nvSpPr>
            <p:spPr>
              <a:xfrm flipH="1">
                <a:off x="1404918" y="2336278"/>
                <a:ext cx="23284" cy="39880"/>
              </a:xfrm>
              <a:custGeom>
                <a:avLst/>
                <a:gdLst/>
                <a:ahLst/>
                <a:cxnLst/>
                <a:rect l="l" t="t" r="r" b="b"/>
                <a:pathLst>
                  <a:path w="188" h="322" extrusionOk="0">
                    <a:moveTo>
                      <a:pt x="90" y="1"/>
                    </a:moveTo>
                    <a:cubicBezTo>
                      <a:pt x="45" y="1"/>
                      <a:pt x="0" y="72"/>
                      <a:pt x="0" y="161"/>
                    </a:cubicBezTo>
                    <a:cubicBezTo>
                      <a:pt x="0" y="250"/>
                      <a:pt x="45" y="322"/>
                      <a:pt x="90" y="322"/>
                    </a:cubicBezTo>
                    <a:cubicBezTo>
                      <a:pt x="143" y="322"/>
                      <a:pt x="188" y="250"/>
                      <a:pt x="188" y="161"/>
                    </a:cubicBezTo>
                    <a:cubicBezTo>
                      <a:pt x="188" y="72"/>
                      <a:pt x="143" y="1"/>
                      <a:pt x="9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8"/>
              <p:cNvSpPr/>
              <p:nvPr/>
            </p:nvSpPr>
            <p:spPr>
              <a:xfrm flipH="1">
                <a:off x="1959518" y="2321912"/>
                <a:ext cx="63163" cy="94002"/>
              </a:xfrm>
              <a:custGeom>
                <a:avLst/>
                <a:gdLst/>
                <a:ahLst/>
                <a:cxnLst/>
                <a:rect l="l" t="t" r="r" b="b"/>
                <a:pathLst>
                  <a:path w="510" h="759" extrusionOk="0">
                    <a:moveTo>
                      <a:pt x="260" y="1"/>
                    </a:moveTo>
                    <a:cubicBezTo>
                      <a:pt x="117" y="1"/>
                      <a:pt x="1" y="170"/>
                      <a:pt x="1" y="384"/>
                    </a:cubicBezTo>
                    <a:cubicBezTo>
                      <a:pt x="1" y="589"/>
                      <a:pt x="117" y="759"/>
                      <a:pt x="260" y="759"/>
                    </a:cubicBezTo>
                    <a:cubicBezTo>
                      <a:pt x="402" y="759"/>
                      <a:pt x="509" y="589"/>
                      <a:pt x="509" y="384"/>
                    </a:cubicBezTo>
                    <a:cubicBezTo>
                      <a:pt x="509" y="170"/>
                      <a:pt x="402"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8"/>
              <p:cNvSpPr/>
              <p:nvPr/>
            </p:nvSpPr>
            <p:spPr>
              <a:xfrm flipH="1">
                <a:off x="1980573" y="2336278"/>
                <a:ext cx="23284" cy="39880"/>
              </a:xfrm>
              <a:custGeom>
                <a:avLst/>
                <a:gdLst/>
                <a:ahLst/>
                <a:cxnLst/>
                <a:rect l="l" t="t" r="r" b="b"/>
                <a:pathLst>
                  <a:path w="188" h="322" extrusionOk="0">
                    <a:moveTo>
                      <a:pt x="90" y="1"/>
                    </a:moveTo>
                    <a:cubicBezTo>
                      <a:pt x="36" y="1"/>
                      <a:pt x="0" y="72"/>
                      <a:pt x="0" y="161"/>
                    </a:cubicBezTo>
                    <a:cubicBezTo>
                      <a:pt x="0" y="250"/>
                      <a:pt x="36" y="322"/>
                      <a:pt x="90" y="322"/>
                    </a:cubicBezTo>
                    <a:cubicBezTo>
                      <a:pt x="143" y="322"/>
                      <a:pt x="188" y="250"/>
                      <a:pt x="188" y="161"/>
                    </a:cubicBezTo>
                    <a:cubicBezTo>
                      <a:pt x="188" y="72"/>
                      <a:pt x="143" y="1"/>
                      <a:pt x="9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8"/>
              <p:cNvSpPr/>
              <p:nvPr/>
            </p:nvSpPr>
            <p:spPr>
              <a:xfrm flipH="1">
                <a:off x="1436995" y="2306430"/>
                <a:ext cx="550266" cy="601632"/>
              </a:xfrm>
              <a:custGeom>
                <a:avLst/>
                <a:gdLst/>
                <a:ahLst/>
                <a:cxnLst/>
                <a:rect l="l" t="t" r="r" b="b"/>
                <a:pathLst>
                  <a:path w="4443" h="5274" extrusionOk="0">
                    <a:moveTo>
                      <a:pt x="2222" y="1"/>
                    </a:moveTo>
                    <a:cubicBezTo>
                      <a:pt x="2088" y="1"/>
                      <a:pt x="1963" y="10"/>
                      <a:pt x="1838" y="37"/>
                    </a:cubicBezTo>
                    <a:cubicBezTo>
                      <a:pt x="794" y="251"/>
                      <a:pt x="0" y="1330"/>
                      <a:pt x="0" y="2633"/>
                    </a:cubicBezTo>
                    <a:cubicBezTo>
                      <a:pt x="0" y="4087"/>
                      <a:pt x="991" y="5273"/>
                      <a:pt x="2222" y="5273"/>
                    </a:cubicBezTo>
                    <a:cubicBezTo>
                      <a:pt x="2784" y="5273"/>
                      <a:pt x="3301" y="5023"/>
                      <a:pt x="3685" y="4613"/>
                    </a:cubicBezTo>
                    <a:cubicBezTo>
                      <a:pt x="4149" y="4131"/>
                      <a:pt x="4443" y="3426"/>
                      <a:pt x="4443" y="2633"/>
                    </a:cubicBezTo>
                    <a:cubicBezTo>
                      <a:pt x="4443" y="1178"/>
                      <a:pt x="3444" y="1"/>
                      <a:pt x="2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8"/>
              <p:cNvSpPr/>
              <p:nvPr/>
            </p:nvSpPr>
            <p:spPr>
              <a:xfrm flipH="1">
                <a:off x="1530874" y="2310889"/>
                <a:ext cx="456387" cy="595194"/>
              </a:xfrm>
              <a:custGeom>
                <a:avLst/>
                <a:gdLst/>
                <a:ahLst/>
                <a:cxnLst/>
                <a:rect l="l" t="t" r="r" b="b"/>
                <a:pathLst>
                  <a:path w="3685" h="5238" extrusionOk="0">
                    <a:moveTo>
                      <a:pt x="1838" y="1"/>
                    </a:moveTo>
                    <a:lnTo>
                      <a:pt x="1838" y="1"/>
                    </a:lnTo>
                    <a:cubicBezTo>
                      <a:pt x="794" y="215"/>
                      <a:pt x="0" y="1294"/>
                      <a:pt x="0" y="2597"/>
                    </a:cubicBezTo>
                    <a:cubicBezTo>
                      <a:pt x="0" y="4051"/>
                      <a:pt x="991" y="5237"/>
                      <a:pt x="2222" y="5237"/>
                    </a:cubicBezTo>
                    <a:cubicBezTo>
                      <a:pt x="2784" y="5237"/>
                      <a:pt x="3301" y="4987"/>
                      <a:pt x="3685" y="4577"/>
                    </a:cubicBezTo>
                    <a:lnTo>
                      <a:pt x="3685" y="4577"/>
                    </a:lnTo>
                    <a:cubicBezTo>
                      <a:pt x="3318" y="4709"/>
                      <a:pt x="2977" y="4769"/>
                      <a:pt x="2665" y="4769"/>
                    </a:cubicBezTo>
                    <a:cubicBezTo>
                      <a:pt x="1249" y="4769"/>
                      <a:pt x="441" y="3526"/>
                      <a:pt x="580" y="2115"/>
                    </a:cubicBezTo>
                    <a:cubicBezTo>
                      <a:pt x="696" y="982"/>
                      <a:pt x="1347" y="331"/>
                      <a:pt x="183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8"/>
              <p:cNvSpPr/>
              <p:nvPr/>
            </p:nvSpPr>
            <p:spPr>
              <a:xfrm flipH="1">
                <a:off x="1701043" y="2504219"/>
                <a:ext cx="24398" cy="329441"/>
              </a:xfrm>
              <a:custGeom>
                <a:avLst/>
                <a:gdLst/>
                <a:ahLst/>
                <a:cxnLst/>
                <a:rect l="l" t="t" r="r" b="b"/>
                <a:pathLst>
                  <a:path w="197" h="2660" extrusionOk="0">
                    <a:moveTo>
                      <a:pt x="99" y="1"/>
                    </a:moveTo>
                    <a:cubicBezTo>
                      <a:pt x="45" y="1"/>
                      <a:pt x="1" y="45"/>
                      <a:pt x="1" y="99"/>
                    </a:cubicBezTo>
                    <a:lnTo>
                      <a:pt x="1" y="2561"/>
                    </a:lnTo>
                    <a:cubicBezTo>
                      <a:pt x="1" y="2615"/>
                      <a:pt x="45" y="2659"/>
                      <a:pt x="99" y="2659"/>
                    </a:cubicBezTo>
                    <a:cubicBezTo>
                      <a:pt x="152" y="2659"/>
                      <a:pt x="197" y="2615"/>
                      <a:pt x="197" y="2561"/>
                    </a:cubicBezTo>
                    <a:lnTo>
                      <a:pt x="197" y="99"/>
                    </a:lnTo>
                    <a:cubicBezTo>
                      <a:pt x="197" y="45"/>
                      <a:pt x="152" y="1"/>
                      <a:pt x="99" y="1"/>
                    </a:cubicBezTo>
                    <a:close/>
                  </a:path>
                </a:pathLst>
              </a:custGeom>
              <a:solidFill>
                <a:srgbClr val="5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8"/>
              <p:cNvSpPr/>
              <p:nvPr/>
            </p:nvSpPr>
            <p:spPr>
              <a:xfrm flipH="1">
                <a:off x="1036960" y="3326210"/>
                <a:ext cx="740375" cy="267764"/>
              </a:xfrm>
              <a:custGeom>
                <a:avLst/>
                <a:gdLst/>
                <a:ahLst/>
                <a:cxnLst/>
                <a:rect l="l" t="t" r="r" b="b"/>
                <a:pathLst>
                  <a:path w="5978" h="2162" extrusionOk="0">
                    <a:moveTo>
                      <a:pt x="214" y="1"/>
                    </a:moveTo>
                    <a:cubicBezTo>
                      <a:pt x="214" y="1"/>
                      <a:pt x="0" y="652"/>
                      <a:pt x="98" y="884"/>
                    </a:cubicBezTo>
                    <a:cubicBezTo>
                      <a:pt x="291" y="1345"/>
                      <a:pt x="1359" y="2161"/>
                      <a:pt x="2939" y="2161"/>
                    </a:cubicBezTo>
                    <a:cubicBezTo>
                      <a:pt x="3040" y="2161"/>
                      <a:pt x="3143" y="2158"/>
                      <a:pt x="3248" y="2151"/>
                    </a:cubicBezTo>
                    <a:cubicBezTo>
                      <a:pt x="5977" y="1972"/>
                      <a:pt x="5085" y="429"/>
                      <a:pt x="5023" y="429"/>
                    </a:cubicBezTo>
                    <a:cubicBezTo>
                      <a:pt x="4969" y="429"/>
                      <a:pt x="214" y="1"/>
                      <a:pt x="21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8"/>
              <p:cNvSpPr/>
              <p:nvPr/>
            </p:nvSpPr>
            <p:spPr>
              <a:xfrm flipH="1">
                <a:off x="1044019" y="3095354"/>
                <a:ext cx="820630" cy="452300"/>
              </a:xfrm>
              <a:custGeom>
                <a:avLst/>
                <a:gdLst/>
                <a:ahLst/>
                <a:cxnLst/>
                <a:rect l="l" t="t" r="r" b="b"/>
                <a:pathLst>
                  <a:path w="6626" h="3652" extrusionOk="0">
                    <a:moveTo>
                      <a:pt x="5027" y="0"/>
                    </a:moveTo>
                    <a:cubicBezTo>
                      <a:pt x="5026" y="0"/>
                      <a:pt x="5024" y="0"/>
                      <a:pt x="5023" y="0"/>
                    </a:cubicBezTo>
                    <a:cubicBezTo>
                      <a:pt x="5023" y="0"/>
                      <a:pt x="3382" y="768"/>
                      <a:pt x="2329" y="946"/>
                    </a:cubicBezTo>
                    <a:cubicBezTo>
                      <a:pt x="1276" y="1133"/>
                      <a:pt x="1" y="1455"/>
                      <a:pt x="768" y="2320"/>
                    </a:cubicBezTo>
                    <a:cubicBezTo>
                      <a:pt x="1311" y="2939"/>
                      <a:pt x="2810" y="3651"/>
                      <a:pt x="4187" y="3651"/>
                    </a:cubicBezTo>
                    <a:cubicBezTo>
                      <a:pt x="4756" y="3651"/>
                      <a:pt x="5304" y="3530"/>
                      <a:pt x="5755" y="3230"/>
                    </a:cubicBezTo>
                    <a:cubicBezTo>
                      <a:pt x="6626" y="2643"/>
                      <a:pt x="5450" y="0"/>
                      <a:pt x="50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8"/>
              <p:cNvSpPr/>
              <p:nvPr/>
            </p:nvSpPr>
            <p:spPr>
              <a:xfrm flipH="1">
                <a:off x="1512048" y="3202360"/>
                <a:ext cx="329936" cy="328698"/>
              </a:xfrm>
              <a:custGeom>
                <a:avLst/>
                <a:gdLst/>
                <a:ahLst/>
                <a:cxnLst/>
                <a:rect l="l" t="t" r="r" b="b"/>
                <a:pathLst>
                  <a:path w="2664" h="2654" extrusionOk="0">
                    <a:moveTo>
                      <a:pt x="2392" y="1"/>
                    </a:moveTo>
                    <a:cubicBezTo>
                      <a:pt x="2388" y="1"/>
                      <a:pt x="2383" y="1"/>
                      <a:pt x="2378" y="2"/>
                    </a:cubicBezTo>
                    <a:cubicBezTo>
                      <a:pt x="1655" y="100"/>
                      <a:pt x="843" y="127"/>
                      <a:pt x="424" y="492"/>
                    </a:cubicBezTo>
                    <a:cubicBezTo>
                      <a:pt x="308" y="591"/>
                      <a:pt x="219" y="724"/>
                      <a:pt x="174" y="894"/>
                    </a:cubicBezTo>
                    <a:cubicBezTo>
                      <a:pt x="1" y="1622"/>
                      <a:pt x="2019" y="2654"/>
                      <a:pt x="2370" y="2654"/>
                    </a:cubicBezTo>
                    <a:cubicBezTo>
                      <a:pt x="2380" y="2654"/>
                      <a:pt x="2388" y="2653"/>
                      <a:pt x="2396" y="2651"/>
                    </a:cubicBezTo>
                    <a:cubicBezTo>
                      <a:pt x="2538" y="2616"/>
                      <a:pt x="2663" y="1813"/>
                      <a:pt x="2663" y="1099"/>
                    </a:cubicBezTo>
                    <a:cubicBezTo>
                      <a:pt x="2663" y="524"/>
                      <a:pt x="2587" y="1"/>
                      <a:pt x="2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8"/>
              <p:cNvSpPr/>
              <p:nvPr/>
            </p:nvSpPr>
            <p:spPr>
              <a:xfrm flipH="1">
                <a:off x="1512048" y="3263294"/>
                <a:ext cx="329936" cy="267764"/>
              </a:xfrm>
              <a:custGeom>
                <a:avLst/>
                <a:gdLst/>
                <a:ahLst/>
                <a:cxnLst/>
                <a:rect l="l" t="t" r="r" b="b"/>
                <a:pathLst>
                  <a:path w="2664" h="2162" extrusionOk="0">
                    <a:moveTo>
                      <a:pt x="424" y="0"/>
                    </a:moveTo>
                    <a:cubicBezTo>
                      <a:pt x="308" y="99"/>
                      <a:pt x="219" y="232"/>
                      <a:pt x="174" y="402"/>
                    </a:cubicBezTo>
                    <a:cubicBezTo>
                      <a:pt x="1" y="1130"/>
                      <a:pt x="2019" y="2162"/>
                      <a:pt x="2370" y="2162"/>
                    </a:cubicBezTo>
                    <a:cubicBezTo>
                      <a:pt x="2380" y="2162"/>
                      <a:pt x="2388" y="2161"/>
                      <a:pt x="2396" y="2159"/>
                    </a:cubicBezTo>
                    <a:cubicBezTo>
                      <a:pt x="2538" y="2124"/>
                      <a:pt x="2663" y="1321"/>
                      <a:pt x="2663" y="607"/>
                    </a:cubicBezTo>
                    <a:cubicBezTo>
                      <a:pt x="1414" y="607"/>
                      <a:pt x="772" y="286"/>
                      <a:pt x="424" y="0"/>
                    </a:cubicBezTo>
                    <a:close/>
                  </a:path>
                </a:pathLst>
              </a:custGeom>
              <a:solidFill>
                <a:srgbClr val="FF1C4A">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8"/>
              <p:cNvSpPr/>
              <p:nvPr/>
            </p:nvSpPr>
            <p:spPr>
              <a:xfrm flipH="1">
                <a:off x="1853503" y="3326210"/>
                <a:ext cx="740375" cy="267764"/>
              </a:xfrm>
              <a:custGeom>
                <a:avLst/>
                <a:gdLst/>
                <a:ahLst/>
                <a:cxnLst/>
                <a:rect l="l" t="t" r="r" b="b"/>
                <a:pathLst>
                  <a:path w="5978" h="2162" extrusionOk="0">
                    <a:moveTo>
                      <a:pt x="5764" y="1"/>
                    </a:moveTo>
                    <a:cubicBezTo>
                      <a:pt x="5764" y="1"/>
                      <a:pt x="1018" y="429"/>
                      <a:pt x="955" y="429"/>
                    </a:cubicBezTo>
                    <a:cubicBezTo>
                      <a:pt x="893" y="429"/>
                      <a:pt x="1" y="1972"/>
                      <a:pt x="2739" y="2151"/>
                    </a:cubicBezTo>
                    <a:cubicBezTo>
                      <a:pt x="2844" y="2158"/>
                      <a:pt x="2946" y="2161"/>
                      <a:pt x="3047" y="2161"/>
                    </a:cubicBezTo>
                    <a:cubicBezTo>
                      <a:pt x="4619" y="2161"/>
                      <a:pt x="5687" y="1345"/>
                      <a:pt x="5880" y="884"/>
                    </a:cubicBezTo>
                    <a:cubicBezTo>
                      <a:pt x="5978" y="652"/>
                      <a:pt x="5764" y="1"/>
                      <a:pt x="576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8"/>
              <p:cNvSpPr/>
              <p:nvPr/>
            </p:nvSpPr>
            <p:spPr>
              <a:xfrm flipH="1">
                <a:off x="1765074" y="3095354"/>
                <a:ext cx="821745" cy="452300"/>
              </a:xfrm>
              <a:custGeom>
                <a:avLst/>
                <a:gdLst/>
                <a:ahLst/>
                <a:cxnLst/>
                <a:rect l="l" t="t" r="r" b="b"/>
                <a:pathLst>
                  <a:path w="6635" h="3652" extrusionOk="0">
                    <a:moveTo>
                      <a:pt x="1608" y="0"/>
                    </a:moveTo>
                    <a:cubicBezTo>
                      <a:pt x="1176" y="0"/>
                      <a:pt x="0" y="2643"/>
                      <a:pt x="880" y="3230"/>
                    </a:cubicBezTo>
                    <a:cubicBezTo>
                      <a:pt x="1331" y="3530"/>
                      <a:pt x="1879" y="3651"/>
                      <a:pt x="2448" y="3651"/>
                    </a:cubicBezTo>
                    <a:cubicBezTo>
                      <a:pt x="3825" y="3651"/>
                      <a:pt x="5324" y="2939"/>
                      <a:pt x="5867" y="2320"/>
                    </a:cubicBezTo>
                    <a:cubicBezTo>
                      <a:pt x="6634" y="1455"/>
                      <a:pt x="5350" y="1133"/>
                      <a:pt x="4297" y="946"/>
                    </a:cubicBezTo>
                    <a:cubicBezTo>
                      <a:pt x="3253" y="768"/>
                      <a:pt x="1612" y="0"/>
                      <a:pt x="1612" y="0"/>
                    </a:cubicBezTo>
                    <a:cubicBezTo>
                      <a:pt x="1610" y="0"/>
                      <a:pt x="1609" y="0"/>
                      <a:pt x="16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8"/>
              <p:cNvSpPr/>
              <p:nvPr/>
            </p:nvSpPr>
            <p:spPr>
              <a:xfrm flipH="1">
                <a:off x="1788853" y="3202360"/>
                <a:ext cx="329936" cy="328698"/>
              </a:xfrm>
              <a:custGeom>
                <a:avLst/>
                <a:gdLst/>
                <a:ahLst/>
                <a:cxnLst/>
                <a:rect l="l" t="t" r="r" b="b"/>
                <a:pathLst>
                  <a:path w="2664" h="2654" extrusionOk="0">
                    <a:moveTo>
                      <a:pt x="272" y="1"/>
                    </a:moveTo>
                    <a:cubicBezTo>
                      <a:pt x="77" y="1"/>
                      <a:pt x="1" y="524"/>
                      <a:pt x="10" y="1099"/>
                    </a:cubicBezTo>
                    <a:cubicBezTo>
                      <a:pt x="10" y="1813"/>
                      <a:pt x="126" y="2616"/>
                      <a:pt x="268" y="2651"/>
                    </a:cubicBezTo>
                    <a:cubicBezTo>
                      <a:pt x="276" y="2653"/>
                      <a:pt x="284" y="2654"/>
                      <a:pt x="294" y="2654"/>
                    </a:cubicBezTo>
                    <a:cubicBezTo>
                      <a:pt x="645" y="2654"/>
                      <a:pt x="2663" y="1622"/>
                      <a:pt x="2490" y="894"/>
                    </a:cubicBezTo>
                    <a:cubicBezTo>
                      <a:pt x="2445" y="724"/>
                      <a:pt x="2365" y="591"/>
                      <a:pt x="2240" y="492"/>
                    </a:cubicBezTo>
                    <a:cubicBezTo>
                      <a:pt x="1821" y="127"/>
                      <a:pt x="1009" y="100"/>
                      <a:pt x="286" y="2"/>
                    </a:cubicBezTo>
                    <a:cubicBezTo>
                      <a:pt x="281" y="1"/>
                      <a:pt x="276"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8"/>
              <p:cNvSpPr/>
              <p:nvPr/>
            </p:nvSpPr>
            <p:spPr>
              <a:xfrm flipH="1">
                <a:off x="1788853" y="3263294"/>
                <a:ext cx="328822" cy="267764"/>
              </a:xfrm>
              <a:custGeom>
                <a:avLst/>
                <a:gdLst/>
                <a:ahLst/>
                <a:cxnLst/>
                <a:rect l="l" t="t" r="r" b="b"/>
                <a:pathLst>
                  <a:path w="2655" h="2162" extrusionOk="0">
                    <a:moveTo>
                      <a:pt x="2231" y="0"/>
                    </a:moveTo>
                    <a:cubicBezTo>
                      <a:pt x="1883" y="286"/>
                      <a:pt x="1241" y="607"/>
                      <a:pt x="1" y="607"/>
                    </a:cubicBezTo>
                    <a:cubicBezTo>
                      <a:pt x="1" y="1321"/>
                      <a:pt x="117" y="2124"/>
                      <a:pt x="259" y="2159"/>
                    </a:cubicBezTo>
                    <a:cubicBezTo>
                      <a:pt x="267" y="2161"/>
                      <a:pt x="275" y="2162"/>
                      <a:pt x="285" y="2162"/>
                    </a:cubicBezTo>
                    <a:cubicBezTo>
                      <a:pt x="636" y="2162"/>
                      <a:pt x="2654" y="1130"/>
                      <a:pt x="2481" y="402"/>
                    </a:cubicBezTo>
                    <a:cubicBezTo>
                      <a:pt x="2436" y="232"/>
                      <a:pt x="2356" y="99"/>
                      <a:pt x="2231" y="0"/>
                    </a:cubicBezTo>
                    <a:close/>
                  </a:path>
                </a:pathLst>
              </a:custGeom>
              <a:solidFill>
                <a:srgbClr val="FF1C4A">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8" name="Google Shape;2818;p48"/>
              <p:cNvGrpSpPr/>
              <p:nvPr/>
            </p:nvGrpSpPr>
            <p:grpSpPr>
              <a:xfrm>
                <a:off x="880100" y="2338273"/>
                <a:ext cx="1506479" cy="620281"/>
                <a:chOff x="4103622" y="1696600"/>
                <a:chExt cx="308225" cy="125208"/>
              </a:xfrm>
            </p:grpSpPr>
            <p:sp>
              <p:nvSpPr>
                <p:cNvPr id="2819" name="Google Shape;2819;p48"/>
                <p:cNvSpPr/>
                <p:nvPr/>
              </p:nvSpPr>
              <p:spPr>
                <a:xfrm>
                  <a:off x="4103622" y="1700158"/>
                  <a:ext cx="305332" cy="121650"/>
                </a:xfrm>
                <a:custGeom>
                  <a:avLst/>
                  <a:gdLst/>
                  <a:ahLst/>
                  <a:cxnLst/>
                  <a:rect l="l" t="t" r="r" b="b"/>
                  <a:pathLst>
                    <a:path w="13258" h="4866" extrusionOk="0">
                      <a:moveTo>
                        <a:pt x="2186" y="0"/>
                      </a:moveTo>
                      <a:cubicBezTo>
                        <a:pt x="2115" y="98"/>
                        <a:pt x="2035" y="205"/>
                        <a:pt x="1963" y="312"/>
                      </a:cubicBezTo>
                      <a:cubicBezTo>
                        <a:pt x="2552" y="517"/>
                        <a:pt x="4613" y="1240"/>
                        <a:pt x="4613" y="1276"/>
                      </a:cubicBezTo>
                      <a:cubicBezTo>
                        <a:pt x="4613" y="1320"/>
                        <a:pt x="4390" y="1918"/>
                        <a:pt x="4488" y="4095"/>
                      </a:cubicBezTo>
                      <a:lnTo>
                        <a:pt x="4470" y="4229"/>
                      </a:lnTo>
                      <a:lnTo>
                        <a:pt x="126" y="4095"/>
                      </a:lnTo>
                      <a:cubicBezTo>
                        <a:pt x="90" y="4220"/>
                        <a:pt x="45" y="4345"/>
                        <a:pt x="1" y="4461"/>
                      </a:cubicBezTo>
                      <a:cubicBezTo>
                        <a:pt x="937" y="4469"/>
                        <a:pt x="4702" y="4505"/>
                        <a:pt x="4720" y="4559"/>
                      </a:cubicBezTo>
                      <a:cubicBezTo>
                        <a:pt x="4738" y="4630"/>
                        <a:pt x="4729" y="4826"/>
                        <a:pt x="5612" y="4862"/>
                      </a:cubicBezTo>
                      <a:cubicBezTo>
                        <a:pt x="5697" y="4865"/>
                        <a:pt x="5807" y="4866"/>
                        <a:pt x="5937" y="4866"/>
                      </a:cubicBezTo>
                      <a:cubicBezTo>
                        <a:pt x="7161" y="4866"/>
                        <a:pt x="10144" y="4762"/>
                        <a:pt x="10313" y="4746"/>
                      </a:cubicBezTo>
                      <a:cubicBezTo>
                        <a:pt x="10501" y="4737"/>
                        <a:pt x="10474" y="4514"/>
                        <a:pt x="10545" y="4514"/>
                      </a:cubicBezTo>
                      <a:cubicBezTo>
                        <a:pt x="10608" y="4514"/>
                        <a:pt x="12535" y="4461"/>
                        <a:pt x="13257" y="4434"/>
                      </a:cubicBezTo>
                      <a:lnTo>
                        <a:pt x="13195" y="4157"/>
                      </a:lnTo>
                      <a:lnTo>
                        <a:pt x="10081" y="4273"/>
                      </a:lnTo>
                      <a:lnTo>
                        <a:pt x="10099" y="1347"/>
                      </a:lnTo>
                      <a:lnTo>
                        <a:pt x="11937" y="705"/>
                      </a:lnTo>
                      <a:cubicBezTo>
                        <a:pt x="11884" y="607"/>
                        <a:pt x="11830" y="509"/>
                        <a:pt x="11785" y="419"/>
                      </a:cubicBezTo>
                      <a:cubicBezTo>
                        <a:pt x="11768" y="393"/>
                        <a:pt x="11750" y="366"/>
                        <a:pt x="11732" y="339"/>
                      </a:cubicBezTo>
                      <a:lnTo>
                        <a:pt x="9939" y="955"/>
                      </a:lnTo>
                      <a:lnTo>
                        <a:pt x="5014" y="981"/>
                      </a:lnTo>
                      <a:cubicBezTo>
                        <a:pt x="5014" y="981"/>
                        <a:pt x="3007" y="268"/>
                        <a:pt x="2186"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8"/>
                <p:cNvSpPr/>
                <p:nvPr/>
              </p:nvSpPr>
              <p:spPr>
                <a:xfrm>
                  <a:off x="4200175" y="1715725"/>
                  <a:ext cx="139200" cy="99300"/>
                </a:xfrm>
                <a:custGeom>
                  <a:avLst/>
                  <a:gdLst/>
                  <a:ahLst/>
                  <a:cxnLst/>
                  <a:rect l="l" t="t" r="r" b="b"/>
                  <a:pathLst>
                    <a:path w="5568" h="3972" extrusionOk="0">
                      <a:moveTo>
                        <a:pt x="5099" y="0"/>
                      </a:moveTo>
                      <a:cubicBezTo>
                        <a:pt x="5059" y="0"/>
                        <a:pt x="5016" y="3"/>
                        <a:pt x="4969" y="8"/>
                      </a:cubicBezTo>
                      <a:cubicBezTo>
                        <a:pt x="4648" y="35"/>
                        <a:pt x="2989" y="35"/>
                        <a:pt x="1776" y="53"/>
                      </a:cubicBezTo>
                      <a:cubicBezTo>
                        <a:pt x="1160" y="53"/>
                        <a:pt x="661" y="71"/>
                        <a:pt x="509" y="89"/>
                      </a:cubicBezTo>
                      <a:cubicBezTo>
                        <a:pt x="116" y="151"/>
                        <a:pt x="27" y="677"/>
                        <a:pt x="18" y="1043"/>
                      </a:cubicBezTo>
                      <a:cubicBezTo>
                        <a:pt x="18" y="1079"/>
                        <a:pt x="18" y="1124"/>
                        <a:pt x="18" y="1159"/>
                      </a:cubicBezTo>
                      <a:cubicBezTo>
                        <a:pt x="27" y="1195"/>
                        <a:pt x="27" y="1239"/>
                        <a:pt x="27" y="1293"/>
                      </a:cubicBezTo>
                      <a:cubicBezTo>
                        <a:pt x="27" y="1409"/>
                        <a:pt x="27" y="1552"/>
                        <a:pt x="27" y="1712"/>
                      </a:cubicBezTo>
                      <a:cubicBezTo>
                        <a:pt x="18" y="1775"/>
                        <a:pt x="18" y="1837"/>
                        <a:pt x="18" y="1909"/>
                      </a:cubicBezTo>
                      <a:cubicBezTo>
                        <a:pt x="18" y="2256"/>
                        <a:pt x="9" y="2649"/>
                        <a:pt x="0" y="2970"/>
                      </a:cubicBezTo>
                      <a:cubicBezTo>
                        <a:pt x="0" y="3059"/>
                        <a:pt x="0" y="3149"/>
                        <a:pt x="0" y="3220"/>
                      </a:cubicBezTo>
                      <a:cubicBezTo>
                        <a:pt x="0" y="3318"/>
                        <a:pt x="0" y="3398"/>
                        <a:pt x="0" y="3461"/>
                      </a:cubicBezTo>
                      <a:cubicBezTo>
                        <a:pt x="18" y="3951"/>
                        <a:pt x="214" y="3880"/>
                        <a:pt x="964" y="3951"/>
                      </a:cubicBezTo>
                      <a:cubicBezTo>
                        <a:pt x="1112" y="3966"/>
                        <a:pt x="1321" y="3971"/>
                        <a:pt x="1567" y="3971"/>
                      </a:cubicBezTo>
                      <a:cubicBezTo>
                        <a:pt x="2567" y="3971"/>
                        <a:pt x="4179" y="3877"/>
                        <a:pt x="4809" y="3862"/>
                      </a:cubicBezTo>
                      <a:cubicBezTo>
                        <a:pt x="5291" y="3853"/>
                        <a:pt x="5460" y="3818"/>
                        <a:pt x="5523" y="3684"/>
                      </a:cubicBezTo>
                      <a:cubicBezTo>
                        <a:pt x="5540" y="3630"/>
                        <a:pt x="5549" y="3568"/>
                        <a:pt x="5549" y="3479"/>
                      </a:cubicBezTo>
                      <a:cubicBezTo>
                        <a:pt x="5558" y="3425"/>
                        <a:pt x="5558" y="3363"/>
                        <a:pt x="5558" y="3291"/>
                      </a:cubicBezTo>
                      <a:cubicBezTo>
                        <a:pt x="5558" y="3247"/>
                        <a:pt x="5567" y="3193"/>
                        <a:pt x="5567" y="3131"/>
                      </a:cubicBezTo>
                      <a:cubicBezTo>
                        <a:pt x="5567" y="2872"/>
                        <a:pt x="5567" y="2480"/>
                        <a:pt x="5567" y="2078"/>
                      </a:cubicBezTo>
                      <a:cubicBezTo>
                        <a:pt x="5567" y="2007"/>
                        <a:pt x="5567" y="1944"/>
                        <a:pt x="5567" y="1882"/>
                      </a:cubicBezTo>
                      <a:cubicBezTo>
                        <a:pt x="5567" y="1828"/>
                        <a:pt x="5567" y="1784"/>
                        <a:pt x="5567" y="1739"/>
                      </a:cubicBezTo>
                      <a:cubicBezTo>
                        <a:pt x="5567" y="1668"/>
                        <a:pt x="5567" y="1605"/>
                        <a:pt x="5567" y="1534"/>
                      </a:cubicBezTo>
                      <a:cubicBezTo>
                        <a:pt x="5558" y="1239"/>
                        <a:pt x="5558" y="963"/>
                        <a:pt x="5558" y="776"/>
                      </a:cubicBezTo>
                      <a:cubicBezTo>
                        <a:pt x="5558" y="222"/>
                        <a:pt x="5457" y="0"/>
                        <a:pt x="5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8"/>
                <p:cNvSpPr/>
                <p:nvPr/>
              </p:nvSpPr>
              <p:spPr>
                <a:xfrm>
                  <a:off x="4149688" y="1696600"/>
                  <a:ext cx="56304" cy="30050"/>
                </a:xfrm>
                <a:custGeom>
                  <a:avLst/>
                  <a:gdLst/>
                  <a:ahLst/>
                  <a:cxnLst/>
                  <a:rect l="l" t="t" r="r" b="b"/>
                  <a:pathLst>
                    <a:path w="3070" h="1202" extrusionOk="0">
                      <a:moveTo>
                        <a:pt x="109" y="1"/>
                      </a:moveTo>
                      <a:cubicBezTo>
                        <a:pt x="68" y="1"/>
                        <a:pt x="32" y="25"/>
                        <a:pt x="18" y="60"/>
                      </a:cubicBezTo>
                      <a:cubicBezTo>
                        <a:pt x="0" y="113"/>
                        <a:pt x="18" y="167"/>
                        <a:pt x="72" y="185"/>
                      </a:cubicBezTo>
                      <a:cubicBezTo>
                        <a:pt x="2900" y="1202"/>
                        <a:pt x="2953" y="1202"/>
                        <a:pt x="2971" y="1202"/>
                      </a:cubicBezTo>
                      <a:cubicBezTo>
                        <a:pt x="3025" y="1202"/>
                        <a:pt x="3069" y="1166"/>
                        <a:pt x="3069" y="1112"/>
                      </a:cubicBezTo>
                      <a:cubicBezTo>
                        <a:pt x="3069" y="1068"/>
                        <a:pt x="3034" y="1023"/>
                        <a:pt x="2989" y="1014"/>
                      </a:cubicBezTo>
                      <a:cubicBezTo>
                        <a:pt x="2864" y="987"/>
                        <a:pt x="1223" y="399"/>
                        <a:pt x="143" y="6"/>
                      </a:cubicBezTo>
                      <a:cubicBezTo>
                        <a:pt x="132" y="2"/>
                        <a:pt x="120"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8"/>
                <p:cNvSpPr/>
                <p:nvPr/>
              </p:nvSpPr>
              <p:spPr>
                <a:xfrm>
                  <a:off x="4105013" y="1799550"/>
                  <a:ext cx="112587" cy="8050"/>
                </a:xfrm>
                <a:custGeom>
                  <a:avLst/>
                  <a:gdLst/>
                  <a:ahLst/>
                  <a:cxnLst/>
                  <a:rect l="l" t="t" r="r" b="b"/>
                  <a:pathLst>
                    <a:path w="5148" h="322" extrusionOk="0">
                      <a:moveTo>
                        <a:pt x="99" y="1"/>
                      </a:moveTo>
                      <a:cubicBezTo>
                        <a:pt x="45" y="1"/>
                        <a:pt x="1" y="45"/>
                        <a:pt x="1" y="90"/>
                      </a:cubicBezTo>
                      <a:cubicBezTo>
                        <a:pt x="1" y="143"/>
                        <a:pt x="36" y="188"/>
                        <a:pt x="90" y="188"/>
                      </a:cubicBezTo>
                      <a:lnTo>
                        <a:pt x="5041" y="322"/>
                      </a:lnTo>
                      <a:lnTo>
                        <a:pt x="5050" y="322"/>
                      </a:lnTo>
                      <a:cubicBezTo>
                        <a:pt x="5103" y="322"/>
                        <a:pt x="5139" y="286"/>
                        <a:pt x="5148" y="233"/>
                      </a:cubicBezTo>
                      <a:cubicBezTo>
                        <a:pt x="5148" y="179"/>
                        <a:pt x="5103" y="135"/>
                        <a:pt x="5050" y="135"/>
                      </a:cubicBezTo>
                      <a:lnTo>
                        <a:pt x="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8"/>
                <p:cNvSpPr/>
                <p:nvPr/>
              </p:nvSpPr>
              <p:spPr>
                <a:xfrm>
                  <a:off x="4325720" y="1706325"/>
                  <a:ext cx="49728" cy="20327"/>
                </a:xfrm>
                <a:custGeom>
                  <a:avLst/>
                  <a:gdLst/>
                  <a:ahLst/>
                  <a:cxnLst/>
                  <a:rect l="l" t="t" r="r" b="b"/>
                  <a:pathLst>
                    <a:path w="1982" h="813" extrusionOk="0">
                      <a:moveTo>
                        <a:pt x="1874" y="1"/>
                      </a:moveTo>
                      <a:cubicBezTo>
                        <a:pt x="1009" y="313"/>
                        <a:pt x="170" y="607"/>
                        <a:pt x="90" y="625"/>
                      </a:cubicBezTo>
                      <a:cubicBezTo>
                        <a:pt x="37" y="634"/>
                        <a:pt x="1" y="679"/>
                        <a:pt x="1" y="723"/>
                      </a:cubicBezTo>
                      <a:cubicBezTo>
                        <a:pt x="1" y="777"/>
                        <a:pt x="46" y="813"/>
                        <a:pt x="99" y="813"/>
                      </a:cubicBezTo>
                      <a:cubicBezTo>
                        <a:pt x="126" y="813"/>
                        <a:pt x="162" y="813"/>
                        <a:pt x="1981" y="161"/>
                      </a:cubicBezTo>
                      <a:cubicBezTo>
                        <a:pt x="1946" y="108"/>
                        <a:pt x="1910" y="54"/>
                        <a:pt x="1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8"/>
                <p:cNvSpPr/>
                <p:nvPr/>
              </p:nvSpPr>
              <p:spPr>
                <a:xfrm>
                  <a:off x="4327748" y="1800900"/>
                  <a:ext cx="84099" cy="6700"/>
                </a:xfrm>
                <a:custGeom>
                  <a:avLst/>
                  <a:gdLst/>
                  <a:ahLst/>
                  <a:cxnLst/>
                  <a:rect l="l" t="t" r="r" b="b"/>
                  <a:pathLst>
                    <a:path w="3328" h="268" extrusionOk="0">
                      <a:moveTo>
                        <a:pt x="3274" y="0"/>
                      </a:moveTo>
                      <a:lnTo>
                        <a:pt x="98" y="81"/>
                      </a:lnTo>
                      <a:cubicBezTo>
                        <a:pt x="45" y="81"/>
                        <a:pt x="0" y="125"/>
                        <a:pt x="0" y="179"/>
                      </a:cubicBezTo>
                      <a:cubicBezTo>
                        <a:pt x="0" y="232"/>
                        <a:pt x="45" y="268"/>
                        <a:pt x="98" y="268"/>
                      </a:cubicBezTo>
                      <a:lnTo>
                        <a:pt x="3328" y="179"/>
                      </a:lnTo>
                      <a:cubicBezTo>
                        <a:pt x="3310" y="116"/>
                        <a:pt x="3292" y="54"/>
                        <a:pt x="3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8"/>
                <p:cNvSpPr/>
                <p:nvPr/>
              </p:nvSpPr>
              <p:spPr>
                <a:xfrm>
                  <a:off x="4200625" y="1725200"/>
                  <a:ext cx="138750" cy="34025"/>
                </a:xfrm>
                <a:custGeom>
                  <a:avLst/>
                  <a:gdLst/>
                  <a:ahLst/>
                  <a:cxnLst/>
                  <a:rect l="l" t="t" r="r" b="b"/>
                  <a:pathLst>
                    <a:path w="5550" h="1361" extrusionOk="0">
                      <a:moveTo>
                        <a:pt x="1633" y="209"/>
                      </a:moveTo>
                      <a:cubicBezTo>
                        <a:pt x="1633" y="209"/>
                        <a:pt x="1651" y="218"/>
                        <a:pt x="1677" y="245"/>
                      </a:cubicBezTo>
                      <a:cubicBezTo>
                        <a:pt x="1731" y="316"/>
                        <a:pt x="1686" y="414"/>
                        <a:pt x="1660" y="477"/>
                      </a:cubicBezTo>
                      <a:cubicBezTo>
                        <a:pt x="1642" y="513"/>
                        <a:pt x="1615" y="548"/>
                        <a:pt x="1588" y="593"/>
                      </a:cubicBezTo>
                      <a:cubicBezTo>
                        <a:pt x="1552" y="495"/>
                        <a:pt x="1552" y="397"/>
                        <a:pt x="1570" y="316"/>
                      </a:cubicBezTo>
                      <a:cubicBezTo>
                        <a:pt x="1588" y="245"/>
                        <a:pt x="1624" y="218"/>
                        <a:pt x="1633" y="209"/>
                      </a:cubicBezTo>
                      <a:close/>
                      <a:moveTo>
                        <a:pt x="3087" y="200"/>
                      </a:moveTo>
                      <a:cubicBezTo>
                        <a:pt x="3096" y="200"/>
                        <a:pt x="3114" y="200"/>
                        <a:pt x="3123" y="209"/>
                      </a:cubicBezTo>
                      <a:cubicBezTo>
                        <a:pt x="3203" y="245"/>
                        <a:pt x="3292" y="397"/>
                        <a:pt x="3230" y="611"/>
                      </a:cubicBezTo>
                      <a:cubicBezTo>
                        <a:pt x="3221" y="646"/>
                        <a:pt x="3203" y="673"/>
                        <a:pt x="3176" y="709"/>
                      </a:cubicBezTo>
                      <a:cubicBezTo>
                        <a:pt x="3114" y="655"/>
                        <a:pt x="3069" y="593"/>
                        <a:pt x="3042" y="539"/>
                      </a:cubicBezTo>
                      <a:cubicBezTo>
                        <a:pt x="2980" y="423"/>
                        <a:pt x="2971" y="316"/>
                        <a:pt x="3016" y="245"/>
                      </a:cubicBezTo>
                      <a:cubicBezTo>
                        <a:pt x="3042" y="209"/>
                        <a:pt x="3060" y="200"/>
                        <a:pt x="3087" y="200"/>
                      </a:cubicBezTo>
                      <a:close/>
                      <a:moveTo>
                        <a:pt x="4523" y="281"/>
                      </a:moveTo>
                      <a:cubicBezTo>
                        <a:pt x="4541" y="281"/>
                        <a:pt x="4550" y="290"/>
                        <a:pt x="4559" y="290"/>
                      </a:cubicBezTo>
                      <a:cubicBezTo>
                        <a:pt x="4586" y="298"/>
                        <a:pt x="4621" y="370"/>
                        <a:pt x="4603" y="495"/>
                      </a:cubicBezTo>
                      <a:cubicBezTo>
                        <a:pt x="4595" y="575"/>
                        <a:pt x="4568" y="655"/>
                        <a:pt x="4514" y="727"/>
                      </a:cubicBezTo>
                      <a:cubicBezTo>
                        <a:pt x="4407" y="575"/>
                        <a:pt x="4407" y="432"/>
                        <a:pt x="4443" y="352"/>
                      </a:cubicBezTo>
                      <a:cubicBezTo>
                        <a:pt x="4470" y="307"/>
                        <a:pt x="4496" y="281"/>
                        <a:pt x="4523" y="281"/>
                      </a:cubicBezTo>
                      <a:close/>
                      <a:moveTo>
                        <a:pt x="3084" y="1"/>
                      </a:moveTo>
                      <a:cubicBezTo>
                        <a:pt x="2996" y="1"/>
                        <a:pt x="2915" y="44"/>
                        <a:pt x="2855" y="129"/>
                      </a:cubicBezTo>
                      <a:cubicBezTo>
                        <a:pt x="2766" y="263"/>
                        <a:pt x="2766" y="450"/>
                        <a:pt x="2873" y="629"/>
                      </a:cubicBezTo>
                      <a:cubicBezTo>
                        <a:pt x="2908" y="700"/>
                        <a:pt x="2953" y="762"/>
                        <a:pt x="3016" y="825"/>
                      </a:cubicBezTo>
                      <a:cubicBezTo>
                        <a:pt x="2944" y="869"/>
                        <a:pt x="2864" y="896"/>
                        <a:pt x="2775" y="932"/>
                      </a:cubicBezTo>
                      <a:cubicBezTo>
                        <a:pt x="2639" y="971"/>
                        <a:pt x="2484" y="993"/>
                        <a:pt x="2333" y="993"/>
                      </a:cubicBezTo>
                      <a:cubicBezTo>
                        <a:pt x="2104" y="993"/>
                        <a:pt x="1883" y="943"/>
                        <a:pt x="1749" y="825"/>
                      </a:cubicBezTo>
                      <a:cubicBezTo>
                        <a:pt x="1722" y="807"/>
                        <a:pt x="1704" y="789"/>
                        <a:pt x="1686" y="771"/>
                      </a:cubicBezTo>
                      <a:cubicBezTo>
                        <a:pt x="1749" y="700"/>
                        <a:pt x="1802" y="629"/>
                        <a:pt x="1838" y="566"/>
                      </a:cubicBezTo>
                      <a:cubicBezTo>
                        <a:pt x="1918" y="397"/>
                        <a:pt x="1918" y="236"/>
                        <a:pt x="1829" y="120"/>
                      </a:cubicBezTo>
                      <a:cubicBezTo>
                        <a:pt x="1753" y="37"/>
                        <a:pt x="1682" y="18"/>
                        <a:pt x="1629" y="18"/>
                      </a:cubicBezTo>
                      <a:cubicBezTo>
                        <a:pt x="1614" y="18"/>
                        <a:pt x="1600" y="20"/>
                        <a:pt x="1588" y="22"/>
                      </a:cubicBezTo>
                      <a:cubicBezTo>
                        <a:pt x="1490" y="40"/>
                        <a:pt x="1419" y="138"/>
                        <a:pt x="1383" y="272"/>
                      </a:cubicBezTo>
                      <a:cubicBezTo>
                        <a:pt x="1347" y="397"/>
                        <a:pt x="1356" y="575"/>
                        <a:pt x="1437" y="736"/>
                      </a:cubicBezTo>
                      <a:cubicBezTo>
                        <a:pt x="1263" y="876"/>
                        <a:pt x="1036" y="978"/>
                        <a:pt x="797" y="978"/>
                      </a:cubicBezTo>
                      <a:cubicBezTo>
                        <a:pt x="778" y="978"/>
                        <a:pt x="760" y="978"/>
                        <a:pt x="741" y="976"/>
                      </a:cubicBezTo>
                      <a:cubicBezTo>
                        <a:pt x="428" y="959"/>
                        <a:pt x="170" y="807"/>
                        <a:pt x="0" y="664"/>
                      </a:cubicBezTo>
                      <a:cubicBezTo>
                        <a:pt x="0" y="700"/>
                        <a:pt x="0" y="745"/>
                        <a:pt x="0" y="780"/>
                      </a:cubicBezTo>
                      <a:cubicBezTo>
                        <a:pt x="9" y="816"/>
                        <a:pt x="9" y="860"/>
                        <a:pt x="9" y="914"/>
                      </a:cubicBezTo>
                      <a:cubicBezTo>
                        <a:pt x="188" y="1039"/>
                        <a:pt x="437" y="1155"/>
                        <a:pt x="732" y="1173"/>
                      </a:cubicBezTo>
                      <a:cubicBezTo>
                        <a:pt x="752" y="1174"/>
                        <a:pt x="773" y="1175"/>
                        <a:pt x="794" y="1175"/>
                      </a:cubicBezTo>
                      <a:cubicBezTo>
                        <a:pt x="1075" y="1175"/>
                        <a:pt x="1344" y="1063"/>
                        <a:pt x="1544" y="905"/>
                      </a:cubicBezTo>
                      <a:cubicBezTo>
                        <a:pt x="1561" y="932"/>
                        <a:pt x="1588" y="950"/>
                        <a:pt x="1615" y="976"/>
                      </a:cubicBezTo>
                      <a:cubicBezTo>
                        <a:pt x="1793" y="1127"/>
                        <a:pt x="2059" y="1187"/>
                        <a:pt x="2326" y="1187"/>
                      </a:cubicBezTo>
                      <a:cubicBezTo>
                        <a:pt x="2501" y="1187"/>
                        <a:pt x="2676" y="1162"/>
                        <a:pt x="2828" y="1119"/>
                      </a:cubicBezTo>
                      <a:cubicBezTo>
                        <a:pt x="2962" y="1075"/>
                        <a:pt x="3078" y="1021"/>
                        <a:pt x="3176" y="959"/>
                      </a:cubicBezTo>
                      <a:cubicBezTo>
                        <a:pt x="3366" y="1091"/>
                        <a:pt x="3625" y="1193"/>
                        <a:pt x="3918" y="1193"/>
                      </a:cubicBezTo>
                      <a:cubicBezTo>
                        <a:pt x="3941" y="1193"/>
                        <a:pt x="3964" y="1192"/>
                        <a:pt x="3988" y="1191"/>
                      </a:cubicBezTo>
                      <a:cubicBezTo>
                        <a:pt x="4202" y="1182"/>
                        <a:pt x="4372" y="1110"/>
                        <a:pt x="4505" y="1012"/>
                      </a:cubicBezTo>
                      <a:cubicBezTo>
                        <a:pt x="4559" y="1066"/>
                        <a:pt x="4612" y="1110"/>
                        <a:pt x="4684" y="1146"/>
                      </a:cubicBezTo>
                      <a:cubicBezTo>
                        <a:pt x="4942" y="1315"/>
                        <a:pt x="5210" y="1360"/>
                        <a:pt x="5451" y="1360"/>
                      </a:cubicBezTo>
                      <a:lnTo>
                        <a:pt x="5549" y="1360"/>
                      </a:lnTo>
                      <a:cubicBezTo>
                        <a:pt x="5549" y="1289"/>
                        <a:pt x="5549" y="1226"/>
                        <a:pt x="5549" y="1155"/>
                      </a:cubicBezTo>
                      <a:cubicBezTo>
                        <a:pt x="5509" y="1158"/>
                        <a:pt x="5469" y="1160"/>
                        <a:pt x="5427" y="1160"/>
                      </a:cubicBezTo>
                      <a:cubicBezTo>
                        <a:pt x="5223" y="1160"/>
                        <a:pt x="4998" y="1119"/>
                        <a:pt x="4791" y="985"/>
                      </a:cubicBezTo>
                      <a:cubicBezTo>
                        <a:pt x="4728" y="950"/>
                        <a:pt x="4684" y="914"/>
                        <a:pt x="4648" y="878"/>
                      </a:cubicBezTo>
                      <a:cubicBezTo>
                        <a:pt x="4728" y="771"/>
                        <a:pt x="4782" y="646"/>
                        <a:pt x="4800" y="521"/>
                      </a:cubicBezTo>
                      <a:cubicBezTo>
                        <a:pt x="4827" y="316"/>
                        <a:pt x="4755" y="156"/>
                        <a:pt x="4630" y="102"/>
                      </a:cubicBezTo>
                      <a:cubicBezTo>
                        <a:pt x="4598" y="93"/>
                        <a:pt x="4566" y="88"/>
                        <a:pt x="4535" y="88"/>
                      </a:cubicBezTo>
                      <a:cubicBezTo>
                        <a:pt x="4421" y="88"/>
                        <a:pt x="4321" y="151"/>
                        <a:pt x="4264" y="263"/>
                      </a:cubicBezTo>
                      <a:cubicBezTo>
                        <a:pt x="4193" y="423"/>
                        <a:pt x="4211" y="655"/>
                        <a:pt x="4372" y="869"/>
                      </a:cubicBezTo>
                      <a:cubicBezTo>
                        <a:pt x="4273" y="941"/>
                        <a:pt x="4149" y="985"/>
                        <a:pt x="3979" y="994"/>
                      </a:cubicBezTo>
                      <a:cubicBezTo>
                        <a:pt x="3964" y="995"/>
                        <a:pt x="3950" y="995"/>
                        <a:pt x="3936" y="995"/>
                      </a:cubicBezTo>
                      <a:cubicBezTo>
                        <a:pt x="3695" y="995"/>
                        <a:pt x="3488" y="926"/>
                        <a:pt x="3328" y="825"/>
                      </a:cubicBezTo>
                      <a:cubicBezTo>
                        <a:pt x="3372" y="780"/>
                        <a:pt x="3399" y="727"/>
                        <a:pt x="3417" y="664"/>
                      </a:cubicBezTo>
                      <a:cubicBezTo>
                        <a:pt x="3506" y="352"/>
                        <a:pt x="3381" y="111"/>
                        <a:pt x="3212" y="31"/>
                      </a:cubicBezTo>
                      <a:cubicBezTo>
                        <a:pt x="3169" y="11"/>
                        <a:pt x="3125" y="1"/>
                        <a:pt x="3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8"/>
                <p:cNvSpPr/>
                <p:nvPr/>
              </p:nvSpPr>
              <p:spPr>
                <a:xfrm>
                  <a:off x="4200175" y="1773825"/>
                  <a:ext cx="138750" cy="34000"/>
                </a:xfrm>
                <a:custGeom>
                  <a:avLst/>
                  <a:gdLst/>
                  <a:ahLst/>
                  <a:cxnLst/>
                  <a:rect l="l" t="t" r="r" b="b"/>
                  <a:pathLst>
                    <a:path w="5550" h="1360" extrusionOk="0">
                      <a:moveTo>
                        <a:pt x="1651" y="209"/>
                      </a:moveTo>
                      <a:cubicBezTo>
                        <a:pt x="1651" y="209"/>
                        <a:pt x="1669" y="218"/>
                        <a:pt x="1695" y="245"/>
                      </a:cubicBezTo>
                      <a:cubicBezTo>
                        <a:pt x="1749" y="316"/>
                        <a:pt x="1704" y="414"/>
                        <a:pt x="1678" y="477"/>
                      </a:cubicBezTo>
                      <a:cubicBezTo>
                        <a:pt x="1660" y="512"/>
                        <a:pt x="1633" y="548"/>
                        <a:pt x="1606" y="593"/>
                      </a:cubicBezTo>
                      <a:cubicBezTo>
                        <a:pt x="1570" y="495"/>
                        <a:pt x="1570" y="396"/>
                        <a:pt x="1588" y="316"/>
                      </a:cubicBezTo>
                      <a:cubicBezTo>
                        <a:pt x="1606" y="245"/>
                        <a:pt x="1642" y="218"/>
                        <a:pt x="1651" y="209"/>
                      </a:cubicBezTo>
                      <a:close/>
                      <a:moveTo>
                        <a:pt x="3105" y="200"/>
                      </a:moveTo>
                      <a:cubicBezTo>
                        <a:pt x="3114" y="200"/>
                        <a:pt x="3132" y="200"/>
                        <a:pt x="3141" y="209"/>
                      </a:cubicBezTo>
                      <a:cubicBezTo>
                        <a:pt x="3221" y="245"/>
                        <a:pt x="3310" y="396"/>
                        <a:pt x="3248" y="610"/>
                      </a:cubicBezTo>
                      <a:cubicBezTo>
                        <a:pt x="3239" y="646"/>
                        <a:pt x="3221" y="673"/>
                        <a:pt x="3194" y="709"/>
                      </a:cubicBezTo>
                      <a:cubicBezTo>
                        <a:pt x="3132" y="655"/>
                        <a:pt x="3087" y="593"/>
                        <a:pt x="3060" y="539"/>
                      </a:cubicBezTo>
                      <a:cubicBezTo>
                        <a:pt x="2998" y="423"/>
                        <a:pt x="2989" y="316"/>
                        <a:pt x="3034" y="236"/>
                      </a:cubicBezTo>
                      <a:cubicBezTo>
                        <a:pt x="3060" y="209"/>
                        <a:pt x="3078" y="200"/>
                        <a:pt x="3105" y="200"/>
                      </a:cubicBezTo>
                      <a:close/>
                      <a:moveTo>
                        <a:pt x="4541" y="280"/>
                      </a:moveTo>
                      <a:cubicBezTo>
                        <a:pt x="4559" y="280"/>
                        <a:pt x="4568" y="289"/>
                        <a:pt x="4577" y="289"/>
                      </a:cubicBezTo>
                      <a:cubicBezTo>
                        <a:pt x="4604" y="298"/>
                        <a:pt x="4639" y="370"/>
                        <a:pt x="4621" y="495"/>
                      </a:cubicBezTo>
                      <a:cubicBezTo>
                        <a:pt x="4613" y="575"/>
                        <a:pt x="4586" y="655"/>
                        <a:pt x="4532" y="726"/>
                      </a:cubicBezTo>
                      <a:cubicBezTo>
                        <a:pt x="4425" y="575"/>
                        <a:pt x="4425" y="423"/>
                        <a:pt x="4461" y="343"/>
                      </a:cubicBezTo>
                      <a:cubicBezTo>
                        <a:pt x="4488" y="307"/>
                        <a:pt x="4514" y="280"/>
                        <a:pt x="4541" y="280"/>
                      </a:cubicBezTo>
                      <a:close/>
                      <a:moveTo>
                        <a:pt x="3102" y="1"/>
                      </a:moveTo>
                      <a:cubicBezTo>
                        <a:pt x="3014" y="1"/>
                        <a:pt x="2933" y="44"/>
                        <a:pt x="2873" y="129"/>
                      </a:cubicBezTo>
                      <a:cubicBezTo>
                        <a:pt x="2784" y="263"/>
                        <a:pt x="2784" y="450"/>
                        <a:pt x="2891" y="628"/>
                      </a:cubicBezTo>
                      <a:cubicBezTo>
                        <a:pt x="2926" y="700"/>
                        <a:pt x="2971" y="762"/>
                        <a:pt x="3034" y="825"/>
                      </a:cubicBezTo>
                      <a:cubicBezTo>
                        <a:pt x="2962" y="860"/>
                        <a:pt x="2882" y="896"/>
                        <a:pt x="2793" y="923"/>
                      </a:cubicBezTo>
                      <a:cubicBezTo>
                        <a:pt x="2654" y="967"/>
                        <a:pt x="2494" y="991"/>
                        <a:pt x="2338" y="991"/>
                      </a:cubicBezTo>
                      <a:cubicBezTo>
                        <a:pt x="2114" y="991"/>
                        <a:pt x="1898" y="940"/>
                        <a:pt x="1767" y="825"/>
                      </a:cubicBezTo>
                      <a:cubicBezTo>
                        <a:pt x="1740" y="807"/>
                        <a:pt x="1722" y="789"/>
                        <a:pt x="1704" y="771"/>
                      </a:cubicBezTo>
                      <a:cubicBezTo>
                        <a:pt x="1767" y="700"/>
                        <a:pt x="1820" y="628"/>
                        <a:pt x="1856" y="566"/>
                      </a:cubicBezTo>
                      <a:cubicBezTo>
                        <a:pt x="1936" y="396"/>
                        <a:pt x="1936" y="236"/>
                        <a:pt x="1847" y="120"/>
                      </a:cubicBezTo>
                      <a:cubicBezTo>
                        <a:pt x="1771" y="37"/>
                        <a:pt x="1700" y="18"/>
                        <a:pt x="1647" y="18"/>
                      </a:cubicBezTo>
                      <a:cubicBezTo>
                        <a:pt x="1632" y="18"/>
                        <a:pt x="1618" y="20"/>
                        <a:pt x="1606" y="22"/>
                      </a:cubicBezTo>
                      <a:cubicBezTo>
                        <a:pt x="1508" y="40"/>
                        <a:pt x="1428" y="138"/>
                        <a:pt x="1401" y="271"/>
                      </a:cubicBezTo>
                      <a:cubicBezTo>
                        <a:pt x="1365" y="396"/>
                        <a:pt x="1374" y="575"/>
                        <a:pt x="1455" y="735"/>
                      </a:cubicBezTo>
                      <a:cubicBezTo>
                        <a:pt x="1281" y="876"/>
                        <a:pt x="1054" y="978"/>
                        <a:pt x="815" y="978"/>
                      </a:cubicBezTo>
                      <a:cubicBezTo>
                        <a:pt x="796" y="978"/>
                        <a:pt x="778" y="978"/>
                        <a:pt x="759" y="976"/>
                      </a:cubicBezTo>
                      <a:cubicBezTo>
                        <a:pt x="438" y="958"/>
                        <a:pt x="170" y="789"/>
                        <a:pt x="0" y="646"/>
                      </a:cubicBezTo>
                      <a:cubicBezTo>
                        <a:pt x="0" y="735"/>
                        <a:pt x="0" y="825"/>
                        <a:pt x="0" y="896"/>
                      </a:cubicBezTo>
                      <a:cubicBezTo>
                        <a:pt x="188" y="1030"/>
                        <a:pt x="446" y="1155"/>
                        <a:pt x="750" y="1172"/>
                      </a:cubicBezTo>
                      <a:cubicBezTo>
                        <a:pt x="770" y="1174"/>
                        <a:pt x="791" y="1174"/>
                        <a:pt x="812" y="1174"/>
                      </a:cubicBezTo>
                      <a:cubicBezTo>
                        <a:pt x="1093" y="1174"/>
                        <a:pt x="1362" y="1063"/>
                        <a:pt x="1562" y="905"/>
                      </a:cubicBezTo>
                      <a:cubicBezTo>
                        <a:pt x="1579" y="923"/>
                        <a:pt x="1606" y="949"/>
                        <a:pt x="1633" y="976"/>
                      </a:cubicBezTo>
                      <a:cubicBezTo>
                        <a:pt x="1811" y="1127"/>
                        <a:pt x="2077" y="1187"/>
                        <a:pt x="2344" y="1187"/>
                      </a:cubicBezTo>
                      <a:cubicBezTo>
                        <a:pt x="2519" y="1187"/>
                        <a:pt x="2694" y="1161"/>
                        <a:pt x="2846" y="1119"/>
                      </a:cubicBezTo>
                      <a:cubicBezTo>
                        <a:pt x="2980" y="1074"/>
                        <a:pt x="3096" y="1021"/>
                        <a:pt x="3194" y="958"/>
                      </a:cubicBezTo>
                      <a:cubicBezTo>
                        <a:pt x="3384" y="1091"/>
                        <a:pt x="3643" y="1192"/>
                        <a:pt x="3936" y="1192"/>
                      </a:cubicBezTo>
                      <a:cubicBezTo>
                        <a:pt x="3959" y="1192"/>
                        <a:pt x="3982" y="1192"/>
                        <a:pt x="4006" y="1190"/>
                      </a:cubicBezTo>
                      <a:cubicBezTo>
                        <a:pt x="4220" y="1181"/>
                        <a:pt x="4390" y="1110"/>
                        <a:pt x="4523" y="1012"/>
                      </a:cubicBezTo>
                      <a:cubicBezTo>
                        <a:pt x="4577" y="1065"/>
                        <a:pt x="4630" y="1110"/>
                        <a:pt x="4702" y="1146"/>
                      </a:cubicBezTo>
                      <a:cubicBezTo>
                        <a:pt x="4960" y="1306"/>
                        <a:pt x="5228" y="1360"/>
                        <a:pt x="5469" y="1360"/>
                      </a:cubicBezTo>
                      <a:lnTo>
                        <a:pt x="5523" y="1360"/>
                      </a:lnTo>
                      <a:cubicBezTo>
                        <a:pt x="5540" y="1306"/>
                        <a:pt x="5549" y="1244"/>
                        <a:pt x="5549" y="1155"/>
                      </a:cubicBezTo>
                      <a:lnTo>
                        <a:pt x="5549" y="1155"/>
                      </a:lnTo>
                      <a:cubicBezTo>
                        <a:pt x="5515" y="1157"/>
                        <a:pt x="5480" y="1159"/>
                        <a:pt x="5443" y="1159"/>
                      </a:cubicBezTo>
                      <a:cubicBezTo>
                        <a:pt x="5242" y="1159"/>
                        <a:pt x="5013" y="1114"/>
                        <a:pt x="4809" y="985"/>
                      </a:cubicBezTo>
                      <a:cubicBezTo>
                        <a:pt x="4746" y="949"/>
                        <a:pt x="4702" y="914"/>
                        <a:pt x="4666" y="878"/>
                      </a:cubicBezTo>
                      <a:cubicBezTo>
                        <a:pt x="4746" y="771"/>
                        <a:pt x="4800" y="646"/>
                        <a:pt x="4818" y="521"/>
                      </a:cubicBezTo>
                      <a:cubicBezTo>
                        <a:pt x="4845" y="316"/>
                        <a:pt x="4773" y="147"/>
                        <a:pt x="4648" y="102"/>
                      </a:cubicBezTo>
                      <a:cubicBezTo>
                        <a:pt x="4616" y="92"/>
                        <a:pt x="4584" y="88"/>
                        <a:pt x="4553" y="88"/>
                      </a:cubicBezTo>
                      <a:cubicBezTo>
                        <a:pt x="4439" y="88"/>
                        <a:pt x="4339" y="150"/>
                        <a:pt x="4282" y="263"/>
                      </a:cubicBezTo>
                      <a:cubicBezTo>
                        <a:pt x="4211" y="423"/>
                        <a:pt x="4229" y="655"/>
                        <a:pt x="4390" y="869"/>
                      </a:cubicBezTo>
                      <a:cubicBezTo>
                        <a:pt x="4291" y="941"/>
                        <a:pt x="4167" y="985"/>
                        <a:pt x="3997" y="994"/>
                      </a:cubicBezTo>
                      <a:cubicBezTo>
                        <a:pt x="3982" y="995"/>
                        <a:pt x="3968" y="995"/>
                        <a:pt x="3954" y="995"/>
                      </a:cubicBezTo>
                      <a:cubicBezTo>
                        <a:pt x="3713" y="995"/>
                        <a:pt x="3506" y="926"/>
                        <a:pt x="3346" y="825"/>
                      </a:cubicBezTo>
                      <a:cubicBezTo>
                        <a:pt x="3390" y="771"/>
                        <a:pt x="3417" y="718"/>
                        <a:pt x="3435" y="664"/>
                      </a:cubicBezTo>
                      <a:cubicBezTo>
                        <a:pt x="3524" y="352"/>
                        <a:pt x="3399" y="111"/>
                        <a:pt x="3230" y="31"/>
                      </a:cubicBezTo>
                      <a:cubicBezTo>
                        <a:pt x="3187" y="10"/>
                        <a:pt x="3143" y="1"/>
                        <a:pt x="3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8"/>
                <p:cNvSpPr/>
                <p:nvPr/>
              </p:nvSpPr>
              <p:spPr>
                <a:xfrm>
                  <a:off x="4200625" y="1758525"/>
                  <a:ext cx="138750" cy="10950"/>
                </a:xfrm>
                <a:custGeom>
                  <a:avLst/>
                  <a:gdLst/>
                  <a:ahLst/>
                  <a:cxnLst/>
                  <a:rect l="l" t="t" r="r" b="b"/>
                  <a:pathLst>
                    <a:path w="5550" h="438" extrusionOk="0">
                      <a:moveTo>
                        <a:pt x="9" y="0"/>
                      </a:moveTo>
                      <a:cubicBezTo>
                        <a:pt x="0" y="63"/>
                        <a:pt x="0" y="125"/>
                        <a:pt x="0" y="197"/>
                      </a:cubicBezTo>
                      <a:cubicBezTo>
                        <a:pt x="1026" y="313"/>
                        <a:pt x="2454" y="437"/>
                        <a:pt x="3863" y="437"/>
                      </a:cubicBezTo>
                      <a:cubicBezTo>
                        <a:pt x="4434" y="437"/>
                        <a:pt x="5005" y="411"/>
                        <a:pt x="5549" y="366"/>
                      </a:cubicBezTo>
                      <a:cubicBezTo>
                        <a:pt x="5549" y="295"/>
                        <a:pt x="5549" y="232"/>
                        <a:pt x="5549" y="170"/>
                      </a:cubicBezTo>
                      <a:cubicBezTo>
                        <a:pt x="5014" y="218"/>
                        <a:pt x="4449" y="238"/>
                        <a:pt x="3880" y="238"/>
                      </a:cubicBezTo>
                      <a:cubicBezTo>
                        <a:pt x="2466" y="238"/>
                        <a:pt x="1033" y="11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8"/>
                <p:cNvSpPr/>
                <p:nvPr/>
              </p:nvSpPr>
              <p:spPr>
                <a:xfrm>
                  <a:off x="4200175" y="1717025"/>
                  <a:ext cx="139200" cy="98000"/>
                </a:xfrm>
                <a:custGeom>
                  <a:avLst/>
                  <a:gdLst/>
                  <a:ahLst/>
                  <a:cxnLst/>
                  <a:rect l="l" t="t" r="r" b="b"/>
                  <a:pathLst>
                    <a:path w="5568" h="3920" extrusionOk="0">
                      <a:moveTo>
                        <a:pt x="1776" y="1"/>
                      </a:moveTo>
                      <a:cubicBezTo>
                        <a:pt x="1160" y="1"/>
                        <a:pt x="661" y="19"/>
                        <a:pt x="509" y="37"/>
                      </a:cubicBezTo>
                      <a:cubicBezTo>
                        <a:pt x="116" y="99"/>
                        <a:pt x="27" y="625"/>
                        <a:pt x="18" y="991"/>
                      </a:cubicBezTo>
                      <a:cubicBezTo>
                        <a:pt x="18" y="1027"/>
                        <a:pt x="18" y="1072"/>
                        <a:pt x="18" y="1107"/>
                      </a:cubicBezTo>
                      <a:cubicBezTo>
                        <a:pt x="27" y="1143"/>
                        <a:pt x="27" y="1187"/>
                        <a:pt x="27" y="1241"/>
                      </a:cubicBezTo>
                      <a:cubicBezTo>
                        <a:pt x="27" y="1357"/>
                        <a:pt x="27" y="1500"/>
                        <a:pt x="27" y="1660"/>
                      </a:cubicBezTo>
                      <a:cubicBezTo>
                        <a:pt x="18" y="1723"/>
                        <a:pt x="18" y="1785"/>
                        <a:pt x="18" y="1857"/>
                      </a:cubicBezTo>
                      <a:cubicBezTo>
                        <a:pt x="18" y="2204"/>
                        <a:pt x="9" y="2597"/>
                        <a:pt x="0" y="2918"/>
                      </a:cubicBezTo>
                      <a:cubicBezTo>
                        <a:pt x="0" y="3007"/>
                        <a:pt x="0" y="3097"/>
                        <a:pt x="0" y="3168"/>
                      </a:cubicBezTo>
                      <a:cubicBezTo>
                        <a:pt x="0" y="3266"/>
                        <a:pt x="0" y="3346"/>
                        <a:pt x="0" y="3409"/>
                      </a:cubicBezTo>
                      <a:cubicBezTo>
                        <a:pt x="18" y="3899"/>
                        <a:pt x="214" y="3828"/>
                        <a:pt x="964" y="3899"/>
                      </a:cubicBezTo>
                      <a:cubicBezTo>
                        <a:pt x="1112" y="3914"/>
                        <a:pt x="1321" y="3919"/>
                        <a:pt x="1567" y="3919"/>
                      </a:cubicBezTo>
                      <a:cubicBezTo>
                        <a:pt x="2567" y="3919"/>
                        <a:pt x="4179" y="3825"/>
                        <a:pt x="4809" y="3810"/>
                      </a:cubicBezTo>
                      <a:cubicBezTo>
                        <a:pt x="5291" y="3801"/>
                        <a:pt x="5460" y="3766"/>
                        <a:pt x="5523" y="3632"/>
                      </a:cubicBezTo>
                      <a:cubicBezTo>
                        <a:pt x="5540" y="3578"/>
                        <a:pt x="5549" y="3516"/>
                        <a:pt x="5549" y="3427"/>
                      </a:cubicBezTo>
                      <a:cubicBezTo>
                        <a:pt x="5558" y="3373"/>
                        <a:pt x="5558" y="3311"/>
                        <a:pt x="5558" y="3239"/>
                      </a:cubicBezTo>
                      <a:cubicBezTo>
                        <a:pt x="5558" y="3195"/>
                        <a:pt x="5567" y="3141"/>
                        <a:pt x="5567" y="3079"/>
                      </a:cubicBezTo>
                      <a:lnTo>
                        <a:pt x="5567" y="3079"/>
                      </a:lnTo>
                      <a:cubicBezTo>
                        <a:pt x="5520" y="3080"/>
                        <a:pt x="5471" y="3080"/>
                        <a:pt x="5421" y="3080"/>
                      </a:cubicBezTo>
                      <a:cubicBezTo>
                        <a:pt x="4953" y="3080"/>
                        <a:pt x="4367" y="3041"/>
                        <a:pt x="3658" y="2936"/>
                      </a:cubicBezTo>
                      <a:cubicBezTo>
                        <a:pt x="1981" y="2677"/>
                        <a:pt x="1776" y="840"/>
                        <a:pt x="177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8" name="Text Box 27">
            <a:extLst>
              <a:ext uri="{FF2B5EF4-FFF2-40B4-BE49-F238E27FC236}">
                <a16:creationId xmlns:a16="http://schemas.microsoft.com/office/drawing/2014/main" id="{06BF03B5-E20E-438F-A8CC-96021CF944F3}"/>
              </a:ext>
            </a:extLst>
          </p:cNvPr>
          <p:cNvSpPr txBox="1">
            <a:spLocks noChangeArrowheads="1"/>
          </p:cNvSpPr>
          <p:nvPr/>
        </p:nvSpPr>
        <p:spPr bwMode="auto">
          <a:xfrm>
            <a:off x="2035255" y="552769"/>
            <a:ext cx="5340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Nội</a:t>
            </a:r>
            <a:r>
              <a:rPr lang="en-US" altLang="en-US" sz="32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dung </a:t>
            </a:r>
            <a:r>
              <a:rPr lang="en-US" altLang="en-US" sz="32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học</a:t>
            </a:r>
            <a:endParaRPr lang="en-US" altLang="en-US" sz="3200" b="1" u="sng"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09" name="Text Box 27">
            <a:extLst>
              <a:ext uri="{FF2B5EF4-FFF2-40B4-BE49-F238E27FC236}">
                <a16:creationId xmlns:a16="http://schemas.microsoft.com/office/drawing/2014/main" id="{22146C01-1133-42FB-BBAC-262BE7DE0546}"/>
              </a:ext>
            </a:extLst>
          </p:cNvPr>
          <p:cNvSpPr txBox="1">
            <a:spLocks noChangeArrowheads="1"/>
          </p:cNvSpPr>
          <p:nvPr/>
        </p:nvSpPr>
        <p:spPr bwMode="auto">
          <a:xfrm>
            <a:off x="1775714" y="1946836"/>
            <a:ext cx="60543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pt-PT" sz="2400" dirty="0">
                <a:solidFill>
                  <a:schemeClr val="bg2">
                    <a:lumMod val="50000"/>
                  </a:schemeClr>
                </a:solidFill>
                <a:latin typeface="Cambria" panose="02040503050406030204" pitchFamily="18" charset="0"/>
                <a:ea typeface="Cambria" panose="02040503050406030204" pitchFamily="18" charset="0"/>
              </a:rPr>
              <a:t>Mọi người trong cộng đồng cần phải quan tâm, chia sẻ và giúp đỡ lẫn nhau thì cuộc sống của mỗi người sẽ tươi đẹp hơn.</a:t>
            </a:r>
            <a:endParaRPr lang="en-US" altLang="en-US" sz="2400" u="sng"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anim calcmode="lin" valueType="num">
                                      <p:cBhvr>
                                        <p:cTn id="8" dur="1000" fill="hold"/>
                                        <p:tgtEl>
                                          <p:spTgt spid="208"/>
                                        </p:tgtEl>
                                        <p:attrNameLst>
                                          <p:attrName>ppt_x</p:attrName>
                                        </p:attrNameLst>
                                      </p:cBhvr>
                                      <p:tavLst>
                                        <p:tav tm="0">
                                          <p:val>
                                            <p:strVal val="#ppt_x"/>
                                          </p:val>
                                        </p:tav>
                                        <p:tav tm="100000">
                                          <p:val>
                                            <p:strVal val="#ppt_x"/>
                                          </p:val>
                                        </p:tav>
                                      </p:tavLst>
                                    </p:anim>
                                    <p:anim calcmode="lin" valueType="num">
                                      <p:cBhvr>
                                        <p:cTn id="9"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9"/>
                                        </p:tgtEl>
                                        <p:attrNameLst>
                                          <p:attrName>style.visibility</p:attrName>
                                        </p:attrNameLst>
                                      </p:cBhvr>
                                      <p:to>
                                        <p:strVal val="visible"/>
                                      </p:to>
                                    </p:set>
                                    <p:animEffect transition="in" filter="fade">
                                      <p:cBhvr>
                                        <p:cTn id="14" dur="1000"/>
                                        <p:tgtEl>
                                          <p:spTgt spid="209"/>
                                        </p:tgtEl>
                                      </p:cBhvr>
                                    </p:animEffect>
                                    <p:anim calcmode="lin" valueType="num">
                                      <p:cBhvr>
                                        <p:cTn id="15" dur="1000" fill="hold"/>
                                        <p:tgtEl>
                                          <p:spTgt spid="209"/>
                                        </p:tgtEl>
                                        <p:attrNameLst>
                                          <p:attrName>ppt_x</p:attrName>
                                        </p:attrNameLst>
                                      </p:cBhvr>
                                      <p:tavLst>
                                        <p:tav tm="0">
                                          <p:val>
                                            <p:strVal val="#ppt_x"/>
                                          </p:val>
                                        </p:tav>
                                        <p:tav tm="100000">
                                          <p:val>
                                            <p:strVal val="#ppt_x"/>
                                          </p:val>
                                        </p:tav>
                                      </p:tavLst>
                                    </p:anim>
                                    <p:anim calcmode="lin" valueType="num">
                                      <p:cBhvr>
                                        <p:cTn id="16"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2"/>
        <p:cNvGrpSpPr/>
        <p:nvPr/>
      </p:nvGrpSpPr>
      <p:grpSpPr>
        <a:xfrm>
          <a:off x="0" y="0"/>
          <a:ext cx="0" cy="0"/>
          <a:chOff x="0" y="0"/>
          <a:chExt cx="0" cy="0"/>
        </a:xfrm>
      </p:grpSpPr>
      <p:sp>
        <p:nvSpPr>
          <p:cNvPr id="4" name="TextBox 3"/>
          <p:cNvSpPr txBox="1"/>
          <p:nvPr/>
        </p:nvSpPr>
        <p:spPr>
          <a:xfrm>
            <a:off x="1433286" y="1100972"/>
            <a:ext cx="6277428" cy="830997"/>
          </a:xfrm>
          <a:prstGeom prst="rect">
            <a:avLst/>
          </a:prstGeom>
          <a:noFill/>
        </p:spPr>
        <p:txBody>
          <a:bodyPr wrap="square" rtlCol="0">
            <a:spAutoFit/>
          </a:bodyPr>
          <a:lstStyle/>
          <a:p>
            <a:pPr algn="ctr"/>
            <a:r>
              <a:rPr lang="en-US" sz="4800" b="1" dirty="0">
                <a:solidFill>
                  <a:schemeClr val="tx1">
                    <a:lumMod val="75000"/>
                  </a:schemeClr>
                </a:solidFill>
                <a:latin typeface="Cambria" panose="02040503050406030204" pitchFamily="18" charset="0"/>
                <a:ea typeface="Cambria" panose="02040503050406030204" pitchFamily="18" charset="0"/>
              </a:rPr>
              <a:t>LUYỆN ĐỌC LẠI</a:t>
            </a:r>
          </a:p>
        </p:txBody>
      </p:sp>
      <p:sp>
        <p:nvSpPr>
          <p:cNvPr id="5" name="TextBox 4"/>
          <p:cNvSpPr txBox="1"/>
          <p:nvPr/>
        </p:nvSpPr>
        <p:spPr>
          <a:xfrm>
            <a:off x="2407207" y="2178845"/>
            <a:ext cx="4800601" cy="1477328"/>
          </a:xfrm>
          <a:prstGeom prst="rect">
            <a:avLst/>
          </a:prstGeom>
          <a:noFill/>
        </p:spPr>
        <p:txBody>
          <a:bodyPr wrap="square" rtlCol="0">
            <a:spAutoFit/>
          </a:bodyPr>
          <a:lstStyle/>
          <a:p>
            <a:pPr algn="just"/>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Đọc</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bài</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với</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giọng</a:t>
            </a:r>
            <a:r>
              <a:rPr lang="en-US" sz="1800" dirty="0">
                <a:solidFill>
                  <a:srgbClr val="002060"/>
                </a:solidFill>
                <a:latin typeface="Cambria" panose="02040503050406030204" pitchFamily="18" charset="0"/>
                <a:ea typeface="Cambria" panose="02040503050406030204" pitchFamily="18" charset="0"/>
              </a:rPr>
              <a:t> thong </a:t>
            </a:r>
            <a:r>
              <a:rPr lang="en-US" sz="1800" dirty="0" err="1">
                <a:solidFill>
                  <a:srgbClr val="002060"/>
                </a:solidFill>
                <a:latin typeface="Cambria" panose="02040503050406030204" pitchFamily="18" charset="0"/>
                <a:ea typeface="Cambria" panose="02040503050406030204" pitchFamily="18" charset="0"/>
              </a:rPr>
              <a:t>thả</a:t>
            </a:r>
            <a:r>
              <a:rPr lang="en-US" sz="1800" dirty="0">
                <a:solidFill>
                  <a:srgbClr val="002060"/>
                </a:solidFill>
                <a:latin typeface="Cambria" panose="02040503050406030204" pitchFamily="18" charset="0"/>
                <a:ea typeface="Cambria" panose="02040503050406030204" pitchFamily="18" charset="0"/>
              </a:rPr>
              <a:t>.</a:t>
            </a:r>
          </a:p>
          <a:p>
            <a:pPr algn="just"/>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Đoạn</a:t>
            </a:r>
            <a:r>
              <a:rPr lang="en-US" sz="1800" dirty="0">
                <a:solidFill>
                  <a:srgbClr val="002060"/>
                </a:solidFill>
                <a:latin typeface="Cambria" panose="02040503050406030204" pitchFamily="18" charset="0"/>
                <a:ea typeface="Cambria" panose="02040503050406030204" pitchFamily="18" charset="0"/>
              </a:rPr>
              <a:t> 2: </a:t>
            </a:r>
            <a:r>
              <a:rPr lang="en-US" sz="1800" dirty="0" err="1">
                <a:solidFill>
                  <a:srgbClr val="002060"/>
                </a:solidFill>
                <a:latin typeface="Cambria" panose="02040503050406030204" pitchFamily="18" charset="0"/>
                <a:ea typeface="Cambria" panose="02040503050406030204" pitchFamily="18" charset="0"/>
              </a:rPr>
              <a:t>các</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câu</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hỏi</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thắc</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mắc</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của</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các</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bạn</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nhỏ</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đọc</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giọng</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băn</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khoăn</a:t>
            </a:r>
            <a:r>
              <a:rPr lang="en-US" sz="1800" dirty="0">
                <a:solidFill>
                  <a:srgbClr val="002060"/>
                </a:solidFill>
                <a:latin typeface="Cambria" panose="02040503050406030204" pitchFamily="18" charset="0"/>
                <a:ea typeface="Cambria" panose="02040503050406030204" pitchFamily="18" charset="0"/>
              </a:rPr>
              <a:t>, lo </a:t>
            </a:r>
            <a:r>
              <a:rPr lang="en-US" sz="1800" dirty="0" err="1">
                <a:solidFill>
                  <a:srgbClr val="002060"/>
                </a:solidFill>
                <a:latin typeface="Cambria" panose="02040503050406030204" pitchFamily="18" charset="0"/>
                <a:ea typeface="Cambria" panose="02040503050406030204" pitchFamily="18" charset="0"/>
              </a:rPr>
              <a:t>lắng</a:t>
            </a:r>
            <a:r>
              <a:rPr lang="en-US" sz="1800" dirty="0">
                <a:solidFill>
                  <a:srgbClr val="002060"/>
                </a:solidFill>
                <a:latin typeface="Cambria" panose="02040503050406030204" pitchFamily="18" charset="0"/>
                <a:ea typeface="Cambria" panose="02040503050406030204" pitchFamily="18" charset="0"/>
              </a:rPr>
              <a:t>.</a:t>
            </a:r>
          </a:p>
          <a:p>
            <a:pPr algn="just"/>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Đoạn</a:t>
            </a:r>
            <a:r>
              <a:rPr lang="en-US" sz="1800" dirty="0">
                <a:solidFill>
                  <a:srgbClr val="002060"/>
                </a:solidFill>
                <a:latin typeface="Cambria" panose="02040503050406030204" pitchFamily="18" charset="0"/>
                <a:ea typeface="Cambria" panose="02040503050406030204" pitchFamily="18" charset="0"/>
              </a:rPr>
              <a:t> 3: </a:t>
            </a:r>
            <a:r>
              <a:rPr lang="en-US" sz="1800" dirty="0" err="1">
                <a:solidFill>
                  <a:srgbClr val="002060"/>
                </a:solidFill>
                <a:latin typeface="Cambria" panose="02040503050406030204" pitchFamily="18" charset="0"/>
                <a:ea typeface="Cambria" panose="02040503050406030204" pitchFamily="18" charset="0"/>
              </a:rPr>
              <a:t>câu</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hỏi</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thăm</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cụ</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già</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đọc</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với</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giọng</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nhẹ</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nhàng</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thông</a:t>
            </a:r>
            <a:r>
              <a:rPr lang="en-US" sz="1800" dirty="0">
                <a:solidFill>
                  <a:srgbClr val="002060"/>
                </a:solidFill>
                <a:latin typeface="Cambria" panose="02040503050406030204" pitchFamily="18" charset="0"/>
                <a:ea typeface="Cambria" panose="02040503050406030204" pitchFamily="18" charset="0"/>
              </a:rPr>
              <a:t> </a:t>
            </a:r>
            <a:r>
              <a:rPr lang="en-US" sz="1800" dirty="0" err="1">
                <a:solidFill>
                  <a:srgbClr val="002060"/>
                </a:solidFill>
                <a:latin typeface="Cambria" panose="02040503050406030204" pitchFamily="18" charset="0"/>
                <a:ea typeface="Cambria" panose="02040503050406030204" pitchFamily="18" charset="0"/>
              </a:rPr>
              <a:t>cảm</a:t>
            </a:r>
            <a:r>
              <a:rPr lang="en-US" sz="1800" dirty="0">
                <a:solidFill>
                  <a:srgbClr val="002060"/>
                </a:solidFill>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6"/>
        <p:cNvGrpSpPr/>
        <p:nvPr/>
      </p:nvGrpSpPr>
      <p:grpSpPr>
        <a:xfrm>
          <a:off x="0" y="0"/>
          <a:ext cx="0" cy="0"/>
          <a:chOff x="0" y="0"/>
          <a:chExt cx="0" cy="0"/>
        </a:xfrm>
      </p:grpSpPr>
      <p:grpSp>
        <p:nvGrpSpPr>
          <p:cNvPr id="4908" name="Google Shape;4908;p63"/>
          <p:cNvGrpSpPr/>
          <p:nvPr/>
        </p:nvGrpSpPr>
        <p:grpSpPr>
          <a:xfrm>
            <a:off x="719950" y="2501746"/>
            <a:ext cx="4050192" cy="2111023"/>
            <a:chOff x="719950" y="2542884"/>
            <a:chExt cx="4050192" cy="2111023"/>
          </a:xfrm>
        </p:grpSpPr>
        <p:sp>
          <p:nvSpPr>
            <p:cNvPr id="4909" name="Google Shape;4909;p63"/>
            <p:cNvSpPr/>
            <p:nvPr/>
          </p:nvSpPr>
          <p:spPr>
            <a:xfrm>
              <a:off x="9419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33006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1" name="Google Shape;4911;p63"/>
            <p:cNvGrpSpPr/>
            <p:nvPr/>
          </p:nvGrpSpPr>
          <p:grpSpPr>
            <a:xfrm>
              <a:off x="719950" y="2542884"/>
              <a:ext cx="4050192" cy="2060619"/>
              <a:chOff x="-1685572" y="1610345"/>
              <a:chExt cx="1004661" cy="511142"/>
            </a:xfrm>
          </p:grpSpPr>
          <p:sp>
            <p:nvSpPr>
              <p:cNvPr id="4912" name="Google Shape;4912;p63"/>
              <p:cNvSpPr/>
              <p:nvPr/>
            </p:nvSpPr>
            <p:spPr>
              <a:xfrm>
                <a:off x="-1271555" y="1956276"/>
                <a:ext cx="226226" cy="9126"/>
              </a:xfrm>
              <a:custGeom>
                <a:avLst/>
                <a:gdLst/>
                <a:ahLst/>
                <a:cxnLst/>
                <a:rect l="l" t="t" r="r" b="b"/>
                <a:pathLst>
                  <a:path w="38523" h="1554" extrusionOk="0">
                    <a:moveTo>
                      <a:pt x="19274" y="0"/>
                    </a:moveTo>
                    <a:cubicBezTo>
                      <a:pt x="16091" y="0"/>
                      <a:pt x="12883" y="75"/>
                      <a:pt x="9700" y="125"/>
                    </a:cubicBezTo>
                    <a:cubicBezTo>
                      <a:pt x="7494" y="176"/>
                      <a:pt x="5289" y="251"/>
                      <a:pt x="3083" y="351"/>
                    </a:cubicBezTo>
                    <a:cubicBezTo>
                      <a:pt x="2131" y="401"/>
                      <a:pt x="1053" y="276"/>
                      <a:pt x="126" y="627"/>
                    </a:cubicBezTo>
                    <a:cubicBezTo>
                      <a:pt x="1" y="652"/>
                      <a:pt x="1" y="927"/>
                      <a:pt x="126" y="952"/>
                    </a:cubicBezTo>
                    <a:cubicBezTo>
                      <a:pt x="1028" y="1303"/>
                      <a:pt x="2031" y="1178"/>
                      <a:pt x="2933" y="1228"/>
                    </a:cubicBezTo>
                    <a:cubicBezTo>
                      <a:pt x="5139" y="1328"/>
                      <a:pt x="7319" y="1379"/>
                      <a:pt x="9525" y="1429"/>
                    </a:cubicBezTo>
                    <a:cubicBezTo>
                      <a:pt x="12758" y="1529"/>
                      <a:pt x="16016" y="1554"/>
                      <a:pt x="19274" y="1554"/>
                    </a:cubicBezTo>
                    <a:cubicBezTo>
                      <a:pt x="22457" y="1554"/>
                      <a:pt x="25640" y="1504"/>
                      <a:pt x="28823" y="1454"/>
                    </a:cubicBezTo>
                    <a:cubicBezTo>
                      <a:pt x="31028" y="1404"/>
                      <a:pt x="33234" y="1328"/>
                      <a:pt x="35439" y="1228"/>
                    </a:cubicBezTo>
                    <a:cubicBezTo>
                      <a:pt x="36392" y="1178"/>
                      <a:pt x="37470" y="1303"/>
                      <a:pt x="38397" y="952"/>
                    </a:cubicBezTo>
                    <a:cubicBezTo>
                      <a:pt x="38522" y="927"/>
                      <a:pt x="38522" y="652"/>
                      <a:pt x="38397" y="627"/>
                    </a:cubicBezTo>
                    <a:cubicBezTo>
                      <a:pt x="37495" y="276"/>
                      <a:pt x="36492" y="401"/>
                      <a:pt x="35590" y="351"/>
                    </a:cubicBezTo>
                    <a:cubicBezTo>
                      <a:pt x="33384" y="251"/>
                      <a:pt x="31204" y="201"/>
                      <a:pt x="28998" y="150"/>
                    </a:cubicBezTo>
                    <a:cubicBezTo>
                      <a:pt x="25765" y="50"/>
                      <a:pt x="22507" y="0"/>
                      <a:pt x="19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279207" y="1929621"/>
                <a:ext cx="46123" cy="62530"/>
              </a:xfrm>
              <a:custGeom>
                <a:avLst/>
                <a:gdLst/>
                <a:ahLst/>
                <a:cxnLst/>
                <a:rect l="l" t="t" r="r" b="b"/>
                <a:pathLst>
                  <a:path w="7854" h="10648" extrusionOk="0">
                    <a:moveTo>
                      <a:pt x="7690" y="0"/>
                    </a:moveTo>
                    <a:cubicBezTo>
                      <a:pt x="7667" y="0"/>
                      <a:pt x="7643" y="9"/>
                      <a:pt x="7620" y="28"/>
                    </a:cubicBezTo>
                    <a:cubicBezTo>
                      <a:pt x="6266" y="830"/>
                      <a:pt x="0" y="4263"/>
                      <a:pt x="101" y="5316"/>
                    </a:cubicBezTo>
                    <a:cubicBezTo>
                      <a:pt x="276" y="6845"/>
                      <a:pt x="6767" y="10128"/>
                      <a:pt x="7620" y="10629"/>
                    </a:cubicBezTo>
                    <a:cubicBezTo>
                      <a:pt x="7640" y="10642"/>
                      <a:pt x="7661" y="10647"/>
                      <a:pt x="7681" y="10647"/>
                    </a:cubicBezTo>
                    <a:cubicBezTo>
                      <a:pt x="7780" y="10647"/>
                      <a:pt x="7853" y="10508"/>
                      <a:pt x="7770" y="10404"/>
                    </a:cubicBezTo>
                    <a:cubicBezTo>
                      <a:pt x="6742" y="9201"/>
                      <a:pt x="5690" y="8048"/>
                      <a:pt x="4562" y="6945"/>
                    </a:cubicBezTo>
                    <a:cubicBezTo>
                      <a:pt x="4261" y="6669"/>
                      <a:pt x="3534" y="5817"/>
                      <a:pt x="2782" y="5266"/>
                    </a:cubicBezTo>
                    <a:cubicBezTo>
                      <a:pt x="4612" y="3988"/>
                      <a:pt x="7294" y="780"/>
                      <a:pt x="7770" y="228"/>
                    </a:cubicBezTo>
                    <a:cubicBezTo>
                      <a:pt x="7851" y="147"/>
                      <a:pt x="7784" y="0"/>
                      <a:pt x="7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077763" y="1929621"/>
                <a:ext cx="46269" cy="62530"/>
              </a:xfrm>
              <a:custGeom>
                <a:avLst/>
                <a:gdLst/>
                <a:ahLst/>
                <a:cxnLst/>
                <a:rect l="l" t="t" r="r" b="b"/>
                <a:pathLst>
                  <a:path w="7879" h="10648" extrusionOk="0">
                    <a:moveTo>
                      <a:pt x="177" y="0"/>
                    </a:moveTo>
                    <a:cubicBezTo>
                      <a:pt x="69" y="0"/>
                      <a:pt x="2" y="147"/>
                      <a:pt x="84" y="228"/>
                    </a:cubicBezTo>
                    <a:cubicBezTo>
                      <a:pt x="560" y="780"/>
                      <a:pt x="3241" y="3988"/>
                      <a:pt x="5096" y="5266"/>
                    </a:cubicBezTo>
                    <a:cubicBezTo>
                      <a:pt x="4344" y="5817"/>
                      <a:pt x="3592" y="6669"/>
                      <a:pt x="3317" y="6945"/>
                    </a:cubicBezTo>
                    <a:cubicBezTo>
                      <a:pt x="2164" y="8048"/>
                      <a:pt x="1136" y="9201"/>
                      <a:pt x="84" y="10404"/>
                    </a:cubicBezTo>
                    <a:cubicBezTo>
                      <a:pt x="0" y="10508"/>
                      <a:pt x="73" y="10647"/>
                      <a:pt x="187" y="10647"/>
                    </a:cubicBezTo>
                    <a:cubicBezTo>
                      <a:pt x="210" y="10647"/>
                      <a:pt x="234" y="10642"/>
                      <a:pt x="259" y="10629"/>
                    </a:cubicBezTo>
                    <a:cubicBezTo>
                      <a:pt x="1111" y="10128"/>
                      <a:pt x="7577" y="6845"/>
                      <a:pt x="7753" y="5316"/>
                    </a:cubicBezTo>
                    <a:cubicBezTo>
                      <a:pt x="7878" y="4263"/>
                      <a:pt x="1612" y="830"/>
                      <a:pt x="259" y="28"/>
                    </a:cubicBezTo>
                    <a:cubicBezTo>
                      <a:pt x="230" y="9"/>
                      <a:pt x="202"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685572" y="1845351"/>
                <a:ext cx="118630" cy="235481"/>
              </a:xfrm>
              <a:custGeom>
                <a:avLst/>
                <a:gdLst/>
                <a:ahLst/>
                <a:cxnLst/>
                <a:rect l="l" t="t" r="r" b="b"/>
                <a:pathLst>
                  <a:path w="20201" h="40099" extrusionOk="0">
                    <a:moveTo>
                      <a:pt x="6431" y="1"/>
                    </a:moveTo>
                    <a:cubicBezTo>
                      <a:pt x="5642" y="1"/>
                      <a:pt x="4948" y="64"/>
                      <a:pt x="4361" y="142"/>
                    </a:cubicBezTo>
                    <a:cubicBezTo>
                      <a:pt x="3609" y="217"/>
                      <a:pt x="3033" y="368"/>
                      <a:pt x="2607" y="468"/>
                    </a:cubicBezTo>
                    <a:cubicBezTo>
                      <a:pt x="2206" y="568"/>
                      <a:pt x="1955" y="668"/>
                      <a:pt x="1905" y="668"/>
                    </a:cubicBezTo>
                    <a:cubicBezTo>
                      <a:pt x="652" y="1145"/>
                      <a:pt x="0" y="2548"/>
                      <a:pt x="451" y="3801"/>
                    </a:cubicBezTo>
                    <a:cubicBezTo>
                      <a:pt x="822" y="4796"/>
                      <a:pt x="1753" y="5411"/>
                      <a:pt x="2751" y="5411"/>
                    </a:cubicBezTo>
                    <a:cubicBezTo>
                      <a:pt x="3035" y="5411"/>
                      <a:pt x="3325" y="5361"/>
                      <a:pt x="3609" y="5255"/>
                    </a:cubicBezTo>
                    <a:lnTo>
                      <a:pt x="3609" y="5255"/>
                    </a:lnTo>
                    <a:cubicBezTo>
                      <a:pt x="3600" y="5259"/>
                      <a:pt x="3596" y="5261"/>
                      <a:pt x="3597" y="5261"/>
                    </a:cubicBezTo>
                    <a:cubicBezTo>
                      <a:pt x="3599" y="5261"/>
                      <a:pt x="3704" y="5217"/>
                      <a:pt x="3910" y="5155"/>
                    </a:cubicBezTo>
                    <a:cubicBezTo>
                      <a:pt x="4160" y="5079"/>
                      <a:pt x="4561" y="4954"/>
                      <a:pt x="5088" y="4854"/>
                    </a:cubicBezTo>
                    <a:cubicBezTo>
                      <a:pt x="5602" y="4766"/>
                      <a:pt x="6247" y="4685"/>
                      <a:pt x="6971" y="4685"/>
                    </a:cubicBezTo>
                    <a:cubicBezTo>
                      <a:pt x="7694" y="4685"/>
                      <a:pt x="8496" y="4766"/>
                      <a:pt x="9323" y="5004"/>
                    </a:cubicBezTo>
                    <a:cubicBezTo>
                      <a:pt x="10150" y="5230"/>
                      <a:pt x="10978" y="5631"/>
                      <a:pt x="11780" y="6232"/>
                    </a:cubicBezTo>
                    <a:cubicBezTo>
                      <a:pt x="12582" y="6834"/>
                      <a:pt x="13333" y="7636"/>
                      <a:pt x="13960" y="8638"/>
                    </a:cubicBezTo>
                    <a:cubicBezTo>
                      <a:pt x="14612" y="9616"/>
                      <a:pt x="15138" y="10794"/>
                      <a:pt x="15564" y="12047"/>
                    </a:cubicBezTo>
                    <a:lnTo>
                      <a:pt x="15664" y="12272"/>
                    </a:lnTo>
                    <a:lnTo>
                      <a:pt x="15664" y="12323"/>
                    </a:lnTo>
                    <a:lnTo>
                      <a:pt x="15689" y="12373"/>
                    </a:lnTo>
                    <a:lnTo>
                      <a:pt x="15714" y="12498"/>
                    </a:lnTo>
                    <a:lnTo>
                      <a:pt x="15815" y="12774"/>
                    </a:lnTo>
                    <a:lnTo>
                      <a:pt x="15865" y="12999"/>
                    </a:lnTo>
                    <a:cubicBezTo>
                      <a:pt x="15940" y="13275"/>
                      <a:pt x="16015" y="13626"/>
                      <a:pt x="16090" y="13927"/>
                    </a:cubicBezTo>
                    <a:cubicBezTo>
                      <a:pt x="16216" y="14578"/>
                      <a:pt x="16316" y="15230"/>
                      <a:pt x="16366" y="15907"/>
                    </a:cubicBezTo>
                    <a:cubicBezTo>
                      <a:pt x="16592" y="18613"/>
                      <a:pt x="16316" y="21471"/>
                      <a:pt x="15940" y="24152"/>
                    </a:cubicBezTo>
                    <a:cubicBezTo>
                      <a:pt x="15564" y="26859"/>
                      <a:pt x="15088" y="29441"/>
                      <a:pt x="14963" y="31796"/>
                    </a:cubicBezTo>
                    <a:cubicBezTo>
                      <a:pt x="14887" y="32949"/>
                      <a:pt x="14912" y="34077"/>
                      <a:pt x="15063" y="35105"/>
                    </a:cubicBezTo>
                    <a:cubicBezTo>
                      <a:pt x="15213" y="36132"/>
                      <a:pt x="15514" y="37060"/>
                      <a:pt x="15890" y="37786"/>
                    </a:cubicBezTo>
                    <a:cubicBezTo>
                      <a:pt x="16266" y="38513"/>
                      <a:pt x="16742" y="39014"/>
                      <a:pt x="17043" y="39340"/>
                    </a:cubicBezTo>
                    <a:cubicBezTo>
                      <a:pt x="17193" y="39491"/>
                      <a:pt x="17344" y="39591"/>
                      <a:pt x="17419" y="39666"/>
                    </a:cubicBezTo>
                    <a:cubicBezTo>
                      <a:pt x="17519" y="39741"/>
                      <a:pt x="17569" y="39791"/>
                      <a:pt x="17569" y="39791"/>
                    </a:cubicBezTo>
                    <a:cubicBezTo>
                      <a:pt x="17820" y="39997"/>
                      <a:pt x="18128" y="40098"/>
                      <a:pt x="18437" y="40098"/>
                    </a:cubicBezTo>
                    <a:cubicBezTo>
                      <a:pt x="18806" y="40098"/>
                      <a:pt x="19176" y="39953"/>
                      <a:pt x="19449" y="39666"/>
                    </a:cubicBezTo>
                    <a:cubicBezTo>
                      <a:pt x="19975" y="39090"/>
                      <a:pt x="19925" y="38212"/>
                      <a:pt x="19374" y="37711"/>
                    </a:cubicBezTo>
                    <a:lnTo>
                      <a:pt x="19298" y="37636"/>
                    </a:lnTo>
                    <a:cubicBezTo>
                      <a:pt x="19298" y="37636"/>
                      <a:pt x="19273" y="37611"/>
                      <a:pt x="19223" y="37561"/>
                    </a:cubicBezTo>
                    <a:cubicBezTo>
                      <a:pt x="19173" y="37511"/>
                      <a:pt x="19098" y="37461"/>
                      <a:pt x="19023" y="37360"/>
                    </a:cubicBezTo>
                    <a:cubicBezTo>
                      <a:pt x="18847" y="37185"/>
                      <a:pt x="18622" y="36909"/>
                      <a:pt x="18421" y="36483"/>
                    </a:cubicBezTo>
                    <a:cubicBezTo>
                      <a:pt x="18221" y="36082"/>
                      <a:pt x="18045" y="35481"/>
                      <a:pt x="17970" y="34729"/>
                    </a:cubicBezTo>
                    <a:cubicBezTo>
                      <a:pt x="17895" y="33977"/>
                      <a:pt x="17895" y="33050"/>
                      <a:pt x="17995" y="32022"/>
                    </a:cubicBezTo>
                    <a:cubicBezTo>
                      <a:pt x="18196" y="29942"/>
                      <a:pt x="18747" y="27435"/>
                      <a:pt x="19248" y="24679"/>
                    </a:cubicBezTo>
                    <a:cubicBezTo>
                      <a:pt x="19724" y="21922"/>
                      <a:pt x="20201" y="18864"/>
                      <a:pt x="20050" y="15681"/>
                    </a:cubicBezTo>
                    <a:cubicBezTo>
                      <a:pt x="20000" y="14879"/>
                      <a:pt x="19925" y="14077"/>
                      <a:pt x="19800" y="13275"/>
                    </a:cubicBezTo>
                    <a:cubicBezTo>
                      <a:pt x="19750" y="12874"/>
                      <a:pt x="19674" y="12473"/>
                      <a:pt x="19574" y="12047"/>
                    </a:cubicBezTo>
                    <a:lnTo>
                      <a:pt x="19499" y="11746"/>
                    </a:lnTo>
                    <a:lnTo>
                      <a:pt x="19424" y="11470"/>
                    </a:lnTo>
                    <a:lnTo>
                      <a:pt x="19399" y="11345"/>
                    </a:lnTo>
                    <a:lnTo>
                      <a:pt x="19349" y="11195"/>
                    </a:lnTo>
                    <a:lnTo>
                      <a:pt x="19273" y="10894"/>
                    </a:lnTo>
                    <a:cubicBezTo>
                      <a:pt x="18847" y="9390"/>
                      <a:pt x="18271" y="7887"/>
                      <a:pt x="17469" y="6508"/>
                    </a:cubicBezTo>
                    <a:cubicBezTo>
                      <a:pt x="16692" y="5130"/>
                      <a:pt x="15689" y="3876"/>
                      <a:pt x="14486" y="2874"/>
                    </a:cubicBezTo>
                    <a:cubicBezTo>
                      <a:pt x="13308" y="1871"/>
                      <a:pt x="11980" y="1170"/>
                      <a:pt x="10702" y="719"/>
                    </a:cubicBezTo>
                    <a:cubicBezTo>
                      <a:pt x="9424" y="267"/>
                      <a:pt x="8196" y="92"/>
                      <a:pt x="7118" y="17"/>
                    </a:cubicBezTo>
                    <a:cubicBezTo>
                      <a:pt x="6882" y="6"/>
                      <a:pt x="6653" y="1"/>
                      <a:pt x="6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684398" y="1853349"/>
                <a:ext cx="116135" cy="227483"/>
              </a:xfrm>
              <a:custGeom>
                <a:avLst/>
                <a:gdLst/>
                <a:ahLst/>
                <a:cxnLst/>
                <a:rect l="l" t="t" r="r" b="b"/>
                <a:pathLst>
                  <a:path w="19776" h="38737" extrusionOk="0">
                    <a:moveTo>
                      <a:pt x="4406" y="0"/>
                    </a:moveTo>
                    <a:cubicBezTo>
                      <a:pt x="3081" y="0"/>
                      <a:pt x="1759" y="162"/>
                      <a:pt x="427" y="384"/>
                    </a:cubicBezTo>
                    <a:cubicBezTo>
                      <a:pt x="76" y="986"/>
                      <a:pt x="1" y="1738"/>
                      <a:pt x="251" y="2439"/>
                    </a:cubicBezTo>
                    <a:cubicBezTo>
                      <a:pt x="622" y="3434"/>
                      <a:pt x="1553" y="4049"/>
                      <a:pt x="2551" y="4049"/>
                    </a:cubicBezTo>
                    <a:cubicBezTo>
                      <a:pt x="2835" y="4049"/>
                      <a:pt x="3125" y="3999"/>
                      <a:pt x="3409" y="3893"/>
                    </a:cubicBezTo>
                    <a:lnTo>
                      <a:pt x="3409" y="3893"/>
                    </a:lnTo>
                    <a:cubicBezTo>
                      <a:pt x="3400" y="3897"/>
                      <a:pt x="3396" y="3899"/>
                      <a:pt x="3397" y="3899"/>
                    </a:cubicBezTo>
                    <a:cubicBezTo>
                      <a:pt x="3399" y="3899"/>
                      <a:pt x="3504" y="3855"/>
                      <a:pt x="3710" y="3793"/>
                    </a:cubicBezTo>
                    <a:cubicBezTo>
                      <a:pt x="3960" y="3717"/>
                      <a:pt x="4361" y="3592"/>
                      <a:pt x="4888" y="3492"/>
                    </a:cubicBezTo>
                    <a:cubicBezTo>
                      <a:pt x="5402" y="3404"/>
                      <a:pt x="6047" y="3323"/>
                      <a:pt x="6771" y="3323"/>
                    </a:cubicBezTo>
                    <a:cubicBezTo>
                      <a:pt x="7494" y="3323"/>
                      <a:pt x="8296" y="3404"/>
                      <a:pt x="9123" y="3642"/>
                    </a:cubicBezTo>
                    <a:cubicBezTo>
                      <a:pt x="9950" y="3868"/>
                      <a:pt x="10778" y="4269"/>
                      <a:pt x="11580" y="4870"/>
                    </a:cubicBezTo>
                    <a:cubicBezTo>
                      <a:pt x="12382" y="5472"/>
                      <a:pt x="13133" y="6274"/>
                      <a:pt x="13760" y="7276"/>
                    </a:cubicBezTo>
                    <a:cubicBezTo>
                      <a:pt x="14412" y="8254"/>
                      <a:pt x="14938" y="9432"/>
                      <a:pt x="15364" y="10685"/>
                    </a:cubicBezTo>
                    <a:lnTo>
                      <a:pt x="15464" y="10910"/>
                    </a:lnTo>
                    <a:lnTo>
                      <a:pt x="15464" y="10961"/>
                    </a:lnTo>
                    <a:lnTo>
                      <a:pt x="15489" y="11011"/>
                    </a:lnTo>
                    <a:lnTo>
                      <a:pt x="15514" y="11136"/>
                    </a:lnTo>
                    <a:lnTo>
                      <a:pt x="15615" y="11412"/>
                    </a:lnTo>
                    <a:lnTo>
                      <a:pt x="15665" y="11637"/>
                    </a:lnTo>
                    <a:cubicBezTo>
                      <a:pt x="15740" y="11913"/>
                      <a:pt x="15815" y="12264"/>
                      <a:pt x="15890" y="12565"/>
                    </a:cubicBezTo>
                    <a:cubicBezTo>
                      <a:pt x="16016" y="13216"/>
                      <a:pt x="16116" y="13868"/>
                      <a:pt x="16166" y="14545"/>
                    </a:cubicBezTo>
                    <a:cubicBezTo>
                      <a:pt x="16392" y="17251"/>
                      <a:pt x="16116" y="20109"/>
                      <a:pt x="15740" y="22790"/>
                    </a:cubicBezTo>
                    <a:cubicBezTo>
                      <a:pt x="15364" y="25497"/>
                      <a:pt x="14888" y="28079"/>
                      <a:pt x="14763" y="30434"/>
                    </a:cubicBezTo>
                    <a:cubicBezTo>
                      <a:pt x="14687" y="31587"/>
                      <a:pt x="14712" y="32715"/>
                      <a:pt x="14863" y="33743"/>
                    </a:cubicBezTo>
                    <a:cubicBezTo>
                      <a:pt x="15013" y="34770"/>
                      <a:pt x="15314" y="35698"/>
                      <a:pt x="15690" y="36424"/>
                    </a:cubicBezTo>
                    <a:cubicBezTo>
                      <a:pt x="16066" y="37151"/>
                      <a:pt x="16542" y="37652"/>
                      <a:pt x="16843" y="37978"/>
                    </a:cubicBezTo>
                    <a:cubicBezTo>
                      <a:pt x="16993" y="38129"/>
                      <a:pt x="17144" y="38229"/>
                      <a:pt x="17219" y="38304"/>
                    </a:cubicBezTo>
                    <a:cubicBezTo>
                      <a:pt x="17319" y="38379"/>
                      <a:pt x="17369" y="38429"/>
                      <a:pt x="17369" y="38429"/>
                    </a:cubicBezTo>
                    <a:cubicBezTo>
                      <a:pt x="17620" y="38635"/>
                      <a:pt x="17928" y="38736"/>
                      <a:pt x="18237" y="38736"/>
                    </a:cubicBezTo>
                    <a:cubicBezTo>
                      <a:pt x="18606" y="38736"/>
                      <a:pt x="18976" y="38591"/>
                      <a:pt x="19249" y="38304"/>
                    </a:cubicBezTo>
                    <a:cubicBezTo>
                      <a:pt x="19775" y="37728"/>
                      <a:pt x="19725" y="36850"/>
                      <a:pt x="19174" y="36349"/>
                    </a:cubicBezTo>
                    <a:lnTo>
                      <a:pt x="19098" y="36274"/>
                    </a:lnTo>
                    <a:cubicBezTo>
                      <a:pt x="19098" y="36274"/>
                      <a:pt x="19073" y="36249"/>
                      <a:pt x="19023" y="36199"/>
                    </a:cubicBezTo>
                    <a:cubicBezTo>
                      <a:pt x="18973" y="36149"/>
                      <a:pt x="18898" y="36099"/>
                      <a:pt x="18823" y="35998"/>
                    </a:cubicBezTo>
                    <a:cubicBezTo>
                      <a:pt x="18647" y="35823"/>
                      <a:pt x="18422" y="35547"/>
                      <a:pt x="18221" y="35121"/>
                    </a:cubicBezTo>
                    <a:cubicBezTo>
                      <a:pt x="18021" y="34720"/>
                      <a:pt x="17845" y="34119"/>
                      <a:pt x="17770" y="33367"/>
                    </a:cubicBezTo>
                    <a:cubicBezTo>
                      <a:pt x="17695" y="32640"/>
                      <a:pt x="17695" y="31763"/>
                      <a:pt x="17795" y="30785"/>
                    </a:cubicBezTo>
                    <a:cubicBezTo>
                      <a:pt x="17244" y="28655"/>
                      <a:pt x="16918" y="26500"/>
                      <a:pt x="17043" y="24269"/>
                    </a:cubicBezTo>
                    <a:cubicBezTo>
                      <a:pt x="17169" y="20660"/>
                      <a:pt x="18472" y="17251"/>
                      <a:pt x="18547" y="13718"/>
                    </a:cubicBezTo>
                    <a:cubicBezTo>
                      <a:pt x="18622" y="10384"/>
                      <a:pt x="17369" y="7251"/>
                      <a:pt x="15138" y="4820"/>
                    </a:cubicBezTo>
                    <a:cubicBezTo>
                      <a:pt x="12933" y="2414"/>
                      <a:pt x="9976" y="710"/>
                      <a:pt x="6717" y="184"/>
                    </a:cubicBezTo>
                    <a:cubicBezTo>
                      <a:pt x="5944" y="55"/>
                      <a:pt x="5175" y="0"/>
                      <a:pt x="4406"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685572" y="1845738"/>
                <a:ext cx="32087" cy="31389"/>
              </a:xfrm>
              <a:custGeom>
                <a:avLst/>
                <a:gdLst/>
                <a:ahLst/>
                <a:cxnLst/>
                <a:rect l="l" t="t" r="r" b="b"/>
                <a:pathLst>
                  <a:path w="5464" h="5345" extrusionOk="0">
                    <a:moveTo>
                      <a:pt x="4937" y="1"/>
                    </a:moveTo>
                    <a:cubicBezTo>
                      <a:pt x="4737" y="26"/>
                      <a:pt x="4561" y="51"/>
                      <a:pt x="4361" y="76"/>
                    </a:cubicBezTo>
                    <a:cubicBezTo>
                      <a:pt x="3609" y="151"/>
                      <a:pt x="3033" y="302"/>
                      <a:pt x="2607" y="402"/>
                    </a:cubicBezTo>
                    <a:cubicBezTo>
                      <a:pt x="2206" y="502"/>
                      <a:pt x="1955" y="602"/>
                      <a:pt x="1905" y="602"/>
                    </a:cubicBezTo>
                    <a:cubicBezTo>
                      <a:pt x="652" y="1079"/>
                      <a:pt x="0" y="2482"/>
                      <a:pt x="451" y="3735"/>
                    </a:cubicBezTo>
                    <a:cubicBezTo>
                      <a:pt x="822" y="4730"/>
                      <a:pt x="1753" y="5345"/>
                      <a:pt x="2751" y="5345"/>
                    </a:cubicBezTo>
                    <a:cubicBezTo>
                      <a:pt x="3035" y="5345"/>
                      <a:pt x="3325" y="5295"/>
                      <a:pt x="3609" y="5189"/>
                    </a:cubicBezTo>
                    <a:lnTo>
                      <a:pt x="3609" y="5189"/>
                    </a:lnTo>
                    <a:cubicBezTo>
                      <a:pt x="3600" y="5193"/>
                      <a:pt x="3596" y="5195"/>
                      <a:pt x="3597" y="5195"/>
                    </a:cubicBezTo>
                    <a:cubicBezTo>
                      <a:pt x="3599" y="5195"/>
                      <a:pt x="3704" y="5151"/>
                      <a:pt x="3910" y="5089"/>
                    </a:cubicBezTo>
                    <a:cubicBezTo>
                      <a:pt x="4160" y="5013"/>
                      <a:pt x="4561" y="4888"/>
                      <a:pt x="5088" y="4788"/>
                    </a:cubicBezTo>
                    <a:cubicBezTo>
                      <a:pt x="5188" y="4788"/>
                      <a:pt x="5288" y="4763"/>
                      <a:pt x="5414" y="4738"/>
                    </a:cubicBezTo>
                    <a:cubicBezTo>
                      <a:pt x="5464" y="3134"/>
                      <a:pt x="5338" y="1480"/>
                      <a:pt x="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637447" y="1846331"/>
                <a:ext cx="10159" cy="29439"/>
              </a:xfrm>
              <a:custGeom>
                <a:avLst/>
                <a:gdLst/>
                <a:ahLst/>
                <a:cxnLst/>
                <a:rect l="l" t="t" r="r" b="b"/>
                <a:pathLst>
                  <a:path w="1730" h="5013" extrusionOk="0">
                    <a:moveTo>
                      <a:pt x="276" y="0"/>
                    </a:moveTo>
                    <a:cubicBezTo>
                      <a:pt x="276" y="953"/>
                      <a:pt x="276" y="1905"/>
                      <a:pt x="226" y="2882"/>
                    </a:cubicBezTo>
                    <a:cubicBezTo>
                      <a:pt x="201" y="3459"/>
                      <a:pt x="101" y="4035"/>
                      <a:pt x="1" y="4612"/>
                    </a:cubicBezTo>
                    <a:cubicBezTo>
                      <a:pt x="351" y="4662"/>
                      <a:pt x="752" y="4737"/>
                      <a:pt x="1128" y="4837"/>
                    </a:cubicBezTo>
                    <a:cubicBezTo>
                      <a:pt x="1304" y="4887"/>
                      <a:pt x="1479" y="4938"/>
                      <a:pt x="1655" y="5013"/>
                    </a:cubicBezTo>
                    <a:cubicBezTo>
                      <a:pt x="1730" y="3434"/>
                      <a:pt x="1529" y="1805"/>
                      <a:pt x="1279" y="201"/>
                    </a:cubicBezTo>
                    <a:cubicBezTo>
                      <a:pt x="953" y="125"/>
                      <a:pt x="602" y="5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618902" y="1855604"/>
                <a:ext cx="13107" cy="28705"/>
              </a:xfrm>
              <a:custGeom>
                <a:avLst/>
                <a:gdLst/>
                <a:ahLst/>
                <a:cxnLst/>
                <a:rect l="l" t="t" r="r" b="b"/>
                <a:pathLst>
                  <a:path w="2232" h="4888" extrusionOk="0">
                    <a:moveTo>
                      <a:pt x="1579" y="0"/>
                    </a:moveTo>
                    <a:cubicBezTo>
                      <a:pt x="1204" y="1454"/>
                      <a:pt x="652" y="2832"/>
                      <a:pt x="0" y="4186"/>
                    </a:cubicBezTo>
                    <a:cubicBezTo>
                      <a:pt x="126" y="4286"/>
                      <a:pt x="276" y="4386"/>
                      <a:pt x="427" y="4486"/>
                    </a:cubicBezTo>
                    <a:cubicBezTo>
                      <a:pt x="602" y="4612"/>
                      <a:pt x="752" y="4762"/>
                      <a:pt x="928" y="4887"/>
                    </a:cubicBezTo>
                    <a:cubicBezTo>
                      <a:pt x="1605" y="3484"/>
                      <a:pt x="2056" y="1980"/>
                      <a:pt x="2231" y="451"/>
                    </a:cubicBezTo>
                    <a:cubicBezTo>
                      <a:pt x="2031" y="276"/>
                      <a:pt x="1805" y="151"/>
                      <a:pt x="1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605507" y="1876651"/>
                <a:ext cx="20313" cy="21787"/>
              </a:xfrm>
              <a:custGeom>
                <a:avLst/>
                <a:gdLst/>
                <a:ahLst/>
                <a:cxnLst/>
                <a:rect l="l" t="t" r="r" b="b"/>
                <a:pathLst>
                  <a:path w="3459" h="3710" extrusionOk="0">
                    <a:moveTo>
                      <a:pt x="3083" y="0"/>
                    </a:moveTo>
                    <a:cubicBezTo>
                      <a:pt x="2657" y="476"/>
                      <a:pt x="2181" y="927"/>
                      <a:pt x="1805" y="1303"/>
                    </a:cubicBezTo>
                    <a:cubicBezTo>
                      <a:pt x="1253" y="1880"/>
                      <a:pt x="652" y="2381"/>
                      <a:pt x="0" y="2832"/>
                    </a:cubicBezTo>
                    <a:cubicBezTo>
                      <a:pt x="126" y="2983"/>
                      <a:pt x="226" y="3133"/>
                      <a:pt x="326" y="3308"/>
                    </a:cubicBezTo>
                    <a:cubicBezTo>
                      <a:pt x="401" y="3434"/>
                      <a:pt x="476" y="3559"/>
                      <a:pt x="577" y="3709"/>
                    </a:cubicBezTo>
                    <a:cubicBezTo>
                      <a:pt x="1504" y="2882"/>
                      <a:pt x="2356" y="1955"/>
                      <a:pt x="3133" y="1028"/>
                    </a:cubicBezTo>
                    <a:cubicBezTo>
                      <a:pt x="3183" y="952"/>
                      <a:pt x="3308" y="777"/>
                      <a:pt x="3459" y="577"/>
                    </a:cubicBezTo>
                    <a:cubicBezTo>
                      <a:pt x="3334" y="376"/>
                      <a:pt x="3208" y="201"/>
                      <a:pt x="3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595500" y="1900493"/>
                <a:ext cx="22527" cy="20313"/>
              </a:xfrm>
              <a:custGeom>
                <a:avLst/>
                <a:gdLst/>
                <a:ahLst/>
                <a:cxnLst/>
                <a:rect l="l" t="t" r="r" b="b"/>
                <a:pathLst>
                  <a:path w="3836" h="3459" extrusionOk="0">
                    <a:moveTo>
                      <a:pt x="3434" y="0"/>
                    </a:moveTo>
                    <a:cubicBezTo>
                      <a:pt x="2381" y="802"/>
                      <a:pt x="1203" y="1429"/>
                      <a:pt x="0" y="2005"/>
                    </a:cubicBezTo>
                    <a:cubicBezTo>
                      <a:pt x="76" y="2231"/>
                      <a:pt x="151" y="2431"/>
                      <a:pt x="226" y="2657"/>
                    </a:cubicBezTo>
                    <a:lnTo>
                      <a:pt x="326" y="2882"/>
                    </a:lnTo>
                    <a:lnTo>
                      <a:pt x="326" y="2933"/>
                    </a:lnTo>
                    <a:lnTo>
                      <a:pt x="351" y="2983"/>
                    </a:lnTo>
                    <a:lnTo>
                      <a:pt x="376" y="3108"/>
                    </a:lnTo>
                    <a:lnTo>
                      <a:pt x="477" y="3384"/>
                    </a:lnTo>
                    <a:lnTo>
                      <a:pt x="502" y="3459"/>
                    </a:lnTo>
                    <a:cubicBezTo>
                      <a:pt x="1705" y="2857"/>
                      <a:pt x="2858" y="2080"/>
                      <a:pt x="3835" y="1178"/>
                    </a:cubicBezTo>
                    <a:cubicBezTo>
                      <a:pt x="3710" y="777"/>
                      <a:pt x="3584" y="401"/>
                      <a:pt x="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589463" y="1932874"/>
                <a:ext cx="21640" cy="14429"/>
              </a:xfrm>
              <a:custGeom>
                <a:avLst/>
                <a:gdLst/>
                <a:ahLst/>
                <a:cxnLst/>
                <a:rect l="l" t="t" r="r" b="b"/>
                <a:pathLst>
                  <a:path w="3685" h="2457" extrusionOk="0">
                    <a:moveTo>
                      <a:pt x="3634" y="0"/>
                    </a:moveTo>
                    <a:cubicBezTo>
                      <a:pt x="2807" y="301"/>
                      <a:pt x="1955" y="526"/>
                      <a:pt x="1429" y="702"/>
                    </a:cubicBezTo>
                    <a:cubicBezTo>
                      <a:pt x="952" y="852"/>
                      <a:pt x="476" y="952"/>
                      <a:pt x="0" y="1053"/>
                    </a:cubicBezTo>
                    <a:cubicBezTo>
                      <a:pt x="50" y="1504"/>
                      <a:pt x="50" y="1980"/>
                      <a:pt x="75" y="2456"/>
                    </a:cubicBezTo>
                    <a:cubicBezTo>
                      <a:pt x="877" y="2256"/>
                      <a:pt x="1679" y="1980"/>
                      <a:pt x="2506" y="1604"/>
                    </a:cubicBezTo>
                    <a:cubicBezTo>
                      <a:pt x="2857" y="1429"/>
                      <a:pt x="3258" y="1253"/>
                      <a:pt x="3684" y="1028"/>
                    </a:cubicBezTo>
                    <a:cubicBezTo>
                      <a:pt x="3684" y="927"/>
                      <a:pt x="3684" y="852"/>
                      <a:pt x="3684" y="777"/>
                    </a:cubicBezTo>
                    <a:cubicBezTo>
                      <a:pt x="3659" y="526"/>
                      <a:pt x="3659" y="251"/>
                      <a:pt x="3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590203" y="1959952"/>
                <a:ext cx="21793" cy="12961"/>
              </a:xfrm>
              <a:custGeom>
                <a:avLst/>
                <a:gdLst/>
                <a:ahLst/>
                <a:cxnLst/>
                <a:rect l="l" t="t" r="r" b="b"/>
                <a:pathLst>
                  <a:path w="3711" h="2207" extrusionOk="0">
                    <a:moveTo>
                      <a:pt x="3710" y="1"/>
                    </a:moveTo>
                    <a:cubicBezTo>
                      <a:pt x="2532" y="402"/>
                      <a:pt x="1329" y="677"/>
                      <a:pt x="101" y="903"/>
                    </a:cubicBezTo>
                    <a:cubicBezTo>
                      <a:pt x="76" y="1329"/>
                      <a:pt x="26" y="1755"/>
                      <a:pt x="1" y="2206"/>
                    </a:cubicBezTo>
                    <a:cubicBezTo>
                      <a:pt x="1254" y="2006"/>
                      <a:pt x="2482" y="1580"/>
                      <a:pt x="3610" y="1003"/>
                    </a:cubicBezTo>
                    <a:cubicBezTo>
                      <a:pt x="3660" y="677"/>
                      <a:pt x="3685" y="326"/>
                      <a:pt x="3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592851" y="1987183"/>
                <a:ext cx="20759" cy="6542"/>
              </a:xfrm>
              <a:custGeom>
                <a:avLst/>
                <a:gdLst/>
                <a:ahLst/>
                <a:cxnLst/>
                <a:rect l="l" t="t" r="r" b="b"/>
                <a:pathLst>
                  <a:path w="3535" h="1114" extrusionOk="0">
                    <a:moveTo>
                      <a:pt x="3534" y="0"/>
                    </a:moveTo>
                    <a:cubicBezTo>
                      <a:pt x="2407" y="126"/>
                      <a:pt x="1254" y="201"/>
                      <a:pt x="101" y="201"/>
                    </a:cubicBezTo>
                    <a:cubicBezTo>
                      <a:pt x="76" y="451"/>
                      <a:pt x="26" y="727"/>
                      <a:pt x="1" y="978"/>
                    </a:cubicBezTo>
                    <a:cubicBezTo>
                      <a:pt x="750" y="1063"/>
                      <a:pt x="1511" y="1113"/>
                      <a:pt x="2275" y="1113"/>
                    </a:cubicBezTo>
                    <a:cubicBezTo>
                      <a:pt x="2636" y="1113"/>
                      <a:pt x="2997" y="1102"/>
                      <a:pt x="3359" y="1078"/>
                    </a:cubicBezTo>
                    <a:cubicBezTo>
                      <a:pt x="3384" y="903"/>
                      <a:pt x="3409" y="727"/>
                      <a:pt x="3459" y="527"/>
                    </a:cubicBezTo>
                    <a:cubicBezTo>
                      <a:pt x="3484" y="351"/>
                      <a:pt x="3509" y="176"/>
                      <a:pt x="3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595794" y="2007937"/>
                <a:ext cx="19873" cy="7217"/>
              </a:xfrm>
              <a:custGeom>
                <a:avLst/>
                <a:gdLst/>
                <a:ahLst/>
                <a:cxnLst/>
                <a:rect l="l" t="t" r="r" b="b"/>
                <a:pathLst>
                  <a:path w="3384" h="1229" extrusionOk="0">
                    <a:moveTo>
                      <a:pt x="126" y="0"/>
                    </a:moveTo>
                    <a:cubicBezTo>
                      <a:pt x="76" y="276"/>
                      <a:pt x="50" y="526"/>
                      <a:pt x="0" y="802"/>
                    </a:cubicBezTo>
                    <a:cubicBezTo>
                      <a:pt x="1053" y="1028"/>
                      <a:pt x="2106" y="1178"/>
                      <a:pt x="3158" y="1228"/>
                    </a:cubicBezTo>
                    <a:cubicBezTo>
                      <a:pt x="3233" y="852"/>
                      <a:pt x="3309" y="451"/>
                      <a:pt x="3384" y="50"/>
                    </a:cubicBezTo>
                    <a:lnTo>
                      <a:pt x="3384" y="50"/>
                    </a:lnTo>
                    <a:cubicBezTo>
                      <a:pt x="2927" y="71"/>
                      <a:pt x="2475" y="83"/>
                      <a:pt x="2025" y="83"/>
                    </a:cubicBezTo>
                    <a:cubicBezTo>
                      <a:pt x="1388" y="83"/>
                      <a:pt x="757" y="59"/>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598002" y="2032660"/>
                <a:ext cx="18258" cy="8597"/>
              </a:xfrm>
              <a:custGeom>
                <a:avLst/>
                <a:gdLst/>
                <a:ahLst/>
                <a:cxnLst/>
                <a:rect l="l" t="t" r="r" b="b"/>
                <a:pathLst>
                  <a:path w="3109" h="1464" extrusionOk="0">
                    <a:moveTo>
                      <a:pt x="3108" y="1"/>
                    </a:moveTo>
                    <a:lnTo>
                      <a:pt x="3108" y="1"/>
                    </a:lnTo>
                    <a:cubicBezTo>
                      <a:pt x="2081" y="201"/>
                      <a:pt x="1053" y="377"/>
                      <a:pt x="25" y="502"/>
                    </a:cubicBezTo>
                    <a:cubicBezTo>
                      <a:pt x="0" y="828"/>
                      <a:pt x="0" y="1154"/>
                      <a:pt x="0" y="1454"/>
                    </a:cubicBezTo>
                    <a:cubicBezTo>
                      <a:pt x="226" y="1460"/>
                      <a:pt x="452" y="1463"/>
                      <a:pt x="679" y="1463"/>
                    </a:cubicBezTo>
                    <a:cubicBezTo>
                      <a:pt x="1462" y="1463"/>
                      <a:pt x="2250" y="1426"/>
                      <a:pt x="3008" y="1329"/>
                    </a:cubicBezTo>
                    <a:cubicBezTo>
                      <a:pt x="3033" y="953"/>
                      <a:pt x="3058" y="552"/>
                      <a:pt x="3083" y="126"/>
                    </a:cubicBezTo>
                    <a:cubicBezTo>
                      <a:pt x="3083" y="76"/>
                      <a:pt x="3108" y="51"/>
                      <a:pt x="3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596381" y="2050912"/>
                <a:ext cx="17958" cy="9572"/>
              </a:xfrm>
              <a:custGeom>
                <a:avLst/>
                <a:gdLst/>
                <a:ahLst/>
                <a:cxnLst/>
                <a:rect l="l" t="t" r="r" b="b"/>
                <a:pathLst>
                  <a:path w="3058" h="1630" extrusionOk="0">
                    <a:moveTo>
                      <a:pt x="2807" y="0"/>
                    </a:moveTo>
                    <a:cubicBezTo>
                      <a:pt x="1905" y="326"/>
                      <a:pt x="952" y="602"/>
                      <a:pt x="0" y="802"/>
                    </a:cubicBezTo>
                    <a:cubicBezTo>
                      <a:pt x="50" y="1103"/>
                      <a:pt x="125" y="1354"/>
                      <a:pt x="226" y="1630"/>
                    </a:cubicBezTo>
                    <a:cubicBezTo>
                      <a:pt x="1178" y="1529"/>
                      <a:pt x="2130" y="1329"/>
                      <a:pt x="3058" y="1028"/>
                    </a:cubicBezTo>
                    <a:cubicBezTo>
                      <a:pt x="2958" y="752"/>
                      <a:pt x="2882" y="401"/>
                      <a:pt x="2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409759" y="1872382"/>
                <a:ext cx="60645" cy="224159"/>
              </a:xfrm>
              <a:custGeom>
                <a:avLst/>
                <a:gdLst/>
                <a:ahLst/>
                <a:cxnLst/>
                <a:rect l="l" t="t" r="r" b="b"/>
                <a:pathLst>
                  <a:path w="10327" h="38171" extrusionOk="0">
                    <a:moveTo>
                      <a:pt x="9424" y="0"/>
                    </a:moveTo>
                    <a:lnTo>
                      <a:pt x="9424" y="0"/>
                    </a:lnTo>
                    <a:cubicBezTo>
                      <a:pt x="1" y="19198"/>
                      <a:pt x="3660" y="38171"/>
                      <a:pt x="3660" y="38171"/>
                    </a:cubicBezTo>
                    <a:lnTo>
                      <a:pt x="10327" y="38171"/>
                    </a:lnTo>
                    <a:cubicBezTo>
                      <a:pt x="7921" y="27369"/>
                      <a:pt x="9424" y="1"/>
                      <a:pt x="9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04274" y="2077972"/>
                <a:ext cx="85627" cy="35728"/>
              </a:xfrm>
              <a:custGeom>
                <a:avLst/>
                <a:gdLst/>
                <a:ahLst/>
                <a:cxnLst/>
                <a:rect l="l" t="t" r="r" b="b"/>
                <a:pathLst>
                  <a:path w="14581" h="6084" extrusionOk="0">
                    <a:moveTo>
                      <a:pt x="9765" y="0"/>
                    </a:moveTo>
                    <a:cubicBezTo>
                      <a:pt x="7494" y="0"/>
                      <a:pt x="4714" y="1697"/>
                      <a:pt x="2977" y="3162"/>
                    </a:cubicBezTo>
                    <a:cubicBezTo>
                      <a:pt x="0" y="5660"/>
                      <a:pt x="4543" y="6083"/>
                      <a:pt x="7920" y="6083"/>
                    </a:cubicBezTo>
                    <a:cubicBezTo>
                      <a:pt x="8609" y="6083"/>
                      <a:pt x="9250" y="6065"/>
                      <a:pt x="9769" y="6044"/>
                    </a:cubicBezTo>
                    <a:cubicBezTo>
                      <a:pt x="12801" y="5944"/>
                      <a:pt x="14581" y="4315"/>
                      <a:pt x="12475" y="1332"/>
                    </a:cubicBezTo>
                    <a:cubicBezTo>
                      <a:pt x="11793" y="377"/>
                      <a:pt x="10835" y="0"/>
                      <a:pt x="9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4274" y="2082553"/>
                <a:ext cx="75033" cy="31148"/>
              </a:xfrm>
              <a:custGeom>
                <a:avLst/>
                <a:gdLst/>
                <a:ahLst/>
                <a:cxnLst/>
                <a:rect l="l" t="t" r="r" b="b"/>
                <a:pathLst>
                  <a:path w="12777" h="5304" extrusionOk="0">
                    <a:moveTo>
                      <a:pt x="6711" y="1"/>
                    </a:moveTo>
                    <a:cubicBezTo>
                      <a:pt x="5332" y="628"/>
                      <a:pt x="3979" y="1530"/>
                      <a:pt x="2977" y="2382"/>
                    </a:cubicBezTo>
                    <a:cubicBezTo>
                      <a:pt x="0" y="4880"/>
                      <a:pt x="4543" y="5303"/>
                      <a:pt x="7920" y="5303"/>
                    </a:cubicBezTo>
                    <a:cubicBezTo>
                      <a:pt x="8609" y="5303"/>
                      <a:pt x="9250" y="5285"/>
                      <a:pt x="9769" y="5264"/>
                    </a:cubicBezTo>
                    <a:cubicBezTo>
                      <a:pt x="11072" y="5239"/>
                      <a:pt x="12149" y="4888"/>
                      <a:pt x="12776" y="4287"/>
                    </a:cubicBezTo>
                    <a:lnTo>
                      <a:pt x="12776" y="4287"/>
                    </a:lnTo>
                    <a:cubicBezTo>
                      <a:pt x="12425" y="4362"/>
                      <a:pt x="12049" y="4412"/>
                      <a:pt x="11698" y="4437"/>
                    </a:cubicBezTo>
                    <a:cubicBezTo>
                      <a:pt x="11347" y="4476"/>
                      <a:pt x="10976" y="4522"/>
                      <a:pt x="10609" y="4522"/>
                    </a:cubicBezTo>
                    <a:cubicBezTo>
                      <a:pt x="10268" y="4522"/>
                      <a:pt x="9932" y="4482"/>
                      <a:pt x="9618" y="4362"/>
                    </a:cubicBezTo>
                    <a:cubicBezTo>
                      <a:pt x="9092" y="4186"/>
                      <a:pt x="8866" y="3760"/>
                      <a:pt x="8766" y="3234"/>
                    </a:cubicBezTo>
                    <a:cubicBezTo>
                      <a:pt x="8641" y="2582"/>
                      <a:pt x="8566" y="1956"/>
                      <a:pt x="8190" y="1404"/>
                    </a:cubicBezTo>
                    <a:cubicBezTo>
                      <a:pt x="7814" y="828"/>
                      <a:pt x="7262" y="377"/>
                      <a:pt x="67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347352" y="2088736"/>
                <a:ext cx="6037" cy="23472"/>
              </a:xfrm>
              <a:custGeom>
                <a:avLst/>
                <a:gdLst/>
                <a:ahLst/>
                <a:cxnLst/>
                <a:rect l="l" t="t" r="r" b="b"/>
                <a:pathLst>
                  <a:path w="1028" h="3997" extrusionOk="0">
                    <a:moveTo>
                      <a:pt x="76" y="1"/>
                    </a:moveTo>
                    <a:cubicBezTo>
                      <a:pt x="25" y="1"/>
                      <a:pt x="0" y="26"/>
                      <a:pt x="0" y="76"/>
                    </a:cubicBezTo>
                    <a:cubicBezTo>
                      <a:pt x="176" y="602"/>
                      <a:pt x="326" y="1179"/>
                      <a:pt x="376" y="1755"/>
                    </a:cubicBezTo>
                    <a:cubicBezTo>
                      <a:pt x="451" y="2457"/>
                      <a:pt x="176" y="3108"/>
                      <a:pt x="76" y="3760"/>
                    </a:cubicBezTo>
                    <a:cubicBezTo>
                      <a:pt x="54" y="3887"/>
                      <a:pt x="123" y="3997"/>
                      <a:pt x="236" y="3997"/>
                    </a:cubicBezTo>
                    <a:cubicBezTo>
                      <a:pt x="256" y="3997"/>
                      <a:pt x="278" y="3993"/>
                      <a:pt x="301" y="3986"/>
                    </a:cubicBezTo>
                    <a:cubicBezTo>
                      <a:pt x="1028" y="3810"/>
                      <a:pt x="978" y="2356"/>
                      <a:pt x="928" y="1755"/>
                    </a:cubicBezTo>
                    <a:cubicBezTo>
                      <a:pt x="878" y="1279"/>
                      <a:pt x="677" y="126"/>
                      <a:pt x="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335577" y="2091473"/>
                <a:ext cx="6037" cy="19197"/>
              </a:xfrm>
              <a:custGeom>
                <a:avLst/>
                <a:gdLst/>
                <a:ahLst/>
                <a:cxnLst/>
                <a:rect l="l" t="t" r="r" b="b"/>
                <a:pathLst>
                  <a:path w="1028" h="3269" extrusionOk="0">
                    <a:moveTo>
                      <a:pt x="500" y="0"/>
                    </a:moveTo>
                    <a:cubicBezTo>
                      <a:pt x="477" y="0"/>
                      <a:pt x="451" y="18"/>
                      <a:pt x="451" y="36"/>
                    </a:cubicBezTo>
                    <a:cubicBezTo>
                      <a:pt x="627" y="537"/>
                      <a:pt x="627" y="1063"/>
                      <a:pt x="602" y="1565"/>
                    </a:cubicBezTo>
                    <a:cubicBezTo>
                      <a:pt x="602" y="1916"/>
                      <a:pt x="502" y="2266"/>
                      <a:pt x="326" y="2567"/>
                    </a:cubicBezTo>
                    <a:cubicBezTo>
                      <a:pt x="226" y="2768"/>
                      <a:pt x="76" y="2893"/>
                      <a:pt x="25" y="3119"/>
                    </a:cubicBezTo>
                    <a:cubicBezTo>
                      <a:pt x="0" y="3219"/>
                      <a:pt x="76" y="3269"/>
                      <a:pt x="151" y="3269"/>
                    </a:cubicBezTo>
                    <a:cubicBezTo>
                      <a:pt x="677" y="3144"/>
                      <a:pt x="878" y="2367"/>
                      <a:pt x="953" y="1890"/>
                    </a:cubicBezTo>
                    <a:cubicBezTo>
                      <a:pt x="1028" y="1214"/>
                      <a:pt x="928" y="587"/>
                      <a:pt x="527" y="11"/>
                    </a:cubicBezTo>
                    <a:cubicBezTo>
                      <a:pt x="519" y="3"/>
                      <a:pt x="510" y="0"/>
                      <a:pt x="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632150" y="1862815"/>
                <a:ext cx="277740" cy="252782"/>
              </a:xfrm>
              <a:custGeom>
                <a:avLst/>
                <a:gdLst/>
                <a:ahLst/>
                <a:cxnLst/>
                <a:rect l="l" t="t" r="r" b="b"/>
                <a:pathLst>
                  <a:path w="47295" h="43045" extrusionOk="0">
                    <a:moveTo>
                      <a:pt x="32658" y="0"/>
                    </a:moveTo>
                    <a:cubicBezTo>
                      <a:pt x="1" y="28121"/>
                      <a:pt x="8221" y="40853"/>
                      <a:pt x="14387" y="42532"/>
                    </a:cubicBezTo>
                    <a:cubicBezTo>
                      <a:pt x="15747" y="42901"/>
                      <a:pt x="17815" y="43045"/>
                      <a:pt x="20216" y="43045"/>
                    </a:cubicBezTo>
                    <a:cubicBezTo>
                      <a:pt x="28742" y="43045"/>
                      <a:pt x="41455" y="41228"/>
                      <a:pt x="41455" y="41228"/>
                    </a:cubicBezTo>
                    <a:cubicBezTo>
                      <a:pt x="39074" y="27469"/>
                      <a:pt x="47294" y="1629"/>
                      <a:pt x="47294" y="1629"/>
                    </a:cubicBezTo>
                    <a:lnTo>
                      <a:pt x="326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70398" y="2028684"/>
                <a:ext cx="88317" cy="86995"/>
              </a:xfrm>
              <a:custGeom>
                <a:avLst/>
                <a:gdLst/>
                <a:ahLst/>
                <a:cxnLst/>
                <a:rect l="l" t="t" r="r" b="b"/>
                <a:pathLst>
                  <a:path w="15039" h="14814" extrusionOk="0">
                    <a:moveTo>
                      <a:pt x="14011" y="1"/>
                    </a:moveTo>
                    <a:lnTo>
                      <a:pt x="14011" y="1"/>
                    </a:lnTo>
                    <a:cubicBezTo>
                      <a:pt x="11480" y="1329"/>
                      <a:pt x="10001" y="2858"/>
                      <a:pt x="7946" y="5014"/>
                    </a:cubicBezTo>
                    <a:cubicBezTo>
                      <a:pt x="5164" y="7921"/>
                      <a:pt x="2106" y="11204"/>
                      <a:pt x="1" y="14813"/>
                    </a:cubicBezTo>
                    <a:cubicBezTo>
                      <a:pt x="7495" y="14537"/>
                      <a:pt x="15039" y="13786"/>
                      <a:pt x="15039" y="13786"/>
                    </a:cubicBezTo>
                    <a:cubicBezTo>
                      <a:pt x="12858" y="10327"/>
                      <a:pt x="13560" y="5014"/>
                      <a:pt x="14011"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06308" y="1905937"/>
                <a:ext cx="42247" cy="36897"/>
              </a:xfrm>
              <a:custGeom>
                <a:avLst/>
                <a:gdLst/>
                <a:ahLst/>
                <a:cxnLst/>
                <a:rect l="l" t="t" r="r" b="b"/>
                <a:pathLst>
                  <a:path w="7194" h="6283" extrusionOk="0">
                    <a:moveTo>
                      <a:pt x="3259" y="1"/>
                    </a:moveTo>
                    <a:cubicBezTo>
                      <a:pt x="2106" y="1153"/>
                      <a:pt x="1003" y="2281"/>
                      <a:pt x="1" y="3359"/>
                    </a:cubicBezTo>
                    <a:cubicBezTo>
                      <a:pt x="76" y="3434"/>
                      <a:pt x="151" y="3509"/>
                      <a:pt x="226" y="3560"/>
                    </a:cubicBezTo>
                    <a:cubicBezTo>
                      <a:pt x="1535" y="4723"/>
                      <a:pt x="3722" y="6282"/>
                      <a:pt x="5660" y="6282"/>
                    </a:cubicBezTo>
                    <a:cubicBezTo>
                      <a:pt x="6059" y="6282"/>
                      <a:pt x="6449" y="6216"/>
                      <a:pt x="6818" y="6066"/>
                    </a:cubicBezTo>
                    <a:cubicBezTo>
                      <a:pt x="7018" y="5991"/>
                      <a:pt x="7194" y="5790"/>
                      <a:pt x="7118" y="5565"/>
                    </a:cubicBezTo>
                    <a:cubicBezTo>
                      <a:pt x="6467" y="3509"/>
                      <a:pt x="4988" y="1830"/>
                      <a:pt x="3509" y="251"/>
                    </a:cubicBezTo>
                    <a:cubicBezTo>
                      <a:pt x="3434" y="176"/>
                      <a:pt x="3359" y="76"/>
                      <a:pt x="3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47815" y="1956717"/>
                <a:ext cx="54761" cy="35623"/>
              </a:xfrm>
              <a:custGeom>
                <a:avLst/>
                <a:gdLst/>
                <a:ahLst/>
                <a:cxnLst/>
                <a:rect l="l" t="t" r="r" b="b"/>
                <a:pathLst>
                  <a:path w="9325" h="6066" extrusionOk="0">
                    <a:moveTo>
                      <a:pt x="2532" y="0"/>
                    </a:moveTo>
                    <a:cubicBezTo>
                      <a:pt x="1605" y="1178"/>
                      <a:pt x="753" y="2331"/>
                      <a:pt x="1" y="3434"/>
                    </a:cubicBezTo>
                    <a:cubicBezTo>
                      <a:pt x="753" y="3960"/>
                      <a:pt x="1555" y="4411"/>
                      <a:pt x="2382" y="4812"/>
                    </a:cubicBezTo>
                    <a:cubicBezTo>
                      <a:pt x="3681" y="5477"/>
                      <a:pt x="5142" y="6066"/>
                      <a:pt x="6560" y="6066"/>
                    </a:cubicBezTo>
                    <a:cubicBezTo>
                      <a:pt x="7439" y="6066"/>
                      <a:pt x="8302" y="5839"/>
                      <a:pt x="9099" y="5263"/>
                    </a:cubicBezTo>
                    <a:cubicBezTo>
                      <a:pt x="9249" y="5138"/>
                      <a:pt x="9324" y="4938"/>
                      <a:pt x="9224" y="4762"/>
                    </a:cubicBezTo>
                    <a:cubicBezTo>
                      <a:pt x="8297" y="3033"/>
                      <a:pt x="6768" y="2331"/>
                      <a:pt x="5038" y="1529"/>
                    </a:cubicBezTo>
                    <a:cubicBezTo>
                      <a:pt x="4161" y="1103"/>
                      <a:pt x="3359" y="552"/>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77988" y="2015882"/>
                <a:ext cx="69037" cy="27090"/>
              </a:xfrm>
              <a:custGeom>
                <a:avLst/>
                <a:gdLst/>
                <a:ahLst/>
                <a:cxnLst/>
                <a:rect l="l" t="t" r="r" b="b"/>
                <a:pathLst>
                  <a:path w="11756" h="4613" extrusionOk="0">
                    <a:moveTo>
                      <a:pt x="1379" y="1"/>
                    </a:moveTo>
                    <a:cubicBezTo>
                      <a:pt x="753" y="1404"/>
                      <a:pt x="302" y="2707"/>
                      <a:pt x="1" y="3910"/>
                    </a:cubicBezTo>
                    <a:cubicBezTo>
                      <a:pt x="1430" y="4336"/>
                      <a:pt x="2908" y="4612"/>
                      <a:pt x="4462" y="4612"/>
                    </a:cubicBezTo>
                    <a:cubicBezTo>
                      <a:pt x="6668" y="4612"/>
                      <a:pt x="10277" y="4286"/>
                      <a:pt x="11655" y="2331"/>
                    </a:cubicBezTo>
                    <a:cubicBezTo>
                      <a:pt x="11755" y="2181"/>
                      <a:pt x="11680" y="1980"/>
                      <a:pt x="11530" y="1880"/>
                    </a:cubicBezTo>
                    <a:cubicBezTo>
                      <a:pt x="9826" y="853"/>
                      <a:pt x="7094" y="1103"/>
                      <a:pt x="5164" y="878"/>
                    </a:cubicBezTo>
                    <a:cubicBezTo>
                      <a:pt x="3810" y="727"/>
                      <a:pt x="2582" y="427"/>
                      <a:pt x="1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443755" y="1862815"/>
                <a:ext cx="89344" cy="42834"/>
              </a:xfrm>
              <a:custGeom>
                <a:avLst/>
                <a:gdLst/>
                <a:ahLst/>
                <a:cxnLst/>
                <a:rect l="l" t="t" r="r" b="b"/>
                <a:pathLst>
                  <a:path w="15214" h="7294" extrusionOk="0">
                    <a:moveTo>
                      <a:pt x="577" y="0"/>
                    </a:moveTo>
                    <a:cubicBezTo>
                      <a:pt x="376" y="176"/>
                      <a:pt x="201" y="326"/>
                      <a:pt x="0" y="501"/>
                    </a:cubicBezTo>
                    <a:cubicBezTo>
                      <a:pt x="201" y="652"/>
                      <a:pt x="426" y="802"/>
                      <a:pt x="602" y="928"/>
                    </a:cubicBezTo>
                    <a:cubicBezTo>
                      <a:pt x="2632" y="2431"/>
                      <a:pt x="4662" y="3760"/>
                      <a:pt x="6943" y="4862"/>
                    </a:cubicBezTo>
                    <a:cubicBezTo>
                      <a:pt x="9223" y="5915"/>
                      <a:pt x="11730" y="6717"/>
                      <a:pt x="14261" y="7293"/>
                    </a:cubicBezTo>
                    <a:cubicBezTo>
                      <a:pt x="14787" y="3835"/>
                      <a:pt x="15213" y="1629"/>
                      <a:pt x="15213" y="1629"/>
                    </a:cubicBezTo>
                    <a:lnTo>
                      <a:pt x="577" y="0"/>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484151" y="2073720"/>
                <a:ext cx="137246" cy="44995"/>
              </a:xfrm>
              <a:custGeom>
                <a:avLst/>
                <a:gdLst/>
                <a:ahLst/>
                <a:cxnLst/>
                <a:rect l="l" t="t" r="r" b="b"/>
                <a:pathLst>
                  <a:path w="23371" h="7662" extrusionOk="0">
                    <a:moveTo>
                      <a:pt x="14469" y="1"/>
                    </a:moveTo>
                    <a:cubicBezTo>
                      <a:pt x="12444" y="1"/>
                      <a:pt x="11117" y="742"/>
                      <a:pt x="9812" y="1254"/>
                    </a:cubicBezTo>
                    <a:cubicBezTo>
                      <a:pt x="6152" y="2658"/>
                      <a:pt x="2167" y="4989"/>
                      <a:pt x="764" y="6568"/>
                    </a:cubicBezTo>
                    <a:cubicBezTo>
                      <a:pt x="1" y="7411"/>
                      <a:pt x="4460" y="7661"/>
                      <a:pt x="9326" y="7661"/>
                    </a:cubicBezTo>
                    <a:cubicBezTo>
                      <a:pt x="13567" y="7661"/>
                      <a:pt x="18117" y="7471"/>
                      <a:pt x="19787" y="7320"/>
                    </a:cubicBezTo>
                    <a:cubicBezTo>
                      <a:pt x="23371" y="6994"/>
                      <a:pt x="22719" y="2282"/>
                      <a:pt x="18258" y="728"/>
                    </a:cubicBezTo>
                    <a:cubicBezTo>
                      <a:pt x="16747" y="199"/>
                      <a:pt x="15515" y="1"/>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484134" y="2073873"/>
                <a:ext cx="92486" cy="44866"/>
              </a:xfrm>
              <a:custGeom>
                <a:avLst/>
                <a:gdLst/>
                <a:ahLst/>
                <a:cxnLst/>
                <a:rect l="l" t="t" r="r" b="b"/>
                <a:pathLst>
                  <a:path w="15749" h="7640" extrusionOk="0">
                    <a:moveTo>
                      <a:pt x="14069" y="0"/>
                    </a:moveTo>
                    <a:cubicBezTo>
                      <a:pt x="12265" y="75"/>
                      <a:pt x="11012" y="752"/>
                      <a:pt x="9809" y="1228"/>
                    </a:cubicBezTo>
                    <a:cubicBezTo>
                      <a:pt x="6149" y="2632"/>
                      <a:pt x="2164" y="4963"/>
                      <a:pt x="761" y="6542"/>
                    </a:cubicBezTo>
                    <a:cubicBezTo>
                      <a:pt x="0" y="7389"/>
                      <a:pt x="4488" y="7640"/>
                      <a:pt x="9369" y="7640"/>
                    </a:cubicBezTo>
                    <a:cubicBezTo>
                      <a:pt x="11563" y="7640"/>
                      <a:pt x="13837" y="7589"/>
                      <a:pt x="15748" y="7519"/>
                    </a:cubicBezTo>
                    <a:cubicBezTo>
                      <a:pt x="14495" y="6817"/>
                      <a:pt x="13493" y="5865"/>
                      <a:pt x="13267" y="4512"/>
                    </a:cubicBezTo>
                    <a:cubicBezTo>
                      <a:pt x="13042" y="3083"/>
                      <a:pt x="13443" y="1479"/>
                      <a:pt x="1406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390033" y="2093000"/>
                <a:ext cx="18105" cy="24459"/>
              </a:xfrm>
              <a:custGeom>
                <a:avLst/>
                <a:gdLst/>
                <a:ahLst/>
                <a:cxnLst/>
                <a:rect l="l" t="t" r="r" b="b"/>
                <a:pathLst>
                  <a:path w="3083" h="4165" extrusionOk="0">
                    <a:moveTo>
                      <a:pt x="308" y="1"/>
                    </a:moveTo>
                    <a:cubicBezTo>
                      <a:pt x="297" y="1"/>
                      <a:pt x="286" y="1"/>
                      <a:pt x="276" y="1"/>
                    </a:cubicBezTo>
                    <a:cubicBezTo>
                      <a:pt x="100" y="1"/>
                      <a:pt x="0" y="202"/>
                      <a:pt x="125" y="327"/>
                    </a:cubicBezTo>
                    <a:cubicBezTo>
                      <a:pt x="752" y="854"/>
                      <a:pt x="1354" y="1179"/>
                      <a:pt x="1805" y="1906"/>
                    </a:cubicBezTo>
                    <a:cubicBezTo>
                      <a:pt x="2005" y="2232"/>
                      <a:pt x="2130" y="2608"/>
                      <a:pt x="2206" y="3009"/>
                    </a:cubicBezTo>
                    <a:cubicBezTo>
                      <a:pt x="2306" y="3360"/>
                      <a:pt x="2256" y="3761"/>
                      <a:pt x="2381" y="4112"/>
                    </a:cubicBezTo>
                    <a:cubicBezTo>
                      <a:pt x="2397" y="4143"/>
                      <a:pt x="2422" y="4164"/>
                      <a:pt x="2450" y="4164"/>
                    </a:cubicBezTo>
                    <a:cubicBezTo>
                      <a:pt x="2468" y="4164"/>
                      <a:pt x="2487" y="4156"/>
                      <a:pt x="2506" y="4137"/>
                    </a:cubicBezTo>
                    <a:cubicBezTo>
                      <a:pt x="3083" y="3560"/>
                      <a:pt x="2657" y="2432"/>
                      <a:pt x="2381" y="1806"/>
                    </a:cubicBezTo>
                    <a:cubicBezTo>
                      <a:pt x="2034" y="1038"/>
                      <a:pt x="1198" y="1"/>
                      <a:pt x="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377172" y="2087697"/>
                <a:ext cx="19967" cy="27536"/>
              </a:xfrm>
              <a:custGeom>
                <a:avLst/>
                <a:gdLst/>
                <a:ahLst/>
                <a:cxnLst/>
                <a:rect l="l" t="t" r="r" b="b"/>
                <a:pathLst>
                  <a:path w="3400" h="4689" extrusionOk="0">
                    <a:moveTo>
                      <a:pt x="385" y="0"/>
                    </a:moveTo>
                    <a:cubicBezTo>
                      <a:pt x="194" y="0"/>
                      <a:pt x="1" y="212"/>
                      <a:pt x="191" y="378"/>
                    </a:cubicBezTo>
                    <a:cubicBezTo>
                      <a:pt x="993" y="1030"/>
                      <a:pt x="1695" y="1456"/>
                      <a:pt x="2196" y="2408"/>
                    </a:cubicBezTo>
                    <a:cubicBezTo>
                      <a:pt x="2522" y="3035"/>
                      <a:pt x="2647" y="3636"/>
                      <a:pt x="2547" y="4338"/>
                    </a:cubicBezTo>
                    <a:cubicBezTo>
                      <a:pt x="2522" y="4513"/>
                      <a:pt x="2472" y="4513"/>
                      <a:pt x="2547" y="4664"/>
                    </a:cubicBezTo>
                    <a:cubicBezTo>
                      <a:pt x="2572" y="4664"/>
                      <a:pt x="2597" y="4689"/>
                      <a:pt x="2622" y="4689"/>
                    </a:cubicBezTo>
                    <a:cubicBezTo>
                      <a:pt x="3399" y="4363"/>
                      <a:pt x="3048" y="2985"/>
                      <a:pt x="2848" y="2433"/>
                    </a:cubicBezTo>
                    <a:cubicBezTo>
                      <a:pt x="2497" y="1456"/>
                      <a:pt x="1494" y="153"/>
                      <a:pt x="417" y="2"/>
                    </a:cubicBezTo>
                    <a:cubicBezTo>
                      <a:pt x="406" y="1"/>
                      <a:pt x="396" y="0"/>
                      <a:pt x="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541191" y="1973212"/>
                <a:ext cx="177584" cy="145262"/>
              </a:xfrm>
              <a:custGeom>
                <a:avLst/>
                <a:gdLst/>
                <a:ahLst/>
                <a:cxnLst/>
                <a:rect l="l" t="t" r="r" b="b"/>
                <a:pathLst>
                  <a:path w="30240" h="24736" extrusionOk="0">
                    <a:moveTo>
                      <a:pt x="21831" y="0"/>
                    </a:moveTo>
                    <a:cubicBezTo>
                      <a:pt x="20506" y="0"/>
                      <a:pt x="19035" y="191"/>
                      <a:pt x="17469" y="575"/>
                    </a:cubicBezTo>
                    <a:cubicBezTo>
                      <a:pt x="9499" y="2530"/>
                      <a:pt x="3509" y="12379"/>
                      <a:pt x="3509" y="12379"/>
                    </a:cubicBezTo>
                    <a:cubicBezTo>
                      <a:pt x="627" y="16013"/>
                      <a:pt x="1" y="24284"/>
                      <a:pt x="5364" y="24435"/>
                    </a:cubicBezTo>
                    <a:cubicBezTo>
                      <a:pt x="10728" y="24585"/>
                      <a:pt x="16166" y="24735"/>
                      <a:pt x="16166" y="24735"/>
                    </a:cubicBezTo>
                    <a:cubicBezTo>
                      <a:pt x="16166" y="24735"/>
                      <a:pt x="23685" y="17066"/>
                      <a:pt x="27319" y="9372"/>
                    </a:cubicBezTo>
                    <a:cubicBezTo>
                      <a:pt x="30239" y="3189"/>
                      <a:pt x="27253" y="0"/>
                      <a:pt x="2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512786" y="1973201"/>
                <a:ext cx="138650" cy="61233"/>
              </a:xfrm>
              <a:custGeom>
                <a:avLst/>
                <a:gdLst/>
                <a:ahLst/>
                <a:cxnLst/>
                <a:rect l="l" t="t" r="r" b="b"/>
                <a:pathLst>
                  <a:path w="23610" h="10427" extrusionOk="0">
                    <a:moveTo>
                      <a:pt x="16997" y="1"/>
                    </a:moveTo>
                    <a:cubicBezTo>
                      <a:pt x="15670" y="1"/>
                      <a:pt x="14198" y="192"/>
                      <a:pt x="12632" y="577"/>
                    </a:cubicBezTo>
                    <a:cubicBezTo>
                      <a:pt x="6893" y="1980"/>
                      <a:pt x="2206" y="7444"/>
                      <a:pt x="1" y="10426"/>
                    </a:cubicBezTo>
                    <a:cubicBezTo>
                      <a:pt x="5067" y="6553"/>
                      <a:pt x="11795" y="3485"/>
                      <a:pt x="18197" y="3485"/>
                    </a:cubicBezTo>
                    <a:cubicBezTo>
                      <a:pt x="19459" y="3485"/>
                      <a:pt x="20709" y="3604"/>
                      <a:pt x="21931" y="3860"/>
                    </a:cubicBezTo>
                    <a:cubicBezTo>
                      <a:pt x="22607" y="4010"/>
                      <a:pt x="23159" y="4261"/>
                      <a:pt x="23610" y="4587"/>
                    </a:cubicBezTo>
                    <a:cubicBezTo>
                      <a:pt x="23369" y="1546"/>
                      <a:pt x="20769" y="1"/>
                      <a:pt x="16997"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473340" y="1975702"/>
                <a:ext cx="38571" cy="53264"/>
              </a:xfrm>
              <a:custGeom>
                <a:avLst/>
                <a:gdLst/>
                <a:ahLst/>
                <a:cxnLst/>
                <a:rect l="l" t="t" r="r" b="b"/>
                <a:pathLst>
                  <a:path w="6568" h="9070" extrusionOk="0">
                    <a:moveTo>
                      <a:pt x="6567" y="0"/>
                    </a:moveTo>
                    <a:cubicBezTo>
                      <a:pt x="6341" y="50"/>
                      <a:pt x="6116" y="101"/>
                      <a:pt x="5915" y="151"/>
                    </a:cubicBezTo>
                    <a:cubicBezTo>
                      <a:pt x="4712" y="451"/>
                      <a:pt x="3560" y="928"/>
                      <a:pt x="2482" y="1504"/>
                    </a:cubicBezTo>
                    <a:cubicBezTo>
                      <a:pt x="953" y="3534"/>
                      <a:pt x="1" y="5990"/>
                      <a:pt x="326" y="8622"/>
                    </a:cubicBezTo>
                    <a:cubicBezTo>
                      <a:pt x="358" y="8876"/>
                      <a:pt x="611" y="9069"/>
                      <a:pt x="836" y="9069"/>
                    </a:cubicBezTo>
                    <a:cubicBezTo>
                      <a:pt x="967" y="9069"/>
                      <a:pt x="1089" y="9004"/>
                      <a:pt x="1153" y="8848"/>
                    </a:cubicBezTo>
                    <a:cubicBezTo>
                      <a:pt x="3409" y="3434"/>
                      <a:pt x="6241" y="326"/>
                      <a:pt x="6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434869" y="1975556"/>
                <a:ext cx="51314" cy="51067"/>
              </a:xfrm>
              <a:custGeom>
                <a:avLst/>
                <a:gdLst/>
                <a:ahLst/>
                <a:cxnLst/>
                <a:rect l="l" t="t" r="r" b="b"/>
                <a:pathLst>
                  <a:path w="8738" h="8696" extrusionOk="0">
                    <a:moveTo>
                      <a:pt x="6733" y="0"/>
                    </a:moveTo>
                    <a:cubicBezTo>
                      <a:pt x="6608" y="75"/>
                      <a:pt x="6482" y="126"/>
                      <a:pt x="6382" y="151"/>
                    </a:cubicBezTo>
                    <a:cubicBezTo>
                      <a:pt x="3274" y="1454"/>
                      <a:pt x="643" y="4436"/>
                      <a:pt x="91" y="7820"/>
                    </a:cubicBezTo>
                    <a:cubicBezTo>
                      <a:pt x="1" y="8291"/>
                      <a:pt x="355" y="8696"/>
                      <a:pt x="747" y="8696"/>
                    </a:cubicBezTo>
                    <a:cubicBezTo>
                      <a:pt x="898" y="8696"/>
                      <a:pt x="1055" y="8636"/>
                      <a:pt x="1194" y="8497"/>
                    </a:cubicBezTo>
                    <a:cubicBezTo>
                      <a:pt x="3274" y="6441"/>
                      <a:pt x="4202" y="3885"/>
                      <a:pt x="6758" y="2256"/>
                    </a:cubicBezTo>
                    <a:cubicBezTo>
                      <a:pt x="7359" y="1855"/>
                      <a:pt x="8036" y="1429"/>
                      <a:pt x="8738" y="1053"/>
                    </a:cubicBezTo>
                    <a:cubicBezTo>
                      <a:pt x="8187" y="602"/>
                      <a:pt x="7510" y="251"/>
                      <a:pt x="6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444078" y="1632367"/>
                <a:ext cx="83483" cy="73776"/>
              </a:xfrm>
              <a:custGeom>
                <a:avLst/>
                <a:gdLst/>
                <a:ahLst/>
                <a:cxnLst/>
                <a:rect l="l" t="t" r="r" b="b"/>
                <a:pathLst>
                  <a:path w="14216" h="12563" extrusionOk="0">
                    <a:moveTo>
                      <a:pt x="7431" y="1"/>
                    </a:moveTo>
                    <a:cubicBezTo>
                      <a:pt x="3444" y="1"/>
                      <a:pt x="1" y="5295"/>
                      <a:pt x="1484" y="8590"/>
                    </a:cubicBezTo>
                    <a:cubicBezTo>
                      <a:pt x="2614" y="11138"/>
                      <a:pt x="5656" y="12563"/>
                      <a:pt x="8316" y="12563"/>
                    </a:cubicBezTo>
                    <a:cubicBezTo>
                      <a:pt x="9843" y="12563"/>
                      <a:pt x="11244" y="12093"/>
                      <a:pt x="12085" y="11097"/>
                    </a:cubicBezTo>
                    <a:cubicBezTo>
                      <a:pt x="13213" y="8365"/>
                      <a:pt x="14216" y="3528"/>
                      <a:pt x="10055" y="821"/>
                    </a:cubicBezTo>
                    <a:cubicBezTo>
                      <a:pt x="9185" y="250"/>
                      <a:pt x="8295" y="1"/>
                      <a:pt x="7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430218" y="1632396"/>
                <a:ext cx="62119" cy="29668"/>
              </a:xfrm>
              <a:custGeom>
                <a:avLst/>
                <a:gdLst/>
                <a:ahLst/>
                <a:cxnLst/>
                <a:rect l="l" t="t" r="r" b="b"/>
                <a:pathLst>
                  <a:path w="10578" h="5052" extrusionOk="0">
                    <a:moveTo>
                      <a:pt x="5080" y="1"/>
                    </a:moveTo>
                    <a:cubicBezTo>
                      <a:pt x="3051" y="1"/>
                      <a:pt x="1162" y="1370"/>
                      <a:pt x="1" y="3147"/>
                    </a:cubicBezTo>
                    <a:cubicBezTo>
                      <a:pt x="753" y="3648"/>
                      <a:pt x="1630" y="4074"/>
                      <a:pt x="2382" y="4575"/>
                    </a:cubicBezTo>
                    <a:cubicBezTo>
                      <a:pt x="2751" y="4764"/>
                      <a:pt x="3069" y="4829"/>
                      <a:pt x="3383" y="4829"/>
                    </a:cubicBezTo>
                    <a:cubicBezTo>
                      <a:pt x="3900" y="4829"/>
                      <a:pt x="4402" y="4653"/>
                      <a:pt x="5089" y="4575"/>
                    </a:cubicBezTo>
                    <a:cubicBezTo>
                      <a:pt x="5525" y="4540"/>
                      <a:pt x="5960" y="4523"/>
                      <a:pt x="6395" y="4523"/>
                    </a:cubicBezTo>
                    <a:cubicBezTo>
                      <a:pt x="7811" y="4523"/>
                      <a:pt x="9216" y="4706"/>
                      <a:pt x="10577" y="5052"/>
                    </a:cubicBezTo>
                    <a:cubicBezTo>
                      <a:pt x="10277" y="3473"/>
                      <a:pt x="9450" y="1944"/>
                      <a:pt x="7695" y="816"/>
                    </a:cubicBezTo>
                    <a:cubicBezTo>
                      <a:pt x="6828" y="248"/>
                      <a:pt x="5942" y="1"/>
                      <a:pt x="508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512786" y="1666850"/>
                <a:ext cx="233878" cy="210923"/>
              </a:xfrm>
              <a:custGeom>
                <a:avLst/>
                <a:gdLst/>
                <a:ahLst/>
                <a:cxnLst/>
                <a:rect l="l" t="t" r="r" b="b"/>
                <a:pathLst>
                  <a:path w="39826" h="35917" extrusionOk="0">
                    <a:moveTo>
                      <a:pt x="18383" y="0"/>
                    </a:moveTo>
                    <a:cubicBezTo>
                      <a:pt x="16931" y="0"/>
                      <a:pt x="15412" y="167"/>
                      <a:pt x="13860" y="563"/>
                    </a:cubicBezTo>
                    <a:cubicBezTo>
                      <a:pt x="11630" y="1114"/>
                      <a:pt x="1" y="19485"/>
                      <a:pt x="1880" y="24523"/>
                    </a:cubicBezTo>
                    <a:cubicBezTo>
                      <a:pt x="3630" y="29173"/>
                      <a:pt x="15487" y="35917"/>
                      <a:pt x="23137" y="35917"/>
                    </a:cubicBezTo>
                    <a:cubicBezTo>
                      <a:pt x="23815" y="35917"/>
                      <a:pt x="24461" y="35863"/>
                      <a:pt x="25064" y="35751"/>
                    </a:cubicBezTo>
                    <a:cubicBezTo>
                      <a:pt x="32457" y="34373"/>
                      <a:pt x="38823" y="30062"/>
                      <a:pt x="39349" y="26804"/>
                    </a:cubicBezTo>
                    <a:cubicBezTo>
                      <a:pt x="39826" y="23922"/>
                      <a:pt x="33610" y="9235"/>
                      <a:pt x="31179" y="5049"/>
                    </a:cubicBezTo>
                    <a:cubicBezTo>
                      <a:pt x="31254" y="4999"/>
                      <a:pt x="31304" y="4949"/>
                      <a:pt x="31354" y="4899"/>
                    </a:cubicBezTo>
                    <a:cubicBezTo>
                      <a:pt x="31827" y="4544"/>
                      <a:pt x="32634" y="4168"/>
                      <a:pt x="33291" y="4168"/>
                    </a:cubicBezTo>
                    <a:cubicBezTo>
                      <a:pt x="33331" y="4168"/>
                      <a:pt x="33371" y="4169"/>
                      <a:pt x="33409" y="4172"/>
                    </a:cubicBezTo>
                    <a:cubicBezTo>
                      <a:pt x="33435" y="4172"/>
                      <a:pt x="33460" y="4172"/>
                      <a:pt x="33460" y="4147"/>
                    </a:cubicBezTo>
                    <a:lnTo>
                      <a:pt x="33485" y="4147"/>
                    </a:lnTo>
                    <a:cubicBezTo>
                      <a:pt x="33685" y="4147"/>
                      <a:pt x="33760" y="3871"/>
                      <a:pt x="33535" y="3821"/>
                    </a:cubicBezTo>
                    <a:cubicBezTo>
                      <a:pt x="33096" y="3746"/>
                      <a:pt x="32658" y="3702"/>
                      <a:pt x="32228" y="3702"/>
                    </a:cubicBezTo>
                    <a:cubicBezTo>
                      <a:pt x="31799" y="3702"/>
                      <a:pt x="31379" y="3746"/>
                      <a:pt x="30978" y="3846"/>
                    </a:cubicBezTo>
                    <a:cubicBezTo>
                      <a:pt x="31906" y="3044"/>
                      <a:pt x="33008" y="2443"/>
                      <a:pt x="34262" y="2217"/>
                    </a:cubicBezTo>
                    <a:cubicBezTo>
                      <a:pt x="34287" y="2192"/>
                      <a:pt x="34287" y="2192"/>
                      <a:pt x="34312" y="2167"/>
                    </a:cubicBezTo>
                    <a:cubicBezTo>
                      <a:pt x="34362" y="2117"/>
                      <a:pt x="34337" y="2017"/>
                      <a:pt x="34237" y="2017"/>
                    </a:cubicBezTo>
                    <a:cubicBezTo>
                      <a:pt x="34179" y="2015"/>
                      <a:pt x="34121" y="2014"/>
                      <a:pt x="34062" y="2014"/>
                    </a:cubicBezTo>
                    <a:cubicBezTo>
                      <a:pt x="32671" y="2014"/>
                      <a:pt x="31052" y="2581"/>
                      <a:pt x="29825" y="3495"/>
                    </a:cubicBezTo>
                    <a:cubicBezTo>
                      <a:pt x="27869" y="2107"/>
                      <a:pt x="23547" y="0"/>
                      <a:pt x="183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512786" y="1666815"/>
                <a:ext cx="124080" cy="150524"/>
              </a:xfrm>
              <a:custGeom>
                <a:avLst/>
                <a:gdLst/>
                <a:ahLst/>
                <a:cxnLst/>
                <a:rect l="l" t="t" r="r" b="b"/>
                <a:pathLst>
                  <a:path w="21129" h="25632" extrusionOk="0">
                    <a:moveTo>
                      <a:pt x="18343" y="1"/>
                    </a:moveTo>
                    <a:cubicBezTo>
                      <a:pt x="16901" y="1"/>
                      <a:pt x="15394" y="163"/>
                      <a:pt x="13860" y="569"/>
                    </a:cubicBezTo>
                    <a:cubicBezTo>
                      <a:pt x="11630" y="1120"/>
                      <a:pt x="1" y="19491"/>
                      <a:pt x="1880" y="24529"/>
                    </a:cubicBezTo>
                    <a:cubicBezTo>
                      <a:pt x="2031" y="24880"/>
                      <a:pt x="2206" y="25256"/>
                      <a:pt x="2457" y="25632"/>
                    </a:cubicBezTo>
                    <a:cubicBezTo>
                      <a:pt x="2582" y="25206"/>
                      <a:pt x="2733" y="24780"/>
                      <a:pt x="2858" y="24379"/>
                    </a:cubicBezTo>
                    <a:cubicBezTo>
                      <a:pt x="3760" y="21697"/>
                      <a:pt x="4662" y="19015"/>
                      <a:pt x="6141" y="16559"/>
                    </a:cubicBezTo>
                    <a:cubicBezTo>
                      <a:pt x="8773" y="11922"/>
                      <a:pt x="11931" y="6960"/>
                      <a:pt x="16241" y="3451"/>
                    </a:cubicBezTo>
                    <a:cubicBezTo>
                      <a:pt x="17770" y="2173"/>
                      <a:pt x="19399" y="1095"/>
                      <a:pt x="21129" y="193"/>
                    </a:cubicBezTo>
                    <a:cubicBezTo>
                      <a:pt x="20236" y="73"/>
                      <a:pt x="19304" y="1"/>
                      <a:pt x="18343"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482026" y="1737708"/>
                <a:ext cx="75955" cy="21053"/>
              </a:xfrm>
              <a:custGeom>
                <a:avLst/>
                <a:gdLst/>
                <a:ahLst/>
                <a:cxnLst/>
                <a:rect l="l" t="t" r="r" b="b"/>
                <a:pathLst>
                  <a:path w="12934" h="3585" extrusionOk="0">
                    <a:moveTo>
                      <a:pt x="427" y="1"/>
                    </a:moveTo>
                    <a:cubicBezTo>
                      <a:pt x="277" y="277"/>
                      <a:pt x="151" y="552"/>
                      <a:pt x="1" y="803"/>
                    </a:cubicBezTo>
                    <a:cubicBezTo>
                      <a:pt x="1028" y="1429"/>
                      <a:pt x="2231" y="1805"/>
                      <a:pt x="3309" y="2181"/>
                    </a:cubicBezTo>
                    <a:cubicBezTo>
                      <a:pt x="5249" y="2834"/>
                      <a:pt x="7828" y="3584"/>
                      <a:pt x="10156" y="3584"/>
                    </a:cubicBezTo>
                    <a:cubicBezTo>
                      <a:pt x="10956" y="3584"/>
                      <a:pt x="11727" y="3496"/>
                      <a:pt x="12432" y="3284"/>
                    </a:cubicBezTo>
                    <a:cubicBezTo>
                      <a:pt x="12908" y="3134"/>
                      <a:pt x="12933" y="2507"/>
                      <a:pt x="12432" y="2357"/>
                    </a:cubicBezTo>
                    <a:cubicBezTo>
                      <a:pt x="11430" y="2081"/>
                      <a:pt x="10427" y="2106"/>
                      <a:pt x="9399" y="2056"/>
                    </a:cubicBezTo>
                    <a:cubicBezTo>
                      <a:pt x="7745" y="1956"/>
                      <a:pt x="6141" y="1630"/>
                      <a:pt x="4562" y="1279"/>
                    </a:cubicBezTo>
                    <a:cubicBezTo>
                      <a:pt x="3134" y="953"/>
                      <a:pt x="1730" y="577"/>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3"/>
              <p:cNvSpPr/>
              <p:nvPr/>
            </p:nvSpPr>
            <p:spPr>
              <a:xfrm>
                <a:off x="-1490999" y="1756547"/>
                <a:ext cx="100525" cy="25269"/>
              </a:xfrm>
              <a:custGeom>
                <a:avLst/>
                <a:gdLst/>
                <a:ahLst/>
                <a:cxnLst/>
                <a:rect l="l" t="t" r="r" b="b"/>
                <a:pathLst>
                  <a:path w="17118" h="4303" extrusionOk="0">
                    <a:moveTo>
                      <a:pt x="351" y="1"/>
                    </a:moveTo>
                    <a:cubicBezTo>
                      <a:pt x="226" y="277"/>
                      <a:pt x="125" y="527"/>
                      <a:pt x="0" y="803"/>
                    </a:cubicBezTo>
                    <a:cubicBezTo>
                      <a:pt x="2005" y="1906"/>
                      <a:pt x="4135" y="2733"/>
                      <a:pt x="6441" y="3259"/>
                    </a:cubicBezTo>
                    <a:cubicBezTo>
                      <a:pt x="8428" y="3700"/>
                      <a:pt x="11104" y="4303"/>
                      <a:pt x="13528" y="4303"/>
                    </a:cubicBezTo>
                    <a:cubicBezTo>
                      <a:pt x="14682" y="4303"/>
                      <a:pt x="15779" y="4166"/>
                      <a:pt x="16717" y="3810"/>
                    </a:cubicBezTo>
                    <a:cubicBezTo>
                      <a:pt x="17118" y="3660"/>
                      <a:pt x="17118" y="3209"/>
                      <a:pt x="16717" y="3059"/>
                    </a:cubicBezTo>
                    <a:cubicBezTo>
                      <a:pt x="15514" y="2607"/>
                      <a:pt x="14211" y="2658"/>
                      <a:pt x="12958" y="2532"/>
                    </a:cubicBezTo>
                    <a:cubicBezTo>
                      <a:pt x="11128" y="2382"/>
                      <a:pt x="9323" y="2156"/>
                      <a:pt x="7519" y="1856"/>
                    </a:cubicBezTo>
                    <a:cubicBezTo>
                      <a:pt x="5113" y="1429"/>
                      <a:pt x="2657" y="853"/>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63"/>
              <p:cNvSpPr/>
              <p:nvPr/>
            </p:nvSpPr>
            <p:spPr>
              <a:xfrm>
                <a:off x="-1341573" y="1766154"/>
                <a:ext cx="17060" cy="20049"/>
              </a:xfrm>
              <a:custGeom>
                <a:avLst/>
                <a:gdLst/>
                <a:ahLst/>
                <a:cxnLst/>
                <a:rect l="l" t="t" r="r" b="b"/>
                <a:pathLst>
                  <a:path w="2905" h="3414" extrusionOk="0">
                    <a:moveTo>
                      <a:pt x="1407" y="1"/>
                    </a:moveTo>
                    <a:cubicBezTo>
                      <a:pt x="0" y="1"/>
                      <a:pt x="103" y="3210"/>
                      <a:pt x="1472" y="3402"/>
                    </a:cubicBezTo>
                    <a:cubicBezTo>
                      <a:pt x="1519" y="3410"/>
                      <a:pt x="1563" y="3413"/>
                      <a:pt x="1606" y="3413"/>
                    </a:cubicBezTo>
                    <a:cubicBezTo>
                      <a:pt x="2905" y="3413"/>
                      <a:pt x="2568" y="189"/>
                      <a:pt x="1598" y="19"/>
                    </a:cubicBezTo>
                    <a:cubicBezTo>
                      <a:pt x="1532" y="7"/>
                      <a:pt x="1468" y="1"/>
                      <a:pt x="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1337785" y="1775967"/>
                <a:ext cx="6841" cy="7593"/>
              </a:xfrm>
              <a:custGeom>
                <a:avLst/>
                <a:gdLst/>
                <a:ahLst/>
                <a:cxnLst/>
                <a:rect l="l" t="t" r="r" b="b"/>
                <a:pathLst>
                  <a:path w="1165" h="1293" extrusionOk="0">
                    <a:moveTo>
                      <a:pt x="365" y="1"/>
                    </a:moveTo>
                    <a:cubicBezTo>
                      <a:pt x="297" y="1"/>
                      <a:pt x="229" y="32"/>
                      <a:pt x="201" y="102"/>
                    </a:cubicBezTo>
                    <a:cubicBezTo>
                      <a:pt x="0" y="503"/>
                      <a:pt x="0" y="1155"/>
                      <a:pt x="552" y="1280"/>
                    </a:cubicBezTo>
                    <a:cubicBezTo>
                      <a:pt x="583" y="1289"/>
                      <a:pt x="615" y="1293"/>
                      <a:pt x="647" y="1293"/>
                    </a:cubicBezTo>
                    <a:cubicBezTo>
                      <a:pt x="900" y="1293"/>
                      <a:pt x="1164" y="1043"/>
                      <a:pt x="1053" y="754"/>
                    </a:cubicBezTo>
                    <a:cubicBezTo>
                      <a:pt x="1003" y="579"/>
                      <a:pt x="878" y="478"/>
                      <a:pt x="752" y="353"/>
                    </a:cubicBezTo>
                    <a:cubicBezTo>
                      <a:pt x="677" y="253"/>
                      <a:pt x="602" y="153"/>
                      <a:pt x="502" y="52"/>
                    </a:cubicBezTo>
                    <a:cubicBezTo>
                      <a:pt x="469" y="19"/>
                      <a:pt x="417"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1337997" y="1772244"/>
                <a:ext cx="3617" cy="2584"/>
              </a:xfrm>
              <a:custGeom>
                <a:avLst/>
                <a:gdLst/>
                <a:ahLst/>
                <a:cxnLst/>
                <a:rect l="l" t="t" r="r" b="b"/>
                <a:pathLst>
                  <a:path w="616" h="440" extrusionOk="0">
                    <a:moveTo>
                      <a:pt x="300" y="1"/>
                    </a:moveTo>
                    <a:cubicBezTo>
                      <a:pt x="280" y="1"/>
                      <a:pt x="259" y="4"/>
                      <a:pt x="237" y="10"/>
                    </a:cubicBezTo>
                    <a:cubicBezTo>
                      <a:pt x="1" y="80"/>
                      <a:pt x="76" y="440"/>
                      <a:pt x="316" y="440"/>
                    </a:cubicBezTo>
                    <a:cubicBezTo>
                      <a:pt x="331" y="440"/>
                      <a:pt x="346" y="439"/>
                      <a:pt x="362" y="436"/>
                    </a:cubicBezTo>
                    <a:cubicBezTo>
                      <a:pt x="616" y="367"/>
                      <a:pt x="530"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1505122" y="1779511"/>
                <a:ext cx="220013" cy="94060"/>
              </a:xfrm>
              <a:custGeom>
                <a:avLst/>
                <a:gdLst/>
                <a:ahLst/>
                <a:cxnLst/>
                <a:rect l="l" t="t" r="r" b="b"/>
                <a:pathLst>
                  <a:path w="37465" h="16017" extrusionOk="0">
                    <a:moveTo>
                      <a:pt x="9808" y="1"/>
                    </a:moveTo>
                    <a:cubicBezTo>
                      <a:pt x="4224" y="1"/>
                      <a:pt x="1" y="811"/>
                      <a:pt x="575" y="4348"/>
                    </a:cubicBezTo>
                    <a:cubicBezTo>
                      <a:pt x="1403" y="9285"/>
                      <a:pt x="13007" y="15426"/>
                      <a:pt x="20225" y="15977"/>
                    </a:cubicBezTo>
                    <a:cubicBezTo>
                      <a:pt x="20585" y="16003"/>
                      <a:pt x="20953" y="16016"/>
                      <a:pt x="21326" y="16016"/>
                    </a:cubicBezTo>
                    <a:cubicBezTo>
                      <a:pt x="28419" y="16016"/>
                      <a:pt x="37464" y="11391"/>
                      <a:pt x="37393" y="7105"/>
                    </a:cubicBezTo>
                    <a:cubicBezTo>
                      <a:pt x="37393" y="7105"/>
                      <a:pt x="25413" y="714"/>
                      <a:pt x="16866" y="263"/>
                    </a:cubicBezTo>
                    <a:cubicBezTo>
                      <a:pt x="14442" y="128"/>
                      <a:pt x="12018" y="1"/>
                      <a:pt x="980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1457296" y="1805564"/>
                <a:ext cx="172188" cy="73823"/>
              </a:xfrm>
              <a:custGeom>
                <a:avLst/>
                <a:gdLst/>
                <a:ahLst/>
                <a:cxnLst/>
                <a:rect l="l" t="t" r="r" b="b"/>
                <a:pathLst>
                  <a:path w="29321" h="12571" extrusionOk="0">
                    <a:moveTo>
                      <a:pt x="12534" y="0"/>
                    </a:moveTo>
                    <a:cubicBezTo>
                      <a:pt x="11501" y="0"/>
                      <a:pt x="10470" y="47"/>
                      <a:pt x="9449" y="150"/>
                    </a:cubicBezTo>
                    <a:cubicBezTo>
                      <a:pt x="6968" y="351"/>
                      <a:pt x="3935" y="827"/>
                      <a:pt x="2181" y="2656"/>
                    </a:cubicBezTo>
                    <a:cubicBezTo>
                      <a:pt x="0" y="4862"/>
                      <a:pt x="1479" y="7719"/>
                      <a:pt x="3584" y="10200"/>
                    </a:cubicBezTo>
                    <a:cubicBezTo>
                      <a:pt x="6517" y="11453"/>
                      <a:pt x="9574" y="12331"/>
                      <a:pt x="12081" y="12531"/>
                    </a:cubicBezTo>
                    <a:cubicBezTo>
                      <a:pt x="12441" y="12557"/>
                      <a:pt x="12809" y="12570"/>
                      <a:pt x="13182" y="12570"/>
                    </a:cubicBezTo>
                    <a:cubicBezTo>
                      <a:pt x="20275" y="12570"/>
                      <a:pt x="29320" y="7945"/>
                      <a:pt x="29249" y="3659"/>
                    </a:cubicBezTo>
                    <a:cubicBezTo>
                      <a:pt x="29249" y="3659"/>
                      <a:pt x="27620" y="2782"/>
                      <a:pt x="25138" y="1654"/>
                    </a:cubicBezTo>
                    <a:cubicBezTo>
                      <a:pt x="23635" y="1328"/>
                      <a:pt x="22156" y="1027"/>
                      <a:pt x="20627" y="777"/>
                    </a:cubicBezTo>
                    <a:cubicBezTo>
                      <a:pt x="17993" y="323"/>
                      <a:pt x="15254" y="0"/>
                      <a:pt x="12534" y="0"/>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1317919" y="1724424"/>
                <a:ext cx="44901" cy="115583"/>
              </a:xfrm>
              <a:custGeom>
                <a:avLst/>
                <a:gdLst/>
                <a:ahLst/>
                <a:cxnLst/>
                <a:rect l="l" t="t" r="r" b="b"/>
                <a:pathLst>
                  <a:path w="7646" h="19682" extrusionOk="0">
                    <a:moveTo>
                      <a:pt x="475" y="0"/>
                    </a:moveTo>
                    <a:cubicBezTo>
                      <a:pt x="443" y="0"/>
                      <a:pt x="418" y="19"/>
                      <a:pt x="402" y="57"/>
                    </a:cubicBezTo>
                    <a:cubicBezTo>
                      <a:pt x="1" y="985"/>
                      <a:pt x="1830" y="14594"/>
                      <a:pt x="2081" y="15496"/>
                    </a:cubicBezTo>
                    <a:cubicBezTo>
                      <a:pt x="2557" y="17275"/>
                      <a:pt x="4663" y="19681"/>
                      <a:pt x="4663" y="19681"/>
                    </a:cubicBezTo>
                    <a:cubicBezTo>
                      <a:pt x="4663" y="19681"/>
                      <a:pt x="7645" y="17877"/>
                      <a:pt x="7570" y="15020"/>
                    </a:cubicBezTo>
                    <a:cubicBezTo>
                      <a:pt x="7498" y="12270"/>
                      <a:pt x="1319" y="0"/>
                      <a:pt x="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1317919" y="1724465"/>
                <a:ext cx="32680" cy="115541"/>
              </a:xfrm>
              <a:custGeom>
                <a:avLst/>
                <a:gdLst/>
                <a:ahLst/>
                <a:cxnLst/>
                <a:rect l="l" t="t" r="r" b="b"/>
                <a:pathLst>
                  <a:path w="5565" h="19675" extrusionOk="0">
                    <a:moveTo>
                      <a:pt x="502" y="0"/>
                    </a:moveTo>
                    <a:cubicBezTo>
                      <a:pt x="452" y="0"/>
                      <a:pt x="427" y="0"/>
                      <a:pt x="402" y="50"/>
                    </a:cubicBezTo>
                    <a:cubicBezTo>
                      <a:pt x="1" y="978"/>
                      <a:pt x="1830" y="14587"/>
                      <a:pt x="2081" y="15489"/>
                    </a:cubicBezTo>
                    <a:cubicBezTo>
                      <a:pt x="2557" y="17268"/>
                      <a:pt x="4663" y="19674"/>
                      <a:pt x="4663" y="19674"/>
                    </a:cubicBezTo>
                    <a:cubicBezTo>
                      <a:pt x="4663" y="19674"/>
                      <a:pt x="5064" y="19424"/>
                      <a:pt x="5565" y="18998"/>
                    </a:cubicBezTo>
                    <a:cubicBezTo>
                      <a:pt x="4938" y="17945"/>
                      <a:pt x="4437" y="16867"/>
                      <a:pt x="4061" y="15664"/>
                    </a:cubicBezTo>
                    <a:cubicBezTo>
                      <a:pt x="3184" y="12933"/>
                      <a:pt x="2206" y="10276"/>
                      <a:pt x="1705" y="7419"/>
                    </a:cubicBezTo>
                    <a:cubicBezTo>
                      <a:pt x="1254" y="4963"/>
                      <a:pt x="1129" y="2456"/>
                      <a:pt x="50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63"/>
              <p:cNvSpPr/>
              <p:nvPr/>
            </p:nvSpPr>
            <p:spPr>
              <a:xfrm>
                <a:off x="-1393568" y="1828373"/>
                <a:ext cx="83020" cy="3835"/>
              </a:xfrm>
              <a:custGeom>
                <a:avLst/>
                <a:gdLst/>
                <a:ahLst/>
                <a:cxnLst/>
                <a:rect l="l" t="t" r="r" b="b"/>
                <a:pathLst>
                  <a:path w="14137" h="653" extrusionOk="0">
                    <a:moveTo>
                      <a:pt x="6877" y="0"/>
                    </a:moveTo>
                    <a:cubicBezTo>
                      <a:pt x="4668" y="0"/>
                      <a:pt x="2464" y="72"/>
                      <a:pt x="276" y="276"/>
                    </a:cubicBezTo>
                    <a:cubicBezTo>
                      <a:pt x="1" y="301"/>
                      <a:pt x="1" y="652"/>
                      <a:pt x="276" y="652"/>
                    </a:cubicBezTo>
                    <a:cubicBezTo>
                      <a:pt x="4863" y="552"/>
                      <a:pt x="9474" y="452"/>
                      <a:pt x="14061" y="276"/>
                    </a:cubicBezTo>
                    <a:cubicBezTo>
                      <a:pt x="14136" y="276"/>
                      <a:pt x="14136" y="176"/>
                      <a:pt x="14061" y="176"/>
                    </a:cubicBezTo>
                    <a:cubicBezTo>
                      <a:pt x="11674" y="85"/>
                      <a:pt x="9273" y="0"/>
                      <a:pt x="6877" y="0"/>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3"/>
              <p:cNvSpPr/>
              <p:nvPr/>
            </p:nvSpPr>
            <p:spPr>
              <a:xfrm>
                <a:off x="-1384196" y="1835121"/>
                <a:ext cx="73301" cy="18610"/>
              </a:xfrm>
              <a:custGeom>
                <a:avLst/>
                <a:gdLst/>
                <a:ahLst/>
                <a:cxnLst/>
                <a:rect l="l" t="t" r="r" b="b"/>
                <a:pathLst>
                  <a:path w="12482" h="3169" extrusionOk="0">
                    <a:moveTo>
                      <a:pt x="12388" y="0"/>
                    </a:moveTo>
                    <a:cubicBezTo>
                      <a:pt x="12381" y="0"/>
                      <a:pt x="12373" y="2"/>
                      <a:pt x="12365" y="4"/>
                    </a:cubicBezTo>
                    <a:cubicBezTo>
                      <a:pt x="8329" y="907"/>
                      <a:pt x="4094" y="1558"/>
                      <a:pt x="184" y="2862"/>
                    </a:cubicBezTo>
                    <a:cubicBezTo>
                      <a:pt x="0" y="2931"/>
                      <a:pt x="69" y="3168"/>
                      <a:pt x="256" y="3168"/>
                    </a:cubicBezTo>
                    <a:cubicBezTo>
                      <a:pt x="273" y="3168"/>
                      <a:pt x="291" y="3166"/>
                      <a:pt x="309" y="3162"/>
                    </a:cubicBezTo>
                    <a:cubicBezTo>
                      <a:pt x="4319" y="2385"/>
                      <a:pt x="8605" y="1583"/>
                      <a:pt x="12415" y="105"/>
                    </a:cubicBezTo>
                    <a:cubicBezTo>
                      <a:pt x="12482" y="82"/>
                      <a:pt x="12449" y="0"/>
                      <a:pt x="12388" y="0"/>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63"/>
              <p:cNvSpPr/>
              <p:nvPr/>
            </p:nvSpPr>
            <p:spPr>
              <a:xfrm>
                <a:off x="-1382299" y="1803756"/>
                <a:ext cx="72138" cy="22145"/>
              </a:xfrm>
              <a:custGeom>
                <a:avLst/>
                <a:gdLst/>
                <a:ahLst/>
                <a:cxnLst/>
                <a:rect l="l" t="t" r="r" b="b"/>
                <a:pathLst>
                  <a:path w="12284" h="3771" extrusionOk="0">
                    <a:moveTo>
                      <a:pt x="245" y="1"/>
                    </a:moveTo>
                    <a:cubicBezTo>
                      <a:pt x="93" y="1"/>
                      <a:pt x="1" y="239"/>
                      <a:pt x="162" y="308"/>
                    </a:cubicBezTo>
                    <a:cubicBezTo>
                      <a:pt x="4022" y="1661"/>
                      <a:pt x="8107" y="3140"/>
                      <a:pt x="12192" y="3766"/>
                    </a:cubicBezTo>
                    <a:cubicBezTo>
                      <a:pt x="12200" y="3769"/>
                      <a:pt x="12208" y="3770"/>
                      <a:pt x="12215" y="3770"/>
                    </a:cubicBezTo>
                    <a:cubicBezTo>
                      <a:pt x="12271" y="3770"/>
                      <a:pt x="12284" y="3689"/>
                      <a:pt x="12217" y="3666"/>
                    </a:cubicBezTo>
                    <a:cubicBezTo>
                      <a:pt x="8307" y="2413"/>
                      <a:pt x="4322" y="859"/>
                      <a:pt x="287" y="7"/>
                    </a:cubicBezTo>
                    <a:cubicBezTo>
                      <a:pt x="273" y="3"/>
                      <a:pt x="259" y="1"/>
                      <a:pt x="245" y="1"/>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63"/>
              <p:cNvSpPr/>
              <p:nvPr/>
            </p:nvSpPr>
            <p:spPr>
              <a:xfrm>
                <a:off x="-1393715" y="1826705"/>
                <a:ext cx="83014" cy="3336"/>
              </a:xfrm>
              <a:custGeom>
                <a:avLst/>
                <a:gdLst/>
                <a:ahLst/>
                <a:cxnLst/>
                <a:rect l="l" t="t" r="r" b="b"/>
                <a:pathLst>
                  <a:path w="14136" h="568" extrusionOk="0">
                    <a:moveTo>
                      <a:pt x="4102" y="0"/>
                    </a:moveTo>
                    <a:cubicBezTo>
                      <a:pt x="2825" y="0"/>
                      <a:pt x="1550" y="33"/>
                      <a:pt x="276" y="109"/>
                    </a:cubicBezTo>
                    <a:cubicBezTo>
                      <a:pt x="1" y="134"/>
                      <a:pt x="1" y="485"/>
                      <a:pt x="276" y="510"/>
                    </a:cubicBezTo>
                    <a:cubicBezTo>
                      <a:pt x="3987" y="530"/>
                      <a:pt x="7714" y="567"/>
                      <a:pt x="11431" y="567"/>
                    </a:cubicBezTo>
                    <a:cubicBezTo>
                      <a:pt x="12308" y="567"/>
                      <a:pt x="13185" y="565"/>
                      <a:pt x="14061" y="560"/>
                    </a:cubicBezTo>
                    <a:cubicBezTo>
                      <a:pt x="14136" y="560"/>
                      <a:pt x="14136" y="460"/>
                      <a:pt x="14061" y="435"/>
                    </a:cubicBezTo>
                    <a:cubicBezTo>
                      <a:pt x="10748" y="218"/>
                      <a:pt x="7422" y="0"/>
                      <a:pt x="4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3"/>
              <p:cNvSpPr/>
              <p:nvPr/>
            </p:nvSpPr>
            <p:spPr>
              <a:xfrm>
                <a:off x="-1385082" y="1835121"/>
                <a:ext cx="73747" cy="16255"/>
              </a:xfrm>
              <a:custGeom>
                <a:avLst/>
                <a:gdLst/>
                <a:ahLst/>
                <a:cxnLst/>
                <a:rect l="l" t="t" r="r" b="b"/>
                <a:pathLst>
                  <a:path w="12558" h="2768" extrusionOk="0">
                    <a:moveTo>
                      <a:pt x="12488" y="0"/>
                    </a:moveTo>
                    <a:cubicBezTo>
                      <a:pt x="12481" y="0"/>
                      <a:pt x="12474" y="2"/>
                      <a:pt x="12465" y="4"/>
                    </a:cubicBezTo>
                    <a:cubicBezTo>
                      <a:pt x="8405" y="756"/>
                      <a:pt x="4145" y="1308"/>
                      <a:pt x="185" y="2461"/>
                    </a:cubicBezTo>
                    <a:cubicBezTo>
                      <a:pt x="1" y="2530"/>
                      <a:pt x="49" y="2767"/>
                      <a:pt x="232" y="2767"/>
                    </a:cubicBezTo>
                    <a:cubicBezTo>
                      <a:pt x="249" y="2767"/>
                      <a:pt x="266" y="2765"/>
                      <a:pt x="285" y="2761"/>
                    </a:cubicBezTo>
                    <a:cubicBezTo>
                      <a:pt x="4320" y="2135"/>
                      <a:pt x="8656" y="1458"/>
                      <a:pt x="12491" y="105"/>
                    </a:cubicBezTo>
                    <a:cubicBezTo>
                      <a:pt x="12557" y="82"/>
                      <a:pt x="12545" y="0"/>
                      <a:pt x="12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3"/>
              <p:cNvSpPr/>
              <p:nvPr/>
            </p:nvSpPr>
            <p:spPr>
              <a:xfrm>
                <a:off x="-1381547" y="1801553"/>
                <a:ext cx="71386" cy="24347"/>
              </a:xfrm>
              <a:custGeom>
                <a:avLst/>
                <a:gdLst/>
                <a:ahLst/>
                <a:cxnLst/>
                <a:rect l="l" t="t" r="r" b="b"/>
                <a:pathLst>
                  <a:path w="12156" h="4146" extrusionOk="0">
                    <a:moveTo>
                      <a:pt x="267" y="0"/>
                    </a:moveTo>
                    <a:cubicBezTo>
                      <a:pt x="112" y="0"/>
                      <a:pt x="0" y="238"/>
                      <a:pt x="184" y="307"/>
                    </a:cubicBezTo>
                    <a:cubicBezTo>
                      <a:pt x="3969" y="1786"/>
                      <a:pt x="8004" y="3390"/>
                      <a:pt x="12064" y="4141"/>
                    </a:cubicBezTo>
                    <a:cubicBezTo>
                      <a:pt x="12072" y="4144"/>
                      <a:pt x="12080" y="4145"/>
                      <a:pt x="12087" y="4145"/>
                    </a:cubicBezTo>
                    <a:cubicBezTo>
                      <a:pt x="12143" y="4145"/>
                      <a:pt x="12156" y="4064"/>
                      <a:pt x="12089" y="4041"/>
                    </a:cubicBezTo>
                    <a:cubicBezTo>
                      <a:pt x="8229" y="2663"/>
                      <a:pt x="4320" y="984"/>
                      <a:pt x="310" y="6"/>
                    </a:cubicBezTo>
                    <a:cubicBezTo>
                      <a:pt x="295" y="2"/>
                      <a:pt x="28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3"/>
              <p:cNvSpPr/>
              <p:nvPr/>
            </p:nvSpPr>
            <p:spPr>
              <a:xfrm>
                <a:off x="-1305551" y="1807461"/>
                <a:ext cx="32534" cy="32545"/>
              </a:xfrm>
              <a:custGeom>
                <a:avLst/>
                <a:gdLst/>
                <a:ahLst/>
                <a:cxnLst/>
                <a:rect l="l" t="t" r="r" b="b"/>
                <a:pathLst>
                  <a:path w="5540" h="5542" extrusionOk="0">
                    <a:moveTo>
                      <a:pt x="4407" y="1"/>
                    </a:moveTo>
                    <a:cubicBezTo>
                      <a:pt x="2386" y="1"/>
                      <a:pt x="917" y="751"/>
                      <a:pt x="0" y="1406"/>
                    </a:cubicBezTo>
                    <a:cubicBezTo>
                      <a:pt x="476" y="3186"/>
                      <a:pt x="2557" y="5541"/>
                      <a:pt x="2557" y="5541"/>
                    </a:cubicBezTo>
                    <a:cubicBezTo>
                      <a:pt x="2557" y="5541"/>
                      <a:pt x="5539" y="3737"/>
                      <a:pt x="5464" y="880"/>
                    </a:cubicBezTo>
                    <a:cubicBezTo>
                      <a:pt x="5464" y="654"/>
                      <a:pt x="5414" y="379"/>
                      <a:pt x="5339" y="53"/>
                    </a:cubicBezTo>
                    <a:cubicBezTo>
                      <a:pt x="5016" y="17"/>
                      <a:pt x="4705" y="1"/>
                      <a:pt x="44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63"/>
              <p:cNvSpPr/>
              <p:nvPr/>
            </p:nvSpPr>
            <p:spPr>
              <a:xfrm>
                <a:off x="-1300988" y="1810063"/>
                <a:ext cx="18252" cy="10571"/>
              </a:xfrm>
              <a:custGeom>
                <a:avLst/>
                <a:gdLst/>
                <a:ahLst/>
                <a:cxnLst/>
                <a:rect l="l" t="t" r="r" b="b"/>
                <a:pathLst>
                  <a:path w="3108" h="1800" extrusionOk="0">
                    <a:moveTo>
                      <a:pt x="2119" y="0"/>
                    </a:moveTo>
                    <a:cubicBezTo>
                      <a:pt x="1784" y="0"/>
                      <a:pt x="1453" y="61"/>
                      <a:pt x="1153" y="211"/>
                    </a:cubicBezTo>
                    <a:cubicBezTo>
                      <a:pt x="552" y="487"/>
                      <a:pt x="0" y="1013"/>
                      <a:pt x="376" y="1640"/>
                    </a:cubicBezTo>
                    <a:cubicBezTo>
                      <a:pt x="441" y="1743"/>
                      <a:pt x="571" y="1800"/>
                      <a:pt x="700" y="1800"/>
                    </a:cubicBezTo>
                    <a:cubicBezTo>
                      <a:pt x="822" y="1800"/>
                      <a:pt x="942" y="1749"/>
                      <a:pt x="1003" y="1640"/>
                    </a:cubicBezTo>
                    <a:cubicBezTo>
                      <a:pt x="1178" y="1289"/>
                      <a:pt x="1479" y="1113"/>
                      <a:pt x="1830" y="913"/>
                    </a:cubicBezTo>
                    <a:cubicBezTo>
                      <a:pt x="2181" y="712"/>
                      <a:pt x="2557" y="512"/>
                      <a:pt x="2958" y="362"/>
                    </a:cubicBezTo>
                    <a:cubicBezTo>
                      <a:pt x="3083" y="311"/>
                      <a:pt x="3108" y="136"/>
                      <a:pt x="2958" y="111"/>
                    </a:cubicBezTo>
                    <a:cubicBezTo>
                      <a:pt x="2684" y="43"/>
                      <a:pt x="2400" y="0"/>
                      <a:pt x="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63"/>
              <p:cNvSpPr/>
              <p:nvPr/>
            </p:nvSpPr>
            <p:spPr>
              <a:xfrm>
                <a:off x="-1297752" y="1822565"/>
                <a:ext cx="3835" cy="3406"/>
              </a:xfrm>
              <a:custGeom>
                <a:avLst/>
                <a:gdLst/>
                <a:ahLst/>
                <a:cxnLst/>
                <a:rect l="l" t="t" r="r" b="b"/>
                <a:pathLst>
                  <a:path w="653" h="580" extrusionOk="0">
                    <a:moveTo>
                      <a:pt x="326" y="1"/>
                    </a:moveTo>
                    <a:cubicBezTo>
                      <a:pt x="310" y="1"/>
                      <a:pt x="293" y="4"/>
                      <a:pt x="276" y="12"/>
                    </a:cubicBezTo>
                    <a:cubicBezTo>
                      <a:pt x="151" y="12"/>
                      <a:pt x="76" y="62"/>
                      <a:pt x="26" y="162"/>
                    </a:cubicBezTo>
                    <a:cubicBezTo>
                      <a:pt x="1" y="263"/>
                      <a:pt x="26" y="338"/>
                      <a:pt x="76" y="438"/>
                    </a:cubicBezTo>
                    <a:cubicBezTo>
                      <a:pt x="115" y="516"/>
                      <a:pt x="230" y="579"/>
                      <a:pt x="339" y="579"/>
                    </a:cubicBezTo>
                    <a:cubicBezTo>
                      <a:pt x="369" y="579"/>
                      <a:pt x="399" y="574"/>
                      <a:pt x="427" y="563"/>
                    </a:cubicBezTo>
                    <a:cubicBezTo>
                      <a:pt x="427" y="563"/>
                      <a:pt x="452" y="563"/>
                      <a:pt x="452" y="538"/>
                    </a:cubicBezTo>
                    <a:cubicBezTo>
                      <a:pt x="602" y="488"/>
                      <a:pt x="652" y="388"/>
                      <a:pt x="627" y="263"/>
                    </a:cubicBezTo>
                    <a:cubicBezTo>
                      <a:pt x="627" y="238"/>
                      <a:pt x="627" y="238"/>
                      <a:pt x="627" y="213"/>
                    </a:cubicBezTo>
                    <a:cubicBezTo>
                      <a:pt x="627" y="137"/>
                      <a:pt x="502" y="37"/>
                      <a:pt x="427" y="12"/>
                    </a:cubicBezTo>
                    <a:cubicBezTo>
                      <a:pt x="393" y="12"/>
                      <a:pt x="360"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3"/>
              <p:cNvSpPr/>
              <p:nvPr/>
            </p:nvSpPr>
            <p:spPr>
              <a:xfrm>
                <a:off x="-1308940" y="1780688"/>
                <a:ext cx="27824" cy="17958"/>
              </a:xfrm>
              <a:custGeom>
                <a:avLst/>
                <a:gdLst/>
                <a:ahLst/>
                <a:cxnLst/>
                <a:rect l="l" t="t" r="r" b="b"/>
                <a:pathLst>
                  <a:path w="4738" h="3058" extrusionOk="0">
                    <a:moveTo>
                      <a:pt x="4211" y="0"/>
                    </a:moveTo>
                    <a:cubicBezTo>
                      <a:pt x="2657" y="501"/>
                      <a:pt x="1229" y="1278"/>
                      <a:pt x="1" y="2256"/>
                    </a:cubicBezTo>
                    <a:cubicBezTo>
                      <a:pt x="26" y="2532"/>
                      <a:pt x="76" y="2807"/>
                      <a:pt x="101" y="3058"/>
                    </a:cubicBezTo>
                    <a:cubicBezTo>
                      <a:pt x="1053" y="2506"/>
                      <a:pt x="2031" y="2030"/>
                      <a:pt x="3109" y="1654"/>
                    </a:cubicBezTo>
                    <a:cubicBezTo>
                      <a:pt x="3610" y="1479"/>
                      <a:pt x="4186" y="1354"/>
                      <a:pt x="4738" y="1253"/>
                    </a:cubicBezTo>
                    <a:cubicBezTo>
                      <a:pt x="4587" y="852"/>
                      <a:pt x="4412" y="426"/>
                      <a:pt x="4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63"/>
              <p:cNvSpPr/>
              <p:nvPr/>
            </p:nvSpPr>
            <p:spPr>
              <a:xfrm>
                <a:off x="-1311588" y="1765085"/>
                <a:ext cx="23701" cy="14869"/>
              </a:xfrm>
              <a:custGeom>
                <a:avLst/>
                <a:gdLst/>
                <a:ahLst/>
                <a:cxnLst/>
                <a:rect l="l" t="t" r="r" b="b"/>
                <a:pathLst>
                  <a:path w="4036" h="2532" extrusionOk="0">
                    <a:moveTo>
                      <a:pt x="3459" y="1"/>
                    </a:moveTo>
                    <a:cubicBezTo>
                      <a:pt x="2833" y="201"/>
                      <a:pt x="2231" y="452"/>
                      <a:pt x="1680" y="652"/>
                    </a:cubicBezTo>
                    <a:cubicBezTo>
                      <a:pt x="1103" y="853"/>
                      <a:pt x="502" y="1103"/>
                      <a:pt x="1" y="1454"/>
                    </a:cubicBezTo>
                    <a:cubicBezTo>
                      <a:pt x="51" y="1830"/>
                      <a:pt x="76" y="2181"/>
                      <a:pt x="126" y="2532"/>
                    </a:cubicBezTo>
                    <a:cubicBezTo>
                      <a:pt x="1354" y="1955"/>
                      <a:pt x="2682" y="1579"/>
                      <a:pt x="4036" y="1279"/>
                    </a:cubicBezTo>
                    <a:cubicBezTo>
                      <a:pt x="3860" y="853"/>
                      <a:pt x="3660" y="427"/>
                      <a:pt x="3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63"/>
              <p:cNvSpPr/>
              <p:nvPr/>
            </p:nvSpPr>
            <p:spPr>
              <a:xfrm>
                <a:off x="-1313502" y="1750956"/>
                <a:ext cx="17817" cy="12074"/>
              </a:xfrm>
              <a:custGeom>
                <a:avLst/>
                <a:gdLst/>
                <a:ahLst/>
                <a:cxnLst/>
                <a:rect l="l" t="t" r="r" b="b"/>
                <a:pathLst>
                  <a:path w="3034" h="2056" extrusionOk="0">
                    <a:moveTo>
                      <a:pt x="2557" y="0"/>
                    </a:moveTo>
                    <a:cubicBezTo>
                      <a:pt x="2081" y="151"/>
                      <a:pt x="1605" y="326"/>
                      <a:pt x="1154" y="502"/>
                    </a:cubicBezTo>
                    <a:cubicBezTo>
                      <a:pt x="728" y="652"/>
                      <a:pt x="352" y="828"/>
                      <a:pt x="1" y="1028"/>
                    </a:cubicBezTo>
                    <a:cubicBezTo>
                      <a:pt x="26" y="1379"/>
                      <a:pt x="76" y="1705"/>
                      <a:pt x="101" y="2056"/>
                    </a:cubicBezTo>
                    <a:cubicBezTo>
                      <a:pt x="527" y="1805"/>
                      <a:pt x="978" y="1579"/>
                      <a:pt x="1429" y="1404"/>
                    </a:cubicBezTo>
                    <a:cubicBezTo>
                      <a:pt x="1931" y="1229"/>
                      <a:pt x="2482" y="1053"/>
                      <a:pt x="3033" y="928"/>
                    </a:cubicBezTo>
                    <a:cubicBezTo>
                      <a:pt x="2883" y="602"/>
                      <a:pt x="2733" y="301"/>
                      <a:pt x="2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3"/>
              <p:cNvSpPr/>
              <p:nvPr/>
            </p:nvSpPr>
            <p:spPr>
              <a:xfrm>
                <a:off x="-1492467" y="1647330"/>
                <a:ext cx="81833" cy="71392"/>
              </a:xfrm>
              <a:custGeom>
                <a:avLst/>
                <a:gdLst/>
                <a:ahLst/>
                <a:cxnLst/>
                <a:rect l="l" t="t" r="r" b="b"/>
                <a:pathLst>
                  <a:path w="13935" h="12157" extrusionOk="0">
                    <a:moveTo>
                      <a:pt x="6669" y="1"/>
                    </a:moveTo>
                    <a:cubicBezTo>
                      <a:pt x="963" y="1"/>
                      <a:pt x="0" y="8692"/>
                      <a:pt x="3608" y="11155"/>
                    </a:cubicBezTo>
                    <a:cubicBezTo>
                      <a:pt x="4646" y="11851"/>
                      <a:pt x="5884" y="12157"/>
                      <a:pt x="7138" y="12157"/>
                    </a:cubicBezTo>
                    <a:cubicBezTo>
                      <a:pt x="10308" y="12157"/>
                      <a:pt x="13575" y="10204"/>
                      <a:pt x="13934" y="7671"/>
                    </a:cubicBezTo>
                    <a:cubicBezTo>
                      <a:pt x="13458" y="4764"/>
                      <a:pt x="11779" y="128"/>
                      <a:pt x="6791" y="2"/>
                    </a:cubicBezTo>
                    <a:cubicBezTo>
                      <a:pt x="6750" y="1"/>
                      <a:pt x="6710" y="1"/>
                      <a:pt x="6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63"/>
              <p:cNvSpPr/>
              <p:nvPr/>
            </p:nvSpPr>
            <p:spPr>
              <a:xfrm>
                <a:off x="-1460979" y="1678572"/>
                <a:ext cx="37983" cy="26174"/>
              </a:xfrm>
              <a:custGeom>
                <a:avLst/>
                <a:gdLst/>
                <a:ahLst/>
                <a:cxnLst/>
                <a:rect l="l" t="t" r="r" b="b"/>
                <a:pathLst>
                  <a:path w="6468" h="4457" extrusionOk="0">
                    <a:moveTo>
                      <a:pt x="3089" y="1"/>
                    </a:moveTo>
                    <a:cubicBezTo>
                      <a:pt x="2461" y="1"/>
                      <a:pt x="1868" y="245"/>
                      <a:pt x="1455" y="873"/>
                    </a:cubicBezTo>
                    <a:cubicBezTo>
                      <a:pt x="1" y="3103"/>
                      <a:pt x="2031" y="4457"/>
                      <a:pt x="3334" y="4457"/>
                    </a:cubicBezTo>
                    <a:cubicBezTo>
                      <a:pt x="4637" y="4457"/>
                      <a:pt x="5916" y="3379"/>
                      <a:pt x="6216" y="2402"/>
                    </a:cubicBezTo>
                    <a:cubicBezTo>
                      <a:pt x="6467" y="1541"/>
                      <a:pt x="4667" y="1"/>
                      <a:pt x="3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63"/>
              <p:cNvSpPr/>
              <p:nvPr/>
            </p:nvSpPr>
            <p:spPr>
              <a:xfrm>
                <a:off x="-1464866" y="1677297"/>
                <a:ext cx="45107" cy="18011"/>
              </a:xfrm>
              <a:custGeom>
                <a:avLst/>
                <a:gdLst/>
                <a:ahLst/>
                <a:cxnLst/>
                <a:rect l="l" t="t" r="r" b="b"/>
                <a:pathLst>
                  <a:path w="7681" h="3067" extrusionOk="0">
                    <a:moveTo>
                      <a:pt x="3783" y="1"/>
                    </a:moveTo>
                    <a:cubicBezTo>
                      <a:pt x="2238" y="1"/>
                      <a:pt x="951" y="1087"/>
                      <a:pt x="111" y="2368"/>
                    </a:cubicBezTo>
                    <a:cubicBezTo>
                      <a:pt x="0" y="2535"/>
                      <a:pt x="150" y="2675"/>
                      <a:pt x="307" y="2675"/>
                    </a:cubicBezTo>
                    <a:cubicBezTo>
                      <a:pt x="361" y="2675"/>
                      <a:pt x="417" y="2658"/>
                      <a:pt x="462" y="2619"/>
                    </a:cubicBezTo>
                    <a:cubicBezTo>
                      <a:pt x="1552" y="1711"/>
                      <a:pt x="2354" y="679"/>
                      <a:pt x="3780" y="679"/>
                    </a:cubicBezTo>
                    <a:cubicBezTo>
                      <a:pt x="3929" y="679"/>
                      <a:pt x="4084" y="690"/>
                      <a:pt x="4247" y="714"/>
                    </a:cubicBezTo>
                    <a:cubicBezTo>
                      <a:pt x="5650" y="914"/>
                      <a:pt x="6753" y="1792"/>
                      <a:pt x="7355" y="3020"/>
                    </a:cubicBezTo>
                    <a:cubicBezTo>
                      <a:pt x="7371" y="3053"/>
                      <a:pt x="7396" y="3067"/>
                      <a:pt x="7423" y="3067"/>
                    </a:cubicBezTo>
                    <a:cubicBezTo>
                      <a:pt x="7477" y="3067"/>
                      <a:pt x="7538" y="3011"/>
                      <a:pt x="7555" y="2944"/>
                    </a:cubicBezTo>
                    <a:cubicBezTo>
                      <a:pt x="7680" y="1365"/>
                      <a:pt x="5726" y="338"/>
                      <a:pt x="4422" y="62"/>
                    </a:cubicBezTo>
                    <a:cubicBezTo>
                      <a:pt x="4205" y="21"/>
                      <a:pt x="3992" y="1"/>
                      <a:pt x="3783"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3"/>
              <p:cNvSpPr/>
              <p:nvPr/>
            </p:nvSpPr>
            <p:spPr>
              <a:xfrm>
                <a:off x="-764811" y="1870350"/>
                <a:ext cx="63587" cy="235939"/>
              </a:xfrm>
              <a:custGeom>
                <a:avLst/>
                <a:gdLst/>
                <a:ahLst/>
                <a:cxnLst/>
                <a:rect l="l" t="t" r="r" b="b"/>
                <a:pathLst>
                  <a:path w="10828" h="40177" extrusionOk="0">
                    <a:moveTo>
                      <a:pt x="6365" y="1"/>
                    </a:moveTo>
                    <a:cubicBezTo>
                      <a:pt x="6272" y="1"/>
                      <a:pt x="6178" y="23"/>
                      <a:pt x="6091" y="71"/>
                    </a:cubicBezTo>
                    <a:cubicBezTo>
                      <a:pt x="5815" y="196"/>
                      <a:pt x="5715" y="522"/>
                      <a:pt x="5841" y="797"/>
                    </a:cubicBezTo>
                    <a:lnTo>
                      <a:pt x="5841" y="822"/>
                    </a:lnTo>
                    <a:cubicBezTo>
                      <a:pt x="5841" y="822"/>
                      <a:pt x="5866" y="848"/>
                      <a:pt x="5891" y="923"/>
                    </a:cubicBezTo>
                    <a:cubicBezTo>
                      <a:pt x="5941" y="973"/>
                      <a:pt x="5966" y="1073"/>
                      <a:pt x="6041" y="1223"/>
                    </a:cubicBezTo>
                    <a:cubicBezTo>
                      <a:pt x="6141" y="1474"/>
                      <a:pt x="6317" y="1875"/>
                      <a:pt x="6517" y="2376"/>
                    </a:cubicBezTo>
                    <a:cubicBezTo>
                      <a:pt x="6718" y="2903"/>
                      <a:pt x="6918" y="3529"/>
                      <a:pt x="7169" y="4256"/>
                    </a:cubicBezTo>
                    <a:cubicBezTo>
                      <a:pt x="7394" y="4983"/>
                      <a:pt x="7645" y="5810"/>
                      <a:pt x="7871" y="6712"/>
                    </a:cubicBezTo>
                    <a:cubicBezTo>
                      <a:pt x="7971" y="7163"/>
                      <a:pt x="8071" y="7640"/>
                      <a:pt x="8196" y="8141"/>
                    </a:cubicBezTo>
                    <a:cubicBezTo>
                      <a:pt x="8272" y="8642"/>
                      <a:pt x="8397" y="9143"/>
                      <a:pt x="8472" y="9670"/>
                    </a:cubicBezTo>
                    <a:cubicBezTo>
                      <a:pt x="8673" y="10722"/>
                      <a:pt x="8798" y="11850"/>
                      <a:pt x="8898" y="13028"/>
                    </a:cubicBezTo>
                    <a:cubicBezTo>
                      <a:pt x="8973" y="14181"/>
                      <a:pt x="9049" y="15384"/>
                      <a:pt x="8998" y="16612"/>
                    </a:cubicBezTo>
                    <a:cubicBezTo>
                      <a:pt x="8998" y="17840"/>
                      <a:pt x="8873" y="19068"/>
                      <a:pt x="8748" y="20296"/>
                    </a:cubicBezTo>
                    <a:cubicBezTo>
                      <a:pt x="8648" y="20898"/>
                      <a:pt x="8572" y="21524"/>
                      <a:pt x="8447" y="22126"/>
                    </a:cubicBezTo>
                    <a:cubicBezTo>
                      <a:pt x="8322" y="22727"/>
                      <a:pt x="8221" y="23329"/>
                      <a:pt x="8046" y="23905"/>
                    </a:cubicBezTo>
                    <a:cubicBezTo>
                      <a:pt x="7896" y="24507"/>
                      <a:pt x="7745" y="25083"/>
                      <a:pt x="7570" y="25635"/>
                    </a:cubicBezTo>
                    <a:cubicBezTo>
                      <a:pt x="7470" y="25935"/>
                      <a:pt x="7394" y="26211"/>
                      <a:pt x="7294" y="26487"/>
                    </a:cubicBezTo>
                    <a:cubicBezTo>
                      <a:pt x="7194" y="26762"/>
                      <a:pt x="7094" y="27038"/>
                      <a:pt x="6993" y="27314"/>
                    </a:cubicBezTo>
                    <a:cubicBezTo>
                      <a:pt x="6893" y="27564"/>
                      <a:pt x="6793" y="27840"/>
                      <a:pt x="6693" y="28116"/>
                    </a:cubicBezTo>
                    <a:cubicBezTo>
                      <a:pt x="6592" y="28366"/>
                      <a:pt x="6467" y="28617"/>
                      <a:pt x="6367" y="28868"/>
                    </a:cubicBezTo>
                    <a:cubicBezTo>
                      <a:pt x="6141" y="29369"/>
                      <a:pt x="5916" y="29870"/>
                      <a:pt x="5665" y="30346"/>
                    </a:cubicBezTo>
                    <a:cubicBezTo>
                      <a:pt x="5565" y="30572"/>
                      <a:pt x="5440" y="30798"/>
                      <a:pt x="5314" y="31048"/>
                    </a:cubicBezTo>
                    <a:cubicBezTo>
                      <a:pt x="5214" y="31274"/>
                      <a:pt x="5089" y="31499"/>
                      <a:pt x="4963" y="31700"/>
                    </a:cubicBezTo>
                    <a:cubicBezTo>
                      <a:pt x="4713" y="32126"/>
                      <a:pt x="4462" y="32552"/>
                      <a:pt x="4236" y="32928"/>
                    </a:cubicBezTo>
                    <a:cubicBezTo>
                      <a:pt x="3986" y="33329"/>
                      <a:pt x="3735" y="33680"/>
                      <a:pt x="3510" y="34031"/>
                    </a:cubicBezTo>
                    <a:cubicBezTo>
                      <a:pt x="3284" y="34382"/>
                      <a:pt x="3059" y="34732"/>
                      <a:pt x="2833" y="35008"/>
                    </a:cubicBezTo>
                    <a:cubicBezTo>
                      <a:pt x="2607" y="35309"/>
                      <a:pt x="2382" y="35585"/>
                      <a:pt x="2206" y="35860"/>
                    </a:cubicBezTo>
                    <a:cubicBezTo>
                      <a:pt x="2106" y="35986"/>
                      <a:pt x="2006" y="36111"/>
                      <a:pt x="1906" y="36211"/>
                    </a:cubicBezTo>
                    <a:cubicBezTo>
                      <a:pt x="1830" y="36336"/>
                      <a:pt x="1730" y="36437"/>
                      <a:pt x="1655" y="36537"/>
                    </a:cubicBezTo>
                    <a:cubicBezTo>
                      <a:pt x="953" y="37364"/>
                      <a:pt x="552" y="37840"/>
                      <a:pt x="552" y="37840"/>
                    </a:cubicBezTo>
                    <a:lnTo>
                      <a:pt x="502" y="37890"/>
                    </a:lnTo>
                    <a:cubicBezTo>
                      <a:pt x="1" y="38467"/>
                      <a:pt x="76" y="39344"/>
                      <a:pt x="653" y="39845"/>
                    </a:cubicBezTo>
                    <a:cubicBezTo>
                      <a:pt x="919" y="40067"/>
                      <a:pt x="1240" y="40176"/>
                      <a:pt x="1556" y="40176"/>
                    </a:cubicBezTo>
                    <a:cubicBezTo>
                      <a:pt x="1953" y="40176"/>
                      <a:pt x="2342" y="40005"/>
                      <a:pt x="2607" y="39670"/>
                    </a:cubicBezTo>
                    <a:cubicBezTo>
                      <a:pt x="2632" y="39670"/>
                      <a:pt x="2632" y="39645"/>
                      <a:pt x="2658" y="39645"/>
                    </a:cubicBezTo>
                    <a:cubicBezTo>
                      <a:pt x="2658" y="39645"/>
                      <a:pt x="3059" y="39118"/>
                      <a:pt x="3760" y="38216"/>
                    </a:cubicBezTo>
                    <a:cubicBezTo>
                      <a:pt x="3861" y="38091"/>
                      <a:pt x="3936" y="37966"/>
                      <a:pt x="4036" y="37840"/>
                    </a:cubicBezTo>
                    <a:cubicBezTo>
                      <a:pt x="4136" y="37715"/>
                      <a:pt x="4236" y="37590"/>
                      <a:pt x="4337" y="37439"/>
                    </a:cubicBezTo>
                    <a:cubicBezTo>
                      <a:pt x="4537" y="37138"/>
                      <a:pt x="4738" y="36838"/>
                      <a:pt x="4963" y="36512"/>
                    </a:cubicBezTo>
                    <a:cubicBezTo>
                      <a:pt x="5214" y="36186"/>
                      <a:pt x="5440" y="35810"/>
                      <a:pt x="5665" y="35434"/>
                    </a:cubicBezTo>
                    <a:cubicBezTo>
                      <a:pt x="5891" y="35033"/>
                      <a:pt x="6141" y="34657"/>
                      <a:pt x="6392" y="34206"/>
                    </a:cubicBezTo>
                    <a:cubicBezTo>
                      <a:pt x="6617" y="33780"/>
                      <a:pt x="6868" y="33329"/>
                      <a:pt x="7119" y="32853"/>
                    </a:cubicBezTo>
                    <a:cubicBezTo>
                      <a:pt x="7244" y="32627"/>
                      <a:pt x="7369" y="32377"/>
                      <a:pt x="7470" y="32126"/>
                    </a:cubicBezTo>
                    <a:cubicBezTo>
                      <a:pt x="7595" y="31875"/>
                      <a:pt x="7720" y="31625"/>
                      <a:pt x="7820" y="31374"/>
                    </a:cubicBezTo>
                    <a:cubicBezTo>
                      <a:pt x="8071" y="30848"/>
                      <a:pt x="8297" y="30321"/>
                      <a:pt x="8497" y="29745"/>
                    </a:cubicBezTo>
                    <a:cubicBezTo>
                      <a:pt x="8597" y="29469"/>
                      <a:pt x="8723" y="29194"/>
                      <a:pt x="8823" y="28918"/>
                    </a:cubicBezTo>
                    <a:cubicBezTo>
                      <a:pt x="8923" y="28617"/>
                      <a:pt x="9023" y="28341"/>
                      <a:pt x="9124" y="28041"/>
                    </a:cubicBezTo>
                    <a:cubicBezTo>
                      <a:pt x="9199" y="27740"/>
                      <a:pt x="9324" y="27464"/>
                      <a:pt x="9399" y="27163"/>
                    </a:cubicBezTo>
                    <a:cubicBezTo>
                      <a:pt x="9475" y="26863"/>
                      <a:pt x="9575" y="26537"/>
                      <a:pt x="9650" y="26236"/>
                    </a:cubicBezTo>
                    <a:cubicBezTo>
                      <a:pt x="9825" y="25635"/>
                      <a:pt x="9951" y="25008"/>
                      <a:pt x="10101" y="24381"/>
                    </a:cubicBezTo>
                    <a:cubicBezTo>
                      <a:pt x="10252" y="23730"/>
                      <a:pt x="10327" y="23103"/>
                      <a:pt x="10427" y="22452"/>
                    </a:cubicBezTo>
                    <a:cubicBezTo>
                      <a:pt x="10527" y="21800"/>
                      <a:pt x="10602" y="21148"/>
                      <a:pt x="10678" y="20497"/>
                    </a:cubicBezTo>
                    <a:cubicBezTo>
                      <a:pt x="10753" y="19194"/>
                      <a:pt x="10828" y="17890"/>
                      <a:pt x="10803" y="16612"/>
                    </a:cubicBezTo>
                    <a:cubicBezTo>
                      <a:pt x="10778" y="15334"/>
                      <a:pt x="10653" y="14056"/>
                      <a:pt x="10527" y="12853"/>
                    </a:cubicBezTo>
                    <a:cubicBezTo>
                      <a:pt x="10377" y="11650"/>
                      <a:pt x="10201" y="10472"/>
                      <a:pt x="9951" y="9394"/>
                    </a:cubicBezTo>
                    <a:cubicBezTo>
                      <a:pt x="9851" y="8843"/>
                      <a:pt x="9700" y="8316"/>
                      <a:pt x="9600" y="7815"/>
                    </a:cubicBezTo>
                    <a:cubicBezTo>
                      <a:pt x="9450" y="7314"/>
                      <a:pt x="9349" y="6812"/>
                      <a:pt x="9199" y="6361"/>
                    </a:cubicBezTo>
                    <a:cubicBezTo>
                      <a:pt x="8923" y="5409"/>
                      <a:pt x="8622" y="4582"/>
                      <a:pt x="8372" y="3830"/>
                    </a:cubicBezTo>
                    <a:cubicBezTo>
                      <a:pt x="8096" y="3103"/>
                      <a:pt x="7846" y="2452"/>
                      <a:pt x="7620" y="1925"/>
                    </a:cubicBezTo>
                    <a:cubicBezTo>
                      <a:pt x="7394" y="1424"/>
                      <a:pt x="7194" y="998"/>
                      <a:pt x="7069" y="722"/>
                    </a:cubicBezTo>
                    <a:cubicBezTo>
                      <a:pt x="6993" y="597"/>
                      <a:pt x="6943" y="497"/>
                      <a:pt x="6918" y="421"/>
                    </a:cubicBezTo>
                    <a:cubicBezTo>
                      <a:pt x="6868" y="346"/>
                      <a:pt x="6843" y="296"/>
                      <a:pt x="6843" y="296"/>
                    </a:cubicBezTo>
                    <a:cubicBezTo>
                      <a:pt x="6757" y="107"/>
                      <a:pt x="6565" y="1"/>
                      <a:pt x="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3"/>
              <p:cNvSpPr/>
              <p:nvPr/>
            </p:nvSpPr>
            <p:spPr>
              <a:xfrm>
                <a:off x="-764811" y="2035749"/>
                <a:ext cx="46957" cy="70540"/>
              </a:xfrm>
              <a:custGeom>
                <a:avLst/>
                <a:gdLst/>
                <a:ahLst/>
                <a:cxnLst/>
                <a:rect l="l" t="t" r="r" b="b"/>
                <a:pathLst>
                  <a:path w="7996" h="12012" extrusionOk="0">
                    <a:moveTo>
                      <a:pt x="6668" y="1"/>
                    </a:moveTo>
                    <a:cubicBezTo>
                      <a:pt x="6567" y="227"/>
                      <a:pt x="6467" y="477"/>
                      <a:pt x="6367" y="703"/>
                    </a:cubicBezTo>
                    <a:cubicBezTo>
                      <a:pt x="6141" y="1204"/>
                      <a:pt x="5916" y="1705"/>
                      <a:pt x="5665" y="2181"/>
                    </a:cubicBezTo>
                    <a:cubicBezTo>
                      <a:pt x="5565" y="2407"/>
                      <a:pt x="5440" y="2633"/>
                      <a:pt x="5314" y="2883"/>
                    </a:cubicBezTo>
                    <a:cubicBezTo>
                      <a:pt x="5214" y="3109"/>
                      <a:pt x="5089" y="3334"/>
                      <a:pt x="4963" y="3535"/>
                    </a:cubicBezTo>
                    <a:cubicBezTo>
                      <a:pt x="4713" y="3961"/>
                      <a:pt x="4462" y="4387"/>
                      <a:pt x="4236" y="4763"/>
                    </a:cubicBezTo>
                    <a:cubicBezTo>
                      <a:pt x="3986" y="5164"/>
                      <a:pt x="3735" y="5515"/>
                      <a:pt x="3510" y="5866"/>
                    </a:cubicBezTo>
                    <a:cubicBezTo>
                      <a:pt x="3284" y="6217"/>
                      <a:pt x="3059" y="6567"/>
                      <a:pt x="2833" y="6843"/>
                    </a:cubicBezTo>
                    <a:cubicBezTo>
                      <a:pt x="2607" y="7144"/>
                      <a:pt x="2382" y="7420"/>
                      <a:pt x="2206" y="7695"/>
                    </a:cubicBezTo>
                    <a:cubicBezTo>
                      <a:pt x="2106" y="7821"/>
                      <a:pt x="2006" y="7946"/>
                      <a:pt x="1906" y="8046"/>
                    </a:cubicBezTo>
                    <a:cubicBezTo>
                      <a:pt x="1830" y="8171"/>
                      <a:pt x="1730" y="8272"/>
                      <a:pt x="1655" y="8372"/>
                    </a:cubicBezTo>
                    <a:cubicBezTo>
                      <a:pt x="953" y="9199"/>
                      <a:pt x="552" y="9675"/>
                      <a:pt x="552" y="9675"/>
                    </a:cubicBezTo>
                    <a:lnTo>
                      <a:pt x="502" y="9725"/>
                    </a:lnTo>
                    <a:cubicBezTo>
                      <a:pt x="1" y="10302"/>
                      <a:pt x="76" y="11179"/>
                      <a:pt x="653" y="11680"/>
                    </a:cubicBezTo>
                    <a:cubicBezTo>
                      <a:pt x="919" y="11902"/>
                      <a:pt x="1240" y="12011"/>
                      <a:pt x="1556" y="12011"/>
                    </a:cubicBezTo>
                    <a:cubicBezTo>
                      <a:pt x="1953" y="12011"/>
                      <a:pt x="2342" y="11840"/>
                      <a:pt x="2607" y="11505"/>
                    </a:cubicBezTo>
                    <a:cubicBezTo>
                      <a:pt x="2632" y="11505"/>
                      <a:pt x="2632" y="11480"/>
                      <a:pt x="2658" y="11480"/>
                    </a:cubicBezTo>
                    <a:cubicBezTo>
                      <a:pt x="2658" y="11480"/>
                      <a:pt x="3059" y="10953"/>
                      <a:pt x="3760" y="10051"/>
                    </a:cubicBezTo>
                    <a:cubicBezTo>
                      <a:pt x="3861" y="9926"/>
                      <a:pt x="3936" y="9801"/>
                      <a:pt x="4036" y="9675"/>
                    </a:cubicBezTo>
                    <a:cubicBezTo>
                      <a:pt x="4136" y="9550"/>
                      <a:pt x="4236" y="9425"/>
                      <a:pt x="4337" y="9274"/>
                    </a:cubicBezTo>
                    <a:cubicBezTo>
                      <a:pt x="4537" y="8973"/>
                      <a:pt x="4738" y="8673"/>
                      <a:pt x="4963" y="8347"/>
                    </a:cubicBezTo>
                    <a:cubicBezTo>
                      <a:pt x="5214" y="8021"/>
                      <a:pt x="5440" y="7645"/>
                      <a:pt x="5665" y="7269"/>
                    </a:cubicBezTo>
                    <a:cubicBezTo>
                      <a:pt x="5891" y="6868"/>
                      <a:pt x="6141" y="6492"/>
                      <a:pt x="6392" y="6041"/>
                    </a:cubicBezTo>
                    <a:cubicBezTo>
                      <a:pt x="6617" y="5615"/>
                      <a:pt x="6868" y="5164"/>
                      <a:pt x="7119" y="4688"/>
                    </a:cubicBezTo>
                    <a:cubicBezTo>
                      <a:pt x="7244" y="4462"/>
                      <a:pt x="7369" y="4212"/>
                      <a:pt x="7470" y="3961"/>
                    </a:cubicBezTo>
                    <a:cubicBezTo>
                      <a:pt x="7595" y="3710"/>
                      <a:pt x="7720" y="3460"/>
                      <a:pt x="7820" y="3209"/>
                    </a:cubicBezTo>
                    <a:cubicBezTo>
                      <a:pt x="7896" y="3084"/>
                      <a:pt x="7946" y="2958"/>
                      <a:pt x="7996" y="2833"/>
                    </a:cubicBezTo>
                    <a:cubicBezTo>
                      <a:pt x="7595" y="1856"/>
                      <a:pt x="7144" y="928"/>
                      <a:pt x="666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3"/>
              <p:cNvSpPr/>
              <p:nvPr/>
            </p:nvSpPr>
            <p:spPr>
              <a:xfrm>
                <a:off x="-760102" y="1811155"/>
                <a:ext cx="57410" cy="68309"/>
              </a:xfrm>
              <a:custGeom>
                <a:avLst/>
                <a:gdLst/>
                <a:ahLst/>
                <a:cxnLst/>
                <a:rect l="l" t="t" r="r" b="b"/>
                <a:pathLst>
                  <a:path w="9776" h="11632" extrusionOk="0">
                    <a:moveTo>
                      <a:pt x="2156" y="0"/>
                    </a:moveTo>
                    <a:cubicBezTo>
                      <a:pt x="2156" y="0"/>
                      <a:pt x="1" y="2807"/>
                      <a:pt x="101" y="6842"/>
                    </a:cubicBezTo>
                    <a:cubicBezTo>
                      <a:pt x="190" y="9659"/>
                      <a:pt x="2614" y="11632"/>
                      <a:pt x="4543" y="11632"/>
                    </a:cubicBezTo>
                    <a:cubicBezTo>
                      <a:pt x="4794" y="11632"/>
                      <a:pt x="5036" y="11598"/>
                      <a:pt x="5264" y="11529"/>
                    </a:cubicBezTo>
                    <a:cubicBezTo>
                      <a:pt x="9775" y="10176"/>
                      <a:pt x="8597" y="5840"/>
                      <a:pt x="4988" y="3885"/>
                    </a:cubicBezTo>
                    <a:cubicBezTo>
                      <a:pt x="2332" y="2431"/>
                      <a:pt x="2156" y="0"/>
                      <a:pt x="2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3"/>
              <p:cNvSpPr/>
              <p:nvPr/>
            </p:nvSpPr>
            <p:spPr>
              <a:xfrm>
                <a:off x="-747587" y="1811155"/>
                <a:ext cx="41213" cy="60493"/>
              </a:xfrm>
              <a:custGeom>
                <a:avLst/>
                <a:gdLst/>
                <a:ahLst/>
                <a:cxnLst/>
                <a:rect l="l" t="t" r="r" b="b"/>
                <a:pathLst>
                  <a:path w="7018" h="10301" extrusionOk="0">
                    <a:moveTo>
                      <a:pt x="0" y="0"/>
                    </a:moveTo>
                    <a:cubicBezTo>
                      <a:pt x="226" y="1729"/>
                      <a:pt x="1103" y="4336"/>
                      <a:pt x="2882" y="5840"/>
                    </a:cubicBezTo>
                    <a:cubicBezTo>
                      <a:pt x="3835" y="6642"/>
                      <a:pt x="5088" y="8371"/>
                      <a:pt x="5288" y="10301"/>
                    </a:cubicBezTo>
                    <a:cubicBezTo>
                      <a:pt x="7018" y="8421"/>
                      <a:pt x="5689" y="5439"/>
                      <a:pt x="2857" y="3885"/>
                    </a:cubicBezTo>
                    <a:cubicBezTo>
                      <a:pt x="201" y="2431"/>
                      <a:pt x="25" y="0"/>
                      <a:pt x="2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3"/>
              <p:cNvSpPr/>
              <p:nvPr/>
            </p:nvSpPr>
            <p:spPr>
              <a:xfrm>
                <a:off x="-755832" y="1811155"/>
                <a:ext cx="43868" cy="68297"/>
              </a:xfrm>
              <a:custGeom>
                <a:avLst/>
                <a:gdLst/>
                <a:ahLst/>
                <a:cxnLst/>
                <a:rect l="l" t="t" r="r" b="b"/>
                <a:pathLst>
                  <a:path w="7470" h="11630" extrusionOk="0">
                    <a:moveTo>
                      <a:pt x="1429" y="0"/>
                    </a:moveTo>
                    <a:cubicBezTo>
                      <a:pt x="1429" y="0"/>
                      <a:pt x="1279" y="201"/>
                      <a:pt x="1053" y="552"/>
                    </a:cubicBezTo>
                    <a:cubicBezTo>
                      <a:pt x="552" y="2105"/>
                      <a:pt x="126" y="3609"/>
                      <a:pt x="51" y="5339"/>
                    </a:cubicBezTo>
                    <a:cubicBezTo>
                      <a:pt x="1" y="6917"/>
                      <a:pt x="76" y="8371"/>
                      <a:pt x="427" y="9750"/>
                    </a:cubicBezTo>
                    <a:cubicBezTo>
                      <a:pt x="652" y="10025"/>
                      <a:pt x="878" y="10251"/>
                      <a:pt x="1129" y="10476"/>
                    </a:cubicBezTo>
                    <a:cubicBezTo>
                      <a:pt x="803" y="9699"/>
                      <a:pt x="527" y="8872"/>
                      <a:pt x="477" y="7995"/>
                    </a:cubicBezTo>
                    <a:cubicBezTo>
                      <a:pt x="427" y="6892"/>
                      <a:pt x="452" y="5765"/>
                      <a:pt x="477" y="4662"/>
                    </a:cubicBezTo>
                    <a:cubicBezTo>
                      <a:pt x="502" y="3434"/>
                      <a:pt x="778" y="2281"/>
                      <a:pt x="1103" y="1128"/>
                    </a:cubicBezTo>
                    <a:lnTo>
                      <a:pt x="1103" y="1128"/>
                    </a:lnTo>
                    <a:cubicBezTo>
                      <a:pt x="878" y="2657"/>
                      <a:pt x="803" y="4161"/>
                      <a:pt x="1229" y="5765"/>
                    </a:cubicBezTo>
                    <a:cubicBezTo>
                      <a:pt x="1780" y="7720"/>
                      <a:pt x="2707" y="9599"/>
                      <a:pt x="3159" y="11554"/>
                    </a:cubicBezTo>
                    <a:cubicBezTo>
                      <a:pt x="3334" y="11579"/>
                      <a:pt x="3509" y="11604"/>
                      <a:pt x="3660" y="11629"/>
                    </a:cubicBezTo>
                    <a:cubicBezTo>
                      <a:pt x="3359" y="10276"/>
                      <a:pt x="2657" y="8998"/>
                      <a:pt x="2206" y="7569"/>
                    </a:cubicBezTo>
                    <a:cubicBezTo>
                      <a:pt x="1780" y="6191"/>
                      <a:pt x="1204" y="4712"/>
                      <a:pt x="1229" y="3258"/>
                    </a:cubicBezTo>
                    <a:cubicBezTo>
                      <a:pt x="1229" y="2657"/>
                      <a:pt x="1279" y="2055"/>
                      <a:pt x="1354" y="1454"/>
                    </a:cubicBezTo>
                    <a:cubicBezTo>
                      <a:pt x="1504" y="2657"/>
                      <a:pt x="1931" y="3810"/>
                      <a:pt x="2532" y="4938"/>
                    </a:cubicBezTo>
                    <a:cubicBezTo>
                      <a:pt x="3660" y="7068"/>
                      <a:pt x="4988" y="8897"/>
                      <a:pt x="5590" y="11103"/>
                    </a:cubicBezTo>
                    <a:cubicBezTo>
                      <a:pt x="5865" y="10978"/>
                      <a:pt x="6091" y="10827"/>
                      <a:pt x="6291" y="10652"/>
                    </a:cubicBezTo>
                    <a:cubicBezTo>
                      <a:pt x="5916" y="9399"/>
                      <a:pt x="5189" y="8271"/>
                      <a:pt x="4437" y="7018"/>
                    </a:cubicBezTo>
                    <a:cubicBezTo>
                      <a:pt x="3535" y="5489"/>
                      <a:pt x="2707" y="4060"/>
                      <a:pt x="2181" y="2532"/>
                    </a:cubicBezTo>
                    <a:lnTo>
                      <a:pt x="2181" y="2532"/>
                    </a:lnTo>
                    <a:cubicBezTo>
                      <a:pt x="3459" y="4912"/>
                      <a:pt x="6016" y="6617"/>
                      <a:pt x="7344" y="9123"/>
                    </a:cubicBezTo>
                    <a:cubicBezTo>
                      <a:pt x="7419" y="8923"/>
                      <a:pt x="7444" y="8722"/>
                      <a:pt x="7469" y="8496"/>
                    </a:cubicBezTo>
                    <a:cubicBezTo>
                      <a:pt x="6542" y="6115"/>
                      <a:pt x="4286" y="4712"/>
                      <a:pt x="2783" y="2732"/>
                    </a:cubicBezTo>
                    <a:cubicBezTo>
                      <a:pt x="1530" y="1429"/>
                      <a:pt x="1429"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3"/>
              <p:cNvSpPr/>
              <p:nvPr/>
            </p:nvSpPr>
            <p:spPr>
              <a:xfrm>
                <a:off x="-958645" y="1864137"/>
                <a:ext cx="277734" cy="253839"/>
              </a:xfrm>
              <a:custGeom>
                <a:avLst/>
                <a:gdLst/>
                <a:ahLst/>
                <a:cxnLst/>
                <a:rect l="l" t="t" r="r" b="b"/>
                <a:pathLst>
                  <a:path w="47294" h="43225" extrusionOk="0">
                    <a:moveTo>
                      <a:pt x="14637" y="1"/>
                    </a:moveTo>
                    <a:lnTo>
                      <a:pt x="0" y="1630"/>
                    </a:lnTo>
                    <a:cubicBezTo>
                      <a:pt x="0" y="1630"/>
                      <a:pt x="5063" y="28547"/>
                      <a:pt x="2682" y="42307"/>
                    </a:cubicBezTo>
                    <a:cubicBezTo>
                      <a:pt x="2682" y="42307"/>
                      <a:pt x="14260" y="43224"/>
                      <a:pt x="23415" y="43224"/>
                    </a:cubicBezTo>
                    <a:cubicBezTo>
                      <a:pt x="27450" y="43224"/>
                      <a:pt x="31014" y="43046"/>
                      <a:pt x="32908" y="42532"/>
                    </a:cubicBezTo>
                    <a:cubicBezTo>
                      <a:pt x="39073" y="40828"/>
                      <a:pt x="47294" y="28096"/>
                      <a:pt x="14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3"/>
              <p:cNvSpPr/>
              <p:nvPr/>
            </p:nvSpPr>
            <p:spPr>
              <a:xfrm>
                <a:off x="-958645" y="1864137"/>
                <a:ext cx="116869" cy="73453"/>
              </a:xfrm>
              <a:custGeom>
                <a:avLst/>
                <a:gdLst/>
                <a:ahLst/>
                <a:cxnLst/>
                <a:rect l="l" t="t" r="r" b="b"/>
                <a:pathLst>
                  <a:path w="19901" h="12508" extrusionOk="0">
                    <a:moveTo>
                      <a:pt x="14637" y="1"/>
                    </a:moveTo>
                    <a:lnTo>
                      <a:pt x="0" y="1630"/>
                    </a:lnTo>
                    <a:cubicBezTo>
                      <a:pt x="0" y="1630"/>
                      <a:pt x="852" y="6191"/>
                      <a:pt x="1704" y="12507"/>
                    </a:cubicBezTo>
                    <a:cubicBezTo>
                      <a:pt x="8171" y="10928"/>
                      <a:pt x="14862" y="8572"/>
                      <a:pt x="19900" y="4738"/>
                    </a:cubicBezTo>
                    <a:cubicBezTo>
                      <a:pt x="18271" y="3209"/>
                      <a:pt x="16517" y="1630"/>
                      <a:pt x="1463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3"/>
              <p:cNvSpPr/>
              <p:nvPr/>
            </p:nvSpPr>
            <p:spPr>
              <a:xfrm>
                <a:off x="-958645" y="1873703"/>
                <a:ext cx="58437" cy="226960"/>
              </a:xfrm>
              <a:custGeom>
                <a:avLst/>
                <a:gdLst/>
                <a:ahLst/>
                <a:cxnLst/>
                <a:rect l="l" t="t" r="r" b="b"/>
                <a:pathLst>
                  <a:path w="9951" h="38648" extrusionOk="0">
                    <a:moveTo>
                      <a:pt x="0" y="1"/>
                    </a:moveTo>
                    <a:lnTo>
                      <a:pt x="0" y="1"/>
                    </a:lnTo>
                    <a:cubicBezTo>
                      <a:pt x="0" y="2"/>
                      <a:pt x="2406" y="27345"/>
                      <a:pt x="0" y="38171"/>
                    </a:cubicBezTo>
                    <a:lnTo>
                      <a:pt x="9950" y="38648"/>
                    </a:lnTo>
                    <a:cubicBezTo>
                      <a:pt x="9950" y="38648"/>
                      <a:pt x="8797" y="19299"/>
                      <a:pt x="3559" y="3184"/>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3"/>
              <p:cNvSpPr/>
              <p:nvPr/>
            </p:nvSpPr>
            <p:spPr>
              <a:xfrm>
                <a:off x="-994414" y="2079293"/>
                <a:ext cx="85633" cy="35728"/>
              </a:xfrm>
              <a:custGeom>
                <a:avLst/>
                <a:gdLst/>
                <a:ahLst/>
                <a:cxnLst/>
                <a:rect l="l" t="t" r="r" b="b"/>
                <a:pathLst>
                  <a:path w="14582" h="6084" extrusionOk="0">
                    <a:moveTo>
                      <a:pt x="4816" y="1"/>
                    </a:moveTo>
                    <a:cubicBezTo>
                      <a:pt x="3746" y="1"/>
                      <a:pt x="2789" y="378"/>
                      <a:pt x="2106" y="1333"/>
                    </a:cubicBezTo>
                    <a:cubicBezTo>
                      <a:pt x="1" y="4315"/>
                      <a:pt x="1780" y="5944"/>
                      <a:pt x="4813" y="6045"/>
                    </a:cubicBezTo>
                    <a:cubicBezTo>
                      <a:pt x="5331" y="6066"/>
                      <a:pt x="5972" y="6084"/>
                      <a:pt x="6661" y="6084"/>
                    </a:cubicBezTo>
                    <a:cubicBezTo>
                      <a:pt x="10039" y="6084"/>
                      <a:pt x="14581" y="5660"/>
                      <a:pt x="11605" y="3162"/>
                    </a:cubicBezTo>
                    <a:cubicBezTo>
                      <a:pt x="9867" y="1697"/>
                      <a:pt x="7088" y="1"/>
                      <a:pt x="4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3"/>
              <p:cNvSpPr/>
              <p:nvPr/>
            </p:nvSpPr>
            <p:spPr>
              <a:xfrm>
                <a:off x="-980432" y="2084960"/>
                <a:ext cx="10958" cy="29245"/>
              </a:xfrm>
              <a:custGeom>
                <a:avLst/>
                <a:gdLst/>
                <a:ahLst/>
                <a:cxnLst/>
                <a:rect l="l" t="t" r="r" b="b"/>
                <a:pathLst>
                  <a:path w="1866" h="4980" extrusionOk="0">
                    <a:moveTo>
                      <a:pt x="1663" y="1"/>
                    </a:moveTo>
                    <a:cubicBezTo>
                      <a:pt x="1644" y="1"/>
                      <a:pt x="1624" y="6"/>
                      <a:pt x="1605" y="17"/>
                    </a:cubicBezTo>
                    <a:cubicBezTo>
                      <a:pt x="653" y="694"/>
                      <a:pt x="1" y="1721"/>
                      <a:pt x="26" y="2924"/>
                    </a:cubicBezTo>
                    <a:cubicBezTo>
                      <a:pt x="26" y="3501"/>
                      <a:pt x="126" y="4152"/>
                      <a:pt x="377" y="4704"/>
                    </a:cubicBezTo>
                    <a:cubicBezTo>
                      <a:pt x="678" y="4804"/>
                      <a:pt x="1003" y="4904"/>
                      <a:pt x="1379" y="4979"/>
                    </a:cubicBezTo>
                    <a:cubicBezTo>
                      <a:pt x="1003" y="4328"/>
                      <a:pt x="602" y="3776"/>
                      <a:pt x="627" y="2924"/>
                    </a:cubicBezTo>
                    <a:cubicBezTo>
                      <a:pt x="653" y="1897"/>
                      <a:pt x="1028" y="944"/>
                      <a:pt x="1780" y="243"/>
                    </a:cubicBezTo>
                    <a:cubicBezTo>
                      <a:pt x="1865" y="158"/>
                      <a:pt x="1770" y="1"/>
                      <a:pt x="1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3"/>
              <p:cNvSpPr/>
              <p:nvPr/>
            </p:nvSpPr>
            <p:spPr>
              <a:xfrm>
                <a:off x="-949437" y="1974522"/>
                <a:ext cx="177567" cy="143653"/>
              </a:xfrm>
              <a:custGeom>
                <a:avLst/>
                <a:gdLst/>
                <a:ahLst/>
                <a:cxnLst/>
                <a:rect l="l" t="t" r="r" b="b"/>
                <a:pathLst>
                  <a:path w="30237" h="24462" extrusionOk="0">
                    <a:moveTo>
                      <a:pt x="8392" y="0"/>
                    </a:moveTo>
                    <a:cubicBezTo>
                      <a:pt x="2980" y="0"/>
                      <a:pt x="1" y="3177"/>
                      <a:pt x="2918" y="9374"/>
                    </a:cubicBezTo>
                    <a:cubicBezTo>
                      <a:pt x="6553" y="17069"/>
                      <a:pt x="8382" y="23986"/>
                      <a:pt x="8382" y="23986"/>
                    </a:cubicBezTo>
                    <a:cubicBezTo>
                      <a:pt x="8382" y="23986"/>
                      <a:pt x="17175" y="24461"/>
                      <a:pt x="22895" y="24461"/>
                    </a:cubicBezTo>
                    <a:cubicBezTo>
                      <a:pt x="23610" y="24461"/>
                      <a:pt x="24277" y="24454"/>
                      <a:pt x="24873" y="24437"/>
                    </a:cubicBezTo>
                    <a:cubicBezTo>
                      <a:pt x="30237" y="24262"/>
                      <a:pt x="29259" y="14963"/>
                      <a:pt x="26377" y="11304"/>
                    </a:cubicBezTo>
                    <a:cubicBezTo>
                      <a:pt x="26377" y="11304"/>
                      <a:pt x="20738" y="2532"/>
                      <a:pt x="12768" y="577"/>
                    </a:cubicBezTo>
                    <a:cubicBezTo>
                      <a:pt x="11197" y="192"/>
                      <a:pt x="9721" y="0"/>
                      <a:pt x="8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3"/>
              <p:cNvSpPr/>
              <p:nvPr/>
            </p:nvSpPr>
            <p:spPr>
              <a:xfrm>
                <a:off x="-935983" y="1974540"/>
                <a:ext cx="143213" cy="68873"/>
              </a:xfrm>
              <a:custGeom>
                <a:avLst/>
                <a:gdLst/>
                <a:ahLst/>
                <a:cxnLst/>
                <a:rect l="l" t="t" r="r" b="b"/>
                <a:pathLst>
                  <a:path w="24387" h="11728" extrusionOk="0">
                    <a:moveTo>
                      <a:pt x="6116" y="1"/>
                    </a:moveTo>
                    <a:cubicBezTo>
                      <a:pt x="3190" y="1"/>
                      <a:pt x="967" y="927"/>
                      <a:pt x="1" y="2755"/>
                    </a:cubicBezTo>
                    <a:cubicBezTo>
                      <a:pt x="1121" y="2522"/>
                      <a:pt x="2241" y="2416"/>
                      <a:pt x="3351" y="2416"/>
                    </a:cubicBezTo>
                    <a:cubicBezTo>
                      <a:pt x="12618" y="2416"/>
                      <a:pt x="21231" y="9780"/>
                      <a:pt x="24387" y="11727"/>
                    </a:cubicBezTo>
                    <a:cubicBezTo>
                      <a:pt x="24287" y="11577"/>
                      <a:pt x="24186" y="11452"/>
                      <a:pt x="24086" y="11301"/>
                    </a:cubicBezTo>
                    <a:cubicBezTo>
                      <a:pt x="24086" y="11301"/>
                      <a:pt x="18447" y="2529"/>
                      <a:pt x="10477" y="574"/>
                    </a:cubicBezTo>
                    <a:cubicBezTo>
                      <a:pt x="8913" y="191"/>
                      <a:pt x="7442" y="1"/>
                      <a:pt x="611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3"/>
              <p:cNvSpPr/>
              <p:nvPr/>
            </p:nvSpPr>
            <p:spPr>
              <a:xfrm>
                <a:off x="-937451" y="2015442"/>
                <a:ext cx="100385" cy="102446"/>
              </a:xfrm>
              <a:custGeom>
                <a:avLst/>
                <a:gdLst/>
                <a:ahLst/>
                <a:cxnLst/>
                <a:rect l="l" t="t" r="r" b="b"/>
                <a:pathLst>
                  <a:path w="17094" h="17445" extrusionOk="0">
                    <a:moveTo>
                      <a:pt x="0" y="0"/>
                    </a:moveTo>
                    <a:lnTo>
                      <a:pt x="0" y="0"/>
                    </a:lnTo>
                    <a:cubicBezTo>
                      <a:pt x="176" y="752"/>
                      <a:pt x="476" y="1529"/>
                      <a:pt x="877" y="2406"/>
                    </a:cubicBezTo>
                    <a:cubicBezTo>
                      <a:pt x="4512" y="10101"/>
                      <a:pt x="6341" y="17018"/>
                      <a:pt x="6341" y="17018"/>
                    </a:cubicBezTo>
                    <a:cubicBezTo>
                      <a:pt x="6341" y="17018"/>
                      <a:pt x="11930" y="17319"/>
                      <a:pt x="17093" y="17444"/>
                    </a:cubicBezTo>
                    <a:cubicBezTo>
                      <a:pt x="16316" y="16015"/>
                      <a:pt x="15314" y="14687"/>
                      <a:pt x="13985" y="13484"/>
                    </a:cubicBezTo>
                    <a:cubicBezTo>
                      <a:pt x="11705" y="11354"/>
                      <a:pt x="9123" y="9499"/>
                      <a:pt x="6692" y="7519"/>
                    </a:cubicBezTo>
                    <a:cubicBezTo>
                      <a:pt x="4161" y="5489"/>
                      <a:pt x="1629" y="2958"/>
                      <a:pt x="0"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3"/>
              <p:cNvSpPr/>
              <p:nvPr/>
            </p:nvSpPr>
            <p:spPr>
              <a:xfrm>
                <a:off x="-977337" y="2075024"/>
                <a:ext cx="134527" cy="46463"/>
              </a:xfrm>
              <a:custGeom>
                <a:avLst/>
                <a:gdLst/>
                <a:ahLst/>
                <a:cxnLst/>
                <a:rect l="l" t="t" r="r" b="b"/>
                <a:pathLst>
                  <a:path w="22908" h="7912" extrusionOk="0">
                    <a:moveTo>
                      <a:pt x="9165" y="1"/>
                    </a:moveTo>
                    <a:cubicBezTo>
                      <a:pt x="8018" y="1"/>
                      <a:pt x="6689" y="205"/>
                      <a:pt x="5113" y="757"/>
                    </a:cubicBezTo>
                    <a:cubicBezTo>
                      <a:pt x="652" y="2311"/>
                      <a:pt x="0" y="6997"/>
                      <a:pt x="3584" y="7323"/>
                    </a:cubicBezTo>
                    <a:cubicBezTo>
                      <a:pt x="5749" y="7535"/>
                      <a:pt x="11798" y="7911"/>
                      <a:pt x="16581" y="7911"/>
                    </a:cubicBezTo>
                    <a:cubicBezTo>
                      <a:pt x="19719" y="7911"/>
                      <a:pt x="22312" y="7749"/>
                      <a:pt x="22908" y="7273"/>
                    </a:cubicBezTo>
                    <a:cubicBezTo>
                      <a:pt x="21479" y="5694"/>
                      <a:pt x="17644" y="2586"/>
                      <a:pt x="13985" y="1158"/>
                    </a:cubicBezTo>
                    <a:cubicBezTo>
                      <a:pt x="12725" y="673"/>
                      <a:pt x="11246" y="1"/>
                      <a:pt x="9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3"/>
              <p:cNvSpPr/>
              <p:nvPr/>
            </p:nvSpPr>
            <p:spPr>
              <a:xfrm>
                <a:off x="-943635" y="2096764"/>
                <a:ext cx="12597" cy="22445"/>
              </a:xfrm>
              <a:custGeom>
                <a:avLst/>
                <a:gdLst/>
                <a:ahLst/>
                <a:cxnLst/>
                <a:rect l="l" t="t" r="r" b="b"/>
                <a:pathLst>
                  <a:path w="2145" h="3822" extrusionOk="0">
                    <a:moveTo>
                      <a:pt x="2026" y="1"/>
                    </a:moveTo>
                    <a:cubicBezTo>
                      <a:pt x="2012" y="1"/>
                      <a:pt x="1997" y="4"/>
                      <a:pt x="1981" y="12"/>
                    </a:cubicBezTo>
                    <a:cubicBezTo>
                      <a:pt x="828" y="388"/>
                      <a:pt x="1" y="1641"/>
                      <a:pt x="1" y="2819"/>
                    </a:cubicBezTo>
                    <a:cubicBezTo>
                      <a:pt x="1" y="3095"/>
                      <a:pt x="26" y="3446"/>
                      <a:pt x="76" y="3771"/>
                    </a:cubicBezTo>
                    <a:cubicBezTo>
                      <a:pt x="477" y="3797"/>
                      <a:pt x="903" y="3822"/>
                      <a:pt x="1329" y="3822"/>
                    </a:cubicBezTo>
                    <a:cubicBezTo>
                      <a:pt x="577" y="2644"/>
                      <a:pt x="978" y="1240"/>
                      <a:pt x="2081" y="162"/>
                    </a:cubicBezTo>
                    <a:cubicBezTo>
                      <a:pt x="2144" y="99"/>
                      <a:pt x="2101" y="1"/>
                      <a:pt x="20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3"/>
              <p:cNvSpPr/>
              <p:nvPr/>
            </p:nvSpPr>
            <p:spPr>
              <a:xfrm>
                <a:off x="-964241" y="2091749"/>
                <a:ext cx="13789" cy="26138"/>
              </a:xfrm>
              <a:custGeom>
                <a:avLst/>
                <a:gdLst/>
                <a:ahLst/>
                <a:cxnLst/>
                <a:rect l="l" t="t" r="r" b="b"/>
                <a:pathLst>
                  <a:path w="2348" h="4451" extrusionOk="0">
                    <a:moveTo>
                      <a:pt x="2271" y="0"/>
                    </a:moveTo>
                    <a:cubicBezTo>
                      <a:pt x="2259" y="0"/>
                      <a:pt x="2246" y="4"/>
                      <a:pt x="2231" y="14"/>
                    </a:cubicBezTo>
                    <a:cubicBezTo>
                      <a:pt x="1078" y="741"/>
                      <a:pt x="327" y="1643"/>
                      <a:pt x="76" y="3047"/>
                    </a:cubicBezTo>
                    <a:cubicBezTo>
                      <a:pt x="26" y="3347"/>
                      <a:pt x="1" y="3698"/>
                      <a:pt x="26" y="4074"/>
                    </a:cubicBezTo>
                    <a:cubicBezTo>
                      <a:pt x="327" y="4250"/>
                      <a:pt x="652" y="4375"/>
                      <a:pt x="1078" y="4450"/>
                    </a:cubicBezTo>
                    <a:cubicBezTo>
                      <a:pt x="853" y="3874"/>
                      <a:pt x="677" y="3272"/>
                      <a:pt x="878" y="2545"/>
                    </a:cubicBezTo>
                    <a:cubicBezTo>
                      <a:pt x="1129" y="1618"/>
                      <a:pt x="1680" y="841"/>
                      <a:pt x="2307" y="114"/>
                    </a:cubicBezTo>
                    <a:cubicBezTo>
                      <a:pt x="2347" y="74"/>
                      <a:pt x="2322" y="0"/>
                      <a:pt x="2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3"/>
              <p:cNvSpPr/>
              <p:nvPr/>
            </p:nvSpPr>
            <p:spPr>
              <a:xfrm>
                <a:off x="-938925" y="2075036"/>
                <a:ext cx="96115" cy="42746"/>
              </a:xfrm>
              <a:custGeom>
                <a:avLst/>
                <a:gdLst/>
                <a:ahLst/>
                <a:cxnLst/>
                <a:rect l="l" t="t" r="r" b="b"/>
                <a:pathLst>
                  <a:path w="16367" h="7279" extrusionOk="0">
                    <a:moveTo>
                      <a:pt x="2628" y="1"/>
                    </a:moveTo>
                    <a:cubicBezTo>
                      <a:pt x="1844" y="1"/>
                      <a:pt x="975" y="95"/>
                      <a:pt x="1" y="329"/>
                    </a:cubicBezTo>
                    <a:cubicBezTo>
                      <a:pt x="2808" y="404"/>
                      <a:pt x="5640" y="1055"/>
                      <a:pt x="8171" y="2258"/>
                    </a:cubicBezTo>
                    <a:cubicBezTo>
                      <a:pt x="10713" y="3505"/>
                      <a:pt x="15853" y="7278"/>
                      <a:pt x="16339" y="7278"/>
                    </a:cubicBezTo>
                    <a:cubicBezTo>
                      <a:pt x="16351" y="7278"/>
                      <a:pt x="16360" y="7276"/>
                      <a:pt x="16367" y="7271"/>
                    </a:cubicBezTo>
                    <a:cubicBezTo>
                      <a:pt x="14938" y="5692"/>
                      <a:pt x="11103" y="2584"/>
                      <a:pt x="7444" y="1156"/>
                    </a:cubicBezTo>
                    <a:cubicBezTo>
                      <a:pt x="6188" y="664"/>
                      <a:pt x="4708" y="1"/>
                      <a:pt x="262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3"/>
              <p:cNvSpPr/>
              <p:nvPr/>
            </p:nvSpPr>
            <p:spPr>
              <a:xfrm>
                <a:off x="-1017076" y="1610345"/>
                <a:ext cx="258455" cy="294688"/>
              </a:xfrm>
              <a:custGeom>
                <a:avLst/>
                <a:gdLst/>
                <a:ahLst/>
                <a:cxnLst/>
                <a:rect l="l" t="t" r="r" b="b"/>
                <a:pathLst>
                  <a:path w="44011" h="50181" extrusionOk="0">
                    <a:moveTo>
                      <a:pt x="22500" y="0"/>
                    </a:moveTo>
                    <a:cubicBezTo>
                      <a:pt x="12536" y="0"/>
                      <a:pt x="5412" y="4789"/>
                      <a:pt x="2782" y="7228"/>
                    </a:cubicBezTo>
                    <a:cubicBezTo>
                      <a:pt x="0" y="9759"/>
                      <a:pt x="3033" y="19558"/>
                      <a:pt x="3033" y="19558"/>
                    </a:cubicBezTo>
                    <a:lnTo>
                      <a:pt x="4762" y="43067"/>
                    </a:lnTo>
                    <a:cubicBezTo>
                      <a:pt x="4123" y="48039"/>
                      <a:pt x="4983" y="50181"/>
                      <a:pt x="10346" y="50181"/>
                    </a:cubicBezTo>
                    <a:cubicBezTo>
                      <a:pt x="12769" y="50181"/>
                      <a:pt x="16112" y="49743"/>
                      <a:pt x="20652" y="48932"/>
                    </a:cubicBezTo>
                    <a:cubicBezTo>
                      <a:pt x="35239" y="46326"/>
                      <a:pt x="44011" y="34346"/>
                      <a:pt x="42983" y="21889"/>
                    </a:cubicBezTo>
                    <a:cubicBezTo>
                      <a:pt x="41955" y="9408"/>
                      <a:pt x="32231" y="411"/>
                      <a:pt x="23960" y="35"/>
                    </a:cubicBezTo>
                    <a:cubicBezTo>
                      <a:pt x="23467" y="12"/>
                      <a:pt x="22980" y="0"/>
                      <a:pt x="22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3"/>
              <p:cNvSpPr/>
              <p:nvPr/>
            </p:nvSpPr>
            <p:spPr>
              <a:xfrm>
                <a:off x="-1001479" y="1650431"/>
                <a:ext cx="20196" cy="40591"/>
              </a:xfrm>
              <a:custGeom>
                <a:avLst/>
                <a:gdLst/>
                <a:ahLst/>
                <a:cxnLst/>
                <a:rect l="l" t="t" r="r" b="b"/>
                <a:pathLst>
                  <a:path w="3439" h="6912" extrusionOk="0">
                    <a:moveTo>
                      <a:pt x="577" y="1"/>
                    </a:moveTo>
                    <a:cubicBezTo>
                      <a:pt x="402" y="126"/>
                      <a:pt x="252" y="276"/>
                      <a:pt x="126" y="402"/>
                    </a:cubicBezTo>
                    <a:cubicBezTo>
                      <a:pt x="76" y="427"/>
                      <a:pt x="26" y="477"/>
                      <a:pt x="1" y="527"/>
                    </a:cubicBezTo>
                    <a:cubicBezTo>
                      <a:pt x="101" y="1254"/>
                      <a:pt x="252" y="1955"/>
                      <a:pt x="477" y="2632"/>
                    </a:cubicBezTo>
                    <a:cubicBezTo>
                      <a:pt x="1028" y="4186"/>
                      <a:pt x="1605" y="6166"/>
                      <a:pt x="3184" y="6893"/>
                    </a:cubicBezTo>
                    <a:cubicBezTo>
                      <a:pt x="3205" y="6906"/>
                      <a:pt x="3227" y="6911"/>
                      <a:pt x="3248" y="6911"/>
                    </a:cubicBezTo>
                    <a:cubicBezTo>
                      <a:pt x="3352" y="6911"/>
                      <a:pt x="3438" y="6776"/>
                      <a:pt x="3334" y="6692"/>
                    </a:cubicBezTo>
                    <a:cubicBezTo>
                      <a:pt x="1555" y="5063"/>
                      <a:pt x="828" y="2507"/>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3"/>
              <p:cNvSpPr/>
              <p:nvPr/>
            </p:nvSpPr>
            <p:spPr>
              <a:xfrm>
                <a:off x="-1007510" y="1680310"/>
                <a:ext cx="25322" cy="15503"/>
              </a:xfrm>
              <a:custGeom>
                <a:avLst/>
                <a:gdLst/>
                <a:ahLst/>
                <a:cxnLst/>
                <a:rect l="l" t="t" r="r" b="b"/>
                <a:pathLst>
                  <a:path w="4312" h="2640" extrusionOk="0">
                    <a:moveTo>
                      <a:pt x="0" y="0"/>
                    </a:moveTo>
                    <a:lnTo>
                      <a:pt x="0" y="0"/>
                    </a:lnTo>
                    <a:cubicBezTo>
                      <a:pt x="25" y="426"/>
                      <a:pt x="50" y="878"/>
                      <a:pt x="101" y="1304"/>
                    </a:cubicBezTo>
                    <a:cubicBezTo>
                      <a:pt x="1154" y="2116"/>
                      <a:pt x="2323" y="2639"/>
                      <a:pt x="3539" y="2639"/>
                    </a:cubicBezTo>
                    <a:cubicBezTo>
                      <a:pt x="3712" y="2639"/>
                      <a:pt x="3886" y="2629"/>
                      <a:pt x="4061" y="2607"/>
                    </a:cubicBezTo>
                    <a:cubicBezTo>
                      <a:pt x="4236" y="2582"/>
                      <a:pt x="4311" y="2281"/>
                      <a:pt x="4111" y="2256"/>
                    </a:cubicBezTo>
                    <a:cubicBezTo>
                      <a:pt x="2456" y="1955"/>
                      <a:pt x="1153" y="11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3"/>
              <p:cNvSpPr/>
              <p:nvPr/>
            </p:nvSpPr>
            <p:spPr>
              <a:xfrm>
                <a:off x="-1006189" y="1694145"/>
                <a:ext cx="23701" cy="9925"/>
              </a:xfrm>
              <a:custGeom>
                <a:avLst/>
                <a:gdLst/>
                <a:ahLst/>
                <a:cxnLst/>
                <a:rect l="l" t="t" r="r" b="b"/>
                <a:pathLst>
                  <a:path w="4036" h="1690" extrusionOk="0">
                    <a:moveTo>
                      <a:pt x="1" y="0"/>
                    </a:moveTo>
                    <a:cubicBezTo>
                      <a:pt x="76" y="426"/>
                      <a:pt x="151" y="852"/>
                      <a:pt x="226" y="1278"/>
                    </a:cubicBezTo>
                    <a:cubicBezTo>
                      <a:pt x="847" y="1534"/>
                      <a:pt x="1486" y="1689"/>
                      <a:pt x="2105" y="1689"/>
                    </a:cubicBezTo>
                    <a:cubicBezTo>
                      <a:pt x="2760" y="1689"/>
                      <a:pt x="3394" y="1515"/>
                      <a:pt x="3961" y="1103"/>
                    </a:cubicBezTo>
                    <a:cubicBezTo>
                      <a:pt x="4036" y="1053"/>
                      <a:pt x="4011" y="903"/>
                      <a:pt x="3886" y="903"/>
                    </a:cubicBezTo>
                    <a:cubicBezTo>
                      <a:pt x="2432" y="903"/>
                      <a:pt x="1179" y="5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3"/>
              <p:cNvSpPr/>
              <p:nvPr/>
            </p:nvSpPr>
            <p:spPr>
              <a:xfrm>
                <a:off x="-983668" y="1873550"/>
                <a:ext cx="21000" cy="27243"/>
              </a:xfrm>
              <a:custGeom>
                <a:avLst/>
                <a:gdLst/>
                <a:ahLst/>
                <a:cxnLst/>
                <a:rect l="l" t="t" r="r" b="b"/>
                <a:pathLst>
                  <a:path w="3576" h="4639" extrusionOk="0">
                    <a:moveTo>
                      <a:pt x="3487" y="1"/>
                    </a:moveTo>
                    <a:cubicBezTo>
                      <a:pt x="3464" y="1"/>
                      <a:pt x="3443" y="9"/>
                      <a:pt x="3434" y="27"/>
                    </a:cubicBezTo>
                    <a:cubicBezTo>
                      <a:pt x="2808" y="1079"/>
                      <a:pt x="1003" y="2558"/>
                      <a:pt x="1" y="4087"/>
                    </a:cubicBezTo>
                    <a:cubicBezTo>
                      <a:pt x="201" y="4313"/>
                      <a:pt x="452" y="4488"/>
                      <a:pt x="727" y="4638"/>
                    </a:cubicBezTo>
                    <a:cubicBezTo>
                      <a:pt x="953" y="4137"/>
                      <a:pt x="1254" y="3661"/>
                      <a:pt x="1579" y="3235"/>
                    </a:cubicBezTo>
                    <a:cubicBezTo>
                      <a:pt x="2306" y="2232"/>
                      <a:pt x="3108" y="1230"/>
                      <a:pt x="3559" y="77"/>
                    </a:cubicBezTo>
                    <a:cubicBezTo>
                      <a:pt x="3576" y="28"/>
                      <a:pt x="3529" y="1"/>
                      <a:pt x="3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3"/>
              <p:cNvSpPr/>
              <p:nvPr/>
            </p:nvSpPr>
            <p:spPr>
              <a:xfrm>
                <a:off x="-989705" y="1867184"/>
                <a:ext cx="18862" cy="21981"/>
              </a:xfrm>
              <a:custGeom>
                <a:avLst/>
                <a:gdLst/>
                <a:ahLst/>
                <a:cxnLst/>
                <a:rect l="l" t="t" r="r" b="b"/>
                <a:pathLst>
                  <a:path w="3212" h="3743" extrusionOk="0">
                    <a:moveTo>
                      <a:pt x="3056" y="0"/>
                    </a:moveTo>
                    <a:cubicBezTo>
                      <a:pt x="3032" y="0"/>
                      <a:pt x="3006" y="10"/>
                      <a:pt x="2983" y="33"/>
                    </a:cubicBezTo>
                    <a:cubicBezTo>
                      <a:pt x="2156" y="860"/>
                      <a:pt x="928" y="1788"/>
                      <a:pt x="1" y="2840"/>
                    </a:cubicBezTo>
                    <a:cubicBezTo>
                      <a:pt x="26" y="3166"/>
                      <a:pt x="101" y="3467"/>
                      <a:pt x="176" y="3742"/>
                    </a:cubicBezTo>
                    <a:cubicBezTo>
                      <a:pt x="928" y="2464"/>
                      <a:pt x="2181" y="1361"/>
                      <a:pt x="3134" y="209"/>
                    </a:cubicBezTo>
                    <a:cubicBezTo>
                      <a:pt x="3211" y="112"/>
                      <a:pt x="3139" y="0"/>
                      <a:pt x="3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3"/>
              <p:cNvSpPr/>
              <p:nvPr/>
            </p:nvSpPr>
            <p:spPr>
              <a:xfrm>
                <a:off x="-971147" y="1839725"/>
                <a:ext cx="103168" cy="55178"/>
              </a:xfrm>
              <a:custGeom>
                <a:avLst/>
                <a:gdLst/>
                <a:ahLst/>
                <a:cxnLst/>
                <a:rect l="l" t="t" r="r" b="b"/>
                <a:pathLst>
                  <a:path w="17568" h="9396" extrusionOk="0">
                    <a:moveTo>
                      <a:pt x="191" y="0"/>
                    </a:moveTo>
                    <a:cubicBezTo>
                      <a:pt x="89" y="0"/>
                      <a:pt x="0" y="106"/>
                      <a:pt x="74" y="198"/>
                    </a:cubicBezTo>
                    <a:cubicBezTo>
                      <a:pt x="2806" y="4233"/>
                      <a:pt x="7894" y="6940"/>
                      <a:pt x="12355" y="8544"/>
                    </a:cubicBezTo>
                    <a:cubicBezTo>
                      <a:pt x="13232" y="8870"/>
                      <a:pt x="14084" y="9145"/>
                      <a:pt x="14986" y="9396"/>
                    </a:cubicBezTo>
                    <a:cubicBezTo>
                      <a:pt x="15864" y="9170"/>
                      <a:pt x="16741" y="8920"/>
                      <a:pt x="17568" y="8619"/>
                    </a:cubicBezTo>
                    <a:cubicBezTo>
                      <a:pt x="16139" y="8343"/>
                      <a:pt x="14736" y="7992"/>
                      <a:pt x="13357" y="7516"/>
                    </a:cubicBezTo>
                    <a:cubicBezTo>
                      <a:pt x="8821" y="5987"/>
                      <a:pt x="3458" y="3807"/>
                      <a:pt x="300" y="47"/>
                    </a:cubicBezTo>
                    <a:cubicBezTo>
                      <a:pt x="266" y="14"/>
                      <a:pt x="22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3"/>
              <p:cNvSpPr/>
              <p:nvPr/>
            </p:nvSpPr>
            <p:spPr>
              <a:xfrm>
                <a:off x="-962474" y="1872951"/>
                <a:ext cx="48284" cy="29903"/>
              </a:xfrm>
              <a:custGeom>
                <a:avLst/>
                <a:gdLst/>
                <a:ahLst/>
                <a:cxnLst/>
                <a:rect l="l" t="t" r="r" b="b"/>
                <a:pathLst>
                  <a:path w="8222" h="5092" extrusionOk="0">
                    <a:moveTo>
                      <a:pt x="92" y="0"/>
                    </a:moveTo>
                    <a:cubicBezTo>
                      <a:pt x="44" y="0"/>
                      <a:pt x="1" y="25"/>
                      <a:pt x="1" y="79"/>
                    </a:cubicBezTo>
                    <a:cubicBezTo>
                      <a:pt x="101" y="1733"/>
                      <a:pt x="2382" y="3262"/>
                      <a:pt x="3685" y="4014"/>
                    </a:cubicBezTo>
                    <a:cubicBezTo>
                      <a:pt x="4361" y="4415"/>
                      <a:pt x="5088" y="4765"/>
                      <a:pt x="5815" y="5091"/>
                    </a:cubicBezTo>
                    <a:cubicBezTo>
                      <a:pt x="6567" y="4991"/>
                      <a:pt x="7369" y="4866"/>
                      <a:pt x="8221" y="4740"/>
                    </a:cubicBezTo>
                    <a:cubicBezTo>
                      <a:pt x="7394" y="4515"/>
                      <a:pt x="6542" y="4289"/>
                      <a:pt x="5740" y="3938"/>
                    </a:cubicBezTo>
                    <a:cubicBezTo>
                      <a:pt x="4161" y="3287"/>
                      <a:pt x="828" y="1833"/>
                      <a:pt x="201" y="54"/>
                    </a:cubicBezTo>
                    <a:cubicBezTo>
                      <a:pt x="178" y="19"/>
                      <a:pt x="133"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3"/>
              <p:cNvSpPr/>
              <p:nvPr/>
            </p:nvSpPr>
            <p:spPr>
              <a:xfrm>
                <a:off x="-968804" y="1880180"/>
                <a:ext cx="20759" cy="24882"/>
              </a:xfrm>
              <a:custGeom>
                <a:avLst/>
                <a:gdLst/>
                <a:ahLst/>
                <a:cxnLst/>
                <a:rect l="l" t="t" r="r" b="b"/>
                <a:pathLst>
                  <a:path w="3535" h="4237" extrusionOk="0">
                    <a:moveTo>
                      <a:pt x="728" y="1"/>
                    </a:moveTo>
                    <a:cubicBezTo>
                      <a:pt x="1" y="276"/>
                      <a:pt x="1053" y="2281"/>
                      <a:pt x="1279" y="2682"/>
                    </a:cubicBezTo>
                    <a:cubicBezTo>
                      <a:pt x="1655" y="3234"/>
                      <a:pt x="2056" y="3735"/>
                      <a:pt x="2482" y="4236"/>
                    </a:cubicBezTo>
                    <a:cubicBezTo>
                      <a:pt x="2808" y="4211"/>
                      <a:pt x="3159" y="4211"/>
                      <a:pt x="3535" y="4186"/>
                    </a:cubicBezTo>
                    <a:cubicBezTo>
                      <a:pt x="3309" y="3986"/>
                      <a:pt x="3059" y="3760"/>
                      <a:pt x="2858" y="3509"/>
                    </a:cubicBezTo>
                    <a:cubicBezTo>
                      <a:pt x="2783" y="3434"/>
                      <a:pt x="377" y="527"/>
                      <a:pt x="903" y="201"/>
                    </a:cubicBezTo>
                    <a:cubicBezTo>
                      <a:pt x="928" y="176"/>
                      <a:pt x="928" y="176"/>
                      <a:pt x="903" y="151"/>
                    </a:cubicBezTo>
                    <a:cubicBezTo>
                      <a:pt x="903" y="126"/>
                      <a:pt x="878" y="101"/>
                      <a:pt x="878" y="76"/>
                    </a:cubicBezTo>
                    <a:cubicBezTo>
                      <a:pt x="853" y="26"/>
                      <a:pt x="778" y="1"/>
                      <a:pt x="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3"/>
              <p:cNvSpPr/>
              <p:nvPr/>
            </p:nvSpPr>
            <p:spPr>
              <a:xfrm>
                <a:off x="-960119" y="1741560"/>
                <a:ext cx="195907" cy="16173"/>
              </a:xfrm>
              <a:custGeom>
                <a:avLst/>
                <a:gdLst/>
                <a:ahLst/>
                <a:cxnLst/>
                <a:rect l="l" t="t" r="r" b="b"/>
                <a:pathLst>
                  <a:path w="33360" h="2754" extrusionOk="0">
                    <a:moveTo>
                      <a:pt x="22992" y="0"/>
                    </a:moveTo>
                    <a:cubicBezTo>
                      <a:pt x="22312" y="0"/>
                      <a:pt x="21632" y="7"/>
                      <a:pt x="20953" y="22"/>
                    </a:cubicBezTo>
                    <a:cubicBezTo>
                      <a:pt x="17570" y="97"/>
                      <a:pt x="14211" y="347"/>
                      <a:pt x="10853" y="798"/>
                    </a:cubicBezTo>
                    <a:cubicBezTo>
                      <a:pt x="7244" y="1300"/>
                      <a:pt x="3685" y="2252"/>
                      <a:pt x="51" y="2678"/>
                    </a:cubicBezTo>
                    <a:cubicBezTo>
                      <a:pt x="1" y="2678"/>
                      <a:pt x="1" y="2753"/>
                      <a:pt x="51" y="2753"/>
                    </a:cubicBezTo>
                    <a:cubicBezTo>
                      <a:pt x="3459" y="2653"/>
                      <a:pt x="6793" y="1776"/>
                      <a:pt x="10151" y="1400"/>
                    </a:cubicBezTo>
                    <a:cubicBezTo>
                      <a:pt x="13484" y="1049"/>
                      <a:pt x="16843" y="824"/>
                      <a:pt x="20176" y="748"/>
                    </a:cubicBezTo>
                    <a:cubicBezTo>
                      <a:pt x="20582" y="744"/>
                      <a:pt x="20986" y="742"/>
                      <a:pt x="21390" y="742"/>
                    </a:cubicBezTo>
                    <a:cubicBezTo>
                      <a:pt x="25430" y="742"/>
                      <a:pt x="29395" y="969"/>
                      <a:pt x="33359" y="1425"/>
                    </a:cubicBezTo>
                    <a:cubicBezTo>
                      <a:pt x="33359" y="1099"/>
                      <a:pt x="33359" y="773"/>
                      <a:pt x="33334" y="473"/>
                    </a:cubicBezTo>
                    <a:cubicBezTo>
                      <a:pt x="32758" y="423"/>
                      <a:pt x="32181" y="372"/>
                      <a:pt x="31605" y="347"/>
                    </a:cubicBezTo>
                    <a:cubicBezTo>
                      <a:pt x="28730" y="125"/>
                      <a:pt x="25854" y="0"/>
                      <a:pt x="22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3"/>
              <p:cNvSpPr/>
              <p:nvPr/>
            </p:nvSpPr>
            <p:spPr>
              <a:xfrm>
                <a:off x="-955850" y="1762578"/>
                <a:ext cx="189136" cy="21059"/>
              </a:xfrm>
              <a:custGeom>
                <a:avLst/>
                <a:gdLst/>
                <a:ahLst/>
                <a:cxnLst/>
                <a:rect l="l" t="t" r="r" b="b"/>
                <a:pathLst>
                  <a:path w="32207" h="3586" extrusionOk="0">
                    <a:moveTo>
                      <a:pt x="8296" y="0"/>
                    </a:moveTo>
                    <a:cubicBezTo>
                      <a:pt x="5550" y="0"/>
                      <a:pt x="2802" y="137"/>
                      <a:pt x="51" y="453"/>
                    </a:cubicBezTo>
                    <a:cubicBezTo>
                      <a:pt x="0" y="478"/>
                      <a:pt x="0" y="578"/>
                      <a:pt x="51" y="578"/>
                    </a:cubicBezTo>
                    <a:cubicBezTo>
                      <a:pt x="1160" y="544"/>
                      <a:pt x="2270" y="528"/>
                      <a:pt x="3380" y="528"/>
                    </a:cubicBezTo>
                    <a:cubicBezTo>
                      <a:pt x="9712" y="528"/>
                      <a:pt x="16033" y="1061"/>
                      <a:pt x="22281" y="1956"/>
                    </a:cubicBezTo>
                    <a:cubicBezTo>
                      <a:pt x="25514" y="2433"/>
                      <a:pt x="28747" y="2984"/>
                      <a:pt x="31955" y="3585"/>
                    </a:cubicBezTo>
                    <a:cubicBezTo>
                      <a:pt x="32056" y="3209"/>
                      <a:pt x="32131" y="2834"/>
                      <a:pt x="32206" y="2458"/>
                    </a:cubicBezTo>
                    <a:cubicBezTo>
                      <a:pt x="32056" y="2433"/>
                      <a:pt x="31905" y="2407"/>
                      <a:pt x="31755" y="2382"/>
                    </a:cubicBezTo>
                    <a:cubicBezTo>
                      <a:pt x="28397" y="1831"/>
                      <a:pt x="25038" y="1305"/>
                      <a:pt x="21655" y="904"/>
                    </a:cubicBezTo>
                    <a:cubicBezTo>
                      <a:pt x="17204" y="361"/>
                      <a:pt x="12753"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3"/>
              <p:cNvSpPr/>
              <p:nvPr/>
            </p:nvSpPr>
            <p:spPr>
              <a:xfrm>
                <a:off x="-957617" y="1775538"/>
                <a:ext cx="181037" cy="38565"/>
              </a:xfrm>
              <a:custGeom>
                <a:avLst/>
                <a:gdLst/>
                <a:ahLst/>
                <a:cxnLst/>
                <a:rect l="l" t="t" r="r" b="b"/>
                <a:pathLst>
                  <a:path w="30828" h="6567" extrusionOk="0">
                    <a:moveTo>
                      <a:pt x="2525" y="1"/>
                    </a:moveTo>
                    <a:cubicBezTo>
                      <a:pt x="1732" y="1"/>
                      <a:pt x="941" y="24"/>
                      <a:pt x="151" y="75"/>
                    </a:cubicBezTo>
                    <a:cubicBezTo>
                      <a:pt x="1" y="100"/>
                      <a:pt x="1" y="326"/>
                      <a:pt x="151" y="326"/>
                    </a:cubicBezTo>
                    <a:cubicBezTo>
                      <a:pt x="6993" y="526"/>
                      <a:pt x="13860" y="2030"/>
                      <a:pt x="20502" y="3709"/>
                    </a:cubicBezTo>
                    <a:cubicBezTo>
                      <a:pt x="23660" y="4511"/>
                      <a:pt x="26818" y="5414"/>
                      <a:pt x="29926" y="6416"/>
                    </a:cubicBezTo>
                    <a:cubicBezTo>
                      <a:pt x="30076" y="6466"/>
                      <a:pt x="30226" y="6516"/>
                      <a:pt x="30377" y="6566"/>
                    </a:cubicBezTo>
                    <a:cubicBezTo>
                      <a:pt x="30527" y="6241"/>
                      <a:pt x="30677" y="5915"/>
                      <a:pt x="30828" y="5589"/>
                    </a:cubicBezTo>
                    <a:cubicBezTo>
                      <a:pt x="30627" y="5539"/>
                      <a:pt x="30402" y="5464"/>
                      <a:pt x="30201" y="5414"/>
                    </a:cubicBezTo>
                    <a:cubicBezTo>
                      <a:pt x="26843" y="4361"/>
                      <a:pt x="23434" y="3409"/>
                      <a:pt x="20001" y="2606"/>
                    </a:cubicBezTo>
                    <a:cubicBezTo>
                      <a:pt x="14326" y="1304"/>
                      <a:pt x="8397"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3"/>
              <p:cNvSpPr/>
              <p:nvPr/>
            </p:nvSpPr>
            <p:spPr>
              <a:xfrm>
                <a:off x="-955474" y="1791975"/>
                <a:ext cx="166386" cy="44649"/>
              </a:xfrm>
              <a:custGeom>
                <a:avLst/>
                <a:gdLst/>
                <a:ahLst/>
                <a:cxnLst/>
                <a:rect l="l" t="t" r="r" b="b"/>
                <a:pathLst>
                  <a:path w="28333" h="7603" extrusionOk="0">
                    <a:moveTo>
                      <a:pt x="124" y="0"/>
                    </a:moveTo>
                    <a:cubicBezTo>
                      <a:pt x="28" y="0"/>
                      <a:pt x="0" y="164"/>
                      <a:pt x="112" y="209"/>
                    </a:cubicBezTo>
                    <a:cubicBezTo>
                      <a:pt x="6653" y="2615"/>
                      <a:pt x="13395" y="4419"/>
                      <a:pt x="20162" y="5998"/>
                    </a:cubicBezTo>
                    <a:cubicBezTo>
                      <a:pt x="22643" y="6574"/>
                      <a:pt x="25124" y="7126"/>
                      <a:pt x="27631" y="7602"/>
                    </a:cubicBezTo>
                    <a:cubicBezTo>
                      <a:pt x="27881" y="7276"/>
                      <a:pt x="28107" y="6950"/>
                      <a:pt x="28333" y="6600"/>
                    </a:cubicBezTo>
                    <a:cubicBezTo>
                      <a:pt x="18834" y="4945"/>
                      <a:pt x="9410" y="2690"/>
                      <a:pt x="162" y="8"/>
                    </a:cubicBezTo>
                    <a:cubicBezTo>
                      <a:pt x="148" y="3"/>
                      <a:pt x="135"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3"/>
              <p:cNvSpPr/>
              <p:nvPr/>
            </p:nvSpPr>
            <p:spPr>
              <a:xfrm>
                <a:off x="-958116" y="1808600"/>
                <a:ext cx="154605" cy="47156"/>
              </a:xfrm>
              <a:custGeom>
                <a:avLst/>
                <a:gdLst/>
                <a:ahLst/>
                <a:cxnLst/>
                <a:rect l="l" t="t" r="r" b="b"/>
                <a:pathLst>
                  <a:path w="26327" h="8030" extrusionOk="0">
                    <a:moveTo>
                      <a:pt x="167" y="0"/>
                    </a:moveTo>
                    <a:cubicBezTo>
                      <a:pt x="65" y="0"/>
                      <a:pt x="1" y="144"/>
                      <a:pt x="111" y="210"/>
                    </a:cubicBezTo>
                    <a:cubicBezTo>
                      <a:pt x="2216" y="1738"/>
                      <a:pt x="5173" y="2465"/>
                      <a:pt x="7630" y="3242"/>
                    </a:cubicBezTo>
                    <a:cubicBezTo>
                      <a:pt x="10411" y="4144"/>
                      <a:pt x="13193" y="5047"/>
                      <a:pt x="16026" y="5849"/>
                    </a:cubicBezTo>
                    <a:cubicBezTo>
                      <a:pt x="18958" y="6676"/>
                      <a:pt x="22041" y="7503"/>
                      <a:pt x="25148" y="8029"/>
                    </a:cubicBezTo>
                    <a:cubicBezTo>
                      <a:pt x="25549" y="7653"/>
                      <a:pt x="25950" y="7277"/>
                      <a:pt x="26326" y="6876"/>
                    </a:cubicBezTo>
                    <a:cubicBezTo>
                      <a:pt x="22968" y="6350"/>
                      <a:pt x="19635" y="5723"/>
                      <a:pt x="16301" y="4846"/>
                    </a:cubicBezTo>
                    <a:cubicBezTo>
                      <a:pt x="13469" y="4094"/>
                      <a:pt x="10662" y="3242"/>
                      <a:pt x="7855" y="2415"/>
                    </a:cubicBezTo>
                    <a:cubicBezTo>
                      <a:pt x="5374" y="1663"/>
                      <a:pt x="2517" y="1187"/>
                      <a:pt x="211" y="9"/>
                    </a:cubicBezTo>
                    <a:cubicBezTo>
                      <a:pt x="196" y="3"/>
                      <a:pt x="181"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3"/>
              <p:cNvSpPr/>
              <p:nvPr/>
            </p:nvSpPr>
            <p:spPr>
              <a:xfrm>
                <a:off x="-951433" y="1821455"/>
                <a:ext cx="134674" cy="42540"/>
              </a:xfrm>
              <a:custGeom>
                <a:avLst/>
                <a:gdLst/>
                <a:ahLst/>
                <a:cxnLst/>
                <a:rect l="l" t="t" r="r" b="b"/>
                <a:pathLst>
                  <a:path w="22933" h="7244" extrusionOk="0">
                    <a:moveTo>
                      <a:pt x="50" y="1"/>
                    </a:moveTo>
                    <a:cubicBezTo>
                      <a:pt x="25" y="1"/>
                      <a:pt x="0" y="51"/>
                      <a:pt x="25" y="76"/>
                    </a:cubicBezTo>
                    <a:cubicBezTo>
                      <a:pt x="4386" y="2181"/>
                      <a:pt x="9223" y="3610"/>
                      <a:pt x="13860" y="5013"/>
                    </a:cubicBezTo>
                    <a:cubicBezTo>
                      <a:pt x="16667" y="5890"/>
                      <a:pt x="19524" y="6642"/>
                      <a:pt x="22406" y="7244"/>
                    </a:cubicBezTo>
                    <a:cubicBezTo>
                      <a:pt x="22582" y="7093"/>
                      <a:pt x="22757" y="6943"/>
                      <a:pt x="22933" y="6793"/>
                    </a:cubicBezTo>
                    <a:cubicBezTo>
                      <a:pt x="19925" y="6166"/>
                      <a:pt x="16943" y="5414"/>
                      <a:pt x="13985" y="4537"/>
                    </a:cubicBezTo>
                    <a:cubicBezTo>
                      <a:pt x="9349" y="3158"/>
                      <a:pt x="4537" y="1830"/>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3"/>
              <p:cNvSpPr/>
              <p:nvPr/>
            </p:nvSpPr>
            <p:spPr>
              <a:xfrm>
                <a:off x="-970225" y="1686194"/>
                <a:ext cx="194973" cy="65866"/>
              </a:xfrm>
              <a:custGeom>
                <a:avLst/>
                <a:gdLst/>
                <a:ahLst/>
                <a:cxnLst/>
                <a:rect l="l" t="t" r="r" b="b"/>
                <a:pathLst>
                  <a:path w="33201" h="11216" extrusionOk="0">
                    <a:moveTo>
                      <a:pt x="32599" y="1"/>
                    </a:moveTo>
                    <a:cubicBezTo>
                      <a:pt x="30794" y="101"/>
                      <a:pt x="29015" y="377"/>
                      <a:pt x="27261" y="652"/>
                    </a:cubicBezTo>
                    <a:cubicBezTo>
                      <a:pt x="23551" y="1254"/>
                      <a:pt x="19817" y="2056"/>
                      <a:pt x="16233" y="3159"/>
                    </a:cubicBezTo>
                    <a:cubicBezTo>
                      <a:pt x="10619" y="4863"/>
                      <a:pt x="4153" y="6642"/>
                      <a:pt x="42" y="11054"/>
                    </a:cubicBezTo>
                    <a:cubicBezTo>
                      <a:pt x="0" y="11117"/>
                      <a:pt x="47" y="11215"/>
                      <a:pt x="107" y="11215"/>
                    </a:cubicBezTo>
                    <a:cubicBezTo>
                      <a:pt x="119" y="11215"/>
                      <a:pt x="131" y="11212"/>
                      <a:pt x="143" y="11204"/>
                    </a:cubicBezTo>
                    <a:cubicBezTo>
                      <a:pt x="5105" y="7470"/>
                      <a:pt x="11371" y="5765"/>
                      <a:pt x="17286" y="4161"/>
                    </a:cubicBezTo>
                    <a:cubicBezTo>
                      <a:pt x="20694" y="3234"/>
                      <a:pt x="24128" y="2432"/>
                      <a:pt x="27611" y="1931"/>
                    </a:cubicBezTo>
                    <a:cubicBezTo>
                      <a:pt x="29466" y="1655"/>
                      <a:pt x="31321" y="1505"/>
                      <a:pt x="33200" y="1329"/>
                    </a:cubicBezTo>
                    <a:cubicBezTo>
                      <a:pt x="33000" y="878"/>
                      <a:pt x="32799" y="427"/>
                      <a:pt x="32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3"/>
              <p:cNvSpPr/>
              <p:nvPr/>
            </p:nvSpPr>
            <p:spPr>
              <a:xfrm>
                <a:off x="-959491" y="1653519"/>
                <a:ext cx="164665" cy="79161"/>
              </a:xfrm>
              <a:custGeom>
                <a:avLst/>
                <a:gdLst/>
                <a:ahLst/>
                <a:cxnLst/>
                <a:rect l="l" t="t" r="r" b="b"/>
                <a:pathLst>
                  <a:path w="28040" h="13480" extrusionOk="0">
                    <a:moveTo>
                      <a:pt x="27187" y="1"/>
                    </a:moveTo>
                    <a:cubicBezTo>
                      <a:pt x="22676" y="1129"/>
                      <a:pt x="18189" y="2933"/>
                      <a:pt x="14029" y="4738"/>
                    </a:cubicBezTo>
                    <a:cubicBezTo>
                      <a:pt x="11021" y="6041"/>
                      <a:pt x="7989" y="7419"/>
                      <a:pt x="5157" y="9124"/>
                    </a:cubicBezTo>
                    <a:cubicBezTo>
                      <a:pt x="3603" y="10051"/>
                      <a:pt x="620" y="11505"/>
                      <a:pt x="19" y="13384"/>
                    </a:cubicBezTo>
                    <a:cubicBezTo>
                      <a:pt x="1" y="13439"/>
                      <a:pt x="48" y="13480"/>
                      <a:pt x="104" y="13480"/>
                    </a:cubicBezTo>
                    <a:cubicBezTo>
                      <a:pt x="125" y="13480"/>
                      <a:pt x="148" y="13474"/>
                      <a:pt x="169" y="13460"/>
                    </a:cubicBezTo>
                    <a:cubicBezTo>
                      <a:pt x="4405" y="9575"/>
                      <a:pt x="10470" y="7119"/>
                      <a:pt x="15758" y="5039"/>
                    </a:cubicBezTo>
                    <a:cubicBezTo>
                      <a:pt x="19768" y="3435"/>
                      <a:pt x="23929" y="2332"/>
                      <a:pt x="28039" y="1028"/>
                    </a:cubicBezTo>
                    <a:cubicBezTo>
                      <a:pt x="27763" y="678"/>
                      <a:pt x="27488" y="327"/>
                      <a:pt x="27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3"/>
              <p:cNvSpPr/>
              <p:nvPr/>
            </p:nvSpPr>
            <p:spPr>
              <a:xfrm>
                <a:off x="-970272" y="1618789"/>
                <a:ext cx="135408" cy="103309"/>
              </a:xfrm>
              <a:custGeom>
                <a:avLst/>
                <a:gdLst/>
                <a:ahLst/>
                <a:cxnLst/>
                <a:rect l="l" t="t" r="r" b="b"/>
                <a:pathLst>
                  <a:path w="23058" h="17592" extrusionOk="0">
                    <a:moveTo>
                      <a:pt x="21479" y="0"/>
                    </a:moveTo>
                    <a:cubicBezTo>
                      <a:pt x="18271" y="1429"/>
                      <a:pt x="15188" y="3208"/>
                      <a:pt x="12356" y="5088"/>
                    </a:cubicBezTo>
                    <a:cubicBezTo>
                      <a:pt x="9674" y="6892"/>
                      <a:pt x="6968" y="8822"/>
                      <a:pt x="4562" y="11003"/>
                    </a:cubicBezTo>
                    <a:cubicBezTo>
                      <a:pt x="2682" y="12732"/>
                      <a:pt x="376" y="14812"/>
                      <a:pt x="0" y="17469"/>
                    </a:cubicBezTo>
                    <a:cubicBezTo>
                      <a:pt x="0" y="17544"/>
                      <a:pt x="63" y="17592"/>
                      <a:pt x="124" y="17592"/>
                    </a:cubicBezTo>
                    <a:cubicBezTo>
                      <a:pt x="165" y="17592"/>
                      <a:pt x="206" y="17570"/>
                      <a:pt x="226" y="17519"/>
                    </a:cubicBezTo>
                    <a:cubicBezTo>
                      <a:pt x="1404" y="14436"/>
                      <a:pt x="4712" y="11905"/>
                      <a:pt x="7293" y="9975"/>
                    </a:cubicBezTo>
                    <a:cubicBezTo>
                      <a:pt x="9649" y="8196"/>
                      <a:pt x="12106" y="6516"/>
                      <a:pt x="14662" y="4988"/>
                    </a:cubicBezTo>
                    <a:cubicBezTo>
                      <a:pt x="17394" y="3384"/>
                      <a:pt x="20201" y="2030"/>
                      <a:pt x="23058" y="827"/>
                    </a:cubicBezTo>
                    <a:cubicBezTo>
                      <a:pt x="22532" y="526"/>
                      <a:pt x="22005" y="251"/>
                      <a:pt x="2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3"/>
              <p:cNvSpPr/>
              <p:nvPr/>
            </p:nvSpPr>
            <p:spPr>
              <a:xfrm>
                <a:off x="-978371" y="1616581"/>
                <a:ext cx="46516" cy="87154"/>
              </a:xfrm>
              <a:custGeom>
                <a:avLst/>
                <a:gdLst/>
                <a:ahLst/>
                <a:cxnLst/>
                <a:rect l="l" t="t" r="r" b="b"/>
                <a:pathLst>
                  <a:path w="7921" h="14841" extrusionOk="0">
                    <a:moveTo>
                      <a:pt x="7921" y="0"/>
                    </a:moveTo>
                    <a:lnTo>
                      <a:pt x="7921" y="0"/>
                    </a:lnTo>
                    <a:cubicBezTo>
                      <a:pt x="7369" y="151"/>
                      <a:pt x="6818" y="301"/>
                      <a:pt x="6292" y="476"/>
                    </a:cubicBezTo>
                    <a:cubicBezTo>
                      <a:pt x="5941" y="953"/>
                      <a:pt x="5615" y="1404"/>
                      <a:pt x="5314" y="1855"/>
                    </a:cubicBezTo>
                    <a:cubicBezTo>
                      <a:pt x="2708" y="5639"/>
                      <a:pt x="1" y="9950"/>
                      <a:pt x="226" y="14737"/>
                    </a:cubicBezTo>
                    <a:cubicBezTo>
                      <a:pt x="226" y="14809"/>
                      <a:pt x="272" y="14841"/>
                      <a:pt x="320" y="14841"/>
                    </a:cubicBezTo>
                    <a:cubicBezTo>
                      <a:pt x="372" y="14841"/>
                      <a:pt x="427" y="14803"/>
                      <a:pt x="427" y="14737"/>
                    </a:cubicBezTo>
                    <a:cubicBezTo>
                      <a:pt x="928" y="10201"/>
                      <a:pt x="3459" y="5940"/>
                      <a:pt x="6091" y="2306"/>
                    </a:cubicBezTo>
                    <a:cubicBezTo>
                      <a:pt x="6667" y="1479"/>
                      <a:pt x="7294" y="702"/>
                      <a:pt x="7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3"/>
              <p:cNvSpPr/>
              <p:nvPr/>
            </p:nvSpPr>
            <p:spPr>
              <a:xfrm>
                <a:off x="-992647" y="1683546"/>
                <a:ext cx="44602" cy="207564"/>
              </a:xfrm>
              <a:custGeom>
                <a:avLst/>
                <a:gdLst/>
                <a:ahLst/>
                <a:cxnLst/>
                <a:rect l="l" t="t" r="r" b="b"/>
                <a:pathLst>
                  <a:path w="7595" h="35345" extrusionOk="0">
                    <a:moveTo>
                      <a:pt x="527" y="1"/>
                    </a:moveTo>
                    <a:cubicBezTo>
                      <a:pt x="176" y="1705"/>
                      <a:pt x="1" y="3409"/>
                      <a:pt x="126" y="5139"/>
                    </a:cubicBezTo>
                    <a:cubicBezTo>
                      <a:pt x="427" y="8297"/>
                      <a:pt x="1379" y="11354"/>
                      <a:pt x="1655" y="14512"/>
                    </a:cubicBezTo>
                    <a:cubicBezTo>
                      <a:pt x="2332" y="20627"/>
                      <a:pt x="1479" y="26943"/>
                      <a:pt x="2231" y="33084"/>
                    </a:cubicBezTo>
                    <a:cubicBezTo>
                      <a:pt x="2382" y="33936"/>
                      <a:pt x="2607" y="34663"/>
                      <a:pt x="2908" y="35339"/>
                    </a:cubicBezTo>
                    <a:cubicBezTo>
                      <a:pt x="2944" y="35343"/>
                      <a:pt x="2979" y="35345"/>
                      <a:pt x="3015" y="35345"/>
                    </a:cubicBezTo>
                    <a:cubicBezTo>
                      <a:pt x="4972" y="35345"/>
                      <a:pt x="6595" y="30004"/>
                      <a:pt x="6743" y="27444"/>
                    </a:cubicBezTo>
                    <a:cubicBezTo>
                      <a:pt x="7119" y="19775"/>
                      <a:pt x="7595" y="16718"/>
                      <a:pt x="6542" y="11730"/>
                    </a:cubicBezTo>
                    <a:cubicBezTo>
                      <a:pt x="6016" y="9224"/>
                      <a:pt x="5389" y="5239"/>
                      <a:pt x="3961" y="3134"/>
                    </a:cubicBezTo>
                    <a:cubicBezTo>
                      <a:pt x="3134" y="1931"/>
                      <a:pt x="2382" y="377"/>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3"/>
              <p:cNvSpPr/>
              <p:nvPr/>
            </p:nvSpPr>
            <p:spPr>
              <a:xfrm>
                <a:off x="-907871" y="1669322"/>
                <a:ext cx="65966" cy="55830"/>
              </a:xfrm>
              <a:custGeom>
                <a:avLst/>
                <a:gdLst/>
                <a:ahLst/>
                <a:cxnLst/>
                <a:rect l="l" t="t" r="r" b="b"/>
                <a:pathLst>
                  <a:path w="11233" h="9507" extrusionOk="0">
                    <a:moveTo>
                      <a:pt x="6502" y="1"/>
                    </a:moveTo>
                    <a:cubicBezTo>
                      <a:pt x="3747" y="1"/>
                      <a:pt x="575" y="2021"/>
                      <a:pt x="126" y="4528"/>
                    </a:cubicBezTo>
                    <a:cubicBezTo>
                      <a:pt x="1" y="5155"/>
                      <a:pt x="1881" y="8638"/>
                      <a:pt x="2783" y="9064"/>
                    </a:cubicBezTo>
                    <a:cubicBezTo>
                      <a:pt x="3207" y="9273"/>
                      <a:pt x="4252" y="9507"/>
                      <a:pt x="5449" y="9507"/>
                    </a:cubicBezTo>
                    <a:cubicBezTo>
                      <a:pt x="7995" y="9507"/>
                      <a:pt x="11232" y="8447"/>
                      <a:pt x="10653" y="3826"/>
                    </a:cubicBezTo>
                    <a:cubicBezTo>
                      <a:pt x="10304" y="1077"/>
                      <a:pt x="8514" y="1"/>
                      <a:pt x="6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3"/>
              <p:cNvSpPr/>
              <p:nvPr/>
            </p:nvSpPr>
            <p:spPr>
              <a:xfrm>
                <a:off x="-890647" y="1688097"/>
                <a:ext cx="35059" cy="26326"/>
              </a:xfrm>
              <a:custGeom>
                <a:avLst/>
                <a:gdLst/>
                <a:ahLst/>
                <a:cxnLst/>
                <a:rect l="l" t="t" r="r" b="b"/>
                <a:pathLst>
                  <a:path w="5970" h="4483" extrusionOk="0">
                    <a:moveTo>
                      <a:pt x="3104" y="1"/>
                    </a:moveTo>
                    <a:cubicBezTo>
                      <a:pt x="3081" y="1"/>
                      <a:pt x="3057" y="1"/>
                      <a:pt x="3033" y="3"/>
                    </a:cubicBezTo>
                    <a:cubicBezTo>
                      <a:pt x="552" y="128"/>
                      <a:pt x="0" y="3938"/>
                      <a:pt x="0" y="3938"/>
                    </a:cubicBezTo>
                    <a:cubicBezTo>
                      <a:pt x="994" y="4322"/>
                      <a:pt x="1812" y="4483"/>
                      <a:pt x="2475" y="4483"/>
                    </a:cubicBezTo>
                    <a:cubicBezTo>
                      <a:pt x="5969" y="4483"/>
                      <a:pt x="5162"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3"/>
              <p:cNvSpPr/>
              <p:nvPr/>
            </p:nvSpPr>
            <p:spPr>
              <a:xfrm>
                <a:off x="-892415" y="1685859"/>
                <a:ext cx="34941" cy="28106"/>
              </a:xfrm>
              <a:custGeom>
                <a:avLst/>
                <a:gdLst/>
                <a:ahLst/>
                <a:cxnLst/>
                <a:rect l="l" t="t" r="r" b="b"/>
                <a:pathLst>
                  <a:path w="5950" h="4786" extrusionOk="0">
                    <a:moveTo>
                      <a:pt x="3769" y="0"/>
                    </a:moveTo>
                    <a:cubicBezTo>
                      <a:pt x="1763" y="0"/>
                      <a:pt x="0" y="2557"/>
                      <a:pt x="226" y="4720"/>
                    </a:cubicBezTo>
                    <a:cubicBezTo>
                      <a:pt x="226" y="4760"/>
                      <a:pt x="262" y="4786"/>
                      <a:pt x="299" y="4786"/>
                    </a:cubicBezTo>
                    <a:cubicBezTo>
                      <a:pt x="331" y="4786"/>
                      <a:pt x="365" y="4766"/>
                      <a:pt x="376" y="4720"/>
                    </a:cubicBezTo>
                    <a:cubicBezTo>
                      <a:pt x="652" y="3592"/>
                      <a:pt x="1078" y="2314"/>
                      <a:pt x="1980" y="1511"/>
                    </a:cubicBezTo>
                    <a:cubicBezTo>
                      <a:pt x="2589" y="973"/>
                      <a:pt x="3100" y="779"/>
                      <a:pt x="3617" y="779"/>
                    </a:cubicBezTo>
                    <a:cubicBezTo>
                      <a:pt x="4206" y="779"/>
                      <a:pt x="4803" y="1031"/>
                      <a:pt x="5564" y="1311"/>
                    </a:cubicBezTo>
                    <a:cubicBezTo>
                      <a:pt x="5582" y="1315"/>
                      <a:pt x="5600" y="1318"/>
                      <a:pt x="5617" y="1318"/>
                    </a:cubicBezTo>
                    <a:cubicBezTo>
                      <a:pt x="5797" y="1318"/>
                      <a:pt x="5950" y="1097"/>
                      <a:pt x="5790" y="960"/>
                    </a:cubicBezTo>
                    <a:cubicBezTo>
                      <a:pt x="5132" y="284"/>
                      <a:pt x="4438" y="0"/>
                      <a:pt x="376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3"/>
              <p:cNvSpPr/>
              <p:nvPr/>
            </p:nvSpPr>
            <p:spPr>
              <a:xfrm>
                <a:off x="-1047983" y="1691791"/>
                <a:ext cx="115248" cy="191631"/>
              </a:xfrm>
              <a:custGeom>
                <a:avLst/>
                <a:gdLst/>
                <a:ahLst/>
                <a:cxnLst/>
                <a:rect l="l" t="t" r="r" b="b"/>
                <a:pathLst>
                  <a:path w="19625" h="32632" extrusionOk="0">
                    <a:moveTo>
                      <a:pt x="12206" y="0"/>
                    </a:moveTo>
                    <a:cubicBezTo>
                      <a:pt x="9424" y="2055"/>
                      <a:pt x="0" y="19624"/>
                      <a:pt x="2105" y="24061"/>
                    </a:cubicBezTo>
                    <a:cubicBezTo>
                      <a:pt x="5539" y="30351"/>
                      <a:pt x="14161" y="32632"/>
                      <a:pt x="14161" y="32632"/>
                    </a:cubicBezTo>
                    <a:cubicBezTo>
                      <a:pt x="14161" y="32632"/>
                      <a:pt x="19624" y="25188"/>
                      <a:pt x="18647" y="15489"/>
                    </a:cubicBezTo>
                    <a:cubicBezTo>
                      <a:pt x="17669" y="5790"/>
                      <a:pt x="12206" y="0"/>
                      <a:pt x="1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3"/>
              <p:cNvSpPr/>
              <p:nvPr/>
            </p:nvSpPr>
            <p:spPr>
              <a:xfrm>
                <a:off x="-993234" y="1691791"/>
                <a:ext cx="53581" cy="81986"/>
              </a:xfrm>
              <a:custGeom>
                <a:avLst/>
                <a:gdLst/>
                <a:ahLst/>
                <a:cxnLst/>
                <a:rect l="l" t="t" r="r" b="b"/>
                <a:pathLst>
                  <a:path w="9124" h="13961" extrusionOk="0">
                    <a:moveTo>
                      <a:pt x="2883" y="0"/>
                    </a:moveTo>
                    <a:cubicBezTo>
                      <a:pt x="2206" y="476"/>
                      <a:pt x="1178" y="1855"/>
                      <a:pt x="0" y="3735"/>
                    </a:cubicBezTo>
                    <a:cubicBezTo>
                      <a:pt x="2457" y="4035"/>
                      <a:pt x="4712" y="6542"/>
                      <a:pt x="6141" y="8396"/>
                    </a:cubicBezTo>
                    <a:cubicBezTo>
                      <a:pt x="7419" y="10151"/>
                      <a:pt x="8396" y="12030"/>
                      <a:pt x="9123" y="13960"/>
                    </a:cubicBezTo>
                    <a:cubicBezTo>
                      <a:pt x="7770" y="5188"/>
                      <a:pt x="2883" y="0"/>
                      <a:pt x="288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3"/>
              <p:cNvSpPr/>
              <p:nvPr/>
            </p:nvSpPr>
            <p:spPr>
              <a:xfrm>
                <a:off x="-1042539" y="1737120"/>
                <a:ext cx="35916" cy="109364"/>
              </a:xfrm>
              <a:custGeom>
                <a:avLst/>
                <a:gdLst/>
                <a:ahLst/>
                <a:cxnLst/>
                <a:rect l="l" t="t" r="r" b="b"/>
                <a:pathLst>
                  <a:path w="6116" h="18623" extrusionOk="0">
                    <a:moveTo>
                      <a:pt x="6116" y="1"/>
                    </a:moveTo>
                    <a:lnTo>
                      <a:pt x="6116" y="1"/>
                    </a:lnTo>
                    <a:cubicBezTo>
                      <a:pt x="2306" y="3910"/>
                      <a:pt x="0" y="12933"/>
                      <a:pt x="0" y="12933"/>
                    </a:cubicBezTo>
                    <a:cubicBezTo>
                      <a:pt x="151" y="17043"/>
                      <a:pt x="2782" y="18622"/>
                      <a:pt x="2782" y="18622"/>
                    </a:cubicBezTo>
                    <a:cubicBezTo>
                      <a:pt x="2782" y="18622"/>
                      <a:pt x="3409" y="17845"/>
                      <a:pt x="4111" y="14612"/>
                    </a:cubicBezTo>
                    <a:cubicBezTo>
                      <a:pt x="4537" y="12707"/>
                      <a:pt x="6116" y="1"/>
                      <a:pt x="6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3"/>
              <p:cNvSpPr/>
              <p:nvPr/>
            </p:nvSpPr>
            <p:spPr>
              <a:xfrm>
                <a:off x="-1036356" y="1813287"/>
                <a:ext cx="45483" cy="45852"/>
              </a:xfrm>
              <a:custGeom>
                <a:avLst/>
                <a:gdLst/>
                <a:ahLst/>
                <a:cxnLst/>
                <a:rect l="l" t="t" r="r" b="b"/>
                <a:pathLst>
                  <a:path w="7745" h="7808" extrusionOk="0">
                    <a:moveTo>
                      <a:pt x="983" y="0"/>
                    </a:moveTo>
                    <a:cubicBezTo>
                      <a:pt x="436" y="0"/>
                      <a:pt x="0" y="440"/>
                      <a:pt x="0" y="1843"/>
                    </a:cubicBezTo>
                    <a:cubicBezTo>
                      <a:pt x="0" y="5602"/>
                      <a:pt x="4010" y="7808"/>
                      <a:pt x="4010" y="7808"/>
                    </a:cubicBezTo>
                    <a:cubicBezTo>
                      <a:pt x="7744" y="4349"/>
                      <a:pt x="3133" y="1241"/>
                      <a:pt x="3133" y="1241"/>
                    </a:cubicBezTo>
                    <a:cubicBezTo>
                      <a:pt x="3133" y="1241"/>
                      <a:pt x="1902" y="0"/>
                      <a:pt x="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3"/>
              <p:cNvSpPr/>
              <p:nvPr/>
            </p:nvSpPr>
            <p:spPr>
              <a:xfrm>
                <a:off x="-1039451" y="1737120"/>
                <a:ext cx="32827" cy="109364"/>
              </a:xfrm>
              <a:custGeom>
                <a:avLst/>
                <a:gdLst/>
                <a:ahLst/>
                <a:cxnLst/>
                <a:rect l="l" t="t" r="r" b="b"/>
                <a:pathLst>
                  <a:path w="5590" h="18623" extrusionOk="0">
                    <a:moveTo>
                      <a:pt x="5590" y="1"/>
                    </a:moveTo>
                    <a:cubicBezTo>
                      <a:pt x="5439" y="151"/>
                      <a:pt x="5289" y="326"/>
                      <a:pt x="5139" y="477"/>
                    </a:cubicBezTo>
                    <a:cubicBezTo>
                      <a:pt x="4637" y="3334"/>
                      <a:pt x="4186" y="6166"/>
                      <a:pt x="3459" y="8973"/>
                    </a:cubicBezTo>
                    <a:cubicBezTo>
                      <a:pt x="3108" y="10377"/>
                      <a:pt x="2908" y="11855"/>
                      <a:pt x="2281" y="13108"/>
                    </a:cubicBezTo>
                    <a:cubicBezTo>
                      <a:pt x="1730" y="14161"/>
                      <a:pt x="903" y="14938"/>
                      <a:pt x="1" y="15590"/>
                    </a:cubicBezTo>
                    <a:cubicBezTo>
                      <a:pt x="803" y="17745"/>
                      <a:pt x="2256" y="18622"/>
                      <a:pt x="2256" y="18622"/>
                    </a:cubicBezTo>
                    <a:cubicBezTo>
                      <a:pt x="2256" y="18622"/>
                      <a:pt x="2883" y="17845"/>
                      <a:pt x="3585" y="14612"/>
                    </a:cubicBezTo>
                    <a:cubicBezTo>
                      <a:pt x="4011" y="12707"/>
                      <a:pt x="5590" y="1"/>
                      <a:pt x="559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3"/>
              <p:cNvSpPr/>
              <p:nvPr/>
            </p:nvSpPr>
            <p:spPr>
              <a:xfrm>
                <a:off x="-1042539" y="1813005"/>
                <a:ext cx="24582" cy="33479"/>
              </a:xfrm>
              <a:custGeom>
                <a:avLst/>
                <a:gdLst/>
                <a:ahLst/>
                <a:cxnLst/>
                <a:rect l="l" t="t" r="r" b="b"/>
                <a:pathLst>
                  <a:path w="4186" h="5701" extrusionOk="0">
                    <a:moveTo>
                      <a:pt x="346" y="0"/>
                    </a:moveTo>
                    <a:cubicBezTo>
                      <a:pt x="232" y="0"/>
                      <a:pt x="116" y="4"/>
                      <a:pt x="0" y="11"/>
                    </a:cubicBezTo>
                    <a:cubicBezTo>
                      <a:pt x="151" y="4121"/>
                      <a:pt x="2782" y="5700"/>
                      <a:pt x="2782" y="5700"/>
                    </a:cubicBezTo>
                    <a:cubicBezTo>
                      <a:pt x="2782" y="5700"/>
                      <a:pt x="3409" y="4923"/>
                      <a:pt x="4111" y="1690"/>
                    </a:cubicBezTo>
                    <a:cubicBezTo>
                      <a:pt x="4136" y="1590"/>
                      <a:pt x="4161" y="1440"/>
                      <a:pt x="4186" y="1289"/>
                    </a:cubicBezTo>
                    <a:cubicBezTo>
                      <a:pt x="3118" y="569"/>
                      <a:pt x="1791" y="0"/>
                      <a:pt x="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3"/>
              <p:cNvSpPr/>
              <p:nvPr/>
            </p:nvSpPr>
            <p:spPr>
              <a:xfrm>
                <a:off x="-1014721" y="1843090"/>
                <a:ext cx="5009" cy="3835"/>
              </a:xfrm>
              <a:custGeom>
                <a:avLst/>
                <a:gdLst/>
                <a:ahLst/>
                <a:cxnLst/>
                <a:rect l="l" t="t" r="r" b="b"/>
                <a:pathLst>
                  <a:path w="853" h="653" extrusionOk="0">
                    <a:moveTo>
                      <a:pt x="426" y="1"/>
                    </a:moveTo>
                    <a:cubicBezTo>
                      <a:pt x="0" y="1"/>
                      <a:pt x="0" y="652"/>
                      <a:pt x="426" y="652"/>
                    </a:cubicBezTo>
                    <a:cubicBezTo>
                      <a:pt x="852" y="652"/>
                      <a:pt x="852" y="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3"/>
              <p:cNvSpPr/>
              <p:nvPr/>
            </p:nvSpPr>
            <p:spPr>
              <a:xfrm>
                <a:off x="-1012220" y="1834704"/>
                <a:ext cx="6037" cy="4716"/>
              </a:xfrm>
              <a:custGeom>
                <a:avLst/>
                <a:gdLst/>
                <a:ahLst/>
                <a:cxnLst/>
                <a:rect l="l" t="t" r="r" b="b"/>
                <a:pathLst>
                  <a:path w="1028" h="803" extrusionOk="0">
                    <a:moveTo>
                      <a:pt x="502" y="0"/>
                    </a:moveTo>
                    <a:cubicBezTo>
                      <a:pt x="0" y="0"/>
                      <a:pt x="0" y="802"/>
                      <a:pt x="502" y="802"/>
                    </a:cubicBezTo>
                    <a:cubicBezTo>
                      <a:pt x="1028" y="802"/>
                      <a:pt x="1028"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3"/>
              <p:cNvSpPr/>
              <p:nvPr/>
            </p:nvSpPr>
            <p:spPr>
              <a:xfrm>
                <a:off x="-1021933" y="1843976"/>
                <a:ext cx="5303" cy="4122"/>
              </a:xfrm>
              <a:custGeom>
                <a:avLst/>
                <a:gdLst/>
                <a:ahLst/>
                <a:cxnLst/>
                <a:rect l="l" t="t" r="r" b="b"/>
                <a:pathLst>
                  <a:path w="903" h="702" extrusionOk="0">
                    <a:moveTo>
                      <a:pt x="451" y="0"/>
                    </a:moveTo>
                    <a:cubicBezTo>
                      <a:pt x="0" y="0"/>
                      <a:pt x="0" y="702"/>
                      <a:pt x="451" y="702"/>
                    </a:cubicBezTo>
                    <a:cubicBezTo>
                      <a:pt x="902" y="702"/>
                      <a:pt x="902"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3"/>
              <p:cNvSpPr/>
              <p:nvPr/>
            </p:nvSpPr>
            <p:spPr>
              <a:xfrm>
                <a:off x="-1018257" y="1836319"/>
                <a:ext cx="4128" cy="3247"/>
              </a:xfrm>
              <a:custGeom>
                <a:avLst/>
                <a:gdLst/>
                <a:ahLst/>
                <a:cxnLst/>
                <a:rect l="l" t="t" r="r" b="b"/>
                <a:pathLst>
                  <a:path w="703" h="553" extrusionOk="0">
                    <a:moveTo>
                      <a:pt x="352" y="1"/>
                    </a:moveTo>
                    <a:cubicBezTo>
                      <a:pt x="1" y="1"/>
                      <a:pt x="1" y="552"/>
                      <a:pt x="352" y="552"/>
                    </a:cubicBezTo>
                    <a:cubicBezTo>
                      <a:pt x="703" y="552"/>
                      <a:pt x="703" y="1"/>
                      <a:pt x="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3"/>
              <p:cNvSpPr/>
              <p:nvPr/>
            </p:nvSpPr>
            <p:spPr>
              <a:xfrm>
                <a:off x="-1034300" y="1815536"/>
                <a:ext cx="13548" cy="11575"/>
              </a:xfrm>
              <a:custGeom>
                <a:avLst/>
                <a:gdLst/>
                <a:ahLst/>
                <a:cxnLst/>
                <a:rect l="l" t="t" r="r" b="b"/>
                <a:pathLst>
                  <a:path w="2307" h="1971" extrusionOk="0">
                    <a:moveTo>
                      <a:pt x="578" y="0"/>
                    </a:moveTo>
                    <a:cubicBezTo>
                      <a:pt x="447" y="0"/>
                      <a:pt x="320" y="32"/>
                      <a:pt x="201" y="106"/>
                    </a:cubicBezTo>
                    <a:cubicBezTo>
                      <a:pt x="76" y="156"/>
                      <a:pt x="1" y="357"/>
                      <a:pt x="76" y="482"/>
                    </a:cubicBezTo>
                    <a:cubicBezTo>
                      <a:pt x="252" y="708"/>
                      <a:pt x="427" y="733"/>
                      <a:pt x="653" y="858"/>
                    </a:cubicBezTo>
                    <a:cubicBezTo>
                      <a:pt x="828" y="933"/>
                      <a:pt x="978" y="1034"/>
                      <a:pt x="1129" y="1159"/>
                    </a:cubicBezTo>
                    <a:cubicBezTo>
                      <a:pt x="1404" y="1410"/>
                      <a:pt x="1630" y="1861"/>
                      <a:pt x="2006" y="1961"/>
                    </a:cubicBezTo>
                    <a:cubicBezTo>
                      <a:pt x="2013" y="1968"/>
                      <a:pt x="2023" y="1971"/>
                      <a:pt x="2035" y="1971"/>
                    </a:cubicBezTo>
                    <a:cubicBezTo>
                      <a:pt x="2068" y="1971"/>
                      <a:pt x="2113" y="1948"/>
                      <a:pt x="2131" y="1911"/>
                    </a:cubicBezTo>
                    <a:cubicBezTo>
                      <a:pt x="2307" y="1485"/>
                      <a:pt x="2006" y="808"/>
                      <a:pt x="1680" y="532"/>
                    </a:cubicBezTo>
                    <a:cubicBezTo>
                      <a:pt x="1398" y="287"/>
                      <a:pt x="973"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3"/>
              <p:cNvSpPr/>
              <p:nvPr/>
            </p:nvSpPr>
            <p:spPr>
              <a:xfrm>
                <a:off x="-1040185" y="1815101"/>
                <a:ext cx="5303" cy="3007"/>
              </a:xfrm>
              <a:custGeom>
                <a:avLst/>
                <a:gdLst/>
                <a:ahLst/>
                <a:cxnLst/>
                <a:rect l="l" t="t" r="r" b="b"/>
                <a:pathLst>
                  <a:path w="903" h="512" extrusionOk="0">
                    <a:moveTo>
                      <a:pt x="373" y="1"/>
                    </a:moveTo>
                    <a:cubicBezTo>
                      <a:pt x="358" y="1"/>
                      <a:pt x="342" y="2"/>
                      <a:pt x="326" y="5"/>
                    </a:cubicBezTo>
                    <a:cubicBezTo>
                      <a:pt x="126" y="5"/>
                      <a:pt x="0" y="230"/>
                      <a:pt x="151" y="381"/>
                    </a:cubicBezTo>
                    <a:cubicBezTo>
                      <a:pt x="262" y="476"/>
                      <a:pt x="373" y="511"/>
                      <a:pt x="491" y="511"/>
                    </a:cubicBezTo>
                    <a:cubicBezTo>
                      <a:pt x="559" y="511"/>
                      <a:pt x="629" y="499"/>
                      <a:pt x="702" y="481"/>
                    </a:cubicBezTo>
                    <a:cubicBezTo>
                      <a:pt x="903" y="431"/>
                      <a:pt x="853" y="180"/>
                      <a:pt x="702" y="130"/>
                    </a:cubicBezTo>
                    <a:cubicBezTo>
                      <a:pt x="568" y="85"/>
                      <a:pt x="494"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3"/>
              <p:cNvSpPr/>
              <p:nvPr/>
            </p:nvSpPr>
            <p:spPr>
              <a:xfrm>
                <a:off x="-998132" y="1771821"/>
                <a:ext cx="15098" cy="15298"/>
              </a:xfrm>
              <a:custGeom>
                <a:avLst/>
                <a:gdLst/>
                <a:ahLst/>
                <a:cxnLst/>
                <a:rect l="l" t="t" r="r" b="b"/>
                <a:pathLst>
                  <a:path w="2571" h="2605" extrusionOk="0">
                    <a:moveTo>
                      <a:pt x="1597" y="1"/>
                    </a:moveTo>
                    <a:cubicBezTo>
                      <a:pt x="703" y="1"/>
                      <a:pt x="1" y="1986"/>
                      <a:pt x="834" y="2513"/>
                    </a:cubicBezTo>
                    <a:cubicBezTo>
                      <a:pt x="937" y="2576"/>
                      <a:pt x="1038" y="2605"/>
                      <a:pt x="1136" y="2605"/>
                    </a:cubicBezTo>
                    <a:cubicBezTo>
                      <a:pt x="1970" y="2605"/>
                      <a:pt x="2570" y="535"/>
                      <a:pt x="1987" y="132"/>
                    </a:cubicBezTo>
                    <a:cubicBezTo>
                      <a:pt x="1856" y="41"/>
                      <a:pt x="1725" y="1"/>
                      <a:pt x="1597" y="1"/>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3"/>
              <p:cNvSpPr/>
              <p:nvPr/>
            </p:nvSpPr>
            <p:spPr>
              <a:xfrm>
                <a:off x="-998572" y="1769513"/>
                <a:ext cx="15227" cy="15251"/>
              </a:xfrm>
              <a:custGeom>
                <a:avLst/>
                <a:gdLst/>
                <a:ahLst/>
                <a:cxnLst/>
                <a:rect l="l" t="t" r="r" b="b"/>
                <a:pathLst>
                  <a:path w="2593" h="2597" extrusionOk="0">
                    <a:moveTo>
                      <a:pt x="1608" y="1"/>
                    </a:moveTo>
                    <a:cubicBezTo>
                      <a:pt x="709" y="1"/>
                      <a:pt x="0" y="1998"/>
                      <a:pt x="859" y="2505"/>
                    </a:cubicBezTo>
                    <a:cubicBezTo>
                      <a:pt x="960" y="2568"/>
                      <a:pt x="1059" y="2597"/>
                      <a:pt x="1155" y="2597"/>
                    </a:cubicBezTo>
                    <a:cubicBezTo>
                      <a:pt x="1974" y="2597"/>
                      <a:pt x="2593" y="527"/>
                      <a:pt x="1987" y="124"/>
                    </a:cubicBezTo>
                    <a:cubicBezTo>
                      <a:pt x="1860" y="39"/>
                      <a:pt x="1732" y="1"/>
                      <a:pt x="1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3"/>
              <p:cNvSpPr/>
              <p:nvPr/>
            </p:nvSpPr>
            <p:spPr>
              <a:xfrm>
                <a:off x="-990585" y="1771797"/>
                <a:ext cx="3388" cy="5831"/>
              </a:xfrm>
              <a:custGeom>
                <a:avLst/>
                <a:gdLst/>
                <a:ahLst/>
                <a:cxnLst/>
                <a:rect l="l" t="t" r="r" b="b"/>
                <a:pathLst>
                  <a:path w="577" h="993" extrusionOk="0">
                    <a:moveTo>
                      <a:pt x="379" y="0"/>
                    </a:moveTo>
                    <a:cubicBezTo>
                      <a:pt x="368" y="0"/>
                      <a:pt x="359" y="3"/>
                      <a:pt x="351" y="10"/>
                    </a:cubicBezTo>
                    <a:cubicBezTo>
                      <a:pt x="76" y="161"/>
                      <a:pt x="1" y="612"/>
                      <a:pt x="101" y="888"/>
                    </a:cubicBezTo>
                    <a:cubicBezTo>
                      <a:pt x="116" y="950"/>
                      <a:pt x="189" y="992"/>
                      <a:pt x="266" y="992"/>
                    </a:cubicBezTo>
                    <a:cubicBezTo>
                      <a:pt x="314" y="992"/>
                      <a:pt x="363" y="976"/>
                      <a:pt x="402" y="938"/>
                    </a:cubicBezTo>
                    <a:cubicBezTo>
                      <a:pt x="552" y="787"/>
                      <a:pt x="552" y="687"/>
                      <a:pt x="577" y="487"/>
                    </a:cubicBezTo>
                    <a:cubicBezTo>
                      <a:pt x="577" y="311"/>
                      <a:pt x="552" y="161"/>
                      <a:pt x="452" y="35"/>
                    </a:cubicBezTo>
                    <a:cubicBezTo>
                      <a:pt x="434" y="18"/>
                      <a:pt x="404" y="0"/>
                      <a:pt x="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3"/>
              <p:cNvSpPr/>
              <p:nvPr/>
            </p:nvSpPr>
            <p:spPr>
              <a:xfrm>
                <a:off x="-992353" y="1778651"/>
                <a:ext cx="3465" cy="3236"/>
              </a:xfrm>
              <a:custGeom>
                <a:avLst/>
                <a:gdLst/>
                <a:ahLst/>
                <a:cxnLst/>
                <a:rect l="l" t="t" r="r" b="b"/>
                <a:pathLst>
                  <a:path w="590" h="551" extrusionOk="0">
                    <a:moveTo>
                      <a:pt x="350" y="1"/>
                    </a:moveTo>
                    <a:cubicBezTo>
                      <a:pt x="307" y="1"/>
                      <a:pt x="265" y="15"/>
                      <a:pt x="226" y="46"/>
                    </a:cubicBezTo>
                    <a:cubicBezTo>
                      <a:pt x="151" y="122"/>
                      <a:pt x="101" y="172"/>
                      <a:pt x="76" y="247"/>
                    </a:cubicBezTo>
                    <a:cubicBezTo>
                      <a:pt x="0" y="398"/>
                      <a:pt x="154" y="550"/>
                      <a:pt x="298" y="550"/>
                    </a:cubicBezTo>
                    <a:cubicBezTo>
                      <a:pt x="345" y="550"/>
                      <a:pt x="390" y="534"/>
                      <a:pt x="427" y="498"/>
                    </a:cubicBezTo>
                    <a:cubicBezTo>
                      <a:pt x="477" y="422"/>
                      <a:pt x="527" y="372"/>
                      <a:pt x="552" y="272"/>
                    </a:cubicBezTo>
                    <a:cubicBezTo>
                      <a:pt x="590" y="122"/>
                      <a:pt x="473"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31" name="Google Shape;5031;p63"/>
          <p:cNvGrpSpPr/>
          <p:nvPr/>
        </p:nvGrpSpPr>
        <p:grpSpPr>
          <a:xfrm>
            <a:off x="6562032" y="2493448"/>
            <a:ext cx="1738047" cy="2127646"/>
            <a:chOff x="6685957" y="2450061"/>
            <a:chExt cx="1738047" cy="2127646"/>
          </a:xfrm>
        </p:grpSpPr>
        <p:sp>
          <p:nvSpPr>
            <p:cNvPr id="5032" name="Google Shape;5032;p63"/>
            <p:cNvSpPr/>
            <p:nvPr/>
          </p:nvSpPr>
          <p:spPr>
            <a:xfrm>
              <a:off x="69968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3" name="Google Shape;5033;p63"/>
            <p:cNvGrpSpPr/>
            <p:nvPr/>
          </p:nvGrpSpPr>
          <p:grpSpPr>
            <a:xfrm>
              <a:off x="6685957" y="2450061"/>
              <a:ext cx="1738047" cy="2092632"/>
              <a:chOff x="1610033" y="1062587"/>
              <a:chExt cx="391302" cy="471133"/>
            </a:xfrm>
          </p:grpSpPr>
          <p:sp>
            <p:nvSpPr>
              <p:cNvPr id="5034" name="Google Shape;5034;p63"/>
              <p:cNvSpPr/>
              <p:nvPr/>
            </p:nvSpPr>
            <p:spPr>
              <a:xfrm>
                <a:off x="1633817" y="1256527"/>
                <a:ext cx="112599" cy="215227"/>
              </a:xfrm>
              <a:custGeom>
                <a:avLst/>
                <a:gdLst/>
                <a:ahLst/>
                <a:cxnLst/>
                <a:rect l="l" t="t" r="r" b="b"/>
                <a:pathLst>
                  <a:path w="19174" h="36650" extrusionOk="0">
                    <a:moveTo>
                      <a:pt x="886" y="1"/>
                    </a:moveTo>
                    <a:cubicBezTo>
                      <a:pt x="623" y="1"/>
                      <a:pt x="397" y="190"/>
                      <a:pt x="352" y="460"/>
                    </a:cubicBezTo>
                    <a:cubicBezTo>
                      <a:pt x="352" y="460"/>
                      <a:pt x="352" y="510"/>
                      <a:pt x="327" y="585"/>
                    </a:cubicBezTo>
                    <a:cubicBezTo>
                      <a:pt x="327" y="660"/>
                      <a:pt x="302" y="786"/>
                      <a:pt x="277" y="936"/>
                    </a:cubicBezTo>
                    <a:cubicBezTo>
                      <a:pt x="227" y="1237"/>
                      <a:pt x="176" y="1688"/>
                      <a:pt x="126" y="2239"/>
                    </a:cubicBezTo>
                    <a:cubicBezTo>
                      <a:pt x="76" y="2816"/>
                      <a:pt x="51" y="3492"/>
                      <a:pt x="26" y="4294"/>
                    </a:cubicBezTo>
                    <a:cubicBezTo>
                      <a:pt x="26" y="5071"/>
                      <a:pt x="1" y="5974"/>
                      <a:pt x="51" y="6951"/>
                    </a:cubicBezTo>
                    <a:cubicBezTo>
                      <a:pt x="51" y="7427"/>
                      <a:pt x="101" y="7928"/>
                      <a:pt x="126" y="8455"/>
                    </a:cubicBezTo>
                    <a:cubicBezTo>
                      <a:pt x="176" y="8981"/>
                      <a:pt x="227" y="9507"/>
                      <a:pt x="302" y="10059"/>
                    </a:cubicBezTo>
                    <a:cubicBezTo>
                      <a:pt x="402" y="11187"/>
                      <a:pt x="602" y="12339"/>
                      <a:pt x="853" y="13542"/>
                    </a:cubicBezTo>
                    <a:cubicBezTo>
                      <a:pt x="1104" y="14720"/>
                      <a:pt x="1404" y="15948"/>
                      <a:pt x="1805" y="17177"/>
                    </a:cubicBezTo>
                    <a:cubicBezTo>
                      <a:pt x="2156" y="18405"/>
                      <a:pt x="2658" y="19608"/>
                      <a:pt x="3159" y="20836"/>
                    </a:cubicBezTo>
                    <a:cubicBezTo>
                      <a:pt x="3435" y="21412"/>
                      <a:pt x="3685" y="22014"/>
                      <a:pt x="3986" y="22590"/>
                    </a:cubicBezTo>
                    <a:cubicBezTo>
                      <a:pt x="4312" y="23167"/>
                      <a:pt x="4587" y="23768"/>
                      <a:pt x="4938" y="24319"/>
                    </a:cubicBezTo>
                    <a:cubicBezTo>
                      <a:pt x="5264" y="24871"/>
                      <a:pt x="5590" y="25422"/>
                      <a:pt x="5941" y="25949"/>
                    </a:cubicBezTo>
                    <a:cubicBezTo>
                      <a:pt x="6116" y="26199"/>
                      <a:pt x="6292" y="26475"/>
                      <a:pt x="6467" y="26725"/>
                    </a:cubicBezTo>
                    <a:cubicBezTo>
                      <a:pt x="6643" y="27001"/>
                      <a:pt x="6843" y="27227"/>
                      <a:pt x="7019" y="27477"/>
                    </a:cubicBezTo>
                    <a:cubicBezTo>
                      <a:pt x="7219" y="27728"/>
                      <a:pt x="7394" y="27979"/>
                      <a:pt x="7570" y="28204"/>
                    </a:cubicBezTo>
                    <a:cubicBezTo>
                      <a:pt x="7770" y="28455"/>
                      <a:pt x="7971" y="28680"/>
                      <a:pt x="8146" y="28906"/>
                    </a:cubicBezTo>
                    <a:cubicBezTo>
                      <a:pt x="8522" y="29357"/>
                      <a:pt x="8898" y="29808"/>
                      <a:pt x="9299" y="30209"/>
                    </a:cubicBezTo>
                    <a:cubicBezTo>
                      <a:pt x="9500" y="30435"/>
                      <a:pt x="9675" y="30635"/>
                      <a:pt x="9876" y="30836"/>
                    </a:cubicBezTo>
                    <a:cubicBezTo>
                      <a:pt x="10051" y="31036"/>
                      <a:pt x="10252" y="31237"/>
                      <a:pt x="10452" y="31412"/>
                    </a:cubicBezTo>
                    <a:cubicBezTo>
                      <a:pt x="10828" y="31763"/>
                      <a:pt x="11204" y="32139"/>
                      <a:pt x="11580" y="32465"/>
                    </a:cubicBezTo>
                    <a:cubicBezTo>
                      <a:pt x="11931" y="32791"/>
                      <a:pt x="12307" y="33091"/>
                      <a:pt x="12658" y="33392"/>
                    </a:cubicBezTo>
                    <a:cubicBezTo>
                      <a:pt x="12983" y="33668"/>
                      <a:pt x="13334" y="33969"/>
                      <a:pt x="13660" y="34194"/>
                    </a:cubicBezTo>
                    <a:cubicBezTo>
                      <a:pt x="13961" y="34420"/>
                      <a:pt x="14262" y="34645"/>
                      <a:pt x="14562" y="34871"/>
                    </a:cubicBezTo>
                    <a:cubicBezTo>
                      <a:pt x="14688" y="34971"/>
                      <a:pt x="14813" y="35071"/>
                      <a:pt x="14963" y="35172"/>
                    </a:cubicBezTo>
                    <a:cubicBezTo>
                      <a:pt x="15089" y="35247"/>
                      <a:pt x="15214" y="35347"/>
                      <a:pt x="15339" y="35422"/>
                    </a:cubicBezTo>
                    <a:cubicBezTo>
                      <a:pt x="16292" y="36049"/>
                      <a:pt x="16843" y="36425"/>
                      <a:pt x="16843" y="36425"/>
                    </a:cubicBezTo>
                    <a:cubicBezTo>
                      <a:pt x="16868" y="36425"/>
                      <a:pt x="16868" y="36425"/>
                      <a:pt x="16893" y="36450"/>
                    </a:cubicBezTo>
                    <a:cubicBezTo>
                      <a:pt x="17114" y="36586"/>
                      <a:pt x="17357" y="36649"/>
                      <a:pt x="17598" y="36649"/>
                    </a:cubicBezTo>
                    <a:cubicBezTo>
                      <a:pt x="18070" y="36649"/>
                      <a:pt x="18533" y="36405"/>
                      <a:pt x="18798" y="35974"/>
                    </a:cubicBezTo>
                    <a:cubicBezTo>
                      <a:pt x="19174" y="35322"/>
                      <a:pt x="18974" y="34470"/>
                      <a:pt x="18322" y="34069"/>
                    </a:cubicBezTo>
                    <a:lnTo>
                      <a:pt x="18247" y="34044"/>
                    </a:lnTo>
                    <a:cubicBezTo>
                      <a:pt x="18247" y="34044"/>
                      <a:pt x="17745" y="33718"/>
                      <a:pt x="16818" y="33167"/>
                    </a:cubicBezTo>
                    <a:cubicBezTo>
                      <a:pt x="16693" y="33091"/>
                      <a:pt x="16567" y="33016"/>
                      <a:pt x="16442" y="32941"/>
                    </a:cubicBezTo>
                    <a:cubicBezTo>
                      <a:pt x="16342" y="32866"/>
                      <a:pt x="16192" y="32766"/>
                      <a:pt x="16066" y="32690"/>
                    </a:cubicBezTo>
                    <a:cubicBezTo>
                      <a:pt x="15791" y="32490"/>
                      <a:pt x="15515" y="32289"/>
                      <a:pt x="15214" y="32089"/>
                    </a:cubicBezTo>
                    <a:cubicBezTo>
                      <a:pt x="14888" y="31888"/>
                      <a:pt x="14588" y="31638"/>
                      <a:pt x="14262" y="31387"/>
                    </a:cubicBezTo>
                    <a:cubicBezTo>
                      <a:pt x="13911" y="31111"/>
                      <a:pt x="13560" y="30861"/>
                      <a:pt x="13209" y="30560"/>
                    </a:cubicBezTo>
                    <a:cubicBezTo>
                      <a:pt x="12858" y="30259"/>
                      <a:pt x="12507" y="29959"/>
                      <a:pt x="12131" y="29633"/>
                    </a:cubicBezTo>
                    <a:cubicBezTo>
                      <a:pt x="11931" y="29457"/>
                      <a:pt x="11755" y="29282"/>
                      <a:pt x="11580" y="29106"/>
                    </a:cubicBezTo>
                    <a:cubicBezTo>
                      <a:pt x="11405" y="28931"/>
                      <a:pt x="11204" y="28756"/>
                      <a:pt x="11029" y="28555"/>
                    </a:cubicBezTo>
                    <a:cubicBezTo>
                      <a:pt x="10628" y="28204"/>
                      <a:pt x="10277" y="27803"/>
                      <a:pt x="9901" y="27402"/>
                    </a:cubicBezTo>
                    <a:cubicBezTo>
                      <a:pt x="9725" y="27177"/>
                      <a:pt x="9525" y="26976"/>
                      <a:pt x="9349" y="26776"/>
                    </a:cubicBezTo>
                    <a:cubicBezTo>
                      <a:pt x="9149" y="26550"/>
                      <a:pt x="8973" y="26324"/>
                      <a:pt x="8798" y="26099"/>
                    </a:cubicBezTo>
                    <a:cubicBezTo>
                      <a:pt x="8623" y="25873"/>
                      <a:pt x="8422" y="25648"/>
                      <a:pt x="8247" y="25422"/>
                    </a:cubicBezTo>
                    <a:cubicBezTo>
                      <a:pt x="8071" y="25197"/>
                      <a:pt x="7896" y="24946"/>
                      <a:pt x="7745" y="24720"/>
                    </a:cubicBezTo>
                    <a:cubicBezTo>
                      <a:pt x="7369" y="24244"/>
                      <a:pt x="7044" y="23743"/>
                      <a:pt x="6718" y="23217"/>
                    </a:cubicBezTo>
                    <a:cubicBezTo>
                      <a:pt x="6367" y="22715"/>
                      <a:pt x="6091" y="22189"/>
                      <a:pt x="5790" y="21663"/>
                    </a:cubicBezTo>
                    <a:cubicBezTo>
                      <a:pt x="5465" y="21111"/>
                      <a:pt x="5214" y="20560"/>
                      <a:pt x="4913" y="20009"/>
                    </a:cubicBezTo>
                    <a:cubicBezTo>
                      <a:pt x="4387" y="18881"/>
                      <a:pt x="3886" y="17753"/>
                      <a:pt x="3485" y="16600"/>
                    </a:cubicBezTo>
                    <a:cubicBezTo>
                      <a:pt x="3084" y="15447"/>
                      <a:pt x="2758" y="14294"/>
                      <a:pt x="2457" y="13167"/>
                    </a:cubicBezTo>
                    <a:cubicBezTo>
                      <a:pt x="2181" y="12039"/>
                      <a:pt x="1931" y="10936"/>
                      <a:pt x="1780" y="9858"/>
                    </a:cubicBezTo>
                    <a:cubicBezTo>
                      <a:pt x="1680" y="9332"/>
                      <a:pt x="1630" y="8806"/>
                      <a:pt x="1580" y="8304"/>
                    </a:cubicBezTo>
                    <a:cubicBezTo>
                      <a:pt x="1530" y="7803"/>
                      <a:pt x="1455" y="7327"/>
                      <a:pt x="1430" y="6851"/>
                    </a:cubicBezTo>
                    <a:cubicBezTo>
                      <a:pt x="1354" y="5923"/>
                      <a:pt x="1329" y="5071"/>
                      <a:pt x="1304" y="4294"/>
                    </a:cubicBezTo>
                    <a:cubicBezTo>
                      <a:pt x="1304" y="3542"/>
                      <a:pt x="1304" y="2866"/>
                      <a:pt x="1329" y="2314"/>
                    </a:cubicBezTo>
                    <a:cubicBezTo>
                      <a:pt x="1354" y="1788"/>
                      <a:pt x="1379" y="1362"/>
                      <a:pt x="1404" y="1061"/>
                    </a:cubicBezTo>
                    <a:cubicBezTo>
                      <a:pt x="1430" y="936"/>
                      <a:pt x="1430" y="811"/>
                      <a:pt x="1455" y="735"/>
                    </a:cubicBezTo>
                    <a:cubicBezTo>
                      <a:pt x="1455" y="660"/>
                      <a:pt x="1455" y="635"/>
                      <a:pt x="1455" y="635"/>
                    </a:cubicBezTo>
                    <a:lnTo>
                      <a:pt x="1455" y="610"/>
                    </a:lnTo>
                    <a:cubicBezTo>
                      <a:pt x="1505" y="309"/>
                      <a:pt x="1279" y="59"/>
                      <a:pt x="978" y="9"/>
                    </a:cubicBezTo>
                    <a:cubicBezTo>
                      <a:pt x="947" y="3"/>
                      <a:pt x="917" y="1"/>
                      <a:pt x="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63"/>
              <p:cNvSpPr/>
              <p:nvPr/>
            </p:nvSpPr>
            <p:spPr>
              <a:xfrm>
                <a:off x="1695490" y="1421268"/>
                <a:ext cx="50926" cy="50486"/>
              </a:xfrm>
              <a:custGeom>
                <a:avLst/>
                <a:gdLst/>
                <a:ahLst/>
                <a:cxnLst/>
                <a:rect l="l" t="t" r="r" b="b"/>
                <a:pathLst>
                  <a:path w="8672" h="8597" extrusionOk="0">
                    <a:moveTo>
                      <a:pt x="0" y="1"/>
                    </a:moveTo>
                    <a:lnTo>
                      <a:pt x="0" y="1"/>
                    </a:lnTo>
                    <a:cubicBezTo>
                      <a:pt x="426" y="1580"/>
                      <a:pt x="928" y="3184"/>
                      <a:pt x="1429" y="4738"/>
                    </a:cubicBezTo>
                    <a:cubicBezTo>
                      <a:pt x="1679" y="4938"/>
                      <a:pt x="1930" y="5139"/>
                      <a:pt x="2156" y="5339"/>
                    </a:cubicBezTo>
                    <a:cubicBezTo>
                      <a:pt x="2481" y="5615"/>
                      <a:pt x="2832" y="5916"/>
                      <a:pt x="3158" y="6141"/>
                    </a:cubicBezTo>
                    <a:cubicBezTo>
                      <a:pt x="3459" y="6367"/>
                      <a:pt x="3760" y="6592"/>
                      <a:pt x="4060" y="6818"/>
                    </a:cubicBezTo>
                    <a:cubicBezTo>
                      <a:pt x="4186" y="6918"/>
                      <a:pt x="4311" y="7018"/>
                      <a:pt x="4461" y="7119"/>
                    </a:cubicBezTo>
                    <a:cubicBezTo>
                      <a:pt x="4587" y="7194"/>
                      <a:pt x="4712" y="7294"/>
                      <a:pt x="4837" y="7369"/>
                    </a:cubicBezTo>
                    <a:cubicBezTo>
                      <a:pt x="5790" y="7996"/>
                      <a:pt x="6341" y="8372"/>
                      <a:pt x="6341" y="8372"/>
                    </a:cubicBezTo>
                    <a:cubicBezTo>
                      <a:pt x="6366" y="8372"/>
                      <a:pt x="6366" y="8372"/>
                      <a:pt x="6391" y="8397"/>
                    </a:cubicBezTo>
                    <a:cubicBezTo>
                      <a:pt x="6612" y="8533"/>
                      <a:pt x="6855" y="8596"/>
                      <a:pt x="7096" y="8596"/>
                    </a:cubicBezTo>
                    <a:cubicBezTo>
                      <a:pt x="7568" y="8596"/>
                      <a:pt x="8031" y="8352"/>
                      <a:pt x="8296" y="7921"/>
                    </a:cubicBezTo>
                    <a:cubicBezTo>
                      <a:pt x="8672" y="7269"/>
                      <a:pt x="8472" y="6417"/>
                      <a:pt x="7820" y="6016"/>
                    </a:cubicBezTo>
                    <a:lnTo>
                      <a:pt x="7745" y="5991"/>
                    </a:lnTo>
                    <a:cubicBezTo>
                      <a:pt x="7745" y="5991"/>
                      <a:pt x="7243" y="5665"/>
                      <a:pt x="6316" y="5114"/>
                    </a:cubicBezTo>
                    <a:cubicBezTo>
                      <a:pt x="6191" y="5038"/>
                      <a:pt x="6065" y="4963"/>
                      <a:pt x="5940" y="4888"/>
                    </a:cubicBezTo>
                    <a:cubicBezTo>
                      <a:pt x="5840" y="4813"/>
                      <a:pt x="5690" y="4713"/>
                      <a:pt x="5564" y="4637"/>
                    </a:cubicBezTo>
                    <a:cubicBezTo>
                      <a:pt x="5289" y="4437"/>
                      <a:pt x="5013" y="4236"/>
                      <a:pt x="4712" y="4036"/>
                    </a:cubicBezTo>
                    <a:cubicBezTo>
                      <a:pt x="4386" y="3835"/>
                      <a:pt x="4086" y="3585"/>
                      <a:pt x="3760" y="3334"/>
                    </a:cubicBezTo>
                    <a:cubicBezTo>
                      <a:pt x="3409" y="3058"/>
                      <a:pt x="3058" y="2808"/>
                      <a:pt x="2707" y="2507"/>
                    </a:cubicBezTo>
                    <a:cubicBezTo>
                      <a:pt x="2356" y="2206"/>
                      <a:pt x="2005" y="1906"/>
                      <a:pt x="1629" y="1580"/>
                    </a:cubicBezTo>
                    <a:cubicBezTo>
                      <a:pt x="1429" y="1404"/>
                      <a:pt x="1253" y="1229"/>
                      <a:pt x="1078" y="1053"/>
                    </a:cubicBezTo>
                    <a:cubicBezTo>
                      <a:pt x="903" y="878"/>
                      <a:pt x="702" y="703"/>
                      <a:pt x="527" y="502"/>
                    </a:cubicBezTo>
                    <a:cubicBezTo>
                      <a:pt x="351" y="352"/>
                      <a:pt x="176" y="176"/>
                      <a:pt x="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63"/>
              <p:cNvSpPr/>
              <p:nvPr/>
            </p:nvSpPr>
            <p:spPr>
              <a:xfrm>
                <a:off x="1610033" y="1203739"/>
                <a:ext cx="54256" cy="69953"/>
              </a:xfrm>
              <a:custGeom>
                <a:avLst/>
                <a:gdLst/>
                <a:ahLst/>
                <a:cxnLst/>
                <a:rect l="l" t="t" r="r" b="b"/>
                <a:pathLst>
                  <a:path w="9239" h="11912" extrusionOk="0">
                    <a:moveTo>
                      <a:pt x="4101" y="0"/>
                    </a:moveTo>
                    <a:cubicBezTo>
                      <a:pt x="4101" y="0"/>
                      <a:pt x="4703" y="2356"/>
                      <a:pt x="2698" y="4587"/>
                    </a:cubicBezTo>
                    <a:cubicBezTo>
                      <a:pt x="1" y="7577"/>
                      <a:pt x="254" y="11911"/>
                      <a:pt x="4653" y="11911"/>
                    </a:cubicBezTo>
                    <a:cubicBezTo>
                      <a:pt x="4751" y="11911"/>
                      <a:pt x="4851" y="11909"/>
                      <a:pt x="4953" y="11905"/>
                    </a:cubicBezTo>
                    <a:cubicBezTo>
                      <a:pt x="7008" y="11805"/>
                      <a:pt x="9239" y="8822"/>
                      <a:pt x="8287" y="5764"/>
                    </a:cubicBezTo>
                    <a:cubicBezTo>
                      <a:pt x="7059" y="1930"/>
                      <a:pt x="4101" y="0"/>
                      <a:pt x="4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63"/>
              <p:cNvSpPr/>
              <p:nvPr/>
            </p:nvSpPr>
            <p:spPr>
              <a:xfrm>
                <a:off x="1611595" y="1203739"/>
                <a:ext cx="24823" cy="67264"/>
              </a:xfrm>
              <a:custGeom>
                <a:avLst/>
                <a:gdLst/>
                <a:ahLst/>
                <a:cxnLst/>
                <a:rect l="l" t="t" r="r" b="b"/>
                <a:pathLst>
                  <a:path w="4227" h="11454" extrusionOk="0">
                    <a:moveTo>
                      <a:pt x="3835" y="0"/>
                    </a:moveTo>
                    <a:lnTo>
                      <a:pt x="3835" y="0"/>
                    </a:lnTo>
                    <a:cubicBezTo>
                      <a:pt x="3841" y="25"/>
                      <a:pt x="3846" y="50"/>
                      <a:pt x="3851" y="75"/>
                    </a:cubicBezTo>
                    <a:lnTo>
                      <a:pt x="3851" y="75"/>
                    </a:lnTo>
                    <a:cubicBezTo>
                      <a:pt x="3842" y="26"/>
                      <a:pt x="3835" y="0"/>
                      <a:pt x="3835" y="0"/>
                    </a:cubicBezTo>
                    <a:close/>
                    <a:moveTo>
                      <a:pt x="3851" y="75"/>
                    </a:moveTo>
                    <a:cubicBezTo>
                      <a:pt x="3933" y="492"/>
                      <a:pt x="4227" y="2590"/>
                      <a:pt x="2432" y="4587"/>
                    </a:cubicBezTo>
                    <a:cubicBezTo>
                      <a:pt x="251" y="6993"/>
                      <a:pt x="0" y="10276"/>
                      <a:pt x="2281" y="11454"/>
                    </a:cubicBezTo>
                    <a:cubicBezTo>
                      <a:pt x="1805" y="9574"/>
                      <a:pt x="2432" y="7544"/>
                      <a:pt x="3058" y="6466"/>
                    </a:cubicBezTo>
                    <a:cubicBezTo>
                      <a:pt x="4219" y="4466"/>
                      <a:pt x="4212" y="1783"/>
                      <a:pt x="3851" y="75"/>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3"/>
              <p:cNvSpPr/>
              <p:nvPr/>
            </p:nvSpPr>
            <p:spPr>
              <a:xfrm>
                <a:off x="1617039" y="1203739"/>
                <a:ext cx="41366" cy="69618"/>
              </a:xfrm>
              <a:custGeom>
                <a:avLst/>
                <a:gdLst/>
                <a:ahLst/>
                <a:cxnLst/>
                <a:rect l="l" t="t" r="r" b="b"/>
                <a:pathLst>
                  <a:path w="7044" h="11855" extrusionOk="0">
                    <a:moveTo>
                      <a:pt x="2908" y="0"/>
                    </a:moveTo>
                    <a:cubicBezTo>
                      <a:pt x="2908" y="0"/>
                      <a:pt x="3259" y="1379"/>
                      <a:pt x="2532" y="3033"/>
                    </a:cubicBezTo>
                    <a:cubicBezTo>
                      <a:pt x="1755" y="5389"/>
                      <a:pt x="76" y="7469"/>
                      <a:pt x="1" y="10025"/>
                    </a:cubicBezTo>
                    <a:cubicBezTo>
                      <a:pt x="101" y="10201"/>
                      <a:pt x="201" y="10401"/>
                      <a:pt x="327" y="10577"/>
                    </a:cubicBezTo>
                    <a:cubicBezTo>
                      <a:pt x="753" y="7769"/>
                      <a:pt x="2607" y="5313"/>
                      <a:pt x="3033" y="2632"/>
                    </a:cubicBezTo>
                    <a:lnTo>
                      <a:pt x="3033" y="2632"/>
                    </a:lnTo>
                    <a:cubicBezTo>
                      <a:pt x="3033" y="4236"/>
                      <a:pt x="2733" y="5865"/>
                      <a:pt x="2382" y="7619"/>
                    </a:cubicBezTo>
                    <a:cubicBezTo>
                      <a:pt x="2081" y="9023"/>
                      <a:pt x="1755" y="10351"/>
                      <a:pt x="1830" y="11654"/>
                    </a:cubicBezTo>
                    <a:cubicBezTo>
                      <a:pt x="2081" y="11754"/>
                      <a:pt x="2332" y="11805"/>
                      <a:pt x="2632" y="11855"/>
                    </a:cubicBezTo>
                    <a:cubicBezTo>
                      <a:pt x="2457" y="9574"/>
                      <a:pt x="3109" y="7394"/>
                      <a:pt x="3485" y="5013"/>
                    </a:cubicBezTo>
                    <a:cubicBezTo>
                      <a:pt x="3660" y="3759"/>
                      <a:pt x="3710" y="2531"/>
                      <a:pt x="3459" y="1353"/>
                    </a:cubicBezTo>
                    <a:lnTo>
                      <a:pt x="3459" y="1353"/>
                    </a:lnTo>
                    <a:cubicBezTo>
                      <a:pt x="3710" y="1880"/>
                      <a:pt x="3961" y="2431"/>
                      <a:pt x="4161" y="3008"/>
                    </a:cubicBezTo>
                    <a:cubicBezTo>
                      <a:pt x="4662" y="4386"/>
                      <a:pt x="4612" y="5940"/>
                      <a:pt x="4662" y="7394"/>
                    </a:cubicBezTo>
                    <a:cubicBezTo>
                      <a:pt x="4713" y="8897"/>
                      <a:pt x="4487" y="10326"/>
                      <a:pt x="4612" y="11704"/>
                    </a:cubicBezTo>
                    <a:cubicBezTo>
                      <a:pt x="4788" y="11629"/>
                      <a:pt x="4938" y="11554"/>
                      <a:pt x="5089" y="11454"/>
                    </a:cubicBezTo>
                    <a:cubicBezTo>
                      <a:pt x="4863" y="9474"/>
                      <a:pt x="5114" y="7394"/>
                      <a:pt x="4988" y="5363"/>
                    </a:cubicBezTo>
                    <a:cubicBezTo>
                      <a:pt x="4863" y="3709"/>
                      <a:pt x="4287" y="2331"/>
                      <a:pt x="3560" y="952"/>
                    </a:cubicBezTo>
                    <a:lnTo>
                      <a:pt x="3560" y="952"/>
                    </a:lnTo>
                    <a:cubicBezTo>
                      <a:pt x="4261" y="1930"/>
                      <a:pt x="4913" y="2932"/>
                      <a:pt x="5339" y="4060"/>
                    </a:cubicBezTo>
                    <a:cubicBezTo>
                      <a:pt x="5715" y="5113"/>
                      <a:pt x="6116" y="6165"/>
                      <a:pt x="6442" y="7243"/>
                    </a:cubicBezTo>
                    <a:cubicBezTo>
                      <a:pt x="6668" y="8070"/>
                      <a:pt x="6693" y="8922"/>
                      <a:pt x="6642" y="9800"/>
                    </a:cubicBezTo>
                    <a:cubicBezTo>
                      <a:pt x="6818" y="9499"/>
                      <a:pt x="6943" y="9198"/>
                      <a:pt x="7043" y="8872"/>
                    </a:cubicBezTo>
                    <a:cubicBezTo>
                      <a:pt x="6943" y="7444"/>
                      <a:pt x="6517" y="6065"/>
                      <a:pt x="5966" y="4587"/>
                    </a:cubicBezTo>
                    <a:cubicBezTo>
                      <a:pt x="5314" y="2957"/>
                      <a:pt x="4412" y="1679"/>
                      <a:pt x="3434" y="401"/>
                    </a:cubicBezTo>
                    <a:cubicBezTo>
                      <a:pt x="3109" y="125"/>
                      <a:pt x="2908"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3"/>
              <p:cNvSpPr/>
              <p:nvPr/>
            </p:nvSpPr>
            <p:spPr>
              <a:xfrm>
                <a:off x="1919203" y="1374799"/>
                <a:ext cx="76249" cy="140823"/>
              </a:xfrm>
              <a:custGeom>
                <a:avLst/>
                <a:gdLst/>
                <a:ahLst/>
                <a:cxnLst/>
                <a:rect l="l" t="t" r="r" b="b"/>
                <a:pathLst>
                  <a:path w="12984" h="23980" extrusionOk="0">
                    <a:moveTo>
                      <a:pt x="8322" y="1"/>
                    </a:moveTo>
                    <a:cubicBezTo>
                      <a:pt x="3917" y="1"/>
                      <a:pt x="1" y="4781"/>
                      <a:pt x="1" y="4781"/>
                    </a:cubicBezTo>
                    <a:lnTo>
                      <a:pt x="2482" y="23979"/>
                    </a:lnTo>
                    <a:cubicBezTo>
                      <a:pt x="12983" y="12701"/>
                      <a:pt x="11078" y="621"/>
                      <a:pt x="10226" y="320"/>
                    </a:cubicBezTo>
                    <a:cubicBezTo>
                      <a:pt x="9588" y="98"/>
                      <a:pt x="8950" y="1"/>
                      <a:pt x="8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3"/>
              <p:cNvSpPr/>
              <p:nvPr/>
            </p:nvSpPr>
            <p:spPr>
              <a:xfrm>
                <a:off x="1929063" y="1480733"/>
                <a:ext cx="52993" cy="41648"/>
              </a:xfrm>
              <a:custGeom>
                <a:avLst/>
                <a:gdLst/>
                <a:ahLst/>
                <a:cxnLst/>
                <a:rect l="l" t="t" r="r" b="b"/>
                <a:pathLst>
                  <a:path w="9024" h="7092" extrusionOk="0">
                    <a:moveTo>
                      <a:pt x="1710" y="1"/>
                    </a:moveTo>
                    <a:cubicBezTo>
                      <a:pt x="1147" y="1"/>
                      <a:pt x="574" y="64"/>
                      <a:pt x="1" y="201"/>
                    </a:cubicBezTo>
                    <a:lnTo>
                      <a:pt x="803" y="7043"/>
                    </a:lnTo>
                    <a:cubicBezTo>
                      <a:pt x="803" y="7043"/>
                      <a:pt x="1683" y="7091"/>
                      <a:pt x="2868" y="7091"/>
                    </a:cubicBezTo>
                    <a:cubicBezTo>
                      <a:pt x="5303" y="7091"/>
                      <a:pt x="9024" y="6887"/>
                      <a:pt x="9024" y="5639"/>
                    </a:cubicBezTo>
                    <a:cubicBezTo>
                      <a:pt x="9024" y="2992"/>
                      <a:pt x="5585" y="1"/>
                      <a:pt x="1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3"/>
              <p:cNvSpPr/>
              <p:nvPr/>
            </p:nvSpPr>
            <p:spPr>
              <a:xfrm>
                <a:off x="1929063" y="1480709"/>
                <a:ext cx="52993" cy="41636"/>
              </a:xfrm>
              <a:custGeom>
                <a:avLst/>
                <a:gdLst/>
                <a:ahLst/>
                <a:cxnLst/>
                <a:rect l="l" t="t" r="r" b="b"/>
                <a:pathLst>
                  <a:path w="9024" h="7090" extrusionOk="0">
                    <a:moveTo>
                      <a:pt x="1713" y="0"/>
                    </a:moveTo>
                    <a:cubicBezTo>
                      <a:pt x="1149" y="0"/>
                      <a:pt x="575" y="64"/>
                      <a:pt x="1" y="205"/>
                    </a:cubicBezTo>
                    <a:lnTo>
                      <a:pt x="803" y="7047"/>
                    </a:lnTo>
                    <a:cubicBezTo>
                      <a:pt x="803" y="7047"/>
                      <a:pt x="1633" y="7090"/>
                      <a:pt x="2766" y="7090"/>
                    </a:cubicBezTo>
                    <a:cubicBezTo>
                      <a:pt x="5197" y="7090"/>
                      <a:pt x="9024" y="6892"/>
                      <a:pt x="9024" y="5643"/>
                    </a:cubicBezTo>
                    <a:cubicBezTo>
                      <a:pt x="9024" y="5593"/>
                      <a:pt x="9024" y="5543"/>
                      <a:pt x="9024" y="5493"/>
                    </a:cubicBezTo>
                    <a:cubicBezTo>
                      <a:pt x="8472" y="5192"/>
                      <a:pt x="7921" y="4866"/>
                      <a:pt x="7369" y="4541"/>
                    </a:cubicBezTo>
                    <a:cubicBezTo>
                      <a:pt x="6643" y="4190"/>
                      <a:pt x="5715" y="3814"/>
                      <a:pt x="5114" y="3287"/>
                    </a:cubicBezTo>
                    <a:cubicBezTo>
                      <a:pt x="4312" y="2686"/>
                      <a:pt x="3911" y="1408"/>
                      <a:pt x="3585" y="230"/>
                    </a:cubicBezTo>
                    <a:cubicBezTo>
                      <a:pt x="2984" y="83"/>
                      <a:pt x="2356" y="0"/>
                      <a:pt x="171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3"/>
              <p:cNvSpPr/>
              <p:nvPr/>
            </p:nvSpPr>
            <p:spPr>
              <a:xfrm>
                <a:off x="1692695" y="1374799"/>
                <a:ext cx="76243" cy="140823"/>
              </a:xfrm>
              <a:custGeom>
                <a:avLst/>
                <a:gdLst/>
                <a:ahLst/>
                <a:cxnLst/>
                <a:rect l="l" t="t" r="r" b="b"/>
                <a:pathLst>
                  <a:path w="12983" h="23980" extrusionOk="0">
                    <a:moveTo>
                      <a:pt x="4661" y="1"/>
                    </a:moveTo>
                    <a:cubicBezTo>
                      <a:pt x="4033" y="1"/>
                      <a:pt x="3395" y="98"/>
                      <a:pt x="2757" y="320"/>
                    </a:cubicBezTo>
                    <a:cubicBezTo>
                      <a:pt x="1905" y="621"/>
                      <a:pt x="0" y="12701"/>
                      <a:pt x="10501" y="23979"/>
                    </a:cubicBezTo>
                    <a:lnTo>
                      <a:pt x="12983" y="4781"/>
                    </a:lnTo>
                    <a:cubicBezTo>
                      <a:pt x="12983" y="4781"/>
                      <a:pt x="9066" y="1"/>
                      <a:pt x="4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3"/>
              <p:cNvSpPr/>
              <p:nvPr/>
            </p:nvSpPr>
            <p:spPr>
              <a:xfrm>
                <a:off x="1692695" y="1376525"/>
                <a:ext cx="62554" cy="139096"/>
              </a:xfrm>
              <a:custGeom>
                <a:avLst/>
                <a:gdLst/>
                <a:ahLst/>
                <a:cxnLst/>
                <a:rect l="l" t="t" r="r" b="b"/>
                <a:pathLst>
                  <a:path w="10652" h="23686" extrusionOk="0">
                    <a:moveTo>
                      <a:pt x="2857" y="1"/>
                    </a:moveTo>
                    <a:cubicBezTo>
                      <a:pt x="2832" y="1"/>
                      <a:pt x="2807" y="1"/>
                      <a:pt x="2757" y="26"/>
                    </a:cubicBezTo>
                    <a:cubicBezTo>
                      <a:pt x="1905" y="327"/>
                      <a:pt x="0" y="12407"/>
                      <a:pt x="10501" y="23685"/>
                    </a:cubicBezTo>
                    <a:lnTo>
                      <a:pt x="10652" y="22582"/>
                    </a:lnTo>
                    <a:cubicBezTo>
                      <a:pt x="8221" y="18272"/>
                      <a:pt x="3183" y="8347"/>
                      <a:pt x="285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3"/>
              <p:cNvSpPr/>
              <p:nvPr/>
            </p:nvSpPr>
            <p:spPr>
              <a:xfrm>
                <a:off x="1706084" y="1480733"/>
                <a:ext cx="52993" cy="41648"/>
              </a:xfrm>
              <a:custGeom>
                <a:avLst/>
                <a:gdLst/>
                <a:ahLst/>
                <a:cxnLst/>
                <a:rect l="l" t="t" r="r" b="b"/>
                <a:pathLst>
                  <a:path w="9024" h="7092" extrusionOk="0">
                    <a:moveTo>
                      <a:pt x="7314" y="1"/>
                    </a:moveTo>
                    <a:cubicBezTo>
                      <a:pt x="3439" y="1"/>
                      <a:pt x="1" y="2992"/>
                      <a:pt x="1" y="5639"/>
                    </a:cubicBezTo>
                    <a:cubicBezTo>
                      <a:pt x="1" y="6887"/>
                      <a:pt x="3721" y="7091"/>
                      <a:pt x="6156" y="7091"/>
                    </a:cubicBezTo>
                    <a:cubicBezTo>
                      <a:pt x="7341" y="7091"/>
                      <a:pt x="8221" y="7043"/>
                      <a:pt x="8221" y="7043"/>
                    </a:cubicBezTo>
                    <a:lnTo>
                      <a:pt x="9023" y="201"/>
                    </a:lnTo>
                    <a:cubicBezTo>
                      <a:pt x="8451" y="64"/>
                      <a:pt x="7878" y="1"/>
                      <a:pt x="7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63"/>
              <p:cNvSpPr/>
              <p:nvPr/>
            </p:nvSpPr>
            <p:spPr>
              <a:xfrm>
                <a:off x="1728458" y="1480762"/>
                <a:ext cx="30619" cy="41624"/>
              </a:xfrm>
              <a:custGeom>
                <a:avLst/>
                <a:gdLst/>
                <a:ahLst/>
                <a:cxnLst/>
                <a:rect l="l" t="t" r="r" b="b"/>
                <a:pathLst>
                  <a:path w="5214" h="7088" extrusionOk="0">
                    <a:moveTo>
                      <a:pt x="3507" y="1"/>
                    </a:moveTo>
                    <a:cubicBezTo>
                      <a:pt x="2260" y="1"/>
                      <a:pt x="1053" y="305"/>
                      <a:pt x="0" y="822"/>
                    </a:cubicBezTo>
                    <a:cubicBezTo>
                      <a:pt x="176" y="822"/>
                      <a:pt x="326" y="797"/>
                      <a:pt x="502" y="797"/>
                    </a:cubicBezTo>
                    <a:cubicBezTo>
                      <a:pt x="616" y="797"/>
                      <a:pt x="738" y="797"/>
                      <a:pt x="864" y="797"/>
                    </a:cubicBezTo>
                    <a:cubicBezTo>
                      <a:pt x="1845" y="797"/>
                      <a:pt x="3136" y="836"/>
                      <a:pt x="3935" y="1524"/>
                    </a:cubicBezTo>
                    <a:cubicBezTo>
                      <a:pt x="3208" y="3078"/>
                      <a:pt x="2482" y="5133"/>
                      <a:pt x="2457" y="7088"/>
                    </a:cubicBezTo>
                    <a:cubicBezTo>
                      <a:pt x="3584" y="7088"/>
                      <a:pt x="4411" y="7038"/>
                      <a:pt x="4411" y="7038"/>
                    </a:cubicBezTo>
                    <a:lnTo>
                      <a:pt x="5213" y="196"/>
                    </a:lnTo>
                    <a:cubicBezTo>
                      <a:pt x="4643" y="63"/>
                      <a:pt x="4071" y="1"/>
                      <a:pt x="350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63"/>
              <p:cNvSpPr/>
              <p:nvPr/>
            </p:nvSpPr>
            <p:spPr>
              <a:xfrm>
                <a:off x="1730519" y="1491914"/>
                <a:ext cx="13248" cy="30326"/>
              </a:xfrm>
              <a:custGeom>
                <a:avLst/>
                <a:gdLst/>
                <a:ahLst/>
                <a:cxnLst/>
                <a:rect l="l" t="t" r="r" b="b"/>
                <a:pathLst>
                  <a:path w="2256" h="5164" extrusionOk="0">
                    <a:moveTo>
                      <a:pt x="2206" y="1"/>
                    </a:moveTo>
                    <a:cubicBezTo>
                      <a:pt x="1128" y="653"/>
                      <a:pt x="627" y="1655"/>
                      <a:pt x="326" y="2858"/>
                    </a:cubicBezTo>
                    <a:cubicBezTo>
                      <a:pt x="151" y="3485"/>
                      <a:pt x="0" y="4337"/>
                      <a:pt x="0" y="5139"/>
                    </a:cubicBezTo>
                    <a:cubicBezTo>
                      <a:pt x="301" y="5139"/>
                      <a:pt x="577" y="5164"/>
                      <a:pt x="852" y="5164"/>
                    </a:cubicBezTo>
                    <a:cubicBezTo>
                      <a:pt x="802" y="4638"/>
                      <a:pt x="752" y="4111"/>
                      <a:pt x="802" y="3585"/>
                    </a:cubicBezTo>
                    <a:cubicBezTo>
                      <a:pt x="877" y="2332"/>
                      <a:pt x="1303" y="928"/>
                      <a:pt x="2231" y="51"/>
                    </a:cubicBezTo>
                    <a:cubicBezTo>
                      <a:pt x="2256" y="26"/>
                      <a:pt x="2231" y="1"/>
                      <a:pt x="2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3"/>
              <p:cNvSpPr/>
              <p:nvPr/>
            </p:nvSpPr>
            <p:spPr>
              <a:xfrm>
                <a:off x="1709766" y="1492613"/>
                <a:ext cx="19109" cy="27571"/>
              </a:xfrm>
              <a:custGeom>
                <a:avLst/>
                <a:gdLst/>
                <a:ahLst/>
                <a:cxnLst/>
                <a:rect l="l" t="t" r="r" b="b"/>
                <a:pathLst>
                  <a:path w="3254" h="4695" extrusionOk="0">
                    <a:moveTo>
                      <a:pt x="3222" y="0"/>
                    </a:moveTo>
                    <a:cubicBezTo>
                      <a:pt x="3218" y="0"/>
                      <a:pt x="3213" y="2"/>
                      <a:pt x="3208" y="7"/>
                    </a:cubicBezTo>
                    <a:cubicBezTo>
                      <a:pt x="1479" y="408"/>
                      <a:pt x="0" y="2589"/>
                      <a:pt x="251" y="4468"/>
                    </a:cubicBezTo>
                    <a:cubicBezTo>
                      <a:pt x="477" y="4569"/>
                      <a:pt x="727" y="4644"/>
                      <a:pt x="1003" y="4694"/>
                    </a:cubicBezTo>
                    <a:cubicBezTo>
                      <a:pt x="903" y="2864"/>
                      <a:pt x="1329" y="884"/>
                      <a:pt x="3233" y="57"/>
                    </a:cubicBezTo>
                    <a:cubicBezTo>
                      <a:pt x="3254" y="37"/>
                      <a:pt x="3241" y="0"/>
                      <a:pt x="3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63"/>
              <p:cNvSpPr/>
              <p:nvPr/>
            </p:nvSpPr>
            <p:spPr>
              <a:xfrm>
                <a:off x="1768932" y="1286735"/>
                <a:ext cx="164847" cy="235652"/>
              </a:xfrm>
              <a:custGeom>
                <a:avLst/>
                <a:gdLst/>
                <a:ahLst/>
                <a:cxnLst/>
                <a:rect l="l" t="t" r="r" b="b"/>
                <a:pathLst>
                  <a:path w="28071" h="40128" extrusionOk="0">
                    <a:moveTo>
                      <a:pt x="13936" y="1"/>
                    </a:moveTo>
                    <a:cubicBezTo>
                      <a:pt x="11582" y="1"/>
                      <a:pt x="9176" y="767"/>
                      <a:pt x="7369" y="2584"/>
                    </a:cubicBezTo>
                    <a:cubicBezTo>
                      <a:pt x="2732" y="7221"/>
                      <a:pt x="1" y="40128"/>
                      <a:pt x="1" y="40128"/>
                    </a:cubicBezTo>
                    <a:lnTo>
                      <a:pt x="28071" y="40078"/>
                    </a:lnTo>
                    <a:cubicBezTo>
                      <a:pt x="28071" y="40078"/>
                      <a:pt x="23685" y="8900"/>
                      <a:pt x="22131" y="4539"/>
                    </a:cubicBezTo>
                    <a:cubicBezTo>
                      <a:pt x="21183" y="1878"/>
                      <a:pt x="17622" y="1"/>
                      <a:pt x="1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63"/>
              <p:cNvSpPr/>
              <p:nvPr/>
            </p:nvSpPr>
            <p:spPr>
              <a:xfrm>
                <a:off x="1798664" y="1371857"/>
                <a:ext cx="102293" cy="150530"/>
              </a:xfrm>
              <a:custGeom>
                <a:avLst/>
                <a:gdLst/>
                <a:ahLst/>
                <a:cxnLst/>
                <a:rect l="l" t="t" r="r" b="b"/>
                <a:pathLst>
                  <a:path w="17419" h="25633" extrusionOk="0">
                    <a:moveTo>
                      <a:pt x="11512" y="1"/>
                    </a:moveTo>
                    <a:cubicBezTo>
                      <a:pt x="10949" y="1"/>
                      <a:pt x="10393" y="175"/>
                      <a:pt x="9875" y="495"/>
                    </a:cubicBezTo>
                    <a:cubicBezTo>
                      <a:pt x="7644" y="1873"/>
                      <a:pt x="2256" y="6911"/>
                      <a:pt x="978" y="11498"/>
                    </a:cubicBezTo>
                    <a:cubicBezTo>
                      <a:pt x="101" y="14706"/>
                      <a:pt x="0" y="21698"/>
                      <a:pt x="50" y="25633"/>
                    </a:cubicBezTo>
                    <a:lnTo>
                      <a:pt x="16015" y="25608"/>
                    </a:lnTo>
                    <a:cubicBezTo>
                      <a:pt x="17419" y="19367"/>
                      <a:pt x="17269" y="11498"/>
                      <a:pt x="16291" y="6736"/>
                    </a:cubicBezTo>
                    <a:cubicBezTo>
                      <a:pt x="15329" y="1905"/>
                      <a:pt x="13377" y="1"/>
                      <a:pt x="11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3"/>
              <p:cNvSpPr/>
              <p:nvPr/>
            </p:nvSpPr>
            <p:spPr>
              <a:xfrm>
                <a:off x="1866010" y="1293018"/>
                <a:ext cx="80136" cy="229368"/>
              </a:xfrm>
              <a:custGeom>
                <a:avLst/>
                <a:gdLst/>
                <a:ahLst/>
                <a:cxnLst/>
                <a:rect l="l" t="t" r="r" b="b"/>
                <a:pathLst>
                  <a:path w="13646" h="39058" extrusionOk="0">
                    <a:moveTo>
                      <a:pt x="1976" y="1"/>
                    </a:moveTo>
                    <a:cubicBezTo>
                      <a:pt x="0" y="1"/>
                      <a:pt x="2342" y="11664"/>
                      <a:pt x="2342" y="11664"/>
                    </a:cubicBezTo>
                    <a:cubicBezTo>
                      <a:pt x="2342" y="11664"/>
                      <a:pt x="5725" y="24522"/>
                      <a:pt x="3796" y="36050"/>
                    </a:cubicBezTo>
                    <a:lnTo>
                      <a:pt x="13044" y="39058"/>
                    </a:lnTo>
                    <a:cubicBezTo>
                      <a:pt x="13044" y="39058"/>
                      <a:pt x="13645" y="28933"/>
                      <a:pt x="11540" y="16928"/>
                    </a:cubicBezTo>
                    <a:cubicBezTo>
                      <a:pt x="9460" y="4948"/>
                      <a:pt x="4923" y="1514"/>
                      <a:pt x="2342" y="110"/>
                    </a:cubicBezTo>
                    <a:cubicBezTo>
                      <a:pt x="2206" y="36"/>
                      <a:pt x="2084"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63"/>
              <p:cNvSpPr/>
              <p:nvPr/>
            </p:nvSpPr>
            <p:spPr>
              <a:xfrm>
                <a:off x="1881085" y="1367106"/>
                <a:ext cx="23555" cy="140711"/>
              </a:xfrm>
              <a:custGeom>
                <a:avLst/>
                <a:gdLst/>
                <a:ahLst/>
                <a:cxnLst/>
                <a:rect l="l" t="t" r="r" b="b"/>
                <a:pathLst>
                  <a:path w="4011" h="23961" extrusionOk="0">
                    <a:moveTo>
                      <a:pt x="0" y="1"/>
                    </a:moveTo>
                    <a:lnTo>
                      <a:pt x="0" y="1"/>
                    </a:lnTo>
                    <a:cubicBezTo>
                      <a:pt x="702" y="3134"/>
                      <a:pt x="2858" y="13760"/>
                      <a:pt x="1229" y="23434"/>
                    </a:cubicBezTo>
                    <a:lnTo>
                      <a:pt x="2858" y="23961"/>
                    </a:lnTo>
                    <a:cubicBezTo>
                      <a:pt x="2858" y="23961"/>
                      <a:pt x="4011" y="7494"/>
                      <a:pt x="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63"/>
              <p:cNvSpPr/>
              <p:nvPr/>
            </p:nvSpPr>
            <p:spPr>
              <a:xfrm>
                <a:off x="1854312" y="1487756"/>
                <a:ext cx="97718" cy="45964"/>
              </a:xfrm>
              <a:custGeom>
                <a:avLst/>
                <a:gdLst/>
                <a:ahLst/>
                <a:cxnLst/>
                <a:rect l="l" t="t" r="r" b="b"/>
                <a:pathLst>
                  <a:path w="16640" h="7827" extrusionOk="0">
                    <a:moveTo>
                      <a:pt x="7102" y="1"/>
                    </a:moveTo>
                    <a:cubicBezTo>
                      <a:pt x="1507" y="1"/>
                      <a:pt x="0" y="4651"/>
                      <a:pt x="48" y="5872"/>
                    </a:cubicBezTo>
                    <a:cubicBezTo>
                      <a:pt x="123" y="7100"/>
                      <a:pt x="3582" y="7827"/>
                      <a:pt x="8118" y="7827"/>
                    </a:cubicBezTo>
                    <a:cubicBezTo>
                      <a:pt x="12655" y="7827"/>
                      <a:pt x="16389" y="7050"/>
                      <a:pt x="16514" y="5872"/>
                    </a:cubicBezTo>
                    <a:cubicBezTo>
                      <a:pt x="16640" y="4694"/>
                      <a:pt x="14184" y="483"/>
                      <a:pt x="7918" y="32"/>
                    </a:cubicBezTo>
                    <a:cubicBezTo>
                      <a:pt x="7637" y="11"/>
                      <a:pt x="7365" y="1"/>
                      <a:pt x="7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3"/>
              <p:cNvSpPr/>
              <p:nvPr/>
            </p:nvSpPr>
            <p:spPr>
              <a:xfrm>
                <a:off x="1854312" y="1487756"/>
                <a:ext cx="69166" cy="40667"/>
              </a:xfrm>
              <a:custGeom>
                <a:avLst/>
                <a:gdLst/>
                <a:ahLst/>
                <a:cxnLst/>
                <a:rect l="l" t="t" r="r" b="b"/>
                <a:pathLst>
                  <a:path w="11778" h="6925" extrusionOk="0">
                    <a:moveTo>
                      <a:pt x="7102" y="1"/>
                    </a:moveTo>
                    <a:cubicBezTo>
                      <a:pt x="1507" y="1"/>
                      <a:pt x="0" y="4651"/>
                      <a:pt x="48" y="5872"/>
                    </a:cubicBezTo>
                    <a:cubicBezTo>
                      <a:pt x="73" y="6273"/>
                      <a:pt x="499" y="6624"/>
                      <a:pt x="1176" y="6925"/>
                    </a:cubicBezTo>
                    <a:cubicBezTo>
                      <a:pt x="2028" y="5646"/>
                      <a:pt x="3056" y="4519"/>
                      <a:pt x="4384" y="3691"/>
                    </a:cubicBezTo>
                    <a:cubicBezTo>
                      <a:pt x="6539" y="2338"/>
                      <a:pt x="9146" y="1361"/>
                      <a:pt x="11778" y="909"/>
                    </a:cubicBezTo>
                    <a:cubicBezTo>
                      <a:pt x="10700" y="458"/>
                      <a:pt x="9422" y="133"/>
                      <a:pt x="7918" y="32"/>
                    </a:cubicBezTo>
                    <a:cubicBezTo>
                      <a:pt x="7637" y="11"/>
                      <a:pt x="7365" y="1"/>
                      <a:pt x="7102"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63"/>
              <p:cNvSpPr/>
              <p:nvPr/>
            </p:nvSpPr>
            <p:spPr>
              <a:xfrm>
                <a:off x="1877109" y="1493823"/>
                <a:ext cx="11780" cy="39164"/>
              </a:xfrm>
              <a:custGeom>
                <a:avLst/>
                <a:gdLst/>
                <a:ahLst/>
                <a:cxnLst/>
                <a:rect l="l" t="t" r="r" b="b"/>
                <a:pathLst>
                  <a:path w="2006" h="6669" extrusionOk="0">
                    <a:moveTo>
                      <a:pt x="1921" y="1"/>
                    </a:moveTo>
                    <a:cubicBezTo>
                      <a:pt x="1897" y="1"/>
                      <a:pt x="1873" y="9"/>
                      <a:pt x="1855" y="27"/>
                    </a:cubicBezTo>
                    <a:cubicBezTo>
                      <a:pt x="753" y="1907"/>
                      <a:pt x="1" y="4288"/>
                      <a:pt x="201" y="6543"/>
                    </a:cubicBezTo>
                    <a:cubicBezTo>
                      <a:pt x="527" y="6593"/>
                      <a:pt x="853" y="6643"/>
                      <a:pt x="1204" y="6668"/>
                    </a:cubicBezTo>
                    <a:cubicBezTo>
                      <a:pt x="1179" y="5866"/>
                      <a:pt x="1154" y="5090"/>
                      <a:pt x="1204" y="4288"/>
                    </a:cubicBezTo>
                    <a:cubicBezTo>
                      <a:pt x="1279" y="2834"/>
                      <a:pt x="1906" y="1506"/>
                      <a:pt x="2006" y="77"/>
                    </a:cubicBezTo>
                    <a:cubicBezTo>
                      <a:pt x="2006" y="28"/>
                      <a:pt x="1964" y="1"/>
                      <a:pt x="1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63"/>
              <p:cNvSpPr/>
              <p:nvPr/>
            </p:nvSpPr>
            <p:spPr>
              <a:xfrm>
                <a:off x="1902237" y="1494251"/>
                <a:ext cx="13736" cy="39175"/>
              </a:xfrm>
              <a:custGeom>
                <a:avLst/>
                <a:gdLst/>
                <a:ahLst/>
                <a:cxnLst/>
                <a:rect l="l" t="t" r="r" b="b"/>
                <a:pathLst>
                  <a:path w="2339" h="6671" extrusionOk="0">
                    <a:moveTo>
                      <a:pt x="126" y="1"/>
                    </a:moveTo>
                    <a:cubicBezTo>
                      <a:pt x="59" y="1"/>
                      <a:pt x="1" y="50"/>
                      <a:pt x="33" y="129"/>
                    </a:cubicBezTo>
                    <a:cubicBezTo>
                      <a:pt x="434" y="1508"/>
                      <a:pt x="1010" y="2736"/>
                      <a:pt x="1286" y="4164"/>
                    </a:cubicBezTo>
                    <a:cubicBezTo>
                      <a:pt x="1436" y="5017"/>
                      <a:pt x="1486" y="5844"/>
                      <a:pt x="1486" y="6671"/>
                    </a:cubicBezTo>
                    <a:cubicBezTo>
                      <a:pt x="1762" y="6671"/>
                      <a:pt x="2013" y="6646"/>
                      <a:pt x="2288" y="6646"/>
                    </a:cubicBezTo>
                    <a:cubicBezTo>
                      <a:pt x="2338" y="4340"/>
                      <a:pt x="1386" y="1959"/>
                      <a:pt x="233" y="54"/>
                    </a:cubicBezTo>
                    <a:cubicBezTo>
                      <a:pt x="205" y="17"/>
                      <a:pt x="164" y="1"/>
                      <a:pt x="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63"/>
              <p:cNvSpPr/>
              <p:nvPr/>
            </p:nvSpPr>
            <p:spPr>
              <a:xfrm>
                <a:off x="1753035" y="1293018"/>
                <a:ext cx="80136" cy="229368"/>
              </a:xfrm>
              <a:custGeom>
                <a:avLst/>
                <a:gdLst/>
                <a:ahLst/>
                <a:cxnLst/>
                <a:rect l="l" t="t" r="r" b="b"/>
                <a:pathLst>
                  <a:path w="13646" h="39058" extrusionOk="0">
                    <a:moveTo>
                      <a:pt x="11671" y="1"/>
                    </a:moveTo>
                    <a:cubicBezTo>
                      <a:pt x="11562" y="1"/>
                      <a:pt x="11440" y="36"/>
                      <a:pt x="11304" y="110"/>
                    </a:cubicBezTo>
                    <a:cubicBezTo>
                      <a:pt x="8698" y="1514"/>
                      <a:pt x="4186" y="4948"/>
                      <a:pt x="2081" y="16928"/>
                    </a:cubicBezTo>
                    <a:cubicBezTo>
                      <a:pt x="1" y="28933"/>
                      <a:pt x="577" y="39058"/>
                      <a:pt x="577" y="39058"/>
                    </a:cubicBezTo>
                    <a:lnTo>
                      <a:pt x="9851" y="36050"/>
                    </a:lnTo>
                    <a:cubicBezTo>
                      <a:pt x="7921" y="24522"/>
                      <a:pt x="11304" y="11664"/>
                      <a:pt x="11304" y="11664"/>
                    </a:cubicBezTo>
                    <a:cubicBezTo>
                      <a:pt x="11304" y="11664"/>
                      <a:pt x="13646" y="1"/>
                      <a:pt x="11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63"/>
              <p:cNvSpPr/>
              <p:nvPr/>
            </p:nvSpPr>
            <p:spPr>
              <a:xfrm>
                <a:off x="1801312" y="1341725"/>
                <a:ext cx="21640" cy="152209"/>
              </a:xfrm>
              <a:custGeom>
                <a:avLst/>
                <a:gdLst/>
                <a:ahLst/>
                <a:cxnLst/>
                <a:rect l="l" t="t" r="r" b="b"/>
                <a:pathLst>
                  <a:path w="3685" h="25919" extrusionOk="0">
                    <a:moveTo>
                      <a:pt x="3666" y="1"/>
                    </a:moveTo>
                    <a:cubicBezTo>
                      <a:pt x="3662" y="1"/>
                      <a:pt x="3660" y="4"/>
                      <a:pt x="3660" y="12"/>
                    </a:cubicBezTo>
                    <a:cubicBezTo>
                      <a:pt x="2707" y="3922"/>
                      <a:pt x="1805" y="7781"/>
                      <a:pt x="1279" y="11791"/>
                    </a:cubicBezTo>
                    <a:cubicBezTo>
                      <a:pt x="677" y="16328"/>
                      <a:pt x="0" y="21315"/>
                      <a:pt x="1178" y="25802"/>
                    </a:cubicBezTo>
                    <a:cubicBezTo>
                      <a:pt x="1201" y="25881"/>
                      <a:pt x="1274" y="25919"/>
                      <a:pt x="1346" y="25919"/>
                    </a:cubicBezTo>
                    <a:cubicBezTo>
                      <a:pt x="1433" y="25919"/>
                      <a:pt x="1518" y="25862"/>
                      <a:pt x="1504" y="25751"/>
                    </a:cubicBezTo>
                    <a:cubicBezTo>
                      <a:pt x="677" y="17180"/>
                      <a:pt x="2181" y="8458"/>
                      <a:pt x="3685" y="12"/>
                    </a:cubicBezTo>
                    <a:cubicBezTo>
                      <a:pt x="3685" y="12"/>
                      <a:pt x="3674" y="1"/>
                      <a:pt x="366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3"/>
              <p:cNvSpPr/>
              <p:nvPr/>
            </p:nvSpPr>
            <p:spPr>
              <a:xfrm>
                <a:off x="1753035" y="1311470"/>
                <a:ext cx="44602" cy="210917"/>
              </a:xfrm>
              <a:custGeom>
                <a:avLst/>
                <a:gdLst/>
                <a:ahLst/>
                <a:cxnLst/>
                <a:rect l="l" t="t" r="r" b="b"/>
                <a:pathLst>
                  <a:path w="7595" h="35916" extrusionOk="0">
                    <a:moveTo>
                      <a:pt x="7595" y="1"/>
                    </a:moveTo>
                    <a:lnTo>
                      <a:pt x="7595" y="1"/>
                    </a:lnTo>
                    <a:cubicBezTo>
                      <a:pt x="5515" y="2432"/>
                      <a:pt x="3359" y="6542"/>
                      <a:pt x="2081" y="13786"/>
                    </a:cubicBezTo>
                    <a:cubicBezTo>
                      <a:pt x="1" y="25791"/>
                      <a:pt x="577" y="35916"/>
                      <a:pt x="577" y="35916"/>
                    </a:cubicBezTo>
                    <a:lnTo>
                      <a:pt x="2708" y="35214"/>
                    </a:lnTo>
                    <a:cubicBezTo>
                      <a:pt x="2131" y="29274"/>
                      <a:pt x="1981" y="23234"/>
                      <a:pt x="2858" y="17369"/>
                    </a:cubicBezTo>
                    <a:cubicBezTo>
                      <a:pt x="3685" y="11555"/>
                      <a:pt x="4637" y="5114"/>
                      <a:pt x="759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3"/>
              <p:cNvSpPr/>
              <p:nvPr/>
            </p:nvSpPr>
            <p:spPr>
              <a:xfrm>
                <a:off x="1747004" y="1487756"/>
                <a:ext cx="97859" cy="45964"/>
              </a:xfrm>
              <a:custGeom>
                <a:avLst/>
                <a:gdLst/>
                <a:ahLst/>
                <a:cxnLst/>
                <a:rect l="l" t="t" r="r" b="b"/>
                <a:pathLst>
                  <a:path w="16664" h="7827" extrusionOk="0">
                    <a:moveTo>
                      <a:pt x="9560" y="1"/>
                    </a:moveTo>
                    <a:cubicBezTo>
                      <a:pt x="9298" y="1"/>
                      <a:pt x="9027" y="11"/>
                      <a:pt x="8747" y="32"/>
                    </a:cubicBezTo>
                    <a:cubicBezTo>
                      <a:pt x="2481" y="483"/>
                      <a:pt x="0" y="4694"/>
                      <a:pt x="151" y="5872"/>
                    </a:cubicBezTo>
                    <a:cubicBezTo>
                      <a:pt x="276" y="7050"/>
                      <a:pt x="4010" y="7827"/>
                      <a:pt x="8547" y="7827"/>
                    </a:cubicBezTo>
                    <a:cubicBezTo>
                      <a:pt x="13058" y="7827"/>
                      <a:pt x="16542" y="7100"/>
                      <a:pt x="16592" y="5872"/>
                    </a:cubicBezTo>
                    <a:cubicBezTo>
                      <a:pt x="16664" y="4651"/>
                      <a:pt x="15135" y="1"/>
                      <a:pt x="9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63"/>
              <p:cNvSpPr/>
              <p:nvPr/>
            </p:nvSpPr>
            <p:spPr>
              <a:xfrm>
                <a:off x="1747004" y="1487727"/>
                <a:ext cx="76389" cy="41577"/>
              </a:xfrm>
              <a:custGeom>
                <a:avLst/>
                <a:gdLst/>
                <a:ahLst/>
                <a:cxnLst/>
                <a:rect l="l" t="t" r="r" b="b"/>
                <a:pathLst>
                  <a:path w="13008" h="7080" extrusionOk="0">
                    <a:moveTo>
                      <a:pt x="9591" y="0"/>
                    </a:moveTo>
                    <a:cubicBezTo>
                      <a:pt x="9319" y="0"/>
                      <a:pt x="9038" y="12"/>
                      <a:pt x="8747" y="37"/>
                    </a:cubicBezTo>
                    <a:cubicBezTo>
                      <a:pt x="2481" y="488"/>
                      <a:pt x="0" y="4699"/>
                      <a:pt x="151" y="5877"/>
                    </a:cubicBezTo>
                    <a:cubicBezTo>
                      <a:pt x="201" y="6353"/>
                      <a:pt x="827" y="6754"/>
                      <a:pt x="1855" y="7080"/>
                    </a:cubicBezTo>
                    <a:cubicBezTo>
                      <a:pt x="3108" y="5551"/>
                      <a:pt x="4737" y="4273"/>
                      <a:pt x="6266" y="3346"/>
                    </a:cubicBezTo>
                    <a:cubicBezTo>
                      <a:pt x="8171" y="2193"/>
                      <a:pt x="10602" y="1140"/>
                      <a:pt x="13008" y="739"/>
                    </a:cubicBezTo>
                    <a:cubicBezTo>
                      <a:pt x="12088" y="300"/>
                      <a:pt x="10959" y="0"/>
                      <a:pt x="9591"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63"/>
              <p:cNvSpPr/>
              <p:nvPr/>
            </p:nvSpPr>
            <p:spPr>
              <a:xfrm>
                <a:off x="1773641" y="1500359"/>
                <a:ext cx="12779" cy="32481"/>
              </a:xfrm>
              <a:custGeom>
                <a:avLst/>
                <a:gdLst/>
                <a:ahLst/>
                <a:cxnLst/>
                <a:rect l="l" t="t" r="r" b="b"/>
                <a:pathLst>
                  <a:path w="2176" h="5531" extrusionOk="0">
                    <a:moveTo>
                      <a:pt x="2093" y="0"/>
                    </a:moveTo>
                    <a:cubicBezTo>
                      <a:pt x="2080" y="0"/>
                      <a:pt x="2067" y="5"/>
                      <a:pt x="2056" y="17"/>
                    </a:cubicBezTo>
                    <a:cubicBezTo>
                      <a:pt x="702" y="1570"/>
                      <a:pt x="1" y="3475"/>
                      <a:pt x="76" y="5455"/>
                    </a:cubicBezTo>
                    <a:cubicBezTo>
                      <a:pt x="301" y="5480"/>
                      <a:pt x="552" y="5505"/>
                      <a:pt x="803" y="5530"/>
                    </a:cubicBezTo>
                    <a:cubicBezTo>
                      <a:pt x="828" y="3651"/>
                      <a:pt x="1179" y="1946"/>
                      <a:pt x="2156" y="92"/>
                    </a:cubicBezTo>
                    <a:cubicBezTo>
                      <a:pt x="2175" y="53"/>
                      <a:pt x="2135" y="0"/>
                      <a:pt x="20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3"/>
              <p:cNvSpPr/>
              <p:nvPr/>
            </p:nvSpPr>
            <p:spPr>
              <a:xfrm>
                <a:off x="1802974" y="1492296"/>
                <a:ext cx="14241" cy="40837"/>
              </a:xfrm>
              <a:custGeom>
                <a:avLst/>
                <a:gdLst/>
                <a:ahLst/>
                <a:cxnLst/>
                <a:rect l="l" t="t" r="r" b="b"/>
                <a:pathLst>
                  <a:path w="2425" h="6954" extrusionOk="0">
                    <a:moveTo>
                      <a:pt x="33" y="1"/>
                    </a:moveTo>
                    <a:cubicBezTo>
                      <a:pt x="20" y="1"/>
                      <a:pt x="0" y="18"/>
                      <a:pt x="18" y="36"/>
                    </a:cubicBezTo>
                    <a:cubicBezTo>
                      <a:pt x="1246" y="2342"/>
                      <a:pt x="1647" y="4522"/>
                      <a:pt x="1773" y="6954"/>
                    </a:cubicBezTo>
                    <a:cubicBezTo>
                      <a:pt x="1998" y="6928"/>
                      <a:pt x="2224" y="6903"/>
                      <a:pt x="2424" y="6878"/>
                    </a:cubicBezTo>
                    <a:cubicBezTo>
                      <a:pt x="2399" y="4397"/>
                      <a:pt x="1672" y="2116"/>
                      <a:pt x="43" y="11"/>
                    </a:cubicBezTo>
                    <a:cubicBezTo>
                      <a:pt x="43" y="4"/>
                      <a:pt x="39" y="1"/>
                      <a:pt x="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3"/>
              <p:cNvSpPr/>
              <p:nvPr/>
            </p:nvSpPr>
            <p:spPr>
              <a:xfrm>
                <a:off x="1783354" y="1286735"/>
                <a:ext cx="136888" cy="62061"/>
              </a:xfrm>
              <a:custGeom>
                <a:avLst/>
                <a:gdLst/>
                <a:ahLst/>
                <a:cxnLst/>
                <a:rect l="l" t="t" r="r" b="b"/>
                <a:pathLst>
                  <a:path w="23310" h="10568" extrusionOk="0">
                    <a:moveTo>
                      <a:pt x="11503" y="1"/>
                    </a:moveTo>
                    <a:cubicBezTo>
                      <a:pt x="9889" y="1"/>
                      <a:pt x="8248" y="362"/>
                      <a:pt x="6793" y="1180"/>
                    </a:cubicBezTo>
                    <a:cubicBezTo>
                      <a:pt x="6705" y="1105"/>
                      <a:pt x="6611" y="1068"/>
                      <a:pt x="6505" y="1068"/>
                    </a:cubicBezTo>
                    <a:cubicBezTo>
                      <a:pt x="6398" y="1068"/>
                      <a:pt x="6279" y="1105"/>
                      <a:pt x="6141" y="1180"/>
                    </a:cubicBezTo>
                    <a:cubicBezTo>
                      <a:pt x="4512" y="2058"/>
                      <a:pt x="2081" y="3762"/>
                      <a:pt x="1" y="7922"/>
                    </a:cubicBezTo>
                    <a:cubicBezTo>
                      <a:pt x="3785" y="9802"/>
                      <a:pt x="8597" y="10278"/>
                      <a:pt x="12632" y="10529"/>
                    </a:cubicBezTo>
                    <a:cubicBezTo>
                      <a:pt x="13249" y="10555"/>
                      <a:pt x="13866" y="10568"/>
                      <a:pt x="14483" y="10568"/>
                    </a:cubicBezTo>
                    <a:cubicBezTo>
                      <a:pt x="17448" y="10568"/>
                      <a:pt x="20404" y="10261"/>
                      <a:pt x="23309" y="9576"/>
                    </a:cubicBezTo>
                    <a:cubicBezTo>
                      <a:pt x="21455" y="5140"/>
                      <a:pt x="19199" y="2960"/>
                      <a:pt x="17444" y="1782"/>
                    </a:cubicBezTo>
                    <a:cubicBezTo>
                      <a:pt x="17119" y="1581"/>
                      <a:pt x="16768" y="1356"/>
                      <a:pt x="16417" y="1180"/>
                    </a:cubicBezTo>
                    <a:cubicBezTo>
                      <a:pt x="16392" y="1180"/>
                      <a:pt x="16392" y="1180"/>
                      <a:pt x="16392" y="1155"/>
                    </a:cubicBezTo>
                    <a:cubicBezTo>
                      <a:pt x="14971" y="425"/>
                      <a:pt x="13252" y="1"/>
                      <a:pt x="1150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3"/>
              <p:cNvSpPr/>
              <p:nvPr/>
            </p:nvSpPr>
            <p:spPr>
              <a:xfrm>
                <a:off x="1681361" y="1073070"/>
                <a:ext cx="319241" cy="269107"/>
              </a:xfrm>
              <a:custGeom>
                <a:avLst/>
                <a:gdLst/>
                <a:ahLst/>
                <a:cxnLst/>
                <a:rect l="l" t="t" r="r" b="b"/>
                <a:pathLst>
                  <a:path w="54362" h="45825" extrusionOk="0">
                    <a:moveTo>
                      <a:pt x="28917" y="0"/>
                    </a:moveTo>
                    <a:cubicBezTo>
                      <a:pt x="14867" y="0"/>
                      <a:pt x="1132" y="17639"/>
                      <a:pt x="677" y="25083"/>
                    </a:cubicBezTo>
                    <a:cubicBezTo>
                      <a:pt x="0" y="35885"/>
                      <a:pt x="16316" y="44858"/>
                      <a:pt x="25188" y="45735"/>
                    </a:cubicBezTo>
                    <a:cubicBezTo>
                      <a:pt x="25813" y="45794"/>
                      <a:pt x="26497" y="45824"/>
                      <a:pt x="27229" y="45824"/>
                    </a:cubicBezTo>
                    <a:cubicBezTo>
                      <a:pt x="36081" y="45824"/>
                      <a:pt x="51926" y="41426"/>
                      <a:pt x="53083" y="31148"/>
                    </a:cubicBezTo>
                    <a:cubicBezTo>
                      <a:pt x="54361" y="20020"/>
                      <a:pt x="45640" y="1925"/>
                      <a:pt x="30903" y="121"/>
                    </a:cubicBezTo>
                    <a:cubicBezTo>
                      <a:pt x="30241" y="39"/>
                      <a:pt x="29578" y="0"/>
                      <a:pt x="28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63"/>
              <p:cNvSpPr/>
              <p:nvPr/>
            </p:nvSpPr>
            <p:spPr>
              <a:xfrm>
                <a:off x="1683275" y="1073070"/>
                <a:ext cx="184126" cy="232375"/>
              </a:xfrm>
              <a:custGeom>
                <a:avLst/>
                <a:gdLst/>
                <a:ahLst/>
                <a:cxnLst/>
                <a:rect l="l" t="t" r="r" b="b"/>
                <a:pathLst>
                  <a:path w="31354" h="39570" extrusionOk="0">
                    <a:moveTo>
                      <a:pt x="28591" y="0"/>
                    </a:moveTo>
                    <a:cubicBezTo>
                      <a:pt x="14541" y="0"/>
                      <a:pt x="806" y="17639"/>
                      <a:pt x="351" y="25083"/>
                    </a:cubicBezTo>
                    <a:cubicBezTo>
                      <a:pt x="0" y="30697"/>
                      <a:pt x="4261" y="35835"/>
                      <a:pt x="9649" y="39569"/>
                    </a:cubicBezTo>
                    <a:cubicBezTo>
                      <a:pt x="7268" y="36712"/>
                      <a:pt x="4687" y="33579"/>
                      <a:pt x="3935" y="29895"/>
                    </a:cubicBezTo>
                    <a:cubicBezTo>
                      <a:pt x="3083" y="25660"/>
                      <a:pt x="4963" y="21424"/>
                      <a:pt x="7093" y="17890"/>
                    </a:cubicBezTo>
                    <a:cubicBezTo>
                      <a:pt x="9950" y="13103"/>
                      <a:pt x="13709" y="8642"/>
                      <a:pt x="18346" y="5384"/>
                    </a:cubicBezTo>
                    <a:cubicBezTo>
                      <a:pt x="22306" y="2652"/>
                      <a:pt x="26717" y="1248"/>
                      <a:pt x="31354" y="221"/>
                    </a:cubicBezTo>
                    <a:cubicBezTo>
                      <a:pt x="31103" y="196"/>
                      <a:pt x="30827" y="146"/>
                      <a:pt x="30577" y="121"/>
                    </a:cubicBezTo>
                    <a:cubicBezTo>
                      <a:pt x="29915" y="39"/>
                      <a:pt x="29252" y="0"/>
                      <a:pt x="28591"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63"/>
              <p:cNvSpPr/>
              <p:nvPr/>
            </p:nvSpPr>
            <p:spPr>
              <a:xfrm>
                <a:off x="1811172" y="1076717"/>
                <a:ext cx="25352" cy="84382"/>
              </a:xfrm>
              <a:custGeom>
                <a:avLst/>
                <a:gdLst/>
                <a:ahLst/>
                <a:cxnLst/>
                <a:rect l="l" t="t" r="r" b="b"/>
                <a:pathLst>
                  <a:path w="4317" h="14369" extrusionOk="0">
                    <a:moveTo>
                      <a:pt x="2106" y="1"/>
                    </a:moveTo>
                    <a:cubicBezTo>
                      <a:pt x="1956" y="51"/>
                      <a:pt x="1830" y="76"/>
                      <a:pt x="1680" y="126"/>
                    </a:cubicBezTo>
                    <a:cubicBezTo>
                      <a:pt x="1605" y="1780"/>
                      <a:pt x="1805" y="3459"/>
                      <a:pt x="2006" y="5114"/>
                    </a:cubicBezTo>
                    <a:cubicBezTo>
                      <a:pt x="2281" y="7394"/>
                      <a:pt x="2632" y="9650"/>
                      <a:pt x="3184" y="11881"/>
                    </a:cubicBezTo>
                    <a:cubicBezTo>
                      <a:pt x="1555" y="8171"/>
                      <a:pt x="928" y="4437"/>
                      <a:pt x="602" y="452"/>
                    </a:cubicBezTo>
                    <a:cubicBezTo>
                      <a:pt x="427" y="527"/>
                      <a:pt x="276" y="577"/>
                      <a:pt x="101" y="652"/>
                    </a:cubicBezTo>
                    <a:cubicBezTo>
                      <a:pt x="1" y="5339"/>
                      <a:pt x="427" y="10427"/>
                      <a:pt x="3534" y="13961"/>
                    </a:cubicBezTo>
                    <a:cubicBezTo>
                      <a:pt x="3610" y="14036"/>
                      <a:pt x="3685" y="14061"/>
                      <a:pt x="3735" y="14061"/>
                    </a:cubicBezTo>
                    <a:cubicBezTo>
                      <a:pt x="3760" y="14111"/>
                      <a:pt x="3760" y="14136"/>
                      <a:pt x="3785" y="14186"/>
                    </a:cubicBezTo>
                    <a:cubicBezTo>
                      <a:pt x="3824" y="14313"/>
                      <a:pt x="3917" y="14368"/>
                      <a:pt x="4012" y="14368"/>
                    </a:cubicBezTo>
                    <a:cubicBezTo>
                      <a:pt x="4161" y="14368"/>
                      <a:pt x="4317" y="14235"/>
                      <a:pt x="4286" y="14036"/>
                    </a:cubicBezTo>
                    <a:cubicBezTo>
                      <a:pt x="3785" y="11028"/>
                      <a:pt x="3083" y="8046"/>
                      <a:pt x="2607" y="5038"/>
                    </a:cubicBezTo>
                    <a:cubicBezTo>
                      <a:pt x="2331" y="3359"/>
                      <a:pt x="2181" y="1705"/>
                      <a:pt x="2106" y="26"/>
                    </a:cubicBezTo>
                    <a:cubicBezTo>
                      <a:pt x="2106" y="26"/>
                      <a:pt x="2106" y="26"/>
                      <a:pt x="2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63"/>
              <p:cNvSpPr/>
              <p:nvPr/>
            </p:nvSpPr>
            <p:spPr>
              <a:xfrm>
                <a:off x="1854887" y="1073774"/>
                <a:ext cx="10159" cy="87858"/>
              </a:xfrm>
              <a:custGeom>
                <a:avLst/>
                <a:gdLst/>
                <a:ahLst/>
                <a:cxnLst/>
                <a:rect l="l" t="t" r="r" b="b"/>
                <a:pathLst>
                  <a:path w="1730" h="14961" extrusionOk="0">
                    <a:moveTo>
                      <a:pt x="1329" y="1"/>
                    </a:moveTo>
                    <a:cubicBezTo>
                      <a:pt x="476" y="4888"/>
                      <a:pt x="0" y="9850"/>
                      <a:pt x="978" y="14788"/>
                    </a:cubicBezTo>
                    <a:cubicBezTo>
                      <a:pt x="999" y="14907"/>
                      <a:pt x="1092" y="14961"/>
                      <a:pt x="1189" y="14961"/>
                    </a:cubicBezTo>
                    <a:cubicBezTo>
                      <a:pt x="1317" y="14961"/>
                      <a:pt x="1454" y="14869"/>
                      <a:pt x="1454" y="14712"/>
                    </a:cubicBezTo>
                    <a:cubicBezTo>
                      <a:pt x="1128" y="9750"/>
                      <a:pt x="1278" y="4938"/>
                      <a:pt x="1730" y="51"/>
                    </a:cubicBezTo>
                    <a:cubicBezTo>
                      <a:pt x="1604" y="26"/>
                      <a:pt x="1479"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63"/>
              <p:cNvSpPr/>
              <p:nvPr/>
            </p:nvSpPr>
            <p:spPr>
              <a:xfrm>
                <a:off x="1873227" y="1091292"/>
                <a:ext cx="41566" cy="82514"/>
              </a:xfrm>
              <a:custGeom>
                <a:avLst/>
                <a:gdLst/>
                <a:ahLst/>
                <a:cxnLst/>
                <a:rect l="l" t="t" r="r" b="b"/>
                <a:pathLst>
                  <a:path w="7078" h="14051" extrusionOk="0">
                    <a:moveTo>
                      <a:pt x="6526" y="0"/>
                    </a:moveTo>
                    <a:cubicBezTo>
                      <a:pt x="6451" y="125"/>
                      <a:pt x="6351" y="226"/>
                      <a:pt x="6251" y="351"/>
                    </a:cubicBezTo>
                    <a:cubicBezTo>
                      <a:pt x="5273" y="1754"/>
                      <a:pt x="4446" y="3283"/>
                      <a:pt x="3644" y="4762"/>
                    </a:cubicBezTo>
                    <a:cubicBezTo>
                      <a:pt x="2115" y="7619"/>
                      <a:pt x="912" y="10627"/>
                      <a:pt x="60" y="13734"/>
                    </a:cubicBezTo>
                    <a:cubicBezTo>
                      <a:pt x="1" y="13928"/>
                      <a:pt x="153" y="14050"/>
                      <a:pt x="313" y="14050"/>
                    </a:cubicBezTo>
                    <a:cubicBezTo>
                      <a:pt x="422" y="14050"/>
                      <a:pt x="536" y="13992"/>
                      <a:pt x="587" y="13860"/>
                    </a:cubicBezTo>
                    <a:cubicBezTo>
                      <a:pt x="1689" y="10902"/>
                      <a:pt x="2892" y="7995"/>
                      <a:pt x="4271" y="5138"/>
                    </a:cubicBezTo>
                    <a:cubicBezTo>
                      <a:pt x="5073" y="3459"/>
                      <a:pt x="6075" y="1905"/>
                      <a:pt x="7078" y="351"/>
                    </a:cubicBezTo>
                    <a:cubicBezTo>
                      <a:pt x="6902" y="226"/>
                      <a:pt x="6727" y="100"/>
                      <a:pt x="6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3"/>
              <p:cNvSpPr/>
              <p:nvPr/>
            </p:nvSpPr>
            <p:spPr>
              <a:xfrm>
                <a:off x="1893675" y="1121312"/>
                <a:ext cx="54826" cy="52988"/>
              </a:xfrm>
              <a:custGeom>
                <a:avLst/>
                <a:gdLst/>
                <a:ahLst/>
                <a:cxnLst/>
                <a:rect l="l" t="t" r="r" b="b"/>
                <a:pathLst>
                  <a:path w="9336" h="9023" extrusionOk="0">
                    <a:moveTo>
                      <a:pt x="8959" y="1"/>
                    </a:moveTo>
                    <a:cubicBezTo>
                      <a:pt x="5526" y="2106"/>
                      <a:pt x="2794" y="5364"/>
                      <a:pt x="212" y="8447"/>
                    </a:cubicBezTo>
                    <a:cubicBezTo>
                      <a:pt x="0" y="8698"/>
                      <a:pt x="203" y="9022"/>
                      <a:pt x="445" y="9022"/>
                    </a:cubicBezTo>
                    <a:cubicBezTo>
                      <a:pt x="518" y="9022"/>
                      <a:pt x="594" y="8993"/>
                      <a:pt x="663" y="8923"/>
                    </a:cubicBezTo>
                    <a:cubicBezTo>
                      <a:pt x="3345" y="5991"/>
                      <a:pt x="6002" y="2683"/>
                      <a:pt x="9335" y="452"/>
                    </a:cubicBezTo>
                    <a:cubicBezTo>
                      <a:pt x="9210" y="302"/>
                      <a:pt x="9085" y="151"/>
                      <a:pt x="8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3"/>
              <p:cNvSpPr/>
              <p:nvPr/>
            </p:nvSpPr>
            <p:spPr>
              <a:xfrm>
                <a:off x="1897257" y="1150311"/>
                <a:ext cx="71110" cy="44766"/>
              </a:xfrm>
              <a:custGeom>
                <a:avLst/>
                <a:gdLst/>
                <a:ahLst/>
                <a:cxnLst/>
                <a:rect l="l" t="t" r="r" b="b"/>
                <a:pathLst>
                  <a:path w="12109" h="7623" extrusionOk="0">
                    <a:moveTo>
                      <a:pt x="11833" y="0"/>
                    </a:moveTo>
                    <a:cubicBezTo>
                      <a:pt x="7522" y="1479"/>
                      <a:pt x="3738" y="3985"/>
                      <a:pt x="179" y="7243"/>
                    </a:cubicBezTo>
                    <a:cubicBezTo>
                      <a:pt x="1" y="7402"/>
                      <a:pt x="166" y="7622"/>
                      <a:pt x="354" y="7622"/>
                    </a:cubicBezTo>
                    <a:cubicBezTo>
                      <a:pt x="405" y="7622"/>
                      <a:pt x="457" y="7606"/>
                      <a:pt x="505" y="7569"/>
                    </a:cubicBezTo>
                    <a:cubicBezTo>
                      <a:pt x="4239" y="4637"/>
                      <a:pt x="7898" y="2080"/>
                      <a:pt x="12109" y="476"/>
                    </a:cubicBezTo>
                    <a:cubicBezTo>
                      <a:pt x="12008" y="301"/>
                      <a:pt x="11933" y="151"/>
                      <a:pt x="11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63"/>
              <p:cNvSpPr/>
              <p:nvPr/>
            </p:nvSpPr>
            <p:spPr>
              <a:xfrm>
                <a:off x="1901527" y="1168410"/>
                <a:ext cx="76113" cy="28270"/>
              </a:xfrm>
              <a:custGeom>
                <a:avLst/>
                <a:gdLst/>
                <a:ahLst/>
                <a:cxnLst/>
                <a:rect l="l" t="t" r="r" b="b"/>
                <a:pathLst>
                  <a:path w="12961" h="4814" extrusionOk="0">
                    <a:moveTo>
                      <a:pt x="12710" y="1"/>
                    </a:moveTo>
                    <a:cubicBezTo>
                      <a:pt x="8399" y="527"/>
                      <a:pt x="4314" y="2332"/>
                      <a:pt x="354" y="4211"/>
                    </a:cubicBezTo>
                    <a:cubicBezTo>
                      <a:pt x="0" y="4366"/>
                      <a:pt x="232" y="4814"/>
                      <a:pt x="549" y="4814"/>
                    </a:cubicBezTo>
                    <a:cubicBezTo>
                      <a:pt x="592" y="4814"/>
                      <a:pt x="636" y="4806"/>
                      <a:pt x="680" y="4788"/>
                    </a:cubicBezTo>
                    <a:cubicBezTo>
                      <a:pt x="4640" y="3109"/>
                      <a:pt x="8700" y="1229"/>
                      <a:pt x="12961" y="527"/>
                    </a:cubicBezTo>
                    <a:cubicBezTo>
                      <a:pt x="12860" y="352"/>
                      <a:pt x="12785" y="176"/>
                      <a:pt x="12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63"/>
              <p:cNvSpPr/>
              <p:nvPr/>
            </p:nvSpPr>
            <p:spPr>
              <a:xfrm>
                <a:off x="1874413" y="1194020"/>
                <a:ext cx="112793" cy="27207"/>
              </a:xfrm>
              <a:custGeom>
                <a:avLst/>
                <a:gdLst/>
                <a:ahLst/>
                <a:cxnLst/>
                <a:rect l="l" t="t" r="r" b="b"/>
                <a:pathLst>
                  <a:path w="19207" h="4633" extrusionOk="0">
                    <a:moveTo>
                      <a:pt x="18843" y="1"/>
                    </a:moveTo>
                    <a:cubicBezTo>
                      <a:pt x="12572" y="1"/>
                      <a:pt x="6207" y="1696"/>
                      <a:pt x="410" y="3886"/>
                    </a:cubicBezTo>
                    <a:cubicBezTo>
                      <a:pt x="0" y="4022"/>
                      <a:pt x="107" y="4633"/>
                      <a:pt x="486" y="4633"/>
                    </a:cubicBezTo>
                    <a:cubicBezTo>
                      <a:pt x="524" y="4633"/>
                      <a:pt x="566" y="4626"/>
                      <a:pt x="610" y="4612"/>
                    </a:cubicBezTo>
                    <a:cubicBezTo>
                      <a:pt x="6725" y="2758"/>
                      <a:pt x="12891" y="953"/>
                      <a:pt x="19207" y="728"/>
                    </a:cubicBezTo>
                    <a:cubicBezTo>
                      <a:pt x="19132" y="502"/>
                      <a:pt x="19056" y="251"/>
                      <a:pt x="18981" y="1"/>
                    </a:cubicBezTo>
                    <a:cubicBezTo>
                      <a:pt x="18935" y="1"/>
                      <a:pt x="18889" y="1"/>
                      <a:pt x="18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3"/>
              <p:cNvSpPr/>
              <p:nvPr/>
            </p:nvSpPr>
            <p:spPr>
              <a:xfrm>
                <a:off x="1889958" y="1226918"/>
                <a:ext cx="103726" cy="10970"/>
              </a:xfrm>
              <a:custGeom>
                <a:avLst/>
                <a:gdLst/>
                <a:ahLst/>
                <a:cxnLst/>
                <a:rect l="l" t="t" r="r" b="b"/>
                <a:pathLst>
                  <a:path w="17663" h="1868" extrusionOk="0">
                    <a:moveTo>
                      <a:pt x="7581" y="1"/>
                    </a:moveTo>
                    <a:cubicBezTo>
                      <a:pt x="5203" y="1"/>
                      <a:pt x="2793" y="194"/>
                      <a:pt x="344" y="564"/>
                    </a:cubicBezTo>
                    <a:cubicBezTo>
                      <a:pt x="0" y="613"/>
                      <a:pt x="90" y="1192"/>
                      <a:pt x="423" y="1192"/>
                    </a:cubicBezTo>
                    <a:cubicBezTo>
                      <a:pt x="430" y="1192"/>
                      <a:pt x="437" y="1191"/>
                      <a:pt x="444" y="1191"/>
                    </a:cubicBezTo>
                    <a:cubicBezTo>
                      <a:pt x="3084" y="990"/>
                      <a:pt x="5735" y="812"/>
                      <a:pt x="8390" y="812"/>
                    </a:cubicBezTo>
                    <a:cubicBezTo>
                      <a:pt x="9718" y="812"/>
                      <a:pt x="11046" y="857"/>
                      <a:pt x="12374" y="965"/>
                    </a:cubicBezTo>
                    <a:cubicBezTo>
                      <a:pt x="14179" y="1091"/>
                      <a:pt x="15933" y="1442"/>
                      <a:pt x="17662" y="1868"/>
                    </a:cubicBezTo>
                    <a:cubicBezTo>
                      <a:pt x="17662" y="1667"/>
                      <a:pt x="17637" y="1442"/>
                      <a:pt x="17637" y="1241"/>
                    </a:cubicBezTo>
                    <a:cubicBezTo>
                      <a:pt x="14343" y="399"/>
                      <a:pt x="10996" y="1"/>
                      <a:pt x="7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63"/>
              <p:cNvSpPr/>
              <p:nvPr/>
            </p:nvSpPr>
            <p:spPr>
              <a:xfrm>
                <a:off x="1865452" y="1244371"/>
                <a:ext cx="116751" cy="90067"/>
              </a:xfrm>
              <a:custGeom>
                <a:avLst/>
                <a:gdLst/>
                <a:ahLst/>
                <a:cxnLst/>
                <a:rect l="l" t="t" r="r" b="b"/>
                <a:pathLst>
                  <a:path w="19881" h="15337" extrusionOk="0">
                    <a:moveTo>
                      <a:pt x="324" y="0"/>
                    </a:moveTo>
                    <a:cubicBezTo>
                      <a:pt x="161" y="0"/>
                      <a:pt x="1" y="182"/>
                      <a:pt x="131" y="349"/>
                    </a:cubicBezTo>
                    <a:cubicBezTo>
                      <a:pt x="307" y="650"/>
                      <a:pt x="507" y="926"/>
                      <a:pt x="683" y="1226"/>
                    </a:cubicBezTo>
                    <a:cubicBezTo>
                      <a:pt x="607" y="1352"/>
                      <a:pt x="632" y="1602"/>
                      <a:pt x="833" y="1627"/>
                    </a:cubicBezTo>
                    <a:cubicBezTo>
                      <a:pt x="883" y="1652"/>
                      <a:pt x="908" y="1652"/>
                      <a:pt x="958" y="1652"/>
                    </a:cubicBezTo>
                    <a:cubicBezTo>
                      <a:pt x="2261" y="3733"/>
                      <a:pt x="3289" y="5838"/>
                      <a:pt x="3941" y="8319"/>
                    </a:cubicBezTo>
                    <a:cubicBezTo>
                      <a:pt x="4542" y="10600"/>
                      <a:pt x="5119" y="12956"/>
                      <a:pt x="5545" y="15337"/>
                    </a:cubicBezTo>
                    <a:cubicBezTo>
                      <a:pt x="5695" y="15287"/>
                      <a:pt x="5820" y="15262"/>
                      <a:pt x="5971" y="15211"/>
                    </a:cubicBezTo>
                    <a:cubicBezTo>
                      <a:pt x="5419" y="10575"/>
                      <a:pt x="4367" y="5713"/>
                      <a:pt x="1810" y="1828"/>
                    </a:cubicBezTo>
                    <a:lnTo>
                      <a:pt x="1810" y="1828"/>
                    </a:lnTo>
                    <a:cubicBezTo>
                      <a:pt x="1936" y="1853"/>
                      <a:pt x="2036" y="1878"/>
                      <a:pt x="2136" y="1903"/>
                    </a:cubicBezTo>
                    <a:cubicBezTo>
                      <a:pt x="2111" y="2003"/>
                      <a:pt x="2136" y="2104"/>
                      <a:pt x="2261" y="2179"/>
                    </a:cubicBezTo>
                    <a:cubicBezTo>
                      <a:pt x="4693" y="3282"/>
                      <a:pt x="6973" y="4560"/>
                      <a:pt x="9053" y="6289"/>
                    </a:cubicBezTo>
                    <a:cubicBezTo>
                      <a:pt x="10883" y="7793"/>
                      <a:pt x="12913" y="9748"/>
                      <a:pt x="14116" y="11928"/>
                    </a:cubicBezTo>
                    <a:cubicBezTo>
                      <a:pt x="14241" y="11853"/>
                      <a:pt x="14392" y="11753"/>
                      <a:pt x="14542" y="11678"/>
                    </a:cubicBezTo>
                    <a:cubicBezTo>
                      <a:pt x="13490" y="9572"/>
                      <a:pt x="11710" y="7743"/>
                      <a:pt x="10031" y="6189"/>
                    </a:cubicBezTo>
                    <a:cubicBezTo>
                      <a:pt x="8176" y="4510"/>
                      <a:pt x="6046" y="3156"/>
                      <a:pt x="3740" y="2204"/>
                    </a:cubicBezTo>
                    <a:lnTo>
                      <a:pt x="3740" y="2204"/>
                    </a:lnTo>
                    <a:cubicBezTo>
                      <a:pt x="9254" y="3231"/>
                      <a:pt x="14943" y="4209"/>
                      <a:pt x="19630" y="7216"/>
                    </a:cubicBezTo>
                    <a:cubicBezTo>
                      <a:pt x="19705" y="7091"/>
                      <a:pt x="19780" y="6991"/>
                      <a:pt x="19881" y="6866"/>
                    </a:cubicBezTo>
                    <a:cubicBezTo>
                      <a:pt x="14542" y="3231"/>
                      <a:pt x="7650" y="1978"/>
                      <a:pt x="1359" y="1176"/>
                    </a:cubicBezTo>
                    <a:cubicBezTo>
                      <a:pt x="1084" y="800"/>
                      <a:pt x="808" y="424"/>
                      <a:pt x="482" y="74"/>
                    </a:cubicBezTo>
                    <a:cubicBezTo>
                      <a:pt x="437" y="22"/>
                      <a:pt x="380"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63"/>
              <p:cNvSpPr/>
              <p:nvPr/>
            </p:nvSpPr>
            <p:spPr>
              <a:xfrm>
                <a:off x="1854887" y="1263409"/>
                <a:ext cx="12955" cy="78093"/>
              </a:xfrm>
              <a:custGeom>
                <a:avLst/>
                <a:gdLst/>
                <a:ahLst/>
                <a:cxnLst/>
                <a:rect l="l" t="t" r="r" b="b"/>
                <a:pathLst>
                  <a:path w="2206" h="13298" extrusionOk="0">
                    <a:moveTo>
                      <a:pt x="2117" y="1"/>
                    </a:moveTo>
                    <a:cubicBezTo>
                      <a:pt x="2084" y="1"/>
                      <a:pt x="2055" y="21"/>
                      <a:pt x="2055" y="65"/>
                    </a:cubicBezTo>
                    <a:cubicBezTo>
                      <a:pt x="1429" y="4300"/>
                      <a:pt x="0" y="8912"/>
                      <a:pt x="376" y="13298"/>
                    </a:cubicBezTo>
                    <a:cubicBezTo>
                      <a:pt x="577" y="13273"/>
                      <a:pt x="777" y="13248"/>
                      <a:pt x="978" y="13223"/>
                    </a:cubicBezTo>
                    <a:cubicBezTo>
                      <a:pt x="727" y="8837"/>
                      <a:pt x="1705" y="4476"/>
                      <a:pt x="2206" y="90"/>
                    </a:cubicBezTo>
                    <a:cubicBezTo>
                      <a:pt x="2206" y="33"/>
                      <a:pt x="2158" y="1"/>
                      <a:pt x="2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63"/>
              <p:cNvSpPr/>
              <p:nvPr/>
            </p:nvSpPr>
            <p:spPr>
              <a:xfrm>
                <a:off x="1830158" y="1264372"/>
                <a:ext cx="11369" cy="77570"/>
              </a:xfrm>
              <a:custGeom>
                <a:avLst/>
                <a:gdLst/>
                <a:ahLst/>
                <a:cxnLst/>
                <a:rect l="l" t="t" r="r" b="b"/>
                <a:pathLst>
                  <a:path w="1936" h="13209" extrusionOk="0">
                    <a:moveTo>
                      <a:pt x="1630" y="0"/>
                    </a:moveTo>
                    <a:cubicBezTo>
                      <a:pt x="1530" y="0"/>
                      <a:pt x="1435" y="60"/>
                      <a:pt x="1404" y="201"/>
                    </a:cubicBezTo>
                    <a:cubicBezTo>
                      <a:pt x="753" y="2883"/>
                      <a:pt x="327" y="5565"/>
                      <a:pt x="151" y="8322"/>
                    </a:cubicBezTo>
                    <a:cubicBezTo>
                      <a:pt x="76" y="9826"/>
                      <a:pt x="1" y="11555"/>
                      <a:pt x="201" y="13184"/>
                    </a:cubicBezTo>
                    <a:cubicBezTo>
                      <a:pt x="377" y="13209"/>
                      <a:pt x="552" y="13209"/>
                      <a:pt x="702" y="13209"/>
                    </a:cubicBezTo>
                    <a:cubicBezTo>
                      <a:pt x="552" y="11580"/>
                      <a:pt x="702" y="9826"/>
                      <a:pt x="778" y="8322"/>
                    </a:cubicBezTo>
                    <a:cubicBezTo>
                      <a:pt x="878" y="5640"/>
                      <a:pt x="1404" y="2958"/>
                      <a:pt x="1906" y="327"/>
                    </a:cubicBezTo>
                    <a:cubicBezTo>
                      <a:pt x="1935" y="132"/>
                      <a:pt x="1778"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3"/>
              <p:cNvSpPr/>
              <p:nvPr/>
            </p:nvSpPr>
            <p:spPr>
              <a:xfrm>
                <a:off x="1810145" y="1266005"/>
                <a:ext cx="19538" cy="72995"/>
              </a:xfrm>
              <a:custGeom>
                <a:avLst/>
                <a:gdLst/>
                <a:ahLst/>
                <a:cxnLst/>
                <a:rect l="l" t="t" r="r" b="b"/>
                <a:pathLst>
                  <a:path w="3327" h="12430" extrusionOk="0">
                    <a:moveTo>
                      <a:pt x="3045" y="0"/>
                    </a:moveTo>
                    <a:cubicBezTo>
                      <a:pt x="2996" y="0"/>
                      <a:pt x="2947" y="22"/>
                      <a:pt x="2907" y="74"/>
                    </a:cubicBezTo>
                    <a:cubicBezTo>
                      <a:pt x="100" y="3583"/>
                      <a:pt x="0" y="7994"/>
                      <a:pt x="75" y="12304"/>
                    </a:cubicBezTo>
                    <a:cubicBezTo>
                      <a:pt x="276" y="12355"/>
                      <a:pt x="451" y="12405"/>
                      <a:pt x="652" y="12430"/>
                    </a:cubicBezTo>
                    <a:cubicBezTo>
                      <a:pt x="652" y="8194"/>
                      <a:pt x="752" y="3984"/>
                      <a:pt x="3233" y="324"/>
                    </a:cubicBezTo>
                    <a:cubicBezTo>
                      <a:pt x="3326" y="176"/>
                      <a:pt x="3185" y="0"/>
                      <a:pt x="3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63"/>
              <p:cNvSpPr/>
              <p:nvPr/>
            </p:nvSpPr>
            <p:spPr>
              <a:xfrm>
                <a:off x="1769965" y="1265506"/>
                <a:ext cx="41930" cy="58631"/>
              </a:xfrm>
              <a:custGeom>
                <a:avLst/>
                <a:gdLst/>
                <a:ahLst/>
                <a:cxnLst/>
                <a:rect l="l" t="t" r="r" b="b"/>
                <a:pathLst>
                  <a:path w="7140" h="9984" extrusionOk="0">
                    <a:moveTo>
                      <a:pt x="6817" y="0"/>
                    </a:moveTo>
                    <a:cubicBezTo>
                      <a:pt x="6744" y="0"/>
                      <a:pt x="6670" y="32"/>
                      <a:pt x="6617" y="109"/>
                    </a:cubicBezTo>
                    <a:cubicBezTo>
                      <a:pt x="4461" y="3367"/>
                      <a:pt x="2556" y="6851"/>
                      <a:pt x="0" y="9808"/>
                    </a:cubicBezTo>
                    <a:cubicBezTo>
                      <a:pt x="125" y="9858"/>
                      <a:pt x="276" y="9933"/>
                      <a:pt x="401" y="9983"/>
                    </a:cubicBezTo>
                    <a:cubicBezTo>
                      <a:pt x="3058" y="7126"/>
                      <a:pt x="5038" y="3718"/>
                      <a:pt x="7018" y="359"/>
                    </a:cubicBezTo>
                    <a:cubicBezTo>
                      <a:pt x="7140" y="168"/>
                      <a:pt x="6983" y="0"/>
                      <a:pt x="6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63"/>
              <p:cNvSpPr/>
              <p:nvPr/>
            </p:nvSpPr>
            <p:spPr>
              <a:xfrm>
                <a:off x="1743322" y="1260044"/>
                <a:ext cx="50498" cy="48930"/>
              </a:xfrm>
              <a:custGeom>
                <a:avLst/>
                <a:gdLst/>
                <a:ahLst/>
                <a:cxnLst/>
                <a:rect l="l" t="t" r="r" b="b"/>
                <a:pathLst>
                  <a:path w="8599" h="8332" extrusionOk="0">
                    <a:moveTo>
                      <a:pt x="8269" y="0"/>
                    </a:moveTo>
                    <a:cubicBezTo>
                      <a:pt x="8211" y="0"/>
                      <a:pt x="8151" y="25"/>
                      <a:pt x="8096" y="86"/>
                    </a:cubicBezTo>
                    <a:cubicBezTo>
                      <a:pt x="5540" y="2893"/>
                      <a:pt x="2908" y="5675"/>
                      <a:pt x="1" y="8106"/>
                    </a:cubicBezTo>
                    <a:cubicBezTo>
                      <a:pt x="101" y="8182"/>
                      <a:pt x="226" y="8282"/>
                      <a:pt x="327" y="8332"/>
                    </a:cubicBezTo>
                    <a:cubicBezTo>
                      <a:pt x="3309" y="6001"/>
                      <a:pt x="5966" y="3319"/>
                      <a:pt x="8447" y="437"/>
                    </a:cubicBezTo>
                    <a:cubicBezTo>
                      <a:pt x="8599" y="247"/>
                      <a:pt x="8449" y="0"/>
                      <a:pt x="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63"/>
              <p:cNvSpPr/>
              <p:nvPr/>
            </p:nvSpPr>
            <p:spPr>
              <a:xfrm>
                <a:off x="1716243" y="1256574"/>
                <a:ext cx="61591" cy="30472"/>
              </a:xfrm>
              <a:custGeom>
                <a:avLst/>
                <a:gdLst/>
                <a:ahLst/>
                <a:cxnLst/>
                <a:rect l="l" t="t" r="r" b="b"/>
                <a:pathLst>
                  <a:path w="10488" h="5189" extrusionOk="0">
                    <a:moveTo>
                      <a:pt x="10137" y="0"/>
                    </a:moveTo>
                    <a:cubicBezTo>
                      <a:pt x="10101" y="0"/>
                      <a:pt x="10064" y="8"/>
                      <a:pt x="10025" y="26"/>
                    </a:cubicBezTo>
                    <a:cubicBezTo>
                      <a:pt x="6667" y="1504"/>
                      <a:pt x="3384" y="3509"/>
                      <a:pt x="0" y="5013"/>
                    </a:cubicBezTo>
                    <a:cubicBezTo>
                      <a:pt x="50" y="5063"/>
                      <a:pt x="125" y="5138"/>
                      <a:pt x="176" y="5189"/>
                    </a:cubicBezTo>
                    <a:cubicBezTo>
                      <a:pt x="1203" y="4737"/>
                      <a:pt x="2231" y="4211"/>
                      <a:pt x="3258" y="3760"/>
                    </a:cubicBezTo>
                    <a:cubicBezTo>
                      <a:pt x="5614" y="2707"/>
                      <a:pt x="7945" y="1580"/>
                      <a:pt x="10251" y="402"/>
                    </a:cubicBezTo>
                    <a:cubicBezTo>
                      <a:pt x="10488" y="294"/>
                      <a:pt x="10354" y="0"/>
                      <a:pt x="10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63"/>
              <p:cNvSpPr/>
              <p:nvPr/>
            </p:nvSpPr>
            <p:spPr>
              <a:xfrm>
                <a:off x="1701374" y="1243578"/>
                <a:ext cx="73612" cy="27571"/>
              </a:xfrm>
              <a:custGeom>
                <a:avLst/>
                <a:gdLst/>
                <a:ahLst/>
                <a:cxnLst/>
                <a:rect l="l" t="t" r="r" b="b"/>
                <a:pathLst>
                  <a:path w="12535" h="4695" extrusionOk="0">
                    <a:moveTo>
                      <a:pt x="12146" y="0"/>
                    </a:moveTo>
                    <a:cubicBezTo>
                      <a:pt x="12125" y="0"/>
                      <a:pt x="12104" y="3"/>
                      <a:pt x="12081" y="8"/>
                    </a:cubicBezTo>
                    <a:cubicBezTo>
                      <a:pt x="7820" y="860"/>
                      <a:pt x="3735" y="2214"/>
                      <a:pt x="1" y="4344"/>
                    </a:cubicBezTo>
                    <a:cubicBezTo>
                      <a:pt x="101" y="4469"/>
                      <a:pt x="176" y="4569"/>
                      <a:pt x="276" y="4695"/>
                    </a:cubicBezTo>
                    <a:cubicBezTo>
                      <a:pt x="4036" y="2765"/>
                      <a:pt x="8096" y="1512"/>
                      <a:pt x="12231" y="509"/>
                    </a:cubicBezTo>
                    <a:cubicBezTo>
                      <a:pt x="12535" y="439"/>
                      <a:pt x="12425" y="0"/>
                      <a:pt x="1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63"/>
              <p:cNvSpPr/>
              <p:nvPr/>
            </p:nvSpPr>
            <p:spPr>
              <a:xfrm>
                <a:off x="1695196" y="1236408"/>
                <a:ext cx="69724" cy="25175"/>
              </a:xfrm>
              <a:custGeom>
                <a:avLst/>
                <a:gdLst/>
                <a:ahLst/>
                <a:cxnLst/>
                <a:rect l="l" t="t" r="r" b="b"/>
                <a:pathLst>
                  <a:path w="11873" h="4287" extrusionOk="0">
                    <a:moveTo>
                      <a:pt x="11525" y="0"/>
                    </a:moveTo>
                    <a:cubicBezTo>
                      <a:pt x="11518" y="0"/>
                      <a:pt x="11511" y="0"/>
                      <a:pt x="11504" y="1"/>
                    </a:cubicBezTo>
                    <a:cubicBezTo>
                      <a:pt x="7318" y="352"/>
                      <a:pt x="3559" y="1881"/>
                      <a:pt x="0" y="3911"/>
                    </a:cubicBezTo>
                    <a:cubicBezTo>
                      <a:pt x="75" y="4036"/>
                      <a:pt x="151" y="4161"/>
                      <a:pt x="226" y="4287"/>
                    </a:cubicBezTo>
                    <a:cubicBezTo>
                      <a:pt x="3810" y="2482"/>
                      <a:pt x="7519" y="1104"/>
                      <a:pt x="11579" y="552"/>
                    </a:cubicBezTo>
                    <a:cubicBezTo>
                      <a:pt x="11873" y="503"/>
                      <a:pt x="11808" y="0"/>
                      <a:pt x="11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63"/>
              <p:cNvSpPr/>
              <p:nvPr/>
            </p:nvSpPr>
            <p:spPr>
              <a:xfrm>
                <a:off x="1686658" y="1230717"/>
                <a:ext cx="67416" cy="8498"/>
              </a:xfrm>
              <a:custGeom>
                <a:avLst/>
                <a:gdLst/>
                <a:ahLst/>
                <a:cxnLst/>
                <a:rect l="l" t="t" r="r" b="b"/>
                <a:pathLst>
                  <a:path w="11480" h="1447" extrusionOk="0">
                    <a:moveTo>
                      <a:pt x="9926" y="0"/>
                    </a:moveTo>
                    <a:cubicBezTo>
                      <a:pt x="6562" y="0"/>
                      <a:pt x="3242" y="355"/>
                      <a:pt x="1" y="1221"/>
                    </a:cubicBezTo>
                    <a:cubicBezTo>
                      <a:pt x="26" y="1296"/>
                      <a:pt x="51" y="1371"/>
                      <a:pt x="76" y="1446"/>
                    </a:cubicBezTo>
                    <a:cubicBezTo>
                      <a:pt x="3518" y="639"/>
                      <a:pt x="7072" y="417"/>
                      <a:pt x="10632" y="417"/>
                    </a:cubicBezTo>
                    <a:cubicBezTo>
                      <a:pt x="10831" y="417"/>
                      <a:pt x="11030" y="417"/>
                      <a:pt x="11229" y="419"/>
                    </a:cubicBezTo>
                    <a:cubicBezTo>
                      <a:pt x="11479" y="419"/>
                      <a:pt x="11479" y="43"/>
                      <a:pt x="11229" y="18"/>
                    </a:cubicBezTo>
                    <a:cubicBezTo>
                      <a:pt x="10794" y="6"/>
                      <a:pt x="10359" y="0"/>
                      <a:pt x="9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63"/>
              <p:cNvSpPr/>
              <p:nvPr/>
            </p:nvSpPr>
            <p:spPr>
              <a:xfrm>
                <a:off x="1687685" y="1206240"/>
                <a:ext cx="97895" cy="18170"/>
              </a:xfrm>
              <a:custGeom>
                <a:avLst/>
                <a:gdLst/>
                <a:ahLst/>
                <a:cxnLst/>
                <a:rect l="l" t="t" r="r" b="b"/>
                <a:pathLst>
                  <a:path w="16670" h="3094" extrusionOk="0">
                    <a:moveTo>
                      <a:pt x="76" y="0"/>
                    </a:moveTo>
                    <a:cubicBezTo>
                      <a:pt x="51" y="100"/>
                      <a:pt x="26" y="201"/>
                      <a:pt x="1" y="276"/>
                    </a:cubicBezTo>
                    <a:cubicBezTo>
                      <a:pt x="2282" y="326"/>
                      <a:pt x="4562" y="426"/>
                      <a:pt x="6818" y="727"/>
                    </a:cubicBezTo>
                    <a:cubicBezTo>
                      <a:pt x="10076" y="1178"/>
                      <a:pt x="13184" y="2206"/>
                      <a:pt x="16317" y="3083"/>
                    </a:cubicBezTo>
                    <a:cubicBezTo>
                      <a:pt x="16340" y="3090"/>
                      <a:pt x="16362" y="3094"/>
                      <a:pt x="16383" y="3094"/>
                    </a:cubicBezTo>
                    <a:cubicBezTo>
                      <a:pt x="16569" y="3094"/>
                      <a:pt x="16670" y="2822"/>
                      <a:pt x="16467" y="2732"/>
                    </a:cubicBezTo>
                    <a:cubicBezTo>
                      <a:pt x="11204" y="501"/>
                      <a:pt x="569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63"/>
              <p:cNvSpPr/>
              <p:nvPr/>
            </p:nvSpPr>
            <p:spPr>
              <a:xfrm>
                <a:off x="1708733" y="1162819"/>
                <a:ext cx="85879" cy="63341"/>
              </a:xfrm>
              <a:custGeom>
                <a:avLst/>
                <a:gdLst/>
                <a:ahLst/>
                <a:cxnLst/>
                <a:rect l="l" t="t" r="r" b="b"/>
                <a:pathLst>
                  <a:path w="14624" h="10786" extrusionOk="0">
                    <a:moveTo>
                      <a:pt x="402" y="1"/>
                    </a:moveTo>
                    <a:cubicBezTo>
                      <a:pt x="277" y="201"/>
                      <a:pt x="151" y="402"/>
                      <a:pt x="1" y="577"/>
                    </a:cubicBezTo>
                    <a:cubicBezTo>
                      <a:pt x="1956" y="1279"/>
                      <a:pt x="3886" y="2056"/>
                      <a:pt x="5690" y="3058"/>
                    </a:cubicBezTo>
                    <a:cubicBezTo>
                      <a:pt x="9049" y="4963"/>
                      <a:pt x="11405" y="8021"/>
                      <a:pt x="14086" y="10702"/>
                    </a:cubicBezTo>
                    <a:cubicBezTo>
                      <a:pt x="14138" y="10761"/>
                      <a:pt x="14203" y="10786"/>
                      <a:pt x="14266" y="10786"/>
                    </a:cubicBezTo>
                    <a:cubicBezTo>
                      <a:pt x="14447" y="10786"/>
                      <a:pt x="14623" y="10587"/>
                      <a:pt x="14512" y="10402"/>
                    </a:cubicBezTo>
                    <a:cubicBezTo>
                      <a:pt x="12482" y="7294"/>
                      <a:pt x="9750" y="4662"/>
                      <a:pt x="6643" y="2707"/>
                    </a:cubicBezTo>
                    <a:cubicBezTo>
                      <a:pt x="4713" y="1479"/>
                      <a:pt x="2582" y="677"/>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63"/>
              <p:cNvSpPr/>
              <p:nvPr/>
            </p:nvSpPr>
            <p:spPr>
              <a:xfrm>
                <a:off x="1737584" y="1129411"/>
                <a:ext cx="75432" cy="70769"/>
              </a:xfrm>
              <a:custGeom>
                <a:avLst/>
                <a:gdLst/>
                <a:ahLst/>
                <a:cxnLst/>
                <a:rect l="l" t="t" r="r" b="b"/>
                <a:pathLst>
                  <a:path w="12845" h="12051" extrusionOk="0">
                    <a:moveTo>
                      <a:pt x="276" y="0"/>
                    </a:moveTo>
                    <a:cubicBezTo>
                      <a:pt x="176" y="101"/>
                      <a:pt x="100" y="201"/>
                      <a:pt x="0" y="301"/>
                    </a:cubicBezTo>
                    <a:cubicBezTo>
                      <a:pt x="2005" y="1454"/>
                      <a:pt x="3985" y="2682"/>
                      <a:pt x="5765" y="4186"/>
                    </a:cubicBezTo>
                    <a:cubicBezTo>
                      <a:pt x="8346" y="6341"/>
                      <a:pt x="10351" y="9123"/>
                      <a:pt x="12181" y="11905"/>
                    </a:cubicBezTo>
                    <a:cubicBezTo>
                      <a:pt x="12252" y="12007"/>
                      <a:pt x="12350" y="12050"/>
                      <a:pt x="12444" y="12050"/>
                    </a:cubicBezTo>
                    <a:cubicBezTo>
                      <a:pt x="12652" y="12050"/>
                      <a:pt x="12845" y="11845"/>
                      <a:pt x="12707" y="11604"/>
                    </a:cubicBezTo>
                    <a:cubicBezTo>
                      <a:pt x="10978" y="8597"/>
                      <a:pt x="8898" y="5965"/>
                      <a:pt x="6216" y="3735"/>
                    </a:cubicBezTo>
                    <a:cubicBezTo>
                      <a:pt x="4411" y="2256"/>
                      <a:pt x="2381" y="1078"/>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3"/>
              <p:cNvSpPr/>
              <p:nvPr/>
            </p:nvSpPr>
            <p:spPr>
              <a:xfrm>
                <a:off x="1784535" y="1092467"/>
                <a:ext cx="33238" cy="79414"/>
              </a:xfrm>
              <a:custGeom>
                <a:avLst/>
                <a:gdLst/>
                <a:ahLst/>
                <a:cxnLst/>
                <a:rect l="l" t="t" r="r" b="b"/>
                <a:pathLst>
                  <a:path w="5660" h="13523" extrusionOk="0">
                    <a:moveTo>
                      <a:pt x="326" y="1"/>
                    </a:moveTo>
                    <a:cubicBezTo>
                      <a:pt x="226" y="51"/>
                      <a:pt x="126" y="101"/>
                      <a:pt x="0" y="176"/>
                    </a:cubicBezTo>
                    <a:cubicBezTo>
                      <a:pt x="727" y="1229"/>
                      <a:pt x="1404" y="2331"/>
                      <a:pt x="1980" y="3484"/>
                    </a:cubicBezTo>
                    <a:cubicBezTo>
                      <a:pt x="3509" y="6567"/>
                      <a:pt x="4211" y="10026"/>
                      <a:pt x="5113" y="13334"/>
                    </a:cubicBezTo>
                    <a:cubicBezTo>
                      <a:pt x="5143" y="13465"/>
                      <a:pt x="5242" y="13523"/>
                      <a:pt x="5345" y="13523"/>
                    </a:cubicBezTo>
                    <a:cubicBezTo>
                      <a:pt x="5498" y="13523"/>
                      <a:pt x="5659" y="13394"/>
                      <a:pt x="5614" y="13184"/>
                    </a:cubicBezTo>
                    <a:cubicBezTo>
                      <a:pt x="4938" y="9750"/>
                      <a:pt x="4010" y="6366"/>
                      <a:pt x="2406" y="3234"/>
                    </a:cubicBezTo>
                    <a:cubicBezTo>
                      <a:pt x="1830" y="2081"/>
                      <a:pt x="1103" y="1028"/>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63"/>
              <p:cNvSpPr/>
              <p:nvPr/>
            </p:nvSpPr>
            <p:spPr>
              <a:xfrm>
                <a:off x="1864518" y="1076129"/>
                <a:ext cx="14805" cy="61984"/>
              </a:xfrm>
              <a:custGeom>
                <a:avLst/>
                <a:gdLst/>
                <a:ahLst/>
                <a:cxnLst/>
                <a:rect l="l" t="t" r="r" b="b"/>
                <a:pathLst>
                  <a:path w="2521" h="10555" extrusionOk="0">
                    <a:moveTo>
                      <a:pt x="1994" y="1"/>
                    </a:moveTo>
                    <a:cubicBezTo>
                      <a:pt x="1092" y="3434"/>
                      <a:pt x="415" y="6943"/>
                      <a:pt x="14" y="10377"/>
                    </a:cubicBezTo>
                    <a:cubicBezTo>
                      <a:pt x="0" y="10489"/>
                      <a:pt x="105" y="10554"/>
                      <a:pt x="204" y="10554"/>
                    </a:cubicBezTo>
                    <a:cubicBezTo>
                      <a:pt x="281" y="10554"/>
                      <a:pt x="354" y="10515"/>
                      <a:pt x="365" y="10427"/>
                    </a:cubicBezTo>
                    <a:cubicBezTo>
                      <a:pt x="1117" y="7043"/>
                      <a:pt x="1894" y="3585"/>
                      <a:pt x="2521" y="151"/>
                    </a:cubicBezTo>
                    <a:cubicBezTo>
                      <a:pt x="2345" y="101"/>
                      <a:pt x="2170" y="51"/>
                      <a:pt x="1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63"/>
              <p:cNvSpPr/>
              <p:nvPr/>
            </p:nvSpPr>
            <p:spPr>
              <a:xfrm>
                <a:off x="1743322" y="1110061"/>
                <a:ext cx="221370" cy="187726"/>
              </a:xfrm>
              <a:custGeom>
                <a:avLst/>
                <a:gdLst/>
                <a:ahLst/>
                <a:cxnLst/>
                <a:rect l="l" t="t" r="r" b="b"/>
                <a:pathLst>
                  <a:path w="37696" h="31967" extrusionOk="0">
                    <a:moveTo>
                      <a:pt x="18541" y="0"/>
                    </a:moveTo>
                    <a:cubicBezTo>
                      <a:pt x="13481" y="0"/>
                      <a:pt x="10073" y="2696"/>
                      <a:pt x="8522" y="4498"/>
                    </a:cubicBezTo>
                    <a:cubicBezTo>
                      <a:pt x="6642" y="6654"/>
                      <a:pt x="1" y="20488"/>
                      <a:pt x="1" y="20488"/>
                    </a:cubicBezTo>
                    <a:cubicBezTo>
                      <a:pt x="1" y="20488"/>
                      <a:pt x="9249" y="29737"/>
                      <a:pt x="12006" y="31466"/>
                    </a:cubicBezTo>
                    <a:cubicBezTo>
                      <a:pt x="12556" y="31814"/>
                      <a:pt x="13537" y="31966"/>
                      <a:pt x="14791" y="31966"/>
                    </a:cubicBezTo>
                    <a:cubicBezTo>
                      <a:pt x="19764" y="31966"/>
                      <a:pt x="29041" y="29577"/>
                      <a:pt x="32883" y="27556"/>
                    </a:cubicBezTo>
                    <a:cubicBezTo>
                      <a:pt x="37695" y="25000"/>
                      <a:pt x="32557" y="12268"/>
                      <a:pt x="30778" y="8082"/>
                    </a:cubicBezTo>
                    <a:cubicBezTo>
                      <a:pt x="28998" y="3922"/>
                      <a:pt x="28497" y="1741"/>
                      <a:pt x="21705" y="338"/>
                    </a:cubicBezTo>
                    <a:cubicBezTo>
                      <a:pt x="20588" y="104"/>
                      <a:pt x="19533" y="0"/>
                      <a:pt x="18541"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63"/>
              <p:cNvSpPr/>
              <p:nvPr/>
            </p:nvSpPr>
            <p:spPr>
              <a:xfrm>
                <a:off x="1738905" y="1115111"/>
                <a:ext cx="207681" cy="190621"/>
              </a:xfrm>
              <a:custGeom>
                <a:avLst/>
                <a:gdLst/>
                <a:ahLst/>
                <a:cxnLst/>
                <a:rect l="l" t="t" r="r" b="b"/>
                <a:pathLst>
                  <a:path w="35365" h="32460" extrusionOk="0">
                    <a:moveTo>
                      <a:pt x="18954" y="1"/>
                    </a:moveTo>
                    <a:cubicBezTo>
                      <a:pt x="16849" y="1"/>
                      <a:pt x="14589" y="492"/>
                      <a:pt x="12382" y="1809"/>
                    </a:cubicBezTo>
                    <a:cubicBezTo>
                      <a:pt x="9500" y="3538"/>
                      <a:pt x="1" y="17423"/>
                      <a:pt x="477" y="21032"/>
                    </a:cubicBezTo>
                    <a:cubicBezTo>
                      <a:pt x="928" y="24666"/>
                      <a:pt x="7520" y="30180"/>
                      <a:pt x="15715" y="32110"/>
                    </a:cubicBezTo>
                    <a:cubicBezTo>
                      <a:pt x="16736" y="32350"/>
                      <a:pt x="17789" y="32459"/>
                      <a:pt x="18852" y="32459"/>
                    </a:cubicBezTo>
                    <a:cubicBezTo>
                      <a:pt x="26320" y="32459"/>
                      <a:pt x="34258" y="27058"/>
                      <a:pt x="34763" y="23789"/>
                    </a:cubicBezTo>
                    <a:cubicBezTo>
                      <a:pt x="35364" y="20054"/>
                      <a:pt x="29500" y="5418"/>
                      <a:pt x="28497" y="3739"/>
                    </a:cubicBezTo>
                    <a:cubicBezTo>
                      <a:pt x="27799" y="2587"/>
                      <a:pt x="23783" y="1"/>
                      <a:pt x="18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63"/>
              <p:cNvSpPr/>
              <p:nvPr/>
            </p:nvSpPr>
            <p:spPr>
              <a:xfrm>
                <a:off x="1738905" y="1115129"/>
                <a:ext cx="112893" cy="147635"/>
              </a:xfrm>
              <a:custGeom>
                <a:avLst/>
                <a:gdLst/>
                <a:ahLst/>
                <a:cxnLst/>
                <a:rect l="l" t="t" r="r" b="b"/>
                <a:pathLst>
                  <a:path w="19224" h="25140" extrusionOk="0">
                    <a:moveTo>
                      <a:pt x="19062" y="0"/>
                    </a:moveTo>
                    <a:cubicBezTo>
                      <a:pt x="16927" y="0"/>
                      <a:pt x="14630" y="486"/>
                      <a:pt x="12382" y="1806"/>
                    </a:cubicBezTo>
                    <a:cubicBezTo>
                      <a:pt x="9500" y="3535"/>
                      <a:pt x="1" y="17420"/>
                      <a:pt x="477" y="21029"/>
                    </a:cubicBezTo>
                    <a:cubicBezTo>
                      <a:pt x="627" y="22257"/>
                      <a:pt x="1480" y="23686"/>
                      <a:pt x="2858" y="25139"/>
                    </a:cubicBezTo>
                    <a:cubicBezTo>
                      <a:pt x="2858" y="24488"/>
                      <a:pt x="2908" y="23836"/>
                      <a:pt x="3033" y="23159"/>
                    </a:cubicBezTo>
                    <a:cubicBezTo>
                      <a:pt x="3835" y="19325"/>
                      <a:pt x="5991" y="15615"/>
                      <a:pt x="7820" y="12182"/>
                    </a:cubicBezTo>
                    <a:cubicBezTo>
                      <a:pt x="10527" y="7219"/>
                      <a:pt x="14061" y="2307"/>
                      <a:pt x="19224" y="1"/>
                    </a:cubicBezTo>
                    <a:cubicBezTo>
                      <a:pt x="19170" y="1"/>
                      <a:pt x="19116" y="0"/>
                      <a:pt x="1906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3"/>
              <p:cNvSpPr/>
              <p:nvPr/>
            </p:nvSpPr>
            <p:spPr>
              <a:xfrm>
                <a:off x="1876668" y="1203886"/>
                <a:ext cx="16420" cy="15315"/>
              </a:xfrm>
              <a:custGeom>
                <a:avLst/>
                <a:gdLst/>
                <a:ahLst/>
                <a:cxnLst/>
                <a:rect l="l" t="t" r="r" b="b"/>
                <a:pathLst>
                  <a:path w="2796" h="2608" extrusionOk="0">
                    <a:moveTo>
                      <a:pt x="1554" y="0"/>
                    </a:moveTo>
                    <a:cubicBezTo>
                      <a:pt x="752" y="0"/>
                      <a:pt x="1" y="2556"/>
                      <a:pt x="1153" y="2607"/>
                    </a:cubicBezTo>
                    <a:cubicBezTo>
                      <a:pt x="1164" y="2607"/>
                      <a:pt x="1174" y="2607"/>
                      <a:pt x="1185" y="2607"/>
                    </a:cubicBezTo>
                    <a:cubicBezTo>
                      <a:pt x="2291" y="2607"/>
                      <a:pt x="2796" y="0"/>
                      <a:pt x="1554" y="0"/>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3"/>
              <p:cNvSpPr/>
              <p:nvPr/>
            </p:nvSpPr>
            <p:spPr>
              <a:xfrm>
                <a:off x="1802487" y="1193286"/>
                <a:ext cx="16455" cy="15462"/>
              </a:xfrm>
              <a:custGeom>
                <a:avLst/>
                <a:gdLst/>
                <a:ahLst/>
                <a:cxnLst/>
                <a:rect l="l" t="t" r="r" b="b"/>
                <a:pathLst>
                  <a:path w="2802" h="2633" extrusionOk="0">
                    <a:moveTo>
                      <a:pt x="1530" y="1"/>
                    </a:moveTo>
                    <a:cubicBezTo>
                      <a:pt x="728" y="1"/>
                      <a:pt x="1" y="2582"/>
                      <a:pt x="1129" y="2632"/>
                    </a:cubicBezTo>
                    <a:cubicBezTo>
                      <a:pt x="1134" y="2632"/>
                      <a:pt x="1140" y="2632"/>
                      <a:pt x="1145" y="2632"/>
                    </a:cubicBezTo>
                    <a:cubicBezTo>
                      <a:pt x="2287" y="2632"/>
                      <a:pt x="2802" y="1"/>
                      <a:pt x="1530" y="1"/>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63"/>
              <p:cNvSpPr/>
              <p:nvPr/>
            </p:nvSpPr>
            <p:spPr>
              <a:xfrm>
                <a:off x="1829571" y="1222578"/>
                <a:ext cx="109064" cy="83113"/>
              </a:xfrm>
              <a:custGeom>
                <a:avLst/>
                <a:gdLst/>
                <a:ahLst/>
                <a:cxnLst/>
                <a:rect l="l" t="t" r="r" b="b"/>
                <a:pathLst>
                  <a:path w="18572" h="14153" extrusionOk="0">
                    <a:moveTo>
                      <a:pt x="18472" y="0"/>
                    </a:moveTo>
                    <a:cubicBezTo>
                      <a:pt x="16191" y="1278"/>
                      <a:pt x="14236" y="3183"/>
                      <a:pt x="11930" y="4486"/>
                    </a:cubicBezTo>
                    <a:cubicBezTo>
                      <a:pt x="10752" y="5138"/>
                      <a:pt x="9574" y="5890"/>
                      <a:pt x="8346" y="6567"/>
                    </a:cubicBezTo>
                    <a:cubicBezTo>
                      <a:pt x="7093" y="3459"/>
                      <a:pt x="2983" y="1203"/>
                      <a:pt x="51" y="802"/>
                    </a:cubicBezTo>
                    <a:cubicBezTo>
                      <a:pt x="26" y="802"/>
                      <a:pt x="0" y="827"/>
                      <a:pt x="26" y="852"/>
                    </a:cubicBezTo>
                    <a:cubicBezTo>
                      <a:pt x="2632" y="2882"/>
                      <a:pt x="5765" y="3910"/>
                      <a:pt x="7018" y="7218"/>
                    </a:cubicBezTo>
                    <a:cubicBezTo>
                      <a:pt x="6692" y="7369"/>
                      <a:pt x="6391" y="7494"/>
                      <a:pt x="6066" y="7619"/>
                    </a:cubicBezTo>
                    <a:cubicBezTo>
                      <a:pt x="5526" y="7799"/>
                      <a:pt x="5672" y="8605"/>
                      <a:pt x="6143" y="8605"/>
                    </a:cubicBezTo>
                    <a:cubicBezTo>
                      <a:pt x="6197" y="8605"/>
                      <a:pt x="6255" y="8595"/>
                      <a:pt x="6316" y="8572"/>
                    </a:cubicBezTo>
                    <a:cubicBezTo>
                      <a:pt x="6667" y="8446"/>
                      <a:pt x="6993" y="8321"/>
                      <a:pt x="7319" y="8171"/>
                    </a:cubicBezTo>
                    <a:lnTo>
                      <a:pt x="7319" y="8171"/>
                    </a:lnTo>
                    <a:cubicBezTo>
                      <a:pt x="7494" y="8973"/>
                      <a:pt x="7419" y="9649"/>
                      <a:pt x="7168" y="10226"/>
                    </a:cubicBezTo>
                    <a:cubicBezTo>
                      <a:pt x="7018" y="10201"/>
                      <a:pt x="6843" y="10201"/>
                      <a:pt x="6667" y="10201"/>
                    </a:cubicBezTo>
                    <a:cubicBezTo>
                      <a:pt x="6658" y="10200"/>
                      <a:pt x="6649" y="10200"/>
                      <a:pt x="6640" y="10200"/>
                    </a:cubicBezTo>
                    <a:cubicBezTo>
                      <a:pt x="6131" y="10200"/>
                      <a:pt x="5847" y="10883"/>
                      <a:pt x="6241" y="11228"/>
                    </a:cubicBezTo>
                    <a:cubicBezTo>
                      <a:pt x="6291" y="11253"/>
                      <a:pt x="6316" y="11303"/>
                      <a:pt x="6366" y="11328"/>
                    </a:cubicBezTo>
                    <a:cubicBezTo>
                      <a:pt x="4938" y="12657"/>
                      <a:pt x="2331" y="13183"/>
                      <a:pt x="351" y="13835"/>
                    </a:cubicBezTo>
                    <a:cubicBezTo>
                      <a:pt x="1351" y="14053"/>
                      <a:pt x="2390" y="14152"/>
                      <a:pt x="3430" y="14152"/>
                    </a:cubicBezTo>
                    <a:cubicBezTo>
                      <a:pt x="3825" y="14152"/>
                      <a:pt x="4219" y="14138"/>
                      <a:pt x="4612" y="14110"/>
                    </a:cubicBezTo>
                    <a:cubicBezTo>
                      <a:pt x="5765" y="13559"/>
                      <a:pt x="6767" y="12832"/>
                      <a:pt x="7519" y="11880"/>
                    </a:cubicBezTo>
                    <a:cubicBezTo>
                      <a:pt x="8121" y="12030"/>
                      <a:pt x="8772" y="12080"/>
                      <a:pt x="9424" y="12156"/>
                    </a:cubicBezTo>
                    <a:cubicBezTo>
                      <a:pt x="10101" y="12256"/>
                      <a:pt x="10803" y="12331"/>
                      <a:pt x="11479" y="12331"/>
                    </a:cubicBezTo>
                    <a:cubicBezTo>
                      <a:pt x="11880" y="12156"/>
                      <a:pt x="12281" y="11980"/>
                      <a:pt x="12657" y="11780"/>
                    </a:cubicBezTo>
                    <a:cubicBezTo>
                      <a:pt x="11229" y="11379"/>
                      <a:pt x="9800" y="10752"/>
                      <a:pt x="8346" y="10426"/>
                    </a:cubicBezTo>
                    <a:cubicBezTo>
                      <a:pt x="8547" y="9950"/>
                      <a:pt x="8647" y="9449"/>
                      <a:pt x="8722" y="8922"/>
                    </a:cubicBezTo>
                    <a:cubicBezTo>
                      <a:pt x="8747" y="8446"/>
                      <a:pt x="8722" y="7970"/>
                      <a:pt x="8647" y="7519"/>
                    </a:cubicBezTo>
                    <a:cubicBezTo>
                      <a:pt x="9800" y="6892"/>
                      <a:pt x="10928" y="6165"/>
                      <a:pt x="12031" y="5514"/>
                    </a:cubicBezTo>
                    <a:cubicBezTo>
                      <a:pt x="14437" y="4085"/>
                      <a:pt x="16642" y="2406"/>
                      <a:pt x="18572" y="401"/>
                    </a:cubicBezTo>
                    <a:cubicBezTo>
                      <a:pt x="18547" y="276"/>
                      <a:pt x="18497" y="125"/>
                      <a:pt x="18472" y="0"/>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63"/>
              <p:cNvSpPr/>
              <p:nvPr/>
            </p:nvSpPr>
            <p:spPr>
              <a:xfrm>
                <a:off x="1804108" y="1187249"/>
                <a:ext cx="65208" cy="86126"/>
              </a:xfrm>
              <a:custGeom>
                <a:avLst/>
                <a:gdLst/>
                <a:ahLst/>
                <a:cxnLst/>
                <a:rect l="l" t="t" r="r" b="b"/>
                <a:pathLst>
                  <a:path w="11104" h="14666" extrusionOk="0">
                    <a:moveTo>
                      <a:pt x="7289" y="1"/>
                    </a:moveTo>
                    <a:cubicBezTo>
                      <a:pt x="6655" y="1"/>
                      <a:pt x="1" y="9001"/>
                      <a:pt x="126" y="10051"/>
                    </a:cubicBezTo>
                    <a:cubicBezTo>
                      <a:pt x="251" y="11104"/>
                      <a:pt x="2958" y="14362"/>
                      <a:pt x="4261" y="14638"/>
                    </a:cubicBezTo>
                    <a:cubicBezTo>
                      <a:pt x="4342" y="14656"/>
                      <a:pt x="4437" y="14665"/>
                      <a:pt x="4544" y="14665"/>
                    </a:cubicBezTo>
                    <a:cubicBezTo>
                      <a:pt x="6185" y="14665"/>
                      <a:pt x="10763" y="12619"/>
                      <a:pt x="10928" y="11655"/>
                    </a:cubicBezTo>
                    <a:cubicBezTo>
                      <a:pt x="11103" y="10603"/>
                      <a:pt x="8823" y="101"/>
                      <a:pt x="7294" y="1"/>
                    </a:cubicBezTo>
                    <a:cubicBezTo>
                      <a:pt x="7292" y="1"/>
                      <a:pt x="7291" y="1"/>
                      <a:pt x="7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63"/>
              <p:cNvSpPr/>
              <p:nvPr/>
            </p:nvSpPr>
            <p:spPr>
              <a:xfrm>
                <a:off x="1804255" y="1187548"/>
                <a:ext cx="41953" cy="75949"/>
              </a:xfrm>
              <a:custGeom>
                <a:avLst/>
                <a:gdLst/>
                <a:ahLst/>
                <a:cxnLst/>
                <a:rect l="l" t="t" r="r" b="b"/>
                <a:pathLst>
                  <a:path w="7144" h="12933" extrusionOk="0">
                    <a:moveTo>
                      <a:pt x="7144" y="0"/>
                    </a:moveTo>
                    <a:cubicBezTo>
                      <a:pt x="6066" y="702"/>
                      <a:pt x="1" y="8998"/>
                      <a:pt x="101" y="10000"/>
                    </a:cubicBezTo>
                    <a:cubicBezTo>
                      <a:pt x="176" y="10577"/>
                      <a:pt x="1053" y="11855"/>
                      <a:pt x="2056" y="12933"/>
                    </a:cubicBezTo>
                    <a:cubicBezTo>
                      <a:pt x="2357" y="10075"/>
                      <a:pt x="3134" y="7519"/>
                      <a:pt x="4462" y="4837"/>
                    </a:cubicBezTo>
                    <a:cubicBezTo>
                      <a:pt x="5289" y="3208"/>
                      <a:pt x="6116" y="1554"/>
                      <a:pt x="71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63"/>
              <p:cNvSpPr/>
              <p:nvPr/>
            </p:nvSpPr>
            <p:spPr>
              <a:xfrm>
                <a:off x="1804989" y="1243548"/>
                <a:ext cx="62413" cy="29803"/>
              </a:xfrm>
              <a:custGeom>
                <a:avLst/>
                <a:gdLst/>
                <a:ahLst/>
                <a:cxnLst/>
                <a:rect l="l" t="t" r="r" b="b"/>
                <a:pathLst>
                  <a:path w="10628" h="5075" extrusionOk="0">
                    <a:moveTo>
                      <a:pt x="3764" y="1"/>
                    </a:moveTo>
                    <a:cubicBezTo>
                      <a:pt x="2185" y="1"/>
                      <a:pt x="853" y="316"/>
                      <a:pt x="1" y="589"/>
                    </a:cubicBezTo>
                    <a:cubicBezTo>
                      <a:pt x="302" y="1742"/>
                      <a:pt x="2858" y="4775"/>
                      <a:pt x="4111" y="5051"/>
                    </a:cubicBezTo>
                    <a:cubicBezTo>
                      <a:pt x="4186" y="5067"/>
                      <a:pt x="4274" y="5074"/>
                      <a:pt x="4374" y="5074"/>
                    </a:cubicBezTo>
                    <a:cubicBezTo>
                      <a:pt x="5837" y="5074"/>
                      <a:pt x="9759" y="3425"/>
                      <a:pt x="10628" y="2369"/>
                    </a:cubicBezTo>
                    <a:cubicBezTo>
                      <a:pt x="8266" y="530"/>
                      <a:pt x="5808" y="1"/>
                      <a:pt x="3764" y="1"/>
                    </a:cubicBezTo>
                    <a:close/>
                  </a:path>
                </a:pathLst>
              </a:custGeom>
              <a:solidFill>
                <a:srgbClr val="6A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63"/>
              <p:cNvSpPr/>
              <p:nvPr/>
            </p:nvSpPr>
            <p:spPr>
              <a:xfrm>
                <a:off x="1809305" y="1245692"/>
                <a:ext cx="15269" cy="5773"/>
              </a:xfrm>
              <a:custGeom>
                <a:avLst/>
                <a:gdLst/>
                <a:ahLst/>
                <a:cxnLst/>
                <a:rect l="l" t="t" r="r" b="b"/>
                <a:pathLst>
                  <a:path w="2600" h="983" extrusionOk="0">
                    <a:moveTo>
                      <a:pt x="1721" y="1"/>
                    </a:moveTo>
                    <a:cubicBezTo>
                      <a:pt x="1089" y="1"/>
                      <a:pt x="361" y="211"/>
                      <a:pt x="93" y="676"/>
                    </a:cubicBezTo>
                    <a:cubicBezTo>
                      <a:pt x="0" y="843"/>
                      <a:pt x="127" y="982"/>
                      <a:pt x="271" y="982"/>
                    </a:cubicBezTo>
                    <a:cubicBezTo>
                      <a:pt x="321" y="982"/>
                      <a:pt x="373" y="965"/>
                      <a:pt x="419" y="926"/>
                    </a:cubicBezTo>
                    <a:cubicBezTo>
                      <a:pt x="619" y="776"/>
                      <a:pt x="1045" y="701"/>
                      <a:pt x="1271" y="651"/>
                    </a:cubicBezTo>
                    <a:cubicBezTo>
                      <a:pt x="1672" y="550"/>
                      <a:pt x="2073" y="625"/>
                      <a:pt x="2449" y="450"/>
                    </a:cubicBezTo>
                    <a:cubicBezTo>
                      <a:pt x="2599" y="375"/>
                      <a:pt x="2549" y="149"/>
                      <a:pt x="2399" y="99"/>
                    </a:cubicBezTo>
                    <a:cubicBezTo>
                      <a:pt x="2212" y="35"/>
                      <a:pt x="1974" y="1"/>
                      <a:pt x="1721" y="1"/>
                    </a:cubicBezTo>
                    <a:close/>
                  </a:path>
                </a:pathLst>
              </a:custGeom>
              <a:solidFill>
                <a:srgbClr val="84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3"/>
              <p:cNvSpPr/>
              <p:nvPr/>
            </p:nvSpPr>
            <p:spPr>
              <a:xfrm>
                <a:off x="1825554" y="1246021"/>
                <a:ext cx="4169" cy="2572"/>
              </a:xfrm>
              <a:custGeom>
                <a:avLst/>
                <a:gdLst/>
                <a:ahLst/>
                <a:cxnLst/>
                <a:rect l="l" t="t" r="r" b="b"/>
                <a:pathLst>
                  <a:path w="710" h="438" extrusionOk="0">
                    <a:moveTo>
                      <a:pt x="399" y="0"/>
                    </a:moveTo>
                    <a:cubicBezTo>
                      <a:pt x="224" y="0"/>
                      <a:pt x="0" y="70"/>
                      <a:pt x="58" y="244"/>
                    </a:cubicBezTo>
                    <a:cubicBezTo>
                      <a:pt x="96" y="377"/>
                      <a:pt x="249" y="438"/>
                      <a:pt x="397" y="438"/>
                    </a:cubicBezTo>
                    <a:cubicBezTo>
                      <a:pt x="445" y="438"/>
                      <a:pt x="492" y="431"/>
                      <a:pt x="534" y="419"/>
                    </a:cubicBezTo>
                    <a:cubicBezTo>
                      <a:pt x="710" y="344"/>
                      <a:pt x="710" y="93"/>
                      <a:pt x="534" y="18"/>
                    </a:cubicBezTo>
                    <a:cubicBezTo>
                      <a:pt x="500" y="7"/>
                      <a:pt x="452" y="0"/>
                      <a:pt x="399" y="0"/>
                    </a:cubicBezTo>
                    <a:close/>
                  </a:path>
                </a:pathLst>
              </a:custGeom>
              <a:solidFill>
                <a:srgbClr val="84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63"/>
              <p:cNvSpPr/>
              <p:nvPr/>
            </p:nvSpPr>
            <p:spPr>
              <a:xfrm>
                <a:off x="1875347" y="1202705"/>
                <a:ext cx="16273" cy="15462"/>
              </a:xfrm>
              <a:custGeom>
                <a:avLst/>
                <a:gdLst/>
                <a:ahLst/>
                <a:cxnLst/>
                <a:rect l="l" t="t" r="r" b="b"/>
                <a:pathLst>
                  <a:path w="2771" h="2633" extrusionOk="0">
                    <a:moveTo>
                      <a:pt x="1529" y="1"/>
                    </a:moveTo>
                    <a:cubicBezTo>
                      <a:pt x="727" y="1"/>
                      <a:pt x="0" y="2582"/>
                      <a:pt x="1128" y="2632"/>
                    </a:cubicBezTo>
                    <a:cubicBezTo>
                      <a:pt x="1138" y="2633"/>
                      <a:pt x="1149" y="2633"/>
                      <a:pt x="1159" y="2633"/>
                    </a:cubicBezTo>
                    <a:cubicBezTo>
                      <a:pt x="2265" y="2633"/>
                      <a:pt x="2770"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63"/>
              <p:cNvSpPr/>
              <p:nvPr/>
            </p:nvSpPr>
            <p:spPr>
              <a:xfrm>
                <a:off x="1880497" y="1204009"/>
                <a:ext cx="4686" cy="4792"/>
              </a:xfrm>
              <a:custGeom>
                <a:avLst/>
                <a:gdLst/>
                <a:ahLst/>
                <a:cxnLst/>
                <a:rect l="l" t="t" r="r" b="b"/>
                <a:pathLst>
                  <a:path w="798" h="816" extrusionOk="0">
                    <a:moveTo>
                      <a:pt x="634" y="1"/>
                    </a:moveTo>
                    <a:cubicBezTo>
                      <a:pt x="623" y="1"/>
                      <a:pt x="613" y="2"/>
                      <a:pt x="602" y="4"/>
                    </a:cubicBezTo>
                    <a:cubicBezTo>
                      <a:pt x="451" y="54"/>
                      <a:pt x="301" y="104"/>
                      <a:pt x="201" y="230"/>
                    </a:cubicBezTo>
                    <a:cubicBezTo>
                      <a:pt x="100" y="380"/>
                      <a:pt x="0" y="556"/>
                      <a:pt x="100" y="731"/>
                    </a:cubicBezTo>
                    <a:cubicBezTo>
                      <a:pt x="138" y="787"/>
                      <a:pt x="204" y="816"/>
                      <a:pt x="266" y="816"/>
                    </a:cubicBezTo>
                    <a:cubicBezTo>
                      <a:pt x="287" y="816"/>
                      <a:pt x="307" y="812"/>
                      <a:pt x="326" y="806"/>
                    </a:cubicBezTo>
                    <a:cubicBezTo>
                      <a:pt x="602" y="756"/>
                      <a:pt x="652" y="430"/>
                      <a:pt x="752" y="205"/>
                    </a:cubicBezTo>
                    <a:cubicBezTo>
                      <a:pt x="798" y="113"/>
                      <a:pt x="739" y="1"/>
                      <a:pt x="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3"/>
              <p:cNvSpPr/>
              <p:nvPr/>
            </p:nvSpPr>
            <p:spPr>
              <a:xfrm>
                <a:off x="1879170" y="1209359"/>
                <a:ext cx="3095" cy="3312"/>
              </a:xfrm>
              <a:custGeom>
                <a:avLst/>
                <a:gdLst/>
                <a:ahLst/>
                <a:cxnLst/>
                <a:rect l="l" t="t" r="r" b="b"/>
                <a:pathLst>
                  <a:path w="527" h="564" extrusionOk="0">
                    <a:moveTo>
                      <a:pt x="330" y="1"/>
                    </a:moveTo>
                    <a:cubicBezTo>
                      <a:pt x="256" y="1"/>
                      <a:pt x="178" y="33"/>
                      <a:pt x="126" y="96"/>
                    </a:cubicBezTo>
                    <a:cubicBezTo>
                      <a:pt x="101" y="121"/>
                      <a:pt x="76" y="146"/>
                      <a:pt x="76" y="196"/>
                    </a:cubicBezTo>
                    <a:cubicBezTo>
                      <a:pt x="1" y="296"/>
                      <a:pt x="26" y="396"/>
                      <a:pt x="101" y="497"/>
                    </a:cubicBezTo>
                    <a:cubicBezTo>
                      <a:pt x="101" y="497"/>
                      <a:pt x="126" y="497"/>
                      <a:pt x="126" y="522"/>
                    </a:cubicBezTo>
                    <a:cubicBezTo>
                      <a:pt x="155" y="551"/>
                      <a:pt x="210" y="563"/>
                      <a:pt x="266" y="563"/>
                    </a:cubicBezTo>
                    <a:cubicBezTo>
                      <a:pt x="306" y="563"/>
                      <a:pt x="345" y="557"/>
                      <a:pt x="377" y="547"/>
                    </a:cubicBezTo>
                    <a:cubicBezTo>
                      <a:pt x="377" y="547"/>
                      <a:pt x="377" y="522"/>
                      <a:pt x="402" y="522"/>
                    </a:cubicBezTo>
                    <a:cubicBezTo>
                      <a:pt x="477" y="497"/>
                      <a:pt x="527" y="396"/>
                      <a:pt x="527" y="321"/>
                    </a:cubicBezTo>
                    <a:cubicBezTo>
                      <a:pt x="527" y="271"/>
                      <a:pt x="527" y="246"/>
                      <a:pt x="527" y="196"/>
                    </a:cubicBezTo>
                    <a:cubicBezTo>
                      <a:pt x="527" y="64"/>
                      <a:pt x="433" y="1"/>
                      <a:pt x="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63"/>
              <p:cNvSpPr/>
              <p:nvPr/>
            </p:nvSpPr>
            <p:spPr>
              <a:xfrm>
                <a:off x="1801019" y="1192258"/>
                <a:ext cx="16420" cy="15315"/>
              </a:xfrm>
              <a:custGeom>
                <a:avLst/>
                <a:gdLst/>
                <a:ahLst/>
                <a:cxnLst/>
                <a:rect l="l" t="t" r="r" b="b"/>
                <a:pathLst>
                  <a:path w="2796" h="2608" extrusionOk="0">
                    <a:moveTo>
                      <a:pt x="1554" y="0"/>
                    </a:moveTo>
                    <a:cubicBezTo>
                      <a:pt x="752" y="0"/>
                      <a:pt x="0" y="2557"/>
                      <a:pt x="1153" y="2607"/>
                    </a:cubicBezTo>
                    <a:cubicBezTo>
                      <a:pt x="1164" y="2607"/>
                      <a:pt x="1174" y="2607"/>
                      <a:pt x="1185" y="2607"/>
                    </a:cubicBezTo>
                    <a:cubicBezTo>
                      <a:pt x="2291" y="2607"/>
                      <a:pt x="2796" y="0"/>
                      <a:pt x="1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3"/>
              <p:cNvSpPr/>
              <p:nvPr/>
            </p:nvSpPr>
            <p:spPr>
              <a:xfrm>
                <a:off x="1806903" y="1192792"/>
                <a:ext cx="4076" cy="4128"/>
              </a:xfrm>
              <a:custGeom>
                <a:avLst/>
                <a:gdLst/>
                <a:ahLst/>
                <a:cxnLst/>
                <a:rect l="l" t="t" r="r" b="b"/>
                <a:pathLst>
                  <a:path w="694" h="703" extrusionOk="0">
                    <a:moveTo>
                      <a:pt x="462" y="1"/>
                    </a:moveTo>
                    <a:cubicBezTo>
                      <a:pt x="443" y="1"/>
                      <a:pt x="423" y="3"/>
                      <a:pt x="402" y="9"/>
                    </a:cubicBezTo>
                    <a:cubicBezTo>
                      <a:pt x="176" y="59"/>
                      <a:pt x="26" y="210"/>
                      <a:pt x="1" y="460"/>
                    </a:cubicBezTo>
                    <a:cubicBezTo>
                      <a:pt x="1" y="599"/>
                      <a:pt x="145" y="702"/>
                      <a:pt x="284" y="702"/>
                    </a:cubicBezTo>
                    <a:cubicBezTo>
                      <a:pt x="345" y="702"/>
                      <a:pt x="406" y="682"/>
                      <a:pt x="452" y="636"/>
                    </a:cubicBezTo>
                    <a:cubicBezTo>
                      <a:pt x="552" y="511"/>
                      <a:pt x="552" y="410"/>
                      <a:pt x="627" y="285"/>
                    </a:cubicBezTo>
                    <a:cubicBezTo>
                      <a:pt x="694" y="153"/>
                      <a:pt x="604"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3"/>
              <p:cNvSpPr/>
              <p:nvPr/>
            </p:nvSpPr>
            <p:spPr>
              <a:xfrm>
                <a:off x="1805059" y="1197849"/>
                <a:ext cx="3471" cy="4152"/>
              </a:xfrm>
              <a:custGeom>
                <a:avLst/>
                <a:gdLst/>
                <a:ahLst/>
                <a:cxnLst/>
                <a:rect l="l" t="t" r="r" b="b"/>
                <a:pathLst>
                  <a:path w="591" h="707" extrusionOk="0">
                    <a:moveTo>
                      <a:pt x="365" y="1"/>
                    </a:moveTo>
                    <a:cubicBezTo>
                      <a:pt x="290" y="1"/>
                      <a:pt x="240" y="51"/>
                      <a:pt x="164" y="101"/>
                    </a:cubicBezTo>
                    <a:cubicBezTo>
                      <a:pt x="64" y="201"/>
                      <a:pt x="14" y="301"/>
                      <a:pt x="14" y="452"/>
                    </a:cubicBezTo>
                    <a:cubicBezTo>
                      <a:pt x="1" y="625"/>
                      <a:pt x="115" y="706"/>
                      <a:pt x="244" y="706"/>
                    </a:cubicBezTo>
                    <a:cubicBezTo>
                      <a:pt x="358" y="706"/>
                      <a:pt x="482" y="644"/>
                      <a:pt x="540" y="527"/>
                    </a:cubicBezTo>
                    <a:cubicBezTo>
                      <a:pt x="591" y="376"/>
                      <a:pt x="565" y="26"/>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3"/>
              <p:cNvSpPr/>
              <p:nvPr/>
            </p:nvSpPr>
            <p:spPr>
              <a:xfrm>
                <a:off x="1748619" y="1213493"/>
                <a:ext cx="49235" cy="40191"/>
              </a:xfrm>
              <a:custGeom>
                <a:avLst/>
                <a:gdLst/>
                <a:ahLst/>
                <a:cxnLst/>
                <a:rect l="l" t="t" r="r" b="b"/>
                <a:pathLst>
                  <a:path w="8384" h="6844" extrusionOk="0">
                    <a:moveTo>
                      <a:pt x="33" y="1"/>
                    </a:moveTo>
                    <a:cubicBezTo>
                      <a:pt x="15" y="1"/>
                      <a:pt x="1" y="43"/>
                      <a:pt x="1" y="43"/>
                    </a:cubicBezTo>
                    <a:cubicBezTo>
                      <a:pt x="678" y="1998"/>
                      <a:pt x="1680" y="2499"/>
                      <a:pt x="3159" y="3853"/>
                    </a:cubicBezTo>
                    <a:cubicBezTo>
                      <a:pt x="4562" y="5156"/>
                      <a:pt x="6317" y="6284"/>
                      <a:pt x="8146" y="6835"/>
                    </a:cubicBezTo>
                    <a:cubicBezTo>
                      <a:pt x="8163" y="6841"/>
                      <a:pt x="8179" y="6843"/>
                      <a:pt x="8193" y="6843"/>
                    </a:cubicBezTo>
                    <a:cubicBezTo>
                      <a:pt x="8316" y="6843"/>
                      <a:pt x="8383" y="6677"/>
                      <a:pt x="8272" y="6610"/>
                    </a:cubicBezTo>
                    <a:cubicBezTo>
                      <a:pt x="6417" y="5632"/>
                      <a:pt x="4663" y="4730"/>
                      <a:pt x="3109" y="3327"/>
                    </a:cubicBezTo>
                    <a:cubicBezTo>
                      <a:pt x="1605" y="1998"/>
                      <a:pt x="1179" y="1622"/>
                      <a:pt x="51" y="18"/>
                    </a:cubicBezTo>
                    <a:cubicBezTo>
                      <a:pt x="45" y="6"/>
                      <a:pt x="39"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3"/>
              <p:cNvSpPr/>
              <p:nvPr/>
            </p:nvSpPr>
            <p:spPr>
              <a:xfrm>
                <a:off x="1765426" y="1272153"/>
                <a:ext cx="32211" cy="3459"/>
              </a:xfrm>
              <a:custGeom>
                <a:avLst/>
                <a:gdLst/>
                <a:ahLst/>
                <a:cxnLst/>
                <a:rect l="l" t="t" r="r" b="b"/>
                <a:pathLst>
                  <a:path w="5485" h="589" extrusionOk="0">
                    <a:moveTo>
                      <a:pt x="53" y="1"/>
                    </a:moveTo>
                    <a:cubicBezTo>
                      <a:pt x="0" y="1"/>
                      <a:pt x="21" y="104"/>
                      <a:pt x="21" y="104"/>
                    </a:cubicBezTo>
                    <a:cubicBezTo>
                      <a:pt x="948" y="405"/>
                      <a:pt x="1500" y="505"/>
                      <a:pt x="2452" y="556"/>
                    </a:cubicBezTo>
                    <a:cubicBezTo>
                      <a:pt x="2802" y="574"/>
                      <a:pt x="3159" y="588"/>
                      <a:pt x="3515" y="588"/>
                    </a:cubicBezTo>
                    <a:cubicBezTo>
                      <a:pt x="4153" y="588"/>
                      <a:pt x="4790" y="541"/>
                      <a:pt x="5385" y="380"/>
                    </a:cubicBezTo>
                    <a:cubicBezTo>
                      <a:pt x="5478" y="357"/>
                      <a:pt x="5484" y="202"/>
                      <a:pt x="5403" y="202"/>
                    </a:cubicBezTo>
                    <a:cubicBezTo>
                      <a:pt x="5397" y="202"/>
                      <a:pt x="5391" y="203"/>
                      <a:pt x="5385" y="205"/>
                    </a:cubicBezTo>
                    <a:cubicBezTo>
                      <a:pt x="4473" y="217"/>
                      <a:pt x="3626" y="264"/>
                      <a:pt x="2787" y="264"/>
                    </a:cubicBezTo>
                    <a:cubicBezTo>
                      <a:pt x="1896" y="264"/>
                      <a:pt x="1014" y="211"/>
                      <a:pt x="71" y="4"/>
                    </a:cubicBezTo>
                    <a:cubicBezTo>
                      <a:pt x="64" y="2"/>
                      <a:pt x="58"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63"/>
              <p:cNvSpPr/>
              <p:nvPr/>
            </p:nvSpPr>
            <p:spPr>
              <a:xfrm>
                <a:off x="1782473" y="1245387"/>
                <a:ext cx="15380" cy="8298"/>
              </a:xfrm>
              <a:custGeom>
                <a:avLst/>
                <a:gdLst/>
                <a:ahLst/>
                <a:cxnLst/>
                <a:rect l="l" t="t" r="r" b="b"/>
                <a:pathLst>
                  <a:path w="2619" h="1413" extrusionOk="0">
                    <a:moveTo>
                      <a:pt x="326" y="1"/>
                    </a:moveTo>
                    <a:cubicBezTo>
                      <a:pt x="226" y="101"/>
                      <a:pt x="101" y="226"/>
                      <a:pt x="0" y="352"/>
                    </a:cubicBezTo>
                    <a:cubicBezTo>
                      <a:pt x="777" y="778"/>
                      <a:pt x="1579" y="1154"/>
                      <a:pt x="2381" y="1404"/>
                    </a:cubicBezTo>
                    <a:cubicBezTo>
                      <a:pt x="2398" y="1410"/>
                      <a:pt x="2414" y="1412"/>
                      <a:pt x="2428" y="1412"/>
                    </a:cubicBezTo>
                    <a:cubicBezTo>
                      <a:pt x="2551" y="1412"/>
                      <a:pt x="2618" y="1246"/>
                      <a:pt x="2507" y="1179"/>
                    </a:cubicBezTo>
                    <a:cubicBezTo>
                      <a:pt x="1755" y="778"/>
                      <a:pt x="1028" y="402"/>
                      <a:pt x="32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63"/>
              <p:cNvSpPr/>
              <p:nvPr/>
            </p:nvSpPr>
            <p:spPr>
              <a:xfrm>
                <a:off x="1776583" y="1273340"/>
                <a:ext cx="21053" cy="2273"/>
              </a:xfrm>
              <a:custGeom>
                <a:avLst/>
                <a:gdLst/>
                <a:ahLst/>
                <a:cxnLst/>
                <a:rect l="l" t="t" r="r" b="b"/>
                <a:pathLst>
                  <a:path w="3585" h="387" extrusionOk="0">
                    <a:moveTo>
                      <a:pt x="3503" y="0"/>
                    </a:moveTo>
                    <a:cubicBezTo>
                      <a:pt x="3497" y="0"/>
                      <a:pt x="3491" y="1"/>
                      <a:pt x="3485" y="3"/>
                    </a:cubicBezTo>
                    <a:cubicBezTo>
                      <a:pt x="2591" y="3"/>
                      <a:pt x="1751" y="56"/>
                      <a:pt x="926" y="56"/>
                    </a:cubicBezTo>
                    <a:cubicBezTo>
                      <a:pt x="616" y="56"/>
                      <a:pt x="308" y="48"/>
                      <a:pt x="1" y="28"/>
                    </a:cubicBezTo>
                    <a:lnTo>
                      <a:pt x="1" y="28"/>
                    </a:lnTo>
                    <a:cubicBezTo>
                      <a:pt x="26" y="128"/>
                      <a:pt x="51" y="228"/>
                      <a:pt x="51" y="329"/>
                    </a:cubicBezTo>
                    <a:cubicBezTo>
                      <a:pt x="226" y="329"/>
                      <a:pt x="377" y="354"/>
                      <a:pt x="552" y="354"/>
                    </a:cubicBezTo>
                    <a:cubicBezTo>
                      <a:pt x="902" y="372"/>
                      <a:pt x="1259" y="386"/>
                      <a:pt x="1615" y="386"/>
                    </a:cubicBezTo>
                    <a:cubicBezTo>
                      <a:pt x="2253" y="386"/>
                      <a:pt x="2890" y="339"/>
                      <a:pt x="3485" y="178"/>
                    </a:cubicBezTo>
                    <a:cubicBezTo>
                      <a:pt x="3578" y="155"/>
                      <a:pt x="3584" y="0"/>
                      <a:pt x="350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63"/>
              <p:cNvSpPr/>
              <p:nvPr/>
            </p:nvSpPr>
            <p:spPr>
              <a:xfrm>
                <a:off x="1863027" y="1222578"/>
                <a:ext cx="75608" cy="44314"/>
              </a:xfrm>
              <a:custGeom>
                <a:avLst/>
                <a:gdLst/>
                <a:ahLst/>
                <a:cxnLst/>
                <a:rect l="l" t="t" r="r" b="b"/>
                <a:pathLst>
                  <a:path w="12875" h="7546" extrusionOk="0">
                    <a:moveTo>
                      <a:pt x="12775" y="0"/>
                    </a:moveTo>
                    <a:cubicBezTo>
                      <a:pt x="8715" y="2932"/>
                      <a:pt x="4855" y="5539"/>
                      <a:pt x="143" y="7293"/>
                    </a:cubicBezTo>
                    <a:cubicBezTo>
                      <a:pt x="1" y="7341"/>
                      <a:pt x="83" y="7546"/>
                      <a:pt x="199" y="7546"/>
                    </a:cubicBezTo>
                    <a:cubicBezTo>
                      <a:pt x="205" y="7546"/>
                      <a:pt x="212" y="7545"/>
                      <a:pt x="218" y="7544"/>
                    </a:cubicBezTo>
                    <a:cubicBezTo>
                      <a:pt x="2549" y="7093"/>
                      <a:pt x="4629" y="5589"/>
                      <a:pt x="6659" y="4461"/>
                    </a:cubicBezTo>
                    <a:cubicBezTo>
                      <a:pt x="9065" y="3133"/>
                      <a:pt x="10745" y="1855"/>
                      <a:pt x="12825" y="50"/>
                    </a:cubicBezTo>
                    <a:cubicBezTo>
                      <a:pt x="12875" y="25"/>
                      <a:pt x="12775" y="0"/>
                      <a:pt x="1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63"/>
              <p:cNvSpPr/>
              <p:nvPr/>
            </p:nvSpPr>
            <p:spPr>
              <a:xfrm>
                <a:off x="1858980" y="1272882"/>
                <a:ext cx="44925" cy="19773"/>
              </a:xfrm>
              <a:custGeom>
                <a:avLst/>
                <a:gdLst/>
                <a:ahLst/>
                <a:cxnLst/>
                <a:rect l="l" t="t" r="r" b="b"/>
                <a:pathLst>
                  <a:path w="7650" h="3367" extrusionOk="0">
                    <a:moveTo>
                      <a:pt x="177" y="1"/>
                    </a:moveTo>
                    <a:cubicBezTo>
                      <a:pt x="79" y="1"/>
                      <a:pt x="1" y="132"/>
                      <a:pt x="80" y="231"/>
                    </a:cubicBezTo>
                    <a:cubicBezTo>
                      <a:pt x="882" y="1183"/>
                      <a:pt x="2511" y="1685"/>
                      <a:pt x="3639" y="2186"/>
                    </a:cubicBezTo>
                    <a:cubicBezTo>
                      <a:pt x="5343" y="2913"/>
                      <a:pt x="5619" y="3013"/>
                      <a:pt x="7424" y="3364"/>
                    </a:cubicBezTo>
                    <a:cubicBezTo>
                      <a:pt x="7439" y="3366"/>
                      <a:pt x="7453" y="3366"/>
                      <a:pt x="7466" y="3366"/>
                    </a:cubicBezTo>
                    <a:cubicBezTo>
                      <a:pt x="7649" y="3366"/>
                      <a:pt x="7649" y="3214"/>
                      <a:pt x="7649" y="3214"/>
                    </a:cubicBezTo>
                    <a:cubicBezTo>
                      <a:pt x="4717" y="2462"/>
                      <a:pt x="2737" y="1835"/>
                      <a:pt x="256" y="31"/>
                    </a:cubicBezTo>
                    <a:cubicBezTo>
                      <a:pt x="230" y="10"/>
                      <a:pt x="203"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3"/>
              <p:cNvSpPr/>
              <p:nvPr/>
            </p:nvSpPr>
            <p:spPr>
              <a:xfrm>
                <a:off x="1776143" y="1226841"/>
                <a:ext cx="102869" cy="79731"/>
              </a:xfrm>
              <a:custGeom>
                <a:avLst/>
                <a:gdLst/>
                <a:ahLst/>
                <a:cxnLst/>
                <a:rect l="l" t="t" r="r" b="b"/>
                <a:pathLst>
                  <a:path w="17517" h="13577" extrusionOk="0">
                    <a:moveTo>
                      <a:pt x="8898" y="1"/>
                    </a:moveTo>
                    <a:cubicBezTo>
                      <a:pt x="4437" y="1"/>
                      <a:pt x="828" y="4738"/>
                      <a:pt x="327" y="5815"/>
                    </a:cubicBezTo>
                    <a:cubicBezTo>
                      <a:pt x="1" y="6517"/>
                      <a:pt x="1755" y="12357"/>
                      <a:pt x="7093" y="13334"/>
                    </a:cubicBezTo>
                    <a:cubicBezTo>
                      <a:pt x="8005" y="13502"/>
                      <a:pt x="8843" y="13576"/>
                      <a:pt x="9612" y="13576"/>
                    </a:cubicBezTo>
                    <a:cubicBezTo>
                      <a:pt x="15757" y="13576"/>
                      <a:pt x="17517" y="8795"/>
                      <a:pt x="17495" y="8171"/>
                    </a:cubicBezTo>
                    <a:cubicBezTo>
                      <a:pt x="17469" y="7470"/>
                      <a:pt x="14312" y="1"/>
                      <a:pt x="8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3"/>
              <p:cNvSpPr/>
              <p:nvPr/>
            </p:nvSpPr>
            <p:spPr>
              <a:xfrm>
                <a:off x="1799104" y="1226841"/>
                <a:ext cx="79907" cy="79731"/>
              </a:xfrm>
              <a:custGeom>
                <a:avLst/>
                <a:gdLst/>
                <a:ahLst/>
                <a:cxnLst/>
                <a:rect l="l" t="t" r="r" b="b"/>
                <a:pathLst>
                  <a:path w="13607" h="13577" extrusionOk="0">
                    <a:moveTo>
                      <a:pt x="4988" y="1"/>
                    </a:moveTo>
                    <a:cubicBezTo>
                      <a:pt x="4286" y="1"/>
                      <a:pt x="3635" y="126"/>
                      <a:pt x="2983" y="327"/>
                    </a:cubicBezTo>
                    <a:cubicBezTo>
                      <a:pt x="2557" y="753"/>
                      <a:pt x="2231" y="1204"/>
                      <a:pt x="2131" y="1630"/>
                    </a:cubicBezTo>
                    <a:cubicBezTo>
                      <a:pt x="1855" y="2758"/>
                      <a:pt x="3559" y="2482"/>
                      <a:pt x="4136" y="2933"/>
                    </a:cubicBezTo>
                    <a:cubicBezTo>
                      <a:pt x="4913" y="3510"/>
                      <a:pt x="3384" y="3810"/>
                      <a:pt x="2858" y="3936"/>
                    </a:cubicBezTo>
                    <a:cubicBezTo>
                      <a:pt x="878" y="4337"/>
                      <a:pt x="2381" y="5615"/>
                      <a:pt x="4286" y="5916"/>
                    </a:cubicBezTo>
                    <a:cubicBezTo>
                      <a:pt x="4838" y="6066"/>
                      <a:pt x="6366" y="6066"/>
                      <a:pt x="5514" y="6668"/>
                    </a:cubicBezTo>
                    <a:cubicBezTo>
                      <a:pt x="4687" y="7319"/>
                      <a:pt x="3108" y="7094"/>
                      <a:pt x="2081" y="7520"/>
                    </a:cubicBezTo>
                    <a:cubicBezTo>
                      <a:pt x="777" y="8071"/>
                      <a:pt x="126" y="9224"/>
                      <a:pt x="26" y="10627"/>
                    </a:cubicBezTo>
                    <a:cubicBezTo>
                      <a:pt x="0" y="11104"/>
                      <a:pt x="26" y="11580"/>
                      <a:pt x="101" y="12031"/>
                    </a:cubicBezTo>
                    <a:cubicBezTo>
                      <a:pt x="953" y="12633"/>
                      <a:pt x="1980" y="13109"/>
                      <a:pt x="3183" y="13334"/>
                    </a:cubicBezTo>
                    <a:cubicBezTo>
                      <a:pt x="4095" y="13502"/>
                      <a:pt x="4933" y="13576"/>
                      <a:pt x="5702" y="13576"/>
                    </a:cubicBezTo>
                    <a:cubicBezTo>
                      <a:pt x="11847" y="13576"/>
                      <a:pt x="13607" y="8795"/>
                      <a:pt x="13585" y="8171"/>
                    </a:cubicBezTo>
                    <a:cubicBezTo>
                      <a:pt x="13559" y="7470"/>
                      <a:pt x="10402" y="1"/>
                      <a:pt x="498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3"/>
              <p:cNvSpPr/>
              <p:nvPr/>
            </p:nvSpPr>
            <p:spPr>
              <a:xfrm>
                <a:off x="1787624" y="1257901"/>
                <a:ext cx="80512" cy="10159"/>
              </a:xfrm>
              <a:custGeom>
                <a:avLst/>
                <a:gdLst/>
                <a:ahLst/>
                <a:cxnLst/>
                <a:rect l="l" t="t" r="r" b="b"/>
                <a:pathLst>
                  <a:path w="13710" h="1730" extrusionOk="0">
                    <a:moveTo>
                      <a:pt x="1" y="0"/>
                    </a:moveTo>
                    <a:lnTo>
                      <a:pt x="1" y="0"/>
                    </a:lnTo>
                    <a:cubicBezTo>
                      <a:pt x="1981" y="627"/>
                      <a:pt x="4086" y="777"/>
                      <a:pt x="6116" y="1053"/>
                    </a:cubicBezTo>
                    <a:cubicBezTo>
                      <a:pt x="8547" y="1354"/>
                      <a:pt x="11028" y="1654"/>
                      <a:pt x="13484" y="1729"/>
                    </a:cubicBezTo>
                    <a:cubicBezTo>
                      <a:pt x="13660" y="1729"/>
                      <a:pt x="13710" y="1454"/>
                      <a:pt x="13534" y="1404"/>
                    </a:cubicBezTo>
                    <a:cubicBezTo>
                      <a:pt x="9123" y="451"/>
                      <a:pt x="4462" y="7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3"/>
              <p:cNvSpPr/>
              <p:nvPr/>
            </p:nvSpPr>
            <p:spPr>
              <a:xfrm>
                <a:off x="1787917" y="1268935"/>
                <a:ext cx="73154" cy="10165"/>
              </a:xfrm>
              <a:custGeom>
                <a:avLst/>
                <a:gdLst/>
                <a:ahLst/>
                <a:cxnLst/>
                <a:rect l="l" t="t" r="r" b="b"/>
                <a:pathLst>
                  <a:path w="12457" h="1731" extrusionOk="0">
                    <a:moveTo>
                      <a:pt x="76" y="1"/>
                    </a:moveTo>
                    <a:cubicBezTo>
                      <a:pt x="26" y="1"/>
                      <a:pt x="1" y="76"/>
                      <a:pt x="76" y="101"/>
                    </a:cubicBezTo>
                    <a:cubicBezTo>
                      <a:pt x="3321" y="1075"/>
                      <a:pt x="7146" y="1731"/>
                      <a:pt x="10678" y="1731"/>
                    </a:cubicBezTo>
                    <a:cubicBezTo>
                      <a:pt x="11238" y="1731"/>
                      <a:pt x="11790" y="1714"/>
                      <a:pt x="12332" y="1680"/>
                    </a:cubicBezTo>
                    <a:cubicBezTo>
                      <a:pt x="12457" y="1680"/>
                      <a:pt x="12457" y="1480"/>
                      <a:pt x="12332" y="1480"/>
                    </a:cubicBezTo>
                    <a:cubicBezTo>
                      <a:pt x="8246" y="1028"/>
                      <a:pt x="4086" y="1028"/>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3"/>
              <p:cNvSpPr/>
              <p:nvPr/>
            </p:nvSpPr>
            <p:spPr>
              <a:xfrm>
                <a:off x="1791200" y="1280974"/>
                <a:ext cx="59571" cy="8010"/>
              </a:xfrm>
              <a:custGeom>
                <a:avLst/>
                <a:gdLst/>
                <a:ahLst/>
                <a:cxnLst/>
                <a:rect l="l" t="t" r="r" b="b"/>
                <a:pathLst>
                  <a:path w="10144" h="1364" extrusionOk="0">
                    <a:moveTo>
                      <a:pt x="48" y="1"/>
                    </a:moveTo>
                    <a:cubicBezTo>
                      <a:pt x="13" y="1"/>
                      <a:pt x="0" y="56"/>
                      <a:pt x="43" y="56"/>
                    </a:cubicBezTo>
                    <a:cubicBezTo>
                      <a:pt x="2485" y="969"/>
                      <a:pt x="5241" y="1364"/>
                      <a:pt x="7900" y="1364"/>
                    </a:cubicBezTo>
                    <a:cubicBezTo>
                      <a:pt x="8599" y="1364"/>
                      <a:pt x="9290" y="1336"/>
                      <a:pt x="9968" y="1284"/>
                    </a:cubicBezTo>
                    <a:cubicBezTo>
                      <a:pt x="10144" y="1259"/>
                      <a:pt x="10144" y="1008"/>
                      <a:pt x="9968" y="1008"/>
                    </a:cubicBezTo>
                    <a:cubicBezTo>
                      <a:pt x="6660" y="958"/>
                      <a:pt x="3251" y="983"/>
                      <a:pt x="68" y="6"/>
                    </a:cubicBezTo>
                    <a:cubicBezTo>
                      <a:pt x="61" y="2"/>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3"/>
              <p:cNvSpPr/>
              <p:nvPr/>
            </p:nvSpPr>
            <p:spPr>
              <a:xfrm>
                <a:off x="1726984" y="1062587"/>
                <a:ext cx="79314" cy="56341"/>
              </a:xfrm>
              <a:custGeom>
                <a:avLst/>
                <a:gdLst/>
                <a:ahLst/>
                <a:cxnLst/>
                <a:rect l="l" t="t" r="r" b="b"/>
                <a:pathLst>
                  <a:path w="13506" h="9594" extrusionOk="0">
                    <a:moveTo>
                      <a:pt x="7689" y="0"/>
                    </a:moveTo>
                    <a:cubicBezTo>
                      <a:pt x="6812" y="0"/>
                      <a:pt x="5898" y="348"/>
                      <a:pt x="5013" y="1179"/>
                    </a:cubicBezTo>
                    <a:cubicBezTo>
                      <a:pt x="1" y="5865"/>
                      <a:pt x="5765" y="9224"/>
                      <a:pt x="7219" y="9575"/>
                    </a:cubicBezTo>
                    <a:cubicBezTo>
                      <a:pt x="7271" y="9587"/>
                      <a:pt x="7333" y="9593"/>
                      <a:pt x="7404" y="9593"/>
                    </a:cubicBezTo>
                    <a:cubicBezTo>
                      <a:pt x="8631" y="9593"/>
                      <a:pt x="12493" y="7836"/>
                      <a:pt x="12682" y="7244"/>
                    </a:cubicBezTo>
                    <a:cubicBezTo>
                      <a:pt x="13506" y="4480"/>
                      <a:pt x="10834" y="0"/>
                      <a:pt x="7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63"/>
              <p:cNvSpPr/>
              <p:nvPr/>
            </p:nvSpPr>
            <p:spPr>
              <a:xfrm>
                <a:off x="1756664" y="1081456"/>
                <a:ext cx="34055" cy="25704"/>
              </a:xfrm>
              <a:custGeom>
                <a:avLst/>
                <a:gdLst/>
                <a:ahLst/>
                <a:cxnLst/>
                <a:rect l="l" t="t" r="r" b="b"/>
                <a:pathLst>
                  <a:path w="5799" h="4377" extrusionOk="0">
                    <a:moveTo>
                      <a:pt x="2402" y="0"/>
                    </a:moveTo>
                    <a:cubicBezTo>
                      <a:pt x="2300" y="0"/>
                      <a:pt x="2196" y="7"/>
                      <a:pt x="2090" y="21"/>
                    </a:cubicBezTo>
                    <a:cubicBezTo>
                      <a:pt x="135" y="278"/>
                      <a:pt x="0" y="4376"/>
                      <a:pt x="2837" y="4376"/>
                    </a:cubicBezTo>
                    <a:cubicBezTo>
                      <a:pt x="3601" y="4376"/>
                      <a:pt x="4581" y="4079"/>
                      <a:pt x="5799" y="3329"/>
                    </a:cubicBezTo>
                    <a:cubicBezTo>
                      <a:pt x="5799" y="3329"/>
                      <a:pt x="4674" y="0"/>
                      <a:pt x="2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3"/>
              <p:cNvSpPr/>
              <p:nvPr/>
            </p:nvSpPr>
            <p:spPr>
              <a:xfrm>
                <a:off x="1754791" y="1079547"/>
                <a:ext cx="36962" cy="24118"/>
              </a:xfrm>
              <a:custGeom>
                <a:avLst/>
                <a:gdLst/>
                <a:ahLst/>
                <a:cxnLst/>
                <a:rect l="l" t="t" r="r" b="b"/>
                <a:pathLst>
                  <a:path w="6294" h="4107" extrusionOk="0">
                    <a:moveTo>
                      <a:pt x="2363" y="1"/>
                    </a:moveTo>
                    <a:cubicBezTo>
                      <a:pt x="1549" y="1"/>
                      <a:pt x="745" y="392"/>
                      <a:pt x="103" y="1348"/>
                    </a:cubicBezTo>
                    <a:cubicBezTo>
                      <a:pt x="1" y="1512"/>
                      <a:pt x="149" y="1676"/>
                      <a:pt x="302" y="1676"/>
                    </a:cubicBezTo>
                    <a:cubicBezTo>
                      <a:pt x="337" y="1676"/>
                      <a:pt x="371" y="1668"/>
                      <a:pt x="404" y="1649"/>
                    </a:cubicBezTo>
                    <a:cubicBezTo>
                      <a:pt x="1235" y="1154"/>
                      <a:pt x="1852" y="750"/>
                      <a:pt x="2573" y="750"/>
                    </a:cubicBezTo>
                    <a:cubicBezTo>
                      <a:pt x="2983" y="750"/>
                      <a:pt x="3427" y="880"/>
                      <a:pt x="3963" y="1198"/>
                    </a:cubicBezTo>
                    <a:cubicBezTo>
                      <a:pt x="5015" y="1825"/>
                      <a:pt x="5667" y="3003"/>
                      <a:pt x="6143" y="4080"/>
                    </a:cubicBezTo>
                    <a:cubicBezTo>
                      <a:pt x="6152" y="4098"/>
                      <a:pt x="6173" y="4106"/>
                      <a:pt x="6197" y="4106"/>
                    </a:cubicBezTo>
                    <a:cubicBezTo>
                      <a:pt x="6241" y="4106"/>
                      <a:pt x="6293" y="4079"/>
                      <a:pt x="6293" y="4030"/>
                    </a:cubicBezTo>
                    <a:cubicBezTo>
                      <a:pt x="6119" y="2028"/>
                      <a:pt x="4215" y="1"/>
                      <a:pt x="2363"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3"/>
              <p:cNvSpPr/>
              <p:nvPr/>
            </p:nvSpPr>
            <p:spPr>
              <a:xfrm>
                <a:off x="1926268" y="1096067"/>
                <a:ext cx="75068" cy="55865"/>
              </a:xfrm>
              <a:custGeom>
                <a:avLst/>
                <a:gdLst/>
                <a:ahLst/>
                <a:cxnLst/>
                <a:rect l="l" t="t" r="r" b="b"/>
                <a:pathLst>
                  <a:path w="12783" h="9513" extrusionOk="0">
                    <a:moveTo>
                      <a:pt x="5871" y="1"/>
                    </a:moveTo>
                    <a:cubicBezTo>
                      <a:pt x="3020" y="1"/>
                      <a:pt x="1" y="3348"/>
                      <a:pt x="126" y="5979"/>
                    </a:cubicBezTo>
                    <a:cubicBezTo>
                      <a:pt x="176" y="6631"/>
                      <a:pt x="3911" y="9513"/>
                      <a:pt x="4913" y="9513"/>
                    </a:cubicBezTo>
                    <a:cubicBezTo>
                      <a:pt x="6392" y="9513"/>
                      <a:pt x="12783" y="7583"/>
                      <a:pt x="8998" y="1869"/>
                    </a:cubicBezTo>
                    <a:cubicBezTo>
                      <a:pt x="8124" y="536"/>
                      <a:pt x="7011" y="1"/>
                      <a:pt x="5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3"/>
              <p:cNvSpPr/>
              <p:nvPr/>
            </p:nvSpPr>
            <p:spPr>
              <a:xfrm>
                <a:off x="1938482" y="1117495"/>
                <a:ext cx="36151" cy="25017"/>
              </a:xfrm>
              <a:custGeom>
                <a:avLst/>
                <a:gdLst/>
                <a:ahLst/>
                <a:cxnLst/>
                <a:rect l="l" t="t" r="r" b="b"/>
                <a:pathLst>
                  <a:path w="6156" h="4260" extrusionOk="0">
                    <a:moveTo>
                      <a:pt x="3522" y="0"/>
                    </a:moveTo>
                    <a:cubicBezTo>
                      <a:pt x="1662" y="0"/>
                      <a:pt x="1" y="2180"/>
                      <a:pt x="1" y="2180"/>
                    </a:cubicBezTo>
                    <a:cubicBezTo>
                      <a:pt x="1259" y="3702"/>
                      <a:pt x="2366" y="4260"/>
                      <a:pt x="3244" y="4260"/>
                    </a:cubicBezTo>
                    <a:cubicBezTo>
                      <a:pt x="5360" y="4260"/>
                      <a:pt x="6156" y="1029"/>
                      <a:pt x="4562" y="250"/>
                    </a:cubicBezTo>
                    <a:cubicBezTo>
                      <a:pt x="4215" y="74"/>
                      <a:pt x="3865" y="0"/>
                      <a:pt x="3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63"/>
              <p:cNvSpPr/>
              <p:nvPr/>
            </p:nvSpPr>
            <p:spPr>
              <a:xfrm>
                <a:off x="1936762" y="1116250"/>
                <a:ext cx="39757" cy="16437"/>
              </a:xfrm>
              <a:custGeom>
                <a:avLst/>
                <a:gdLst/>
                <a:ahLst/>
                <a:cxnLst/>
                <a:rect l="l" t="t" r="r" b="b"/>
                <a:pathLst>
                  <a:path w="6770" h="2799" extrusionOk="0">
                    <a:moveTo>
                      <a:pt x="4095" y="0"/>
                    </a:moveTo>
                    <a:cubicBezTo>
                      <a:pt x="2495" y="0"/>
                      <a:pt x="684" y="1158"/>
                      <a:pt x="18" y="2692"/>
                    </a:cubicBezTo>
                    <a:cubicBezTo>
                      <a:pt x="1" y="2746"/>
                      <a:pt x="45" y="2799"/>
                      <a:pt x="91" y="2799"/>
                    </a:cubicBezTo>
                    <a:cubicBezTo>
                      <a:pt x="110" y="2799"/>
                      <a:pt x="129" y="2790"/>
                      <a:pt x="144" y="2768"/>
                    </a:cubicBezTo>
                    <a:cubicBezTo>
                      <a:pt x="946" y="1915"/>
                      <a:pt x="1923" y="1013"/>
                      <a:pt x="3126" y="763"/>
                    </a:cubicBezTo>
                    <a:cubicBezTo>
                      <a:pt x="3407" y="705"/>
                      <a:pt x="3655" y="678"/>
                      <a:pt x="3879" y="678"/>
                    </a:cubicBezTo>
                    <a:cubicBezTo>
                      <a:pt x="5016" y="678"/>
                      <a:pt x="5522" y="1378"/>
                      <a:pt x="6359" y="2342"/>
                    </a:cubicBezTo>
                    <a:cubicBezTo>
                      <a:pt x="6398" y="2388"/>
                      <a:pt x="6453" y="2408"/>
                      <a:pt x="6509" y="2408"/>
                    </a:cubicBezTo>
                    <a:cubicBezTo>
                      <a:pt x="6636" y="2408"/>
                      <a:pt x="6770" y="2305"/>
                      <a:pt x="6735" y="2166"/>
                    </a:cubicBezTo>
                    <a:cubicBezTo>
                      <a:pt x="6322" y="620"/>
                      <a:pt x="5265" y="0"/>
                      <a:pt x="409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3" name="Google Shape;5123;p63"/>
          <p:cNvGrpSpPr/>
          <p:nvPr/>
        </p:nvGrpSpPr>
        <p:grpSpPr>
          <a:xfrm>
            <a:off x="4895691" y="2608402"/>
            <a:ext cx="1540798" cy="2004380"/>
            <a:chOff x="5038641" y="2573327"/>
            <a:chExt cx="1540798" cy="2004380"/>
          </a:xfrm>
        </p:grpSpPr>
        <p:sp>
          <p:nvSpPr>
            <p:cNvPr id="5124" name="Google Shape;5124;p63"/>
            <p:cNvSpPr/>
            <p:nvPr/>
          </p:nvSpPr>
          <p:spPr>
            <a:xfrm>
              <a:off x="50811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63"/>
            <p:cNvSpPr/>
            <p:nvPr/>
          </p:nvSpPr>
          <p:spPr>
            <a:xfrm>
              <a:off x="5072679" y="3877998"/>
              <a:ext cx="495004" cy="581413"/>
            </a:xfrm>
            <a:custGeom>
              <a:avLst/>
              <a:gdLst/>
              <a:ahLst/>
              <a:cxnLst/>
              <a:rect l="l" t="t" r="r" b="b"/>
              <a:pathLst>
                <a:path w="4159" h="4885" extrusionOk="0">
                  <a:moveTo>
                    <a:pt x="1626" y="0"/>
                  </a:moveTo>
                  <a:cubicBezTo>
                    <a:pt x="1471" y="0"/>
                    <a:pt x="1308" y="46"/>
                    <a:pt x="1142" y="152"/>
                  </a:cubicBezTo>
                  <a:cubicBezTo>
                    <a:pt x="0" y="856"/>
                    <a:pt x="946" y="2533"/>
                    <a:pt x="1472" y="3274"/>
                  </a:cubicBezTo>
                  <a:cubicBezTo>
                    <a:pt x="1731" y="3622"/>
                    <a:pt x="2097" y="4005"/>
                    <a:pt x="1990" y="4041"/>
                  </a:cubicBezTo>
                  <a:cubicBezTo>
                    <a:pt x="1874" y="4068"/>
                    <a:pt x="785" y="4773"/>
                    <a:pt x="982" y="4853"/>
                  </a:cubicBezTo>
                  <a:cubicBezTo>
                    <a:pt x="1033" y="4877"/>
                    <a:pt x="1213" y="4885"/>
                    <a:pt x="1451" y="4885"/>
                  </a:cubicBezTo>
                  <a:cubicBezTo>
                    <a:pt x="1752" y="4885"/>
                    <a:pt x="2146" y="4872"/>
                    <a:pt x="2489" y="4862"/>
                  </a:cubicBezTo>
                  <a:cubicBezTo>
                    <a:pt x="2909" y="4844"/>
                    <a:pt x="3248" y="4826"/>
                    <a:pt x="3248" y="4826"/>
                  </a:cubicBezTo>
                  <a:cubicBezTo>
                    <a:pt x="3248" y="4826"/>
                    <a:pt x="3252" y="4827"/>
                    <a:pt x="3260" y="4827"/>
                  </a:cubicBezTo>
                  <a:cubicBezTo>
                    <a:pt x="3372" y="4827"/>
                    <a:pt x="4159" y="4718"/>
                    <a:pt x="3203" y="1543"/>
                  </a:cubicBezTo>
                  <a:cubicBezTo>
                    <a:pt x="3194" y="1516"/>
                    <a:pt x="2926" y="910"/>
                    <a:pt x="2498" y="464"/>
                  </a:cubicBezTo>
                  <a:cubicBezTo>
                    <a:pt x="2256" y="203"/>
                    <a:pt x="1956" y="0"/>
                    <a:pt x="1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3"/>
            <p:cNvSpPr/>
            <p:nvPr/>
          </p:nvSpPr>
          <p:spPr>
            <a:xfrm>
              <a:off x="5232995" y="3975593"/>
              <a:ext cx="39396" cy="34159"/>
            </a:xfrm>
            <a:custGeom>
              <a:avLst/>
              <a:gdLst/>
              <a:ahLst/>
              <a:cxnLst/>
              <a:rect l="l" t="t" r="r" b="b"/>
              <a:pathLst>
                <a:path w="331" h="287" extrusionOk="0">
                  <a:moveTo>
                    <a:pt x="161" y="1"/>
                  </a:moveTo>
                  <a:cubicBezTo>
                    <a:pt x="72" y="1"/>
                    <a:pt x="0" y="63"/>
                    <a:pt x="0" y="143"/>
                  </a:cubicBezTo>
                  <a:cubicBezTo>
                    <a:pt x="0" y="224"/>
                    <a:pt x="72" y="286"/>
                    <a:pt x="161" y="286"/>
                  </a:cubicBezTo>
                  <a:cubicBezTo>
                    <a:pt x="259" y="286"/>
                    <a:pt x="330" y="224"/>
                    <a:pt x="330" y="143"/>
                  </a:cubicBezTo>
                  <a:cubicBezTo>
                    <a:pt x="330" y="63"/>
                    <a:pt x="259"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3"/>
            <p:cNvSpPr/>
            <p:nvPr/>
          </p:nvSpPr>
          <p:spPr>
            <a:xfrm>
              <a:off x="5238231"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63"/>
            <p:cNvSpPr/>
            <p:nvPr/>
          </p:nvSpPr>
          <p:spPr>
            <a:xfrm>
              <a:off x="5244658" y="3933103"/>
              <a:ext cx="323020" cy="523569"/>
            </a:xfrm>
            <a:custGeom>
              <a:avLst/>
              <a:gdLst/>
              <a:ahLst/>
              <a:cxnLst/>
              <a:rect l="l" t="t" r="r" b="b"/>
              <a:pathLst>
                <a:path w="2714" h="4399" extrusionOk="0">
                  <a:moveTo>
                    <a:pt x="1053" y="1"/>
                  </a:moveTo>
                  <a:cubicBezTo>
                    <a:pt x="759" y="598"/>
                    <a:pt x="0" y="2392"/>
                    <a:pt x="1044" y="4399"/>
                  </a:cubicBezTo>
                  <a:cubicBezTo>
                    <a:pt x="1464" y="4381"/>
                    <a:pt x="1803" y="4363"/>
                    <a:pt x="1803" y="4363"/>
                  </a:cubicBezTo>
                  <a:cubicBezTo>
                    <a:pt x="1803" y="4363"/>
                    <a:pt x="1807" y="4364"/>
                    <a:pt x="1815" y="4364"/>
                  </a:cubicBezTo>
                  <a:cubicBezTo>
                    <a:pt x="1927" y="4364"/>
                    <a:pt x="2714" y="4255"/>
                    <a:pt x="1758" y="1080"/>
                  </a:cubicBezTo>
                  <a:cubicBezTo>
                    <a:pt x="1749" y="1053"/>
                    <a:pt x="1481" y="447"/>
                    <a:pt x="105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63"/>
            <p:cNvSpPr/>
            <p:nvPr/>
          </p:nvSpPr>
          <p:spPr>
            <a:xfrm>
              <a:off x="6029096" y="3877998"/>
              <a:ext cx="495123" cy="581413"/>
            </a:xfrm>
            <a:custGeom>
              <a:avLst/>
              <a:gdLst/>
              <a:ahLst/>
              <a:cxnLst/>
              <a:rect l="l" t="t" r="r" b="b"/>
              <a:pathLst>
                <a:path w="4160" h="4885" extrusionOk="0">
                  <a:moveTo>
                    <a:pt x="2538" y="0"/>
                  </a:moveTo>
                  <a:cubicBezTo>
                    <a:pt x="2208" y="0"/>
                    <a:pt x="1910" y="203"/>
                    <a:pt x="1661" y="464"/>
                  </a:cubicBezTo>
                  <a:cubicBezTo>
                    <a:pt x="1233" y="910"/>
                    <a:pt x="966" y="1516"/>
                    <a:pt x="957" y="1543"/>
                  </a:cubicBezTo>
                  <a:cubicBezTo>
                    <a:pt x="1" y="4718"/>
                    <a:pt x="787" y="4827"/>
                    <a:pt x="899" y="4827"/>
                  </a:cubicBezTo>
                  <a:cubicBezTo>
                    <a:pt x="908" y="4827"/>
                    <a:pt x="912" y="4826"/>
                    <a:pt x="912" y="4826"/>
                  </a:cubicBezTo>
                  <a:cubicBezTo>
                    <a:pt x="912" y="4826"/>
                    <a:pt x="1251" y="4844"/>
                    <a:pt x="1670" y="4862"/>
                  </a:cubicBezTo>
                  <a:cubicBezTo>
                    <a:pt x="2014" y="4872"/>
                    <a:pt x="2410" y="4885"/>
                    <a:pt x="2714" y="4885"/>
                  </a:cubicBezTo>
                  <a:cubicBezTo>
                    <a:pt x="2954" y="4885"/>
                    <a:pt x="3136" y="4877"/>
                    <a:pt x="3187" y="4853"/>
                  </a:cubicBezTo>
                  <a:cubicBezTo>
                    <a:pt x="3374" y="4773"/>
                    <a:pt x="2286" y="4068"/>
                    <a:pt x="2179" y="4041"/>
                  </a:cubicBezTo>
                  <a:cubicBezTo>
                    <a:pt x="2063" y="4005"/>
                    <a:pt x="2429" y="3622"/>
                    <a:pt x="2687" y="3274"/>
                  </a:cubicBezTo>
                  <a:cubicBezTo>
                    <a:pt x="3223" y="2533"/>
                    <a:pt x="4159" y="856"/>
                    <a:pt x="3026" y="152"/>
                  </a:cubicBezTo>
                  <a:cubicBezTo>
                    <a:pt x="2857" y="46"/>
                    <a:pt x="2694"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63"/>
            <p:cNvSpPr/>
            <p:nvPr/>
          </p:nvSpPr>
          <p:spPr>
            <a:xfrm>
              <a:off x="6324495" y="3975593"/>
              <a:ext cx="40467" cy="34159"/>
            </a:xfrm>
            <a:custGeom>
              <a:avLst/>
              <a:gdLst/>
              <a:ahLst/>
              <a:cxnLst/>
              <a:rect l="l" t="t" r="r" b="b"/>
              <a:pathLst>
                <a:path w="340" h="287" extrusionOk="0">
                  <a:moveTo>
                    <a:pt x="170" y="1"/>
                  </a:moveTo>
                  <a:cubicBezTo>
                    <a:pt x="72" y="1"/>
                    <a:pt x="0" y="63"/>
                    <a:pt x="0" y="143"/>
                  </a:cubicBezTo>
                  <a:cubicBezTo>
                    <a:pt x="0" y="224"/>
                    <a:pt x="72" y="286"/>
                    <a:pt x="170" y="286"/>
                  </a:cubicBezTo>
                  <a:cubicBezTo>
                    <a:pt x="259" y="286"/>
                    <a:pt x="339" y="224"/>
                    <a:pt x="339" y="143"/>
                  </a:cubicBezTo>
                  <a:cubicBezTo>
                    <a:pt x="339" y="63"/>
                    <a:pt x="259" y="1"/>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63"/>
            <p:cNvSpPr/>
            <p:nvPr/>
          </p:nvSpPr>
          <p:spPr>
            <a:xfrm>
              <a:off x="6314854"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63"/>
            <p:cNvSpPr/>
            <p:nvPr/>
          </p:nvSpPr>
          <p:spPr>
            <a:xfrm>
              <a:off x="6029096" y="3933103"/>
              <a:ext cx="323139" cy="523569"/>
            </a:xfrm>
            <a:custGeom>
              <a:avLst/>
              <a:gdLst/>
              <a:ahLst/>
              <a:cxnLst/>
              <a:rect l="l" t="t" r="r" b="b"/>
              <a:pathLst>
                <a:path w="2715" h="4399" extrusionOk="0">
                  <a:moveTo>
                    <a:pt x="1661" y="1"/>
                  </a:moveTo>
                  <a:cubicBezTo>
                    <a:pt x="1233" y="447"/>
                    <a:pt x="966" y="1053"/>
                    <a:pt x="957" y="1080"/>
                  </a:cubicBezTo>
                  <a:cubicBezTo>
                    <a:pt x="1" y="4255"/>
                    <a:pt x="787" y="4364"/>
                    <a:pt x="899" y="4364"/>
                  </a:cubicBezTo>
                  <a:cubicBezTo>
                    <a:pt x="908" y="4364"/>
                    <a:pt x="912" y="4363"/>
                    <a:pt x="912" y="4363"/>
                  </a:cubicBezTo>
                  <a:cubicBezTo>
                    <a:pt x="912" y="4363"/>
                    <a:pt x="1251" y="4381"/>
                    <a:pt x="1670" y="4399"/>
                  </a:cubicBezTo>
                  <a:cubicBezTo>
                    <a:pt x="2714" y="2392"/>
                    <a:pt x="1965" y="598"/>
                    <a:pt x="166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63"/>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826" y="2697"/>
                    <a:pt x="4639" y="404"/>
                    <a:pt x="3042" y="47"/>
                  </a:cubicBezTo>
                  <a:cubicBezTo>
                    <a:pt x="2909" y="18"/>
                    <a:pt x="2764" y="1"/>
                    <a:pt x="2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63"/>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550" y="3606"/>
                    <a:pt x="4213" y="3675"/>
                    <a:pt x="3869" y="3675"/>
                  </a:cubicBezTo>
                  <a:cubicBezTo>
                    <a:pt x="3375" y="3675"/>
                    <a:pt x="2866" y="3531"/>
                    <a:pt x="2471" y="3090"/>
                  </a:cubicBezTo>
                  <a:cubicBezTo>
                    <a:pt x="1588" y="2117"/>
                    <a:pt x="2551" y="663"/>
                    <a:pt x="3042" y="47"/>
                  </a:cubicBezTo>
                  <a:cubicBezTo>
                    <a:pt x="2909" y="18"/>
                    <a:pt x="2764" y="1"/>
                    <a:pt x="26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3"/>
            <p:cNvSpPr/>
            <p:nvPr/>
          </p:nvSpPr>
          <p:spPr>
            <a:xfrm>
              <a:off x="5312617" y="3813134"/>
              <a:ext cx="990722" cy="712811"/>
            </a:xfrm>
            <a:custGeom>
              <a:avLst/>
              <a:gdLst/>
              <a:ahLst/>
              <a:cxnLst/>
              <a:rect l="l" t="t" r="r" b="b"/>
              <a:pathLst>
                <a:path w="8324" h="5989" extrusionOk="0">
                  <a:moveTo>
                    <a:pt x="1606" y="1"/>
                  </a:moveTo>
                  <a:cubicBezTo>
                    <a:pt x="1606" y="1"/>
                    <a:pt x="1392" y="322"/>
                    <a:pt x="1169" y="839"/>
                  </a:cubicBezTo>
                  <a:cubicBezTo>
                    <a:pt x="919" y="1410"/>
                    <a:pt x="643" y="2213"/>
                    <a:pt x="589" y="3096"/>
                  </a:cubicBezTo>
                  <a:cubicBezTo>
                    <a:pt x="500" y="4773"/>
                    <a:pt x="803" y="5362"/>
                    <a:pt x="803" y="5362"/>
                  </a:cubicBezTo>
                  <a:cubicBezTo>
                    <a:pt x="803" y="5362"/>
                    <a:pt x="0" y="5558"/>
                    <a:pt x="125" y="5737"/>
                  </a:cubicBezTo>
                  <a:cubicBezTo>
                    <a:pt x="177" y="5803"/>
                    <a:pt x="470" y="5831"/>
                    <a:pt x="808" y="5831"/>
                  </a:cubicBezTo>
                  <a:cubicBezTo>
                    <a:pt x="1342" y="5831"/>
                    <a:pt x="1988" y="5760"/>
                    <a:pt x="1972" y="5657"/>
                  </a:cubicBezTo>
                  <a:cubicBezTo>
                    <a:pt x="1937" y="5482"/>
                    <a:pt x="2107" y="1931"/>
                    <a:pt x="4040" y="1931"/>
                  </a:cubicBezTo>
                  <a:cubicBezTo>
                    <a:pt x="4084" y="1931"/>
                    <a:pt x="4130" y="1933"/>
                    <a:pt x="4175" y="1937"/>
                  </a:cubicBezTo>
                  <a:cubicBezTo>
                    <a:pt x="6245" y="2115"/>
                    <a:pt x="5906" y="5657"/>
                    <a:pt x="6111" y="5764"/>
                  </a:cubicBezTo>
                  <a:cubicBezTo>
                    <a:pt x="6262" y="5845"/>
                    <a:pt x="7297" y="5989"/>
                    <a:pt x="7853" y="5989"/>
                  </a:cubicBezTo>
                  <a:cubicBezTo>
                    <a:pt x="8087" y="5989"/>
                    <a:pt x="8236" y="5963"/>
                    <a:pt x="8199" y="5897"/>
                  </a:cubicBezTo>
                  <a:cubicBezTo>
                    <a:pt x="8065" y="5666"/>
                    <a:pt x="7271" y="5576"/>
                    <a:pt x="7351" y="5478"/>
                  </a:cubicBezTo>
                  <a:cubicBezTo>
                    <a:pt x="7423" y="5389"/>
                    <a:pt x="8324" y="3141"/>
                    <a:pt x="7102" y="928"/>
                  </a:cubicBezTo>
                  <a:cubicBezTo>
                    <a:pt x="6968" y="688"/>
                    <a:pt x="6807" y="438"/>
                    <a:pt x="6611" y="197"/>
                  </a:cubicBezTo>
                  <a:lnTo>
                    <a:pt x="16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3"/>
            <p:cNvSpPr/>
            <p:nvPr/>
          </p:nvSpPr>
          <p:spPr>
            <a:xfrm>
              <a:off x="5501615" y="4045694"/>
              <a:ext cx="36182" cy="55344"/>
            </a:xfrm>
            <a:custGeom>
              <a:avLst/>
              <a:gdLst/>
              <a:ahLst/>
              <a:cxnLst/>
              <a:rect l="l" t="t" r="r" b="b"/>
              <a:pathLst>
                <a:path w="304" h="465" extrusionOk="0">
                  <a:moveTo>
                    <a:pt x="152" y="0"/>
                  </a:moveTo>
                  <a:cubicBezTo>
                    <a:pt x="63" y="0"/>
                    <a:pt x="0" y="107"/>
                    <a:pt x="0" y="232"/>
                  </a:cubicBezTo>
                  <a:cubicBezTo>
                    <a:pt x="0" y="366"/>
                    <a:pt x="63" y="464"/>
                    <a:pt x="152" y="464"/>
                  </a:cubicBezTo>
                  <a:cubicBezTo>
                    <a:pt x="232" y="464"/>
                    <a:pt x="304" y="366"/>
                    <a:pt x="304" y="232"/>
                  </a:cubicBezTo>
                  <a:cubicBezTo>
                    <a:pt x="304" y="107"/>
                    <a:pt x="232" y="0"/>
                    <a:pt x="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3"/>
            <p:cNvSpPr/>
            <p:nvPr/>
          </p:nvSpPr>
          <p:spPr>
            <a:xfrm>
              <a:off x="5828672" y="3944767"/>
              <a:ext cx="17020" cy="19281"/>
            </a:xfrm>
            <a:custGeom>
              <a:avLst/>
              <a:gdLst/>
              <a:ahLst/>
              <a:cxnLst/>
              <a:rect l="l" t="t" r="r" b="b"/>
              <a:pathLst>
                <a:path w="143" h="162" extrusionOk="0">
                  <a:moveTo>
                    <a:pt x="71" y="1"/>
                  </a:moveTo>
                  <a:cubicBezTo>
                    <a:pt x="36" y="1"/>
                    <a:pt x="0" y="37"/>
                    <a:pt x="0" y="81"/>
                  </a:cubicBezTo>
                  <a:cubicBezTo>
                    <a:pt x="0" y="126"/>
                    <a:pt x="36" y="161"/>
                    <a:pt x="71" y="161"/>
                  </a:cubicBezTo>
                  <a:cubicBezTo>
                    <a:pt x="116" y="161"/>
                    <a:pt x="143" y="126"/>
                    <a:pt x="143" y="81"/>
                  </a:cubicBezTo>
                  <a:cubicBezTo>
                    <a:pt x="143" y="37"/>
                    <a:pt x="116"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3"/>
            <p:cNvSpPr/>
            <p:nvPr/>
          </p:nvSpPr>
          <p:spPr>
            <a:xfrm>
              <a:off x="6084557" y="4156143"/>
              <a:ext cx="55225" cy="55344"/>
            </a:xfrm>
            <a:custGeom>
              <a:avLst/>
              <a:gdLst/>
              <a:ahLst/>
              <a:cxnLst/>
              <a:rect l="l" t="t" r="r" b="b"/>
              <a:pathLst>
                <a:path w="464" h="465" extrusionOk="0">
                  <a:moveTo>
                    <a:pt x="232" y="0"/>
                  </a:moveTo>
                  <a:cubicBezTo>
                    <a:pt x="98" y="0"/>
                    <a:pt x="0" y="107"/>
                    <a:pt x="0" y="232"/>
                  </a:cubicBezTo>
                  <a:cubicBezTo>
                    <a:pt x="0" y="366"/>
                    <a:pt x="98" y="464"/>
                    <a:pt x="232" y="464"/>
                  </a:cubicBezTo>
                  <a:cubicBezTo>
                    <a:pt x="357" y="464"/>
                    <a:pt x="464" y="366"/>
                    <a:pt x="464" y="232"/>
                  </a:cubicBezTo>
                  <a:cubicBezTo>
                    <a:pt x="464" y="107"/>
                    <a:pt x="357" y="0"/>
                    <a:pt x="2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3"/>
            <p:cNvSpPr/>
            <p:nvPr/>
          </p:nvSpPr>
          <p:spPr>
            <a:xfrm>
              <a:off x="5451747" y="3813134"/>
              <a:ext cx="706146" cy="132350"/>
            </a:xfrm>
            <a:custGeom>
              <a:avLst/>
              <a:gdLst/>
              <a:ahLst/>
              <a:cxnLst/>
              <a:rect l="l" t="t" r="r" b="b"/>
              <a:pathLst>
                <a:path w="5933" h="1112" extrusionOk="0">
                  <a:moveTo>
                    <a:pt x="437" y="1"/>
                  </a:moveTo>
                  <a:cubicBezTo>
                    <a:pt x="437" y="1"/>
                    <a:pt x="223" y="322"/>
                    <a:pt x="0" y="839"/>
                  </a:cubicBezTo>
                  <a:cubicBezTo>
                    <a:pt x="500" y="937"/>
                    <a:pt x="1535" y="1071"/>
                    <a:pt x="3238" y="1107"/>
                  </a:cubicBezTo>
                  <a:cubicBezTo>
                    <a:pt x="3380" y="1110"/>
                    <a:pt x="3517" y="1112"/>
                    <a:pt x="3651" y="1112"/>
                  </a:cubicBezTo>
                  <a:cubicBezTo>
                    <a:pt x="4619" y="1112"/>
                    <a:pt x="5376" y="1030"/>
                    <a:pt x="5933" y="928"/>
                  </a:cubicBezTo>
                  <a:cubicBezTo>
                    <a:pt x="5799" y="688"/>
                    <a:pt x="5638" y="438"/>
                    <a:pt x="5442" y="197"/>
                  </a:cubicBezTo>
                  <a:lnTo>
                    <a:pt x="437"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3"/>
            <p:cNvSpPr/>
            <p:nvPr/>
          </p:nvSpPr>
          <p:spPr>
            <a:xfrm>
              <a:off x="5048281" y="2573327"/>
              <a:ext cx="1522623" cy="1321717"/>
            </a:xfrm>
            <a:custGeom>
              <a:avLst/>
              <a:gdLst/>
              <a:ahLst/>
              <a:cxnLst/>
              <a:rect l="l" t="t" r="r" b="b"/>
              <a:pathLst>
                <a:path w="12793" h="11105" extrusionOk="0">
                  <a:moveTo>
                    <a:pt x="2950" y="1"/>
                  </a:moveTo>
                  <a:cubicBezTo>
                    <a:pt x="2694" y="1"/>
                    <a:pt x="2400" y="83"/>
                    <a:pt x="2061" y="283"/>
                  </a:cubicBezTo>
                  <a:cubicBezTo>
                    <a:pt x="152" y="1408"/>
                    <a:pt x="1490" y="2915"/>
                    <a:pt x="1981" y="3147"/>
                  </a:cubicBezTo>
                  <a:cubicBezTo>
                    <a:pt x="1981" y="3147"/>
                    <a:pt x="1945" y="3183"/>
                    <a:pt x="1882" y="3245"/>
                  </a:cubicBezTo>
                  <a:cubicBezTo>
                    <a:pt x="1472" y="3656"/>
                    <a:pt x="0" y="5342"/>
                    <a:pt x="259" y="7911"/>
                  </a:cubicBezTo>
                  <a:cubicBezTo>
                    <a:pt x="526" y="10632"/>
                    <a:pt x="3854" y="11051"/>
                    <a:pt x="6165" y="11096"/>
                  </a:cubicBezTo>
                  <a:cubicBezTo>
                    <a:pt x="6263" y="11096"/>
                    <a:pt x="6361" y="11105"/>
                    <a:pt x="6450" y="11105"/>
                  </a:cubicBezTo>
                  <a:lnTo>
                    <a:pt x="6495" y="11105"/>
                  </a:lnTo>
                  <a:cubicBezTo>
                    <a:pt x="6584" y="11105"/>
                    <a:pt x="6682" y="11096"/>
                    <a:pt x="6780" y="11096"/>
                  </a:cubicBezTo>
                  <a:cubicBezTo>
                    <a:pt x="9091" y="11051"/>
                    <a:pt x="12418" y="10632"/>
                    <a:pt x="12686" y="7911"/>
                  </a:cubicBezTo>
                  <a:cubicBezTo>
                    <a:pt x="12730" y="7536"/>
                    <a:pt x="12730" y="7170"/>
                    <a:pt x="12695" y="6831"/>
                  </a:cubicBezTo>
                  <a:cubicBezTo>
                    <a:pt x="12498" y="4512"/>
                    <a:pt x="10964" y="3147"/>
                    <a:pt x="10964" y="3147"/>
                  </a:cubicBezTo>
                  <a:cubicBezTo>
                    <a:pt x="11455" y="2915"/>
                    <a:pt x="12793" y="1408"/>
                    <a:pt x="10884" y="283"/>
                  </a:cubicBezTo>
                  <a:cubicBezTo>
                    <a:pt x="10545" y="83"/>
                    <a:pt x="10250" y="1"/>
                    <a:pt x="9995" y="1"/>
                  </a:cubicBezTo>
                  <a:cubicBezTo>
                    <a:pt x="8917" y="1"/>
                    <a:pt x="8531" y="1465"/>
                    <a:pt x="8466" y="1747"/>
                  </a:cubicBezTo>
                  <a:cubicBezTo>
                    <a:pt x="8118" y="1595"/>
                    <a:pt x="7208" y="1515"/>
                    <a:pt x="7101" y="1515"/>
                  </a:cubicBezTo>
                  <a:cubicBezTo>
                    <a:pt x="6976" y="1515"/>
                    <a:pt x="7360" y="1300"/>
                    <a:pt x="7208" y="1131"/>
                  </a:cubicBezTo>
                  <a:cubicBezTo>
                    <a:pt x="7187" y="1108"/>
                    <a:pt x="7155" y="1097"/>
                    <a:pt x="7116" y="1097"/>
                  </a:cubicBezTo>
                  <a:cubicBezTo>
                    <a:pt x="6867" y="1097"/>
                    <a:pt x="6311" y="1491"/>
                    <a:pt x="6165" y="1515"/>
                  </a:cubicBezTo>
                  <a:cubicBezTo>
                    <a:pt x="6162" y="1515"/>
                    <a:pt x="6160" y="1515"/>
                    <a:pt x="6158" y="1515"/>
                  </a:cubicBezTo>
                  <a:cubicBezTo>
                    <a:pt x="6015" y="1515"/>
                    <a:pt x="6679" y="933"/>
                    <a:pt x="6468" y="792"/>
                  </a:cubicBezTo>
                  <a:cubicBezTo>
                    <a:pt x="6455" y="783"/>
                    <a:pt x="6435" y="778"/>
                    <a:pt x="6411" y="778"/>
                  </a:cubicBezTo>
                  <a:cubicBezTo>
                    <a:pt x="6042" y="778"/>
                    <a:pt x="4487" y="1791"/>
                    <a:pt x="4487" y="1791"/>
                  </a:cubicBezTo>
                  <a:cubicBezTo>
                    <a:pt x="4487" y="1791"/>
                    <a:pt x="4143" y="1"/>
                    <a:pt x="2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3"/>
            <p:cNvSpPr/>
            <p:nvPr/>
          </p:nvSpPr>
          <p:spPr>
            <a:xfrm>
              <a:off x="5311545" y="2652711"/>
              <a:ext cx="134969" cy="198644"/>
            </a:xfrm>
            <a:custGeom>
              <a:avLst/>
              <a:gdLst/>
              <a:ahLst/>
              <a:cxnLst/>
              <a:rect l="l" t="t" r="r" b="b"/>
              <a:pathLst>
                <a:path w="1134" h="1669" extrusionOk="0">
                  <a:moveTo>
                    <a:pt x="545" y="0"/>
                  </a:moveTo>
                  <a:cubicBezTo>
                    <a:pt x="322" y="0"/>
                    <a:pt x="161" y="268"/>
                    <a:pt x="72" y="821"/>
                  </a:cubicBezTo>
                  <a:cubicBezTo>
                    <a:pt x="9" y="1195"/>
                    <a:pt x="1" y="1561"/>
                    <a:pt x="1" y="1579"/>
                  </a:cubicBezTo>
                  <a:cubicBezTo>
                    <a:pt x="1" y="1633"/>
                    <a:pt x="36" y="1668"/>
                    <a:pt x="90" y="1668"/>
                  </a:cubicBezTo>
                  <a:cubicBezTo>
                    <a:pt x="143" y="1668"/>
                    <a:pt x="179" y="1633"/>
                    <a:pt x="179" y="1579"/>
                  </a:cubicBezTo>
                  <a:cubicBezTo>
                    <a:pt x="197" y="999"/>
                    <a:pt x="331" y="178"/>
                    <a:pt x="545" y="178"/>
                  </a:cubicBezTo>
                  <a:cubicBezTo>
                    <a:pt x="732" y="178"/>
                    <a:pt x="910" y="794"/>
                    <a:pt x="946" y="1552"/>
                  </a:cubicBezTo>
                  <a:cubicBezTo>
                    <a:pt x="946" y="1593"/>
                    <a:pt x="983" y="1634"/>
                    <a:pt x="1031" y="1634"/>
                  </a:cubicBezTo>
                  <a:cubicBezTo>
                    <a:pt x="1035" y="1634"/>
                    <a:pt x="1040" y="1633"/>
                    <a:pt x="1044" y="1633"/>
                  </a:cubicBezTo>
                  <a:cubicBezTo>
                    <a:pt x="1089" y="1633"/>
                    <a:pt x="1133" y="1588"/>
                    <a:pt x="1125" y="1543"/>
                  </a:cubicBezTo>
                  <a:cubicBezTo>
                    <a:pt x="1125" y="1526"/>
                    <a:pt x="1107" y="1169"/>
                    <a:pt x="1035" y="803"/>
                  </a:cubicBezTo>
                  <a:cubicBezTo>
                    <a:pt x="937" y="259"/>
                    <a:pt x="777"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3"/>
            <p:cNvSpPr/>
            <p:nvPr/>
          </p:nvSpPr>
          <p:spPr>
            <a:xfrm>
              <a:off x="6207620" y="2652711"/>
              <a:ext cx="134969" cy="198644"/>
            </a:xfrm>
            <a:custGeom>
              <a:avLst/>
              <a:gdLst/>
              <a:ahLst/>
              <a:cxnLst/>
              <a:rect l="l" t="t" r="r" b="b"/>
              <a:pathLst>
                <a:path w="1134" h="1669" extrusionOk="0">
                  <a:moveTo>
                    <a:pt x="581" y="0"/>
                  </a:moveTo>
                  <a:cubicBezTo>
                    <a:pt x="358" y="0"/>
                    <a:pt x="197" y="259"/>
                    <a:pt x="90" y="803"/>
                  </a:cubicBezTo>
                  <a:cubicBezTo>
                    <a:pt x="19" y="1169"/>
                    <a:pt x="1" y="1526"/>
                    <a:pt x="1" y="1543"/>
                  </a:cubicBezTo>
                  <a:cubicBezTo>
                    <a:pt x="1" y="1588"/>
                    <a:pt x="37" y="1633"/>
                    <a:pt x="90" y="1633"/>
                  </a:cubicBezTo>
                  <a:cubicBezTo>
                    <a:pt x="94" y="1633"/>
                    <a:pt x="98" y="1634"/>
                    <a:pt x="102" y="1634"/>
                  </a:cubicBezTo>
                  <a:cubicBezTo>
                    <a:pt x="142" y="1634"/>
                    <a:pt x="179" y="1593"/>
                    <a:pt x="179" y="1552"/>
                  </a:cubicBezTo>
                  <a:cubicBezTo>
                    <a:pt x="224" y="794"/>
                    <a:pt x="402" y="178"/>
                    <a:pt x="581" y="178"/>
                  </a:cubicBezTo>
                  <a:cubicBezTo>
                    <a:pt x="795" y="178"/>
                    <a:pt x="929" y="999"/>
                    <a:pt x="947" y="1579"/>
                  </a:cubicBezTo>
                  <a:cubicBezTo>
                    <a:pt x="947" y="1633"/>
                    <a:pt x="991" y="1668"/>
                    <a:pt x="1036" y="1668"/>
                  </a:cubicBezTo>
                  <a:lnTo>
                    <a:pt x="1045" y="1668"/>
                  </a:lnTo>
                  <a:cubicBezTo>
                    <a:pt x="1089" y="1668"/>
                    <a:pt x="1134" y="1633"/>
                    <a:pt x="1134" y="1579"/>
                  </a:cubicBezTo>
                  <a:cubicBezTo>
                    <a:pt x="1125" y="1561"/>
                    <a:pt x="1116" y="1195"/>
                    <a:pt x="1054" y="821"/>
                  </a:cubicBezTo>
                  <a:cubicBezTo>
                    <a:pt x="964" y="268"/>
                    <a:pt x="813"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3"/>
            <p:cNvSpPr/>
            <p:nvPr/>
          </p:nvSpPr>
          <p:spPr>
            <a:xfrm>
              <a:off x="6137639" y="3597593"/>
              <a:ext cx="223043" cy="173293"/>
            </a:xfrm>
            <a:custGeom>
              <a:avLst/>
              <a:gdLst/>
              <a:ahLst/>
              <a:cxnLst/>
              <a:rect l="l" t="t" r="r" b="b"/>
              <a:pathLst>
                <a:path w="1874" h="1456" extrusionOk="0">
                  <a:moveTo>
                    <a:pt x="1174" y="0"/>
                  </a:moveTo>
                  <a:cubicBezTo>
                    <a:pt x="983" y="0"/>
                    <a:pt x="771" y="65"/>
                    <a:pt x="580" y="197"/>
                  </a:cubicBezTo>
                  <a:cubicBezTo>
                    <a:pt x="170" y="474"/>
                    <a:pt x="0" y="929"/>
                    <a:pt x="196" y="1223"/>
                  </a:cubicBezTo>
                  <a:cubicBezTo>
                    <a:pt x="304" y="1377"/>
                    <a:pt x="487" y="1455"/>
                    <a:pt x="696" y="1455"/>
                  </a:cubicBezTo>
                  <a:cubicBezTo>
                    <a:pt x="886" y="1455"/>
                    <a:pt x="1098" y="1390"/>
                    <a:pt x="1294" y="1259"/>
                  </a:cubicBezTo>
                  <a:cubicBezTo>
                    <a:pt x="1704" y="982"/>
                    <a:pt x="1874" y="518"/>
                    <a:pt x="1677" y="233"/>
                  </a:cubicBezTo>
                  <a:cubicBezTo>
                    <a:pt x="1570" y="79"/>
                    <a:pt x="1384" y="0"/>
                    <a:pt x="1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3"/>
            <p:cNvSpPr/>
            <p:nvPr/>
          </p:nvSpPr>
          <p:spPr>
            <a:xfrm>
              <a:off x="6187507" y="3531776"/>
              <a:ext cx="28803" cy="39396"/>
            </a:xfrm>
            <a:custGeom>
              <a:avLst/>
              <a:gdLst/>
              <a:ahLst/>
              <a:cxnLst/>
              <a:rect l="l" t="t" r="r" b="b"/>
              <a:pathLst>
                <a:path w="242" h="331" extrusionOk="0">
                  <a:moveTo>
                    <a:pt x="116" y="1"/>
                  </a:moveTo>
                  <a:cubicBezTo>
                    <a:pt x="54" y="1"/>
                    <a:pt x="0" y="72"/>
                    <a:pt x="0" y="170"/>
                  </a:cubicBezTo>
                  <a:cubicBezTo>
                    <a:pt x="0" y="259"/>
                    <a:pt x="54" y="331"/>
                    <a:pt x="116" y="331"/>
                  </a:cubicBezTo>
                  <a:cubicBezTo>
                    <a:pt x="188" y="331"/>
                    <a:pt x="241" y="259"/>
                    <a:pt x="241" y="170"/>
                  </a:cubicBezTo>
                  <a:cubicBezTo>
                    <a:pt x="241" y="72"/>
                    <a:pt x="188"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3"/>
            <p:cNvSpPr/>
            <p:nvPr/>
          </p:nvSpPr>
          <p:spPr>
            <a:xfrm>
              <a:off x="6391382" y="3175080"/>
              <a:ext cx="70103" cy="120091"/>
            </a:xfrm>
            <a:custGeom>
              <a:avLst/>
              <a:gdLst/>
              <a:ahLst/>
              <a:cxnLst/>
              <a:rect l="l" t="t" r="r" b="b"/>
              <a:pathLst>
                <a:path w="589" h="1009" extrusionOk="0">
                  <a:moveTo>
                    <a:pt x="295" y="0"/>
                  </a:moveTo>
                  <a:cubicBezTo>
                    <a:pt x="134" y="0"/>
                    <a:pt x="0" y="232"/>
                    <a:pt x="0" y="509"/>
                  </a:cubicBezTo>
                  <a:cubicBezTo>
                    <a:pt x="0" y="785"/>
                    <a:pt x="134" y="1008"/>
                    <a:pt x="295" y="1008"/>
                  </a:cubicBezTo>
                  <a:cubicBezTo>
                    <a:pt x="455" y="1008"/>
                    <a:pt x="589" y="785"/>
                    <a:pt x="589" y="509"/>
                  </a:cubicBezTo>
                  <a:cubicBezTo>
                    <a:pt x="589" y="232"/>
                    <a:pt x="455" y="0"/>
                    <a:pt x="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3"/>
            <p:cNvSpPr/>
            <p:nvPr/>
          </p:nvSpPr>
          <p:spPr>
            <a:xfrm>
              <a:off x="6339372" y="3104979"/>
              <a:ext cx="40467" cy="41538"/>
            </a:xfrm>
            <a:custGeom>
              <a:avLst/>
              <a:gdLst/>
              <a:ahLst/>
              <a:cxnLst/>
              <a:rect l="l" t="t" r="r" b="b"/>
              <a:pathLst>
                <a:path w="340" h="349" extrusionOk="0">
                  <a:moveTo>
                    <a:pt x="170" y="0"/>
                  </a:moveTo>
                  <a:cubicBezTo>
                    <a:pt x="80" y="0"/>
                    <a:pt x="0" y="81"/>
                    <a:pt x="0" y="179"/>
                  </a:cubicBezTo>
                  <a:cubicBezTo>
                    <a:pt x="0" y="268"/>
                    <a:pt x="80" y="348"/>
                    <a:pt x="170" y="348"/>
                  </a:cubicBezTo>
                  <a:cubicBezTo>
                    <a:pt x="259" y="348"/>
                    <a:pt x="339" y="268"/>
                    <a:pt x="339" y="179"/>
                  </a:cubicBezTo>
                  <a:cubicBezTo>
                    <a:pt x="339" y="81"/>
                    <a:pt x="259" y="0"/>
                    <a:pt x="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3"/>
            <p:cNvSpPr/>
            <p:nvPr/>
          </p:nvSpPr>
          <p:spPr>
            <a:xfrm>
              <a:off x="5439964" y="3642224"/>
              <a:ext cx="72364" cy="67008"/>
            </a:xfrm>
            <a:custGeom>
              <a:avLst/>
              <a:gdLst/>
              <a:ahLst/>
              <a:cxnLst/>
              <a:rect l="l" t="t" r="r" b="b"/>
              <a:pathLst>
                <a:path w="608" h="563" extrusionOk="0">
                  <a:moveTo>
                    <a:pt x="304" y="0"/>
                  </a:moveTo>
                  <a:cubicBezTo>
                    <a:pt x="144" y="0"/>
                    <a:pt x="1" y="125"/>
                    <a:pt x="1" y="277"/>
                  </a:cubicBezTo>
                  <a:cubicBezTo>
                    <a:pt x="1" y="438"/>
                    <a:pt x="144" y="562"/>
                    <a:pt x="304" y="562"/>
                  </a:cubicBezTo>
                  <a:cubicBezTo>
                    <a:pt x="474" y="562"/>
                    <a:pt x="608" y="438"/>
                    <a:pt x="608" y="277"/>
                  </a:cubicBezTo>
                  <a:cubicBezTo>
                    <a:pt x="608" y="125"/>
                    <a:pt x="474" y="0"/>
                    <a:pt x="3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3"/>
            <p:cNvSpPr/>
            <p:nvPr/>
          </p:nvSpPr>
          <p:spPr>
            <a:xfrm>
              <a:off x="5590758" y="3626276"/>
              <a:ext cx="33088" cy="42609"/>
            </a:xfrm>
            <a:custGeom>
              <a:avLst/>
              <a:gdLst/>
              <a:ahLst/>
              <a:cxnLst/>
              <a:rect l="l" t="t" r="r" b="b"/>
              <a:pathLst>
                <a:path w="278" h="358" extrusionOk="0">
                  <a:moveTo>
                    <a:pt x="135" y="1"/>
                  </a:moveTo>
                  <a:cubicBezTo>
                    <a:pt x="63" y="1"/>
                    <a:pt x="1" y="81"/>
                    <a:pt x="1" y="179"/>
                  </a:cubicBezTo>
                  <a:cubicBezTo>
                    <a:pt x="1" y="277"/>
                    <a:pt x="63" y="357"/>
                    <a:pt x="135" y="357"/>
                  </a:cubicBezTo>
                  <a:cubicBezTo>
                    <a:pt x="215" y="357"/>
                    <a:pt x="277" y="277"/>
                    <a:pt x="277" y="179"/>
                  </a:cubicBezTo>
                  <a:cubicBezTo>
                    <a:pt x="277" y="81"/>
                    <a:pt x="215"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3"/>
            <p:cNvSpPr/>
            <p:nvPr/>
          </p:nvSpPr>
          <p:spPr>
            <a:xfrm>
              <a:off x="5444249" y="3534989"/>
              <a:ext cx="28803" cy="32969"/>
            </a:xfrm>
            <a:custGeom>
              <a:avLst/>
              <a:gdLst/>
              <a:ahLst/>
              <a:cxnLst/>
              <a:rect l="l" t="t" r="r" b="b"/>
              <a:pathLst>
                <a:path w="242" h="277" extrusionOk="0">
                  <a:moveTo>
                    <a:pt x="117" y="0"/>
                  </a:moveTo>
                  <a:cubicBezTo>
                    <a:pt x="54" y="0"/>
                    <a:pt x="1" y="63"/>
                    <a:pt x="1" y="143"/>
                  </a:cubicBezTo>
                  <a:cubicBezTo>
                    <a:pt x="1" y="215"/>
                    <a:pt x="54" y="277"/>
                    <a:pt x="117" y="277"/>
                  </a:cubicBezTo>
                  <a:cubicBezTo>
                    <a:pt x="188" y="277"/>
                    <a:pt x="242" y="215"/>
                    <a:pt x="242" y="143"/>
                  </a:cubicBezTo>
                  <a:cubicBezTo>
                    <a:pt x="242" y="63"/>
                    <a:pt x="188" y="0"/>
                    <a:pt x="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3"/>
            <p:cNvSpPr/>
            <p:nvPr/>
          </p:nvSpPr>
          <p:spPr>
            <a:xfrm>
              <a:off x="5038641" y="2959539"/>
              <a:ext cx="1524884" cy="935497"/>
            </a:xfrm>
            <a:custGeom>
              <a:avLst/>
              <a:gdLst/>
              <a:ahLst/>
              <a:cxnLst/>
              <a:rect l="l" t="t" r="r" b="b"/>
              <a:pathLst>
                <a:path w="12812" h="7860" extrusionOk="0">
                  <a:moveTo>
                    <a:pt x="1963" y="0"/>
                  </a:moveTo>
                  <a:lnTo>
                    <a:pt x="1963" y="0"/>
                  </a:lnTo>
                  <a:cubicBezTo>
                    <a:pt x="1553" y="411"/>
                    <a:pt x="81" y="2097"/>
                    <a:pt x="340" y="4666"/>
                  </a:cubicBezTo>
                  <a:cubicBezTo>
                    <a:pt x="607" y="7387"/>
                    <a:pt x="3935" y="7806"/>
                    <a:pt x="6246" y="7851"/>
                  </a:cubicBezTo>
                  <a:cubicBezTo>
                    <a:pt x="6344" y="7851"/>
                    <a:pt x="6442" y="7860"/>
                    <a:pt x="6531" y="7860"/>
                  </a:cubicBezTo>
                  <a:lnTo>
                    <a:pt x="6576" y="7860"/>
                  </a:lnTo>
                  <a:cubicBezTo>
                    <a:pt x="6665" y="7860"/>
                    <a:pt x="6763" y="7851"/>
                    <a:pt x="6861" y="7851"/>
                  </a:cubicBezTo>
                  <a:cubicBezTo>
                    <a:pt x="9172" y="7806"/>
                    <a:pt x="12499" y="7387"/>
                    <a:pt x="12767" y="4666"/>
                  </a:cubicBezTo>
                  <a:cubicBezTo>
                    <a:pt x="12811" y="4291"/>
                    <a:pt x="12811" y="3925"/>
                    <a:pt x="12776" y="3586"/>
                  </a:cubicBezTo>
                  <a:lnTo>
                    <a:pt x="12776" y="3586"/>
                  </a:lnTo>
                  <a:cubicBezTo>
                    <a:pt x="11900" y="4571"/>
                    <a:pt x="9949" y="6598"/>
                    <a:pt x="6610" y="6598"/>
                  </a:cubicBezTo>
                  <a:cubicBezTo>
                    <a:pt x="6139" y="6598"/>
                    <a:pt x="5640" y="6557"/>
                    <a:pt x="5113" y="6468"/>
                  </a:cubicBezTo>
                  <a:cubicBezTo>
                    <a:pt x="1" y="5594"/>
                    <a:pt x="1758" y="812"/>
                    <a:pt x="196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3"/>
            <p:cNvSpPr/>
            <p:nvPr/>
          </p:nvSpPr>
          <p:spPr>
            <a:xfrm>
              <a:off x="5271199" y="2937045"/>
              <a:ext cx="176388" cy="57606"/>
            </a:xfrm>
            <a:custGeom>
              <a:avLst/>
              <a:gdLst/>
              <a:ahLst/>
              <a:cxnLst/>
              <a:rect l="l" t="t" r="r" b="b"/>
              <a:pathLst>
                <a:path w="1482" h="484" extrusionOk="0">
                  <a:moveTo>
                    <a:pt x="111" y="1"/>
                  </a:moveTo>
                  <a:cubicBezTo>
                    <a:pt x="70" y="1"/>
                    <a:pt x="26" y="33"/>
                    <a:pt x="18" y="73"/>
                  </a:cubicBezTo>
                  <a:cubicBezTo>
                    <a:pt x="1" y="127"/>
                    <a:pt x="36" y="171"/>
                    <a:pt x="81" y="180"/>
                  </a:cubicBezTo>
                  <a:lnTo>
                    <a:pt x="1357" y="484"/>
                  </a:lnTo>
                  <a:lnTo>
                    <a:pt x="1383" y="484"/>
                  </a:lnTo>
                  <a:cubicBezTo>
                    <a:pt x="1419" y="484"/>
                    <a:pt x="1464" y="457"/>
                    <a:pt x="1472" y="412"/>
                  </a:cubicBezTo>
                  <a:cubicBezTo>
                    <a:pt x="1481" y="368"/>
                    <a:pt x="1455" y="314"/>
                    <a:pt x="1401" y="305"/>
                  </a:cubicBezTo>
                  <a:lnTo>
                    <a:pt x="125" y="2"/>
                  </a:lnTo>
                  <a:cubicBezTo>
                    <a:pt x="121" y="1"/>
                    <a:pt x="116" y="1"/>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3"/>
            <p:cNvSpPr/>
            <p:nvPr/>
          </p:nvSpPr>
          <p:spPr>
            <a:xfrm>
              <a:off x="6187507" y="2937045"/>
              <a:ext cx="177459" cy="57606"/>
            </a:xfrm>
            <a:custGeom>
              <a:avLst/>
              <a:gdLst/>
              <a:ahLst/>
              <a:cxnLst/>
              <a:rect l="l" t="t" r="r" b="b"/>
              <a:pathLst>
                <a:path w="1491" h="484" extrusionOk="0">
                  <a:moveTo>
                    <a:pt x="1388" y="1"/>
                  </a:moveTo>
                  <a:cubicBezTo>
                    <a:pt x="1384" y="1"/>
                    <a:pt x="1379" y="1"/>
                    <a:pt x="1374" y="2"/>
                  </a:cubicBezTo>
                  <a:lnTo>
                    <a:pt x="81" y="305"/>
                  </a:lnTo>
                  <a:cubicBezTo>
                    <a:pt x="36" y="314"/>
                    <a:pt x="0" y="359"/>
                    <a:pt x="9" y="412"/>
                  </a:cubicBezTo>
                  <a:cubicBezTo>
                    <a:pt x="18" y="457"/>
                    <a:pt x="63" y="484"/>
                    <a:pt x="99" y="484"/>
                  </a:cubicBezTo>
                  <a:lnTo>
                    <a:pt x="125" y="484"/>
                  </a:lnTo>
                  <a:lnTo>
                    <a:pt x="1410" y="180"/>
                  </a:lnTo>
                  <a:cubicBezTo>
                    <a:pt x="1463" y="171"/>
                    <a:pt x="1490" y="127"/>
                    <a:pt x="1481" y="73"/>
                  </a:cubicBezTo>
                  <a:cubicBezTo>
                    <a:pt x="1473" y="33"/>
                    <a:pt x="143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3"/>
            <p:cNvSpPr/>
            <p:nvPr/>
          </p:nvSpPr>
          <p:spPr>
            <a:xfrm>
              <a:off x="5051375" y="3370150"/>
              <a:ext cx="372890" cy="98072"/>
            </a:xfrm>
            <a:custGeom>
              <a:avLst/>
              <a:gdLst/>
              <a:ahLst/>
              <a:cxnLst/>
              <a:rect l="l" t="t" r="r" b="b"/>
              <a:pathLst>
                <a:path w="3133" h="824" extrusionOk="0">
                  <a:moveTo>
                    <a:pt x="3036" y="1"/>
                  </a:moveTo>
                  <a:cubicBezTo>
                    <a:pt x="3030" y="1"/>
                    <a:pt x="3023" y="2"/>
                    <a:pt x="3016" y="3"/>
                  </a:cubicBezTo>
                  <a:lnTo>
                    <a:pt x="81" y="645"/>
                  </a:lnTo>
                  <a:cubicBezTo>
                    <a:pt x="37" y="654"/>
                    <a:pt x="1" y="698"/>
                    <a:pt x="10" y="752"/>
                  </a:cubicBezTo>
                  <a:cubicBezTo>
                    <a:pt x="19" y="797"/>
                    <a:pt x="63" y="823"/>
                    <a:pt x="99" y="823"/>
                  </a:cubicBezTo>
                  <a:lnTo>
                    <a:pt x="117" y="823"/>
                  </a:lnTo>
                  <a:lnTo>
                    <a:pt x="3052" y="181"/>
                  </a:lnTo>
                  <a:cubicBezTo>
                    <a:pt x="3105" y="172"/>
                    <a:pt x="3132" y="119"/>
                    <a:pt x="3123" y="74"/>
                  </a:cubicBezTo>
                  <a:cubicBezTo>
                    <a:pt x="3115" y="27"/>
                    <a:pt x="3080" y="1"/>
                    <a:pt x="3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3"/>
            <p:cNvSpPr/>
            <p:nvPr/>
          </p:nvSpPr>
          <p:spPr>
            <a:xfrm>
              <a:off x="6205597" y="3370150"/>
              <a:ext cx="373842" cy="98072"/>
            </a:xfrm>
            <a:custGeom>
              <a:avLst/>
              <a:gdLst/>
              <a:ahLst/>
              <a:cxnLst/>
              <a:rect l="l" t="t" r="r" b="b"/>
              <a:pathLst>
                <a:path w="3141" h="824" extrusionOk="0">
                  <a:moveTo>
                    <a:pt x="105" y="1"/>
                  </a:moveTo>
                  <a:cubicBezTo>
                    <a:pt x="61" y="1"/>
                    <a:pt x="26" y="27"/>
                    <a:pt x="18" y="74"/>
                  </a:cubicBezTo>
                  <a:cubicBezTo>
                    <a:pt x="0" y="119"/>
                    <a:pt x="36" y="172"/>
                    <a:pt x="80" y="181"/>
                  </a:cubicBezTo>
                  <a:lnTo>
                    <a:pt x="3015" y="823"/>
                  </a:lnTo>
                  <a:lnTo>
                    <a:pt x="3042" y="823"/>
                  </a:lnTo>
                  <a:cubicBezTo>
                    <a:pt x="3078" y="823"/>
                    <a:pt x="3113" y="797"/>
                    <a:pt x="3131" y="752"/>
                  </a:cubicBezTo>
                  <a:cubicBezTo>
                    <a:pt x="3140" y="698"/>
                    <a:pt x="3105" y="654"/>
                    <a:pt x="3060" y="645"/>
                  </a:cubicBezTo>
                  <a:lnTo>
                    <a:pt x="125" y="3"/>
                  </a:lnTo>
                  <a:cubicBezTo>
                    <a:pt x="118" y="2"/>
                    <a:pt x="111"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3"/>
            <p:cNvSpPr/>
            <p:nvPr/>
          </p:nvSpPr>
          <p:spPr>
            <a:xfrm>
              <a:off x="5386883" y="2920858"/>
              <a:ext cx="862300" cy="518689"/>
            </a:xfrm>
            <a:custGeom>
              <a:avLst/>
              <a:gdLst/>
              <a:ahLst/>
              <a:cxnLst/>
              <a:rect l="l" t="t" r="r" b="b"/>
              <a:pathLst>
                <a:path w="7245"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cubicBezTo>
                    <a:pt x="7236" y="3349"/>
                    <a:pt x="7245" y="3144"/>
                    <a:pt x="7227" y="2903"/>
                  </a:cubicBezTo>
                  <a:cubicBezTo>
                    <a:pt x="7227" y="2814"/>
                    <a:pt x="7218" y="2716"/>
                    <a:pt x="7209" y="2609"/>
                  </a:cubicBezTo>
                  <a:cubicBezTo>
                    <a:pt x="7182" y="2377"/>
                    <a:pt x="7156" y="2136"/>
                    <a:pt x="7111" y="1886"/>
                  </a:cubicBezTo>
                  <a:cubicBezTo>
                    <a:pt x="7093" y="1788"/>
                    <a:pt x="7075" y="1699"/>
                    <a:pt x="7057" y="1601"/>
                  </a:cubicBezTo>
                  <a:cubicBezTo>
                    <a:pt x="6986" y="1182"/>
                    <a:pt x="6897" y="789"/>
                    <a:pt x="6826" y="530"/>
                  </a:cubicBezTo>
                  <a:cubicBezTo>
                    <a:pt x="6714" y="90"/>
                    <a:pt x="6163" y="1"/>
                    <a:pt x="5345" y="1"/>
                  </a:cubicBezTo>
                  <a:cubicBezTo>
                    <a:pt x="4854" y="1"/>
                    <a:pt x="4268" y="33"/>
                    <a:pt x="3623" y="40"/>
                  </a:cubicBezTo>
                  <a:cubicBezTo>
                    <a:pt x="3230" y="40"/>
                    <a:pt x="2865" y="22"/>
                    <a:pt x="2534" y="13"/>
                  </a:cubicBezTo>
                  <a:cubicBezTo>
                    <a:pt x="2308" y="6"/>
                    <a:pt x="2095" y="1"/>
                    <a:pt x="1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3"/>
            <p:cNvSpPr/>
            <p:nvPr/>
          </p:nvSpPr>
          <p:spPr>
            <a:xfrm>
              <a:off x="5400689" y="3002028"/>
              <a:ext cx="832545" cy="167818"/>
            </a:xfrm>
            <a:custGeom>
              <a:avLst/>
              <a:gdLst/>
              <a:ahLst/>
              <a:cxnLst/>
              <a:rect l="l" t="t" r="r" b="b"/>
              <a:pathLst>
                <a:path w="6995" h="1410" extrusionOk="0">
                  <a:moveTo>
                    <a:pt x="3025" y="286"/>
                  </a:moveTo>
                  <a:cubicBezTo>
                    <a:pt x="3052" y="286"/>
                    <a:pt x="3052" y="294"/>
                    <a:pt x="3052" y="294"/>
                  </a:cubicBezTo>
                  <a:cubicBezTo>
                    <a:pt x="3070" y="330"/>
                    <a:pt x="3061" y="428"/>
                    <a:pt x="2989" y="553"/>
                  </a:cubicBezTo>
                  <a:cubicBezTo>
                    <a:pt x="2972" y="500"/>
                    <a:pt x="2954" y="437"/>
                    <a:pt x="2963" y="402"/>
                  </a:cubicBezTo>
                  <a:cubicBezTo>
                    <a:pt x="2963" y="286"/>
                    <a:pt x="3007" y="286"/>
                    <a:pt x="3025" y="286"/>
                  </a:cubicBezTo>
                  <a:close/>
                  <a:moveTo>
                    <a:pt x="1000" y="402"/>
                  </a:moveTo>
                  <a:cubicBezTo>
                    <a:pt x="1018" y="402"/>
                    <a:pt x="1036" y="402"/>
                    <a:pt x="1036" y="455"/>
                  </a:cubicBezTo>
                  <a:cubicBezTo>
                    <a:pt x="1036" y="491"/>
                    <a:pt x="1027" y="526"/>
                    <a:pt x="1009" y="571"/>
                  </a:cubicBezTo>
                  <a:cubicBezTo>
                    <a:pt x="1009" y="562"/>
                    <a:pt x="1000" y="562"/>
                    <a:pt x="1000" y="553"/>
                  </a:cubicBezTo>
                  <a:cubicBezTo>
                    <a:pt x="955" y="464"/>
                    <a:pt x="964" y="410"/>
                    <a:pt x="973" y="402"/>
                  </a:cubicBezTo>
                  <a:close/>
                  <a:moveTo>
                    <a:pt x="4783" y="294"/>
                  </a:moveTo>
                  <a:cubicBezTo>
                    <a:pt x="4800" y="294"/>
                    <a:pt x="4818" y="303"/>
                    <a:pt x="4818" y="312"/>
                  </a:cubicBezTo>
                  <a:cubicBezTo>
                    <a:pt x="4845" y="348"/>
                    <a:pt x="4854" y="446"/>
                    <a:pt x="4783" y="589"/>
                  </a:cubicBezTo>
                  <a:cubicBezTo>
                    <a:pt x="4765" y="616"/>
                    <a:pt x="4747" y="642"/>
                    <a:pt x="4729" y="669"/>
                  </a:cubicBezTo>
                  <a:cubicBezTo>
                    <a:pt x="4676" y="580"/>
                    <a:pt x="4649" y="500"/>
                    <a:pt x="4649" y="437"/>
                  </a:cubicBezTo>
                  <a:cubicBezTo>
                    <a:pt x="4640" y="330"/>
                    <a:pt x="4693" y="303"/>
                    <a:pt x="4756" y="303"/>
                  </a:cubicBezTo>
                  <a:cubicBezTo>
                    <a:pt x="4765" y="294"/>
                    <a:pt x="4774" y="294"/>
                    <a:pt x="4783" y="294"/>
                  </a:cubicBezTo>
                  <a:close/>
                  <a:moveTo>
                    <a:pt x="6210" y="321"/>
                  </a:moveTo>
                  <a:cubicBezTo>
                    <a:pt x="6272" y="330"/>
                    <a:pt x="6299" y="357"/>
                    <a:pt x="6308" y="384"/>
                  </a:cubicBezTo>
                  <a:cubicBezTo>
                    <a:pt x="6344" y="446"/>
                    <a:pt x="6344" y="580"/>
                    <a:pt x="6272" y="723"/>
                  </a:cubicBezTo>
                  <a:cubicBezTo>
                    <a:pt x="6156" y="571"/>
                    <a:pt x="6121" y="410"/>
                    <a:pt x="6147" y="348"/>
                  </a:cubicBezTo>
                  <a:cubicBezTo>
                    <a:pt x="6156" y="339"/>
                    <a:pt x="6165" y="321"/>
                    <a:pt x="6201" y="321"/>
                  </a:cubicBezTo>
                  <a:close/>
                  <a:moveTo>
                    <a:pt x="3025" y="0"/>
                  </a:moveTo>
                  <a:cubicBezTo>
                    <a:pt x="2820" y="0"/>
                    <a:pt x="2668" y="161"/>
                    <a:pt x="2668" y="393"/>
                  </a:cubicBezTo>
                  <a:cubicBezTo>
                    <a:pt x="2668" y="517"/>
                    <a:pt x="2704" y="651"/>
                    <a:pt x="2784" y="785"/>
                  </a:cubicBezTo>
                  <a:cubicBezTo>
                    <a:pt x="2713" y="848"/>
                    <a:pt x="2615" y="910"/>
                    <a:pt x="2490" y="955"/>
                  </a:cubicBezTo>
                  <a:cubicBezTo>
                    <a:pt x="2370" y="995"/>
                    <a:pt x="2222" y="1027"/>
                    <a:pt x="2051" y="1027"/>
                  </a:cubicBezTo>
                  <a:cubicBezTo>
                    <a:pt x="2031" y="1027"/>
                    <a:pt x="2011" y="1027"/>
                    <a:pt x="1990" y="1026"/>
                  </a:cubicBezTo>
                  <a:cubicBezTo>
                    <a:pt x="1642" y="1017"/>
                    <a:pt x="1384" y="928"/>
                    <a:pt x="1214" y="803"/>
                  </a:cubicBezTo>
                  <a:cubicBezTo>
                    <a:pt x="1286" y="687"/>
                    <a:pt x="1321" y="571"/>
                    <a:pt x="1321" y="464"/>
                  </a:cubicBezTo>
                  <a:cubicBezTo>
                    <a:pt x="1321" y="268"/>
                    <a:pt x="1205" y="125"/>
                    <a:pt x="1018" y="116"/>
                  </a:cubicBezTo>
                  <a:cubicBezTo>
                    <a:pt x="1007" y="115"/>
                    <a:pt x="997" y="115"/>
                    <a:pt x="987" y="115"/>
                  </a:cubicBezTo>
                  <a:cubicBezTo>
                    <a:pt x="877" y="115"/>
                    <a:pt x="790" y="159"/>
                    <a:pt x="732" y="241"/>
                  </a:cubicBezTo>
                  <a:cubicBezTo>
                    <a:pt x="652" y="366"/>
                    <a:pt x="661" y="535"/>
                    <a:pt x="750" y="705"/>
                  </a:cubicBezTo>
                  <a:cubicBezTo>
                    <a:pt x="777" y="749"/>
                    <a:pt x="804" y="794"/>
                    <a:pt x="839" y="830"/>
                  </a:cubicBezTo>
                  <a:cubicBezTo>
                    <a:pt x="732" y="937"/>
                    <a:pt x="599" y="1017"/>
                    <a:pt x="438" y="1017"/>
                  </a:cubicBezTo>
                  <a:cubicBezTo>
                    <a:pt x="260" y="1017"/>
                    <a:pt x="144" y="990"/>
                    <a:pt x="54" y="955"/>
                  </a:cubicBezTo>
                  <a:cubicBezTo>
                    <a:pt x="37" y="1053"/>
                    <a:pt x="19" y="1151"/>
                    <a:pt x="1" y="1240"/>
                  </a:cubicBezTo>
                  <a:cubicBezTo>
                    <a:pt x="108" y="1276"/>
                    <a:pt x="242" y="1303"/>
                    <a:pt x="411" y="1303"/>
                  </a:cubicBezTo>
                  <a:lnTo>
                    <a:pt x="447" y="1303"/>
                  </a:lnTo>
                  <a:cubicBezTo>
                    <a:pt x="688" y="1303"/>
                    <a:pt x="893" y="1187"/>
                    <a:pt x="1045" y="1035"/>
                  </a:cubicBezTo>
                  <a:cubicBezTo>
                    <a:pt x="1259" y="1187"/>
                    <a:pt x="1571" y="1311"/>
                    <a:pt x="1981" y="1320"/>
                  </a:cubicBezTo>
                  <a:cubicBezTo>
                    <a:pt x="2204" y="1320"/>
                    <a:pt x="2392" y="1294"/>
                    <a:pt x="2543" y="1240"/>
                  </a:cubicBezTo>
                  <a:cubicBezTo>
                    <a:pt x="2722" y="1178"/>
                    <a:pt x="2865" y="1097"/>
                    <a:pt x="2972" y="1008"/>
                  </a:cubicBezTo>
                  <a:cubicBezTo>
                    <a:pt x="3168" y="1195"/>
                    <a:pt x="3471" y="1338"/>
                    <a:pt x="3873" y="1338"/>
                  </a:cubicBezTo>
                  <a:cubicBezTo>
                    <a:pt x="3887" y="1339"/>
                    <a:pt x="3900" y="1339"/>
                    <a:pt x="3914" y="1339"/>
                  </a:cubicBezTo>
                  <a:cubicBezTo>
                    <a:pt x="4252" y="1339"/>
                    <a:pt x="4523" y="1234"/>
                    <a:pt x="4711" y="1088"/>
                  </a:cubicBezTo>
                  <a:cubicBezTo>
                    <a:pt x="4907" y="1258"/>
                    <a:pt x="5184" y="1383"/>
                    <a:pt x="5523" y="1401"/>
                  </a:cubicBezTo>
                  <a:cubicBezTo>
                    <a:pt x="5550" y="1410"/>
                    <a:pt x="5585" y="1410"/>
                    <a:pt x="5612" y="1410"/>
                  </a:cubicBezTo>
                  <a:cubicBezTo>
                    <a:pt x="5889" y="1410"/>
                    <a:pt x="6139" y="1311"/>
                    <a:pt x="6317" y="1142"/>
                  </a:cubicBezTo>
                  <a:cubicBezTo>
                    <a:pt x="6443" y="1213"/>
                    <a:pt x="6578" y="1251"/>
                    <a:pt x="6720" y="1251"/>
                  </a:cubicBezTo>
                  <a:cubicBezTo>
                    <a:pt x="6810" y="1251"/>
                    <a:pt x="6902" y="1236"/>
                    <a:pt x="6995" y="1204"/>
                  </a:cubicBezTo>
                  <a:cubicBezTo>
                    <a:pt x="6977" y="1106"/>
                    <a:pt x="6959" y="1017"/>
                    <a:pt x="6941" y="919"/>
                  </a:cubicBezTo>
                  <a:cubicBezTo>
                    <a:pt x="6941" y="919"/>
                    <a:pt x="6933" y="919"/>
                    <a:pt x="6933" y="928"/>
                  </a:cubicBezTo>
                  <a:cubicBezTo>
                    <a:pt x="6860" y="953"/>
                    <a:pt x="6793" y="964"/>
                    <a:pt x="6732" y="964"/>
                  </a:cubicBezTo>
                  <a:cubicBezTo>
                    <a:pt x="6643" y="964"/>
                    <a:pt x="6568" y="942"/>
                    <a:pt x="6504" y="910"/>
                  </a:cubicBezTo>
                  <a:cubicBezTo>
                    <a:pt x="6629" y="678"/>
                    <a:pt x="6656" y="428"/>
                    <a:pt x="6558" y="250"/>
                  </a:cubicBezTo>
                  <a:cubicBezTo>
                    <a:pt x="6495" y="116"/>
                    <a:pt x="6371" y="45"/>
                    <a:pt x="6219" y="36"/>
                  </a:cubicBezTo>
                  <a:cubicBezTo>
                    <a:pt x="6067" y="36"/>
                    <a:pt x="5942" y="107"/>
                    <a:pt x="5889" y="232"/>
                  </a:cubicBezTo>
                  <a:cubicBezTo>
                    <a:pt x="5800" y="419"/>
                    <a:pt x="5889" y="723"/>
                    <a:pt x="6094" y="955"/>
                  </a:cubicBezTo>
                  <a:cubicBezTo>
                    <a:pt x="5988" y="1036"/>
                    <a:pt x="5838" y="1117"/>
                    <a:pt x="5609" y="1117"/>
                  </a:cubicBezTo>
                  <a:cubicBezTo>
                    <a:pt x="5587" y="1117"/>
                    <a:pt x="5564" y="1117"/>
                    <a:pt x="5541" y="1115"/>
                  </a:cubicBezTo>
                  <a:cubicBezTo>
                    <a:pt x="5282" y="1097"/>
                    <a:pt x="5077" y="1008"/>
                    <a:pt x="4925" y="883"/>
                  </a:cubicBezTo>
                  <a:cubicBezTo>
                    <a:pt x="4970" y="830"/>
                    <a:pt x="5006" y="776"/>
                    <a:pt x="5032" y="723"/>
                  </a:cubicBezTo>
                  <a:cubicBezTo>
                    <a:pt x="5148" y="509"/>
                    <a:pt x="5157" y="286"/>
                    <a:pt x="5059" y="143"/>
                  </a:cubicBezTo>
                  <a:cubicBezTo>
                    <a:pt x="4994" y="56"/>
                    <a:pt x="4900" y="10"/>
                    <a:pt x="4790" y="10"/>
                  </a:cubicBezTo>
                  <a:cubicBezTo>
                    <a:pt x="4765" y="10"/>
                    <a:pt x="4738" y="13"/>
                    <a:pt x="4711" y="18"/>
                  </a:cubicBezTo>
                  <a:cubicBezTo>
                    <a:pt x="4488" y="45"/>
                    <a:pt x="4345" y="214"/>
                    <a:pt x="4354" y="446"/>
                  </a:cubicBezTo>
                  <a:cubicBezTo>
                    <a:pt x="4363" y="580"/>
                    <a:pt x="4417" y="732"/>
                    <a:pt x="4524" y="874"/>
                  </a:cubicBezTo>
                  <a:cubicBezTo>
                    <a:pt x="4371" y="976"/>
                    <a:pt x="4171" y="1053"/>
                    <a:pt x="3922" y="1053"/>
                  </a:cubicBezTo>
                  <a:cubicBezTo>
                    <a:pt x="3909" y="1053"/>
                    <a:pt x="3895" y="1053"/>
                    <a:pt x="3882" y="1053"/>
                  </a:cubicBezTo>
                  <a:cubicBezTo>
                    <a:pt x="3543" y="1053"/>
                    <a:pt x="3311" y="937"/>
                    <a:pt x="3168" y="812"/>
                  </a:cubicBezTo>
                  <a:cubicBezTo>
                    <a:pt x="3195" y="767"/>
                    <a:pt x="3221" y="732"/>
                    <a:pt x="3239" y="714"/>
                  </a:cubicBezTo>
                  <a:cubicBezTo>
                    <a:pt x="3355" y="509"/>
                    <a:pt x="3382" y="294"/>
                    <a:pt x="3302" y="152"/>
                  </a:cubicBezTo>
                  <a:cubicBezTo>
                    <a:pt x="3248" y="54"/>
                    <a:pt x="3150" y="0"/>
                    <a:pt x="3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3"/>
            <p:cNvSpPr/>
            <p:nvPr/>
          </p:nvSpPr>
          <p:spPr>
            <a:xfrm>
              <a:off x="5386883" y="3231375"/>
              <a:ext cx="860158" cy="87123"/>
            </a:xfrm>
            <a:custGeom>
              <a:avLst/>
              <a:gdLst/>
              <a:ahLst/>
              <a:cxnLst/>
              <a:rect l="l" t="t" r="r" b="b"/>
              <a:pathLst>
                <a:path w="7227" h="732" extrusionOk="0">
                  <a:moveTo>
                    <a:pt x="7209" y="0"/>
                  </a:moveTo>
                  <a:cubicBezTo>
                    <a:pt x="6060" y="339"/>
                    <a:pt x="4681" y="448"/>
                    <a:pt x="3435" y="448"/>
                  </a:cubicBezTo>
                  <a:cubicBezTo>
                    <a:pt x="3336" y="448"/>
                    <a:pt x="3238" y="447"/>
                    <a:pt x="3141" y="446"/>
                  </a:cubicBezTo>
                  <a:cubicBezTo>
                    <a:pt x="1687" y="419"/>
                    <a:pt x="447" y="277"/>
                    <a:pt x="10" y="214"/>
                  </a:cubicBezTo>
                  <a:cubicBezTo>
                    <a:pt x="1" y="312"/>
                    <a:pt x="1" y="410"/>
                    <a:pt x="1" y="500"/>
                  </a:cubicBezTo>
                  <a:cubicBezTo>
                    <a:pt x="393" y="553"/>
                    <a:pt x="1348" y="669"/>
                    <a:pt x="2508" y="714"/>
                  </a:cubicBezTo>
                  <a:cubicBezTo>
                    <a:pt x="2784" y="732"/>
                    <a:pt x="3088" y="732"/>
                    <a:pt x="3400" y="732"/>
                  </a:cubicBezTo>
                  <a:lnTo>
                    <a:pt x="3427" y="732"/>
                  </a:lnTo>
                  <a:cubicBezTo>
                    <a:pt x="4622" y="732"/>
                    <a:pt x="6032" y="642"/>
                    <a:pt x="7227" y="294"/>
                  </a:cubicBezTo>
                  <a:cubicBezTo>
                    <a:pt x="7227" y="205"/>
                    <a:pt x="7218" y="107"/>
                    <a:pt x="7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3"/>
            <p:cNvSpPr/>
            <p:nvPr/>
          </p:nvSpPr>
          <p:spPr>
            <a:xfrm>
              <a:off x="5386883" y="2920858"/>
              <a:ext cx="857063" cy="518689"/>
            </a:xfrm>
            <a:custGeom>
              <a:avLst/>
              <a:gdLst/>
              <a:ahLst/>
              <a:cxnLst/>
              <a:rect l="l" t="t" r="r" b="b"/>
              <a:pathLst>
                <a:path w="7201"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lnTo>
                    <a:pt x="7200" y="3483"/>
                  </a:lnTo>
                  <a:cubicBezTo>
                    <a:pt x="6531" y="3671"/>
                    <a:pt x="5719" y="3804"/>
                    <a:pt x="4783" y="3822"/>
                  </a:cubicBezTo>
                  <a:cubicBezTo>
                    <a:pt x="4769" y="3822"/>
                    <a:pt x="4755" y="3823"/>
                    <a:pt x="4741" y="3823"/>
                  </a:cubicBezTo>
                  <a:cubicBezTo>
                    <a:pt x="4156" y="3823"/>
                    <a:pt x="3722" y="3637"/>
                    <a:pt x="3400" y="3341"/>
                  </a:cubicBezTo>
                  <a:cubicBezTo>
                    <a:pt x="3302" y="3251"/>
                    <a:pt x="3221" y="3153"/>
                    <a:pt x="3141" y="3055"/>
                  </a:cubicBezTo>
                  <a:cubicBezTo>
                    <a:pt x="2909" y="2725"/>
                    <a:pt x="2758" y="2332"/>
                    <a:pt x="2659" y="1922"/>
                  </a:cubicBezTo>
                  <a:cubicBezTo>
                    <a:pt x="2642" y="1824"/>
                    <a:pt x="2624" y="1735"/>
                    <a:pt x="2606" y="1637"/>
                  </a:cubicBezTo>
                  <a:cubicBezTo>
                    <a:pt x="2499" y="1030"/>
                    <a:pt x="2508" y="432"/>
                    <a:pt x="2534" y="13"/>
                  </a:cubicBezTo>
                  <a:cubicBezTo>
                    <a:pt x="2308" y="6"/>
                    <a:pt x="2095" y="1"/>
                    <a:pt x="189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556951" y="1445914"/>
            <a:ext cx="4030098" cy="923330"/>
          </a:xfrm>
          <a:prstGeom prst="rect">
            <a:avLst/>
          </a:prstGeom>
          <a:noFill/>
        </p:spPr>
        <p:txBody>
          <a:bodyPr wrap="square" rtlCol="0">
            <a:spAutoFit/>
          </a:bodyPr>
          <a:lstStyle/>
          <a:p>
            <a:r>
              <a:rPr lang="en-US" sz="5400" b="1" dirty="0">
                <a:solidFill>
                  <a:schemeClr val="tx1">
                    <a:lumMod val="75000"/>
                  </a:schemeClr>
                </a:solidFill>
                <a:latin typeface="Cambria" panose="02040503050406030204" pitchFamily="18" charset="0"/>
                <a:ea typeface="Cambria" panose="02040503050406030204" pitchFamily="18" charset="0"/>
              </a:rPr>
              <a:t>KỂ CHUYỆN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36"/>
          <p:cNvSpPr txBox="1">
            <a:spLocks noGrp="1"/>
          </p:cNvSpPr>
          <p:nvPr>
            <p:ph type="title" idx="2"/>
          </p:nvPr>
        </p:nvSpPr>
        <p:spPr>
          <a:xfrm>
            <a:off x="601800" y="73507"/>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dirty="0">
                <a:solidFill>
                  <a:schemeClr val="accent2"/>
                </a:solidFill>
                <a:latin typeface="Cambria" panose="02040503050406030204" pitchFamily="18" charset="0"/>
                <a:ea typeface="Cambria" panose="02040503050406030204" pitchFamily="18" charset="0"/>
              </a:rPr>
              <a:t>MỤC TIÊU</a:t>
            </a:r>
            <a:endParaRPr b="1" dirty="0">
              <a:solidFill>
                <a:schemeClr val="accent2"/>
              </a:solidFill>
              <a:latin typeface="Cambria" panose="02040503050406030204" pitchFamily="18" charset="0"/>
              <a:ea typeface="Cambria" panose="02040503050406030204" pitchFamily="18" charset="0"/>
            </a:endParaRPr>
          </a:p>
        </p:txBody>
      </p:sp>
      <p:sp>
        <p:nvSpPr>
          <p:cNvPr id="1686" name="Google Shape;1686;p36"/>
          <p:cNvSpPr txBox="1">
            <a:spLocks noGrp="1"/>
          </p:cNvSpPr>
          <p:nvPr>
            <p:ph type="title"/>
          </p:nvPr>
        </p:nvSpPr>
        <p:spPr>
          <a:xfrm>
            <a:off x="664582" y="3664923"/>
            <a:ext cx="1051200" cy="572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a:t>03.</a:t>
            </a:r>
            <a:endParaRPr dirty="0"/>
          </a:p>
        </p:txBody>
      </p:sp>
      <p:sp>
        <p:nvSpPr>
          <p:cNvPr id="1692" name="Google Shape;1692;p36"/>
          <p:cNvSpPr txBox="1">
            <a:spLocks noGrp="1"/>
          </p:cNvSpPr>
          <p:nvPr>
            <p:ph type="title" idx="7"/>
          </p:nvPr>
        </p:nvSpPr>
        <p:spPr>
          <a:xfrm>
            <a:off x="664582" y="918540"/>
            <a:ext cx="1051200" cy="572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a:t>01.</a:t>
            </a:r>
            <a:endParaRPr dirty="0"/>
          </a:p>
        </p:txBody>
      </p:sp>
      <p:sp>
        <p:nvSpPr>
          <p:cNvPr id="1695" name="Google Shape;1695;p36"/>
          <p:cNvSpPr txBox="1">
            <a:spLocks noGrp="1"/>
          </p:cNvSpPr>
          <p:nvPr>
            <p:ph type="title" idx="13"/>
          </p:nvPr>
        </p:nvSpPr>
        <p:spPr>
          <a:xfrm>
            <a:off x="664582" y="2559694"/>
            <a:ext cx="1051200" cy="572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a:t>02.</a:t>
            </a:r>
            <a:endParaRPr dirty="0"/>
          </a:p>
        </p:txBody>
      </p:sp>
      <p:sp>
        <p:nvSpPr>
          <p:cNvPr id="11" name="Rectangle 10"/>
          <p:cNvSpPr/>
          <p:nvPr/>
        </p:nvSpPr>
        <p:spPr>
          <a:xfrm>
            <a:off x="1801091" y="369926"/>
            <a:ext cx="6504709" cy="3370153"/>
          </a:xfrm>
          <a:prstGeom prst="rect">
            <a:avLst/>
          </a:prstGeom>
        </p:spPr>
        <p:txBody>
          <a:bodyPr wrap="square">
            <a:spAutoFit/>
          </a:bodyPr>
          <a:lstStyle/>
          <a:p>
            <a:endParaRPr lang="en-US" sz="1800" dirty="0">
              <a:latin typeface="Cambria" panose="02040503050406030204" pitchFamily="18" charset="0"/>
              <a:ea typeface="Cambria" panose="02040503050406030204" pitchFamily="18" charset="0"/>
            </a:endParaRP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Đọc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đúng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các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từ</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ngữ</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tiếng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khó</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dễ</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lẫn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như</a:t>
            </a:r>
            <a:r>
              <a:rPr lang="en-US" sz="1800" dirty="0">
                <a:latin typeface="Cambria" panose="02040503050406030204" pitchFamily="18" charset="0"/>
                <a:ea typeface="Cambria" panose="02040503050406030204" pitchFamily="18" charset="0"/>
              </a:rPr>
              <a:t>: </a:t>
            </a:r>
            <a:r>
              <a:rPr lang="nl-NL" sz="1800" i="1" dirty="0">
                <a:latin typeface="Cambria" panose="02040503050406030204" pitchFamily="18" charset="0"/>
                <a:ea typeface="Cambria" panose="02040503050406030204" pitchFamily="18" charset="0"/>
              </a:rPr>
              <a:t>đàn sếu, sải cánh, ríu rít, sôi nổi...). </a:t>
            </a:r>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Ngắt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nghỉ</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hơi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đúng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sau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các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dấu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giữa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các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cụm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từ</a:t>
            </a:r>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Hiểu</a:t>
            </a:r>
            <a:r>
              <a:rPr lang="en-US" sz="1800" dirty="0">
                <a:latin typeface="Cambria" panose="02040503050406030204" pitchFamily="18" charset="0"/>
                <a:ea typeface="Cambria" panose="02040503050406030204" pitchFamily="18" charset="0"/>
              </a:rPr>
              <a:t> ý </a:t>
            </a:r>
            <a:r>
              <a:rPr lang="en-US" sz="1800" dirty="0" err="1">
                <a:latin typeface="Cambria" panose="02040503050406030204" pitchFamily="18" charset="0"/>
                <a:ea typeface="Cambria" panose="02040503050406030204" pitchFamily="18" charset="0"/>
              </a:rPr>
              <a:t>nghĩa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của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các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từ</a:t>
            </a:r>
            <a:r>
              <a:rPr lang="en-US" sz="1800" dirty="0">
                <a:latin typeface="Cambria" panose="02040503050406030204" pitchFamily="18" charset="0"/>
                <a:ea typeface="Cambria" panose="02040503050406030204" pitchFamily="18" charset="0"/>
              </a:rPr>
              <a:t>: </a:t>
            </a:r>
            <a:r>
              <a:rPr lang="it-IT" sz="1800" dirty="0">
                <a:latin typeface="Cambria" panose="02040503050406030204" pitchFamily="18" charset="0"/>
                <a:ea typeface="Cambria" panose="02040503050406030204" pitchFamily="18" charset="0"/>
                <a:cs typeface="Times New Roman" panose="02020603050405020304" pitchFamily="18" charset="0"/>
              </a:rPr>
              <a:t>Sếu, u sầu, nghẹn ngào, thương cảm.</a:t>
            </a:r>
            <a:endParaRPr lang="en-US" sz="1800" dirty="0">
              <a:latin typeface="Cambria" panose="02040503050406030204" pitchFamily="18" charset="0"/>
              <a:ea typeface="Cambria" panose="02040503050406030204" pitchFamily="18" charset="0"/>
              <a:cs typeface="Times New Roman" panose="02020603050405020304" pitchFamily="18" charset="0"/>
            </a:endParaRPr>
          </a:p>
          <a:p>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Hiểu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nội</a:t>
            </a:r>
            <a:r>
              <a:rPr lang="en-US" sz="1800" dirty="0">
                <a:latin typeface="Cambria" panose="02040503050406030204" pitchFamily="18" charset="0"/>
                <a:ea typeface="Cambria" panose="02040503050406030204" pitchFamily="18" charset="0"/>
              </a:rPr>
              <a:t> dung </a:t>
            </a:r>
            <a:r>
              <a:rPr lang="en-US" sz="1800" dirty="0" err="1">
                <a:latin typeface="Cambria" panose="02040503050406030204" pitchFamily="18" charset="0"/>
                <a:ea typeface="Cambria" panose="02040503050406030204" pitchFamily="18" charset="0"/>
              </a:rPr>
              <a:t>bài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học</a:t>
            </a:r>
            <a:r>
              <a:rPr lang="en-US" sz="1800" dirty="0">
                <a:latin typeface="Cambria" panose="02040503050406030204" pitchFamily="18" charset="0"/>
                <a:ea typeface="Cambria" panose="02040503050406030204" pitchFamily="18" charset="0"/>
              </a:rPr>
              <a:t>.</a:t>
            </a:r>
          </a:p>
          <a:p>
            <a:pPr marL="342900" indent="-342900">
              <a:buFontTx/>
              <a:buChar char="-"/>
            </a:pPr>
            <a:endParaRPr lang="en-US" sz="1800" dirty="0">
              <a:latin typeface="Cambria" panose="02040503050406030204" pitchFamily="18" charset="0"/>
              <a:ea typeface="Cambria" panose="02040503050406030204" pitchFamily="18" charset="0"/>
            </a:endParaRPr>
          </a:p>
          <a:p>
            <a:pPr indent="360045">
              <a:lnSpc>
                <a:spcPct val="150000"/>
              </a:lnSpc>
              <a:spcBef>
                <a:spcPts val="600"/>
              </a:spcBef>
              <a:spcAft>
                <a:spcPts val="600"/>
              </a:spcAft>
            </a:pPr>
            <a:endParaRPr lang="en-US" sz="1800" dirty="0">
              <a:latin typeface="Cambria" panose="02040503050406030204" pitchFamily="18" charset="0"/>
              <a:ea typeface="Cambria" panose="02040503050406030204" pitchFamily="18" charset="0"/>
              <a:cs typeface="Times New Roman" panose="02020603050405020304" pitchFamily="18" charset="0"/>
            </a:endParaRPr>
          </a:p>
          <a:p>
            <a:pPr indent="360045">
              <a:lnSpc>
                <a:spcPct val="150000"/>
              </a:lnSpc>
              <a:spcBef>
                <a:spcPts val="600"/>
              </a:spcBef>
              <a:spcAft>
                <a:spcPts val="600"/>
              </a:spcAft>
            </a:pPr>
            <a:endParaRPr lang="en-US" sz="1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2" name="Rectangle 11"/>
          <p:cNvSpPr/>
          <p:nvPr/>
        </p:nvSpPr>
        <p:spPr>
          <a:xfrm>
            <a:off x="1801091" y="2549819"/>
            <a:ext cx="6040582" cy="1200329"/>
          </a:xfrm>
          <a:prstGeom prst="rect">
            <a:avLst/>
          </a:prstGeom>
        </p:spPr>
        <p:txBody>
          <a:bodyPr wrap="square">
            <a:spAutoFit/>
          </a:bodyPr>
          <a:lstStyle/>
          <a:p>
            <a:r>
              <a:rPr lang="it-IT" sz="1800" dirty="0">
                <a:latin typeface="Cambria" panose="02040503050406030204" pitchFamily="18" charset="0"/>
                <a:ea typeface="Cambria" panose="02040503050406030204" pitchFamily="18" charset="0"/>
              </a:rPr>
              <a:t>- Kể lại một đoạn câu chuyện theo lời của một bạn nhỏ. </a:t>
            </a:r>
          </a:p>
          <a:p>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Biết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nghe</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nhận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xét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lời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kể</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của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bạn</a:t>
            </a:r>
            <a:endParaRPr lang="en-US" sz="1800" dirty="0">
              <a:latin typeface="Cambria" panose="02040503050406030204" pitchFamily="18" charset="0"/>
              <a:ea typeface="Cambria" panose="02040503050406030204" pitchFamily="18" charset="0"/>
            </a:endParaRPr>
          </a:p>
          <a:p>
            <a:pPr marL="342900" indent="-342900">
              <a:buFontTx/>
              <a:buChar char="-"/>
            </a:pPr>
            <a:endParaRPr lang="en-US" sz="1800" dirty="0">
              <a:latin typeface="Cambria" panose="02040503050406030204" pitchFamily="18" charset="0"/>
              <a:ea typeface="Cambria" panose="02040503050406030204" pitchFamily="18" charset="0"/>
            </a:endParaRPr>
          </a:p>
          <a:p>
            <a:endParaRPr lang="en-US" sz="1800" dirty="0">
              <a:latin typeface="Cambria" panose="02040503050406030204" pitchFamily="18" charset="0"/>
              <a:ea typeface="Cambria" panose="02040503050406030204" pitchFamily="18" charset="0"/>
            </a:endParaRPr>
          </a:p>
        </p:txBody>
      </p:sp>
      <p:sp>
        <p:nvSpPr>
          <p:cNvPr id="13" name="TextBox 12"/>
          <p:cNvSpPr txBox="1"/>
          <p:nvPr/>
        </p:nvSpPr>
        <p:spPr>
          <a:xfrm>
            <a:off x="1801091" y="3868291"/>
            <a:ext cx="3747654" cy="369332"/>
          </a:xfrm>
          <a:prstGeom prst="rect">
            <a:avLst/>
          </a:prstGeom>
          <a:noFill/>
        </p:spPr>
        <p:txBody>
          <a:bodyPr wrap="square" rtlCol="0">
            <a:spAutoFit/>
          </a:bodyPr>
          <a:lstStyle/>
          <a:p>
            <a:r>
              <a:rPr lang="en-US" sz="1800" dirty="0" err="1">
                <a:latin typeface="Cambria" panose="02040503050406030204" pitchFamily="18" charset="0"/>
                <a:ea typeface="Cambria" panose="02040503050406030204" pitchFamily="18" charset="0"/>
              </a:rPr>
              <a:t>Yêu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thích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Tiếng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Việt</a:t>
            </a:r>
            <a:r>
              <a:rPr lang="en-US" sz="1800" dirty="0">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5"/>
                                        </p:tgtEl>
                                        <p:attrNameLst>
                                          <p:attrName>style.visibility</p:attrName>
                                        </p:attrNameLst>
                                      </p:cBhvr>
                                      <p:to>
                                        <p:strVal val="visible"/>
                                      </p:to>
                                    </p:set>
                                    <p:animEffect transition="in" filter="fade">
                                      <p:cBhvr>
                                        <p:cTn id="7" dur="1000"/>
                                        <p:tgtEl>
                                          <p:spTgt spid="1685"/>
                                        </p:tgtEl>
                                      </p:cBhvr>
                                    </p:animEffect>
                                    <p:anim calcmode="lin" valueType="num">
                                      <p:cBhvr>
                                        <p:cTn id="8" dur="1000" fill="hold"/>
                                        <p:tgtEl>
                                          <p:spTgt spid="1685"/>
                                        </p:tgtEl>
                                        <p:attrNameLst>
                                          <p:attrName>ppt_x</p:attrName>
                                        </p:attrNameLst>
                                      </p:cBhvr>
                                      <p:tavLst>
                                        <p:tav tm="0">
                                          <p:val>
                                            <p:strVal val="#ppt_x"/>
                                          </p:val>
                                        </p:tav>
                                        <p:tav tm="100000">
                                          <p:val>
                                            <p:strVal val="#ppt_x"/>
                                          </p:val>
                                        </p:tav>
                                      </p:tavLst>
                                    </p:anim>
                                    <p:anim calcmode="lin" valueType="num">
                                      <p:cBhvr>
                                        <p:cTn id="9" dur="1000" fill="hold"/>
                                        <p:tgtEl>
                                          <p:spTgt spid="16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92"/>
                                        </p:tgtEl>
                                        <p:attrNameLst>
                                          <p:attrName>style.visibility</p:attrName>
                                        </p:attrNameLst>
                                      </p:cBhvr>
                                      <p:to>
                                        <p:strVal val="visible"/>
                                      </p:to>
                                    </p:set>
                                    <p:animEffect transition="in" filter="fade">
                                      <p:cBhvr>
                                        <p:cTn id="14" dur="1000"/>
                                        <p:tgtEl>
                                          <p:spTgt spid="1692"/>
                                        </p:tgtEl>
                                      </p:cBhvr>
                                    </p:animEffect>
                                    <p:anim calcmode="lin" valueType="num">
                                      <p:cBhvr>
                                        <p:cTn id="15" dur="1000" fill="hold"/>
                                        <p:tgtEl>
                                          <p:spTgt spid="1692"/>
                                        </p:tgtEl>
                                        <p:attrNameLst>
                                          <p:attrName>ppt_x</p:attrName>
                                        </p:attrNameLst>
                                      </p:cBhvr>
                                      <p:tavLst>
                                        <p:tav tm="0">
                                          <p:val>
                                            <p:strVal val="#ppt_x"/>
                                          </p:val>
                                        </p:tav>
                                        <p:tav tm="100000">
                                          <p:val>
                                            <p:strVal val="#ppt_x"/>
                                          </p:val>
                                        </p:tav>
                                      </p:tavLst>
                                    </p:anim>
                                    <p:anim calcmode="lin" valueType="num">
                                      <p:cBhvr>
                                        <p:cTn id="16" dur="1000" fill="hold"/>
                                        <p:tgtEl>
                                          <p:spTgt spid="169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95"/>
                                        </p:tgtEl>
                                        <p:attrNameLst>
                                          <p:attrName>style.visibility</p:attrName>
                                        </p:attrNameLst>
                                      </p:cBhvr>
                                      <p:to>
                                        <p:strVal val="visible"/>
                                      </p:to>
                                    </p:set>
                                    <p:animEffect transition="in" filter="fade">
                                      <p:cBhvr>
                                        <p:cTn id="26" dur="1000"/>
                                        <p:tgtEl>
                                          <p:spTgt spid="1695"/>
                                        </p:tgtEl>
                                      </p:cBhvr>
                                    </p:animEffect>
                                    <p:anim calcmode="lin" valueType="num">
                                      <p:cBhvr>
                                        <p:cTn id="27" dur="1000" fill="hold"/>
                                        <p:tgtEl>
                                          <p:spTgt spid="1695"/>
                                        </p:tgtEl>
                                        <p:attrNameLst>
                                          <p:attrName>ppt_x</p:attrName>
                                        </p:attrNameLst>
                                      </p:cBhvr>
                                      <p:tavLst>
                                        <p:tav tm="0">
                                          <p:val>
                                            <p:strVal val="#ppt_x"/>
                                          </p:val>
                                        </p:tav>
                                        <p:tav tm="100000">
                                          <p:val>
                                            <p:strVal val="#ppt_x"/>
                                          </p:val>
                                        </p:tav>
                                      </p:tavLst>
                                    </p:anim>
                                    <p:anim calcmode="lin" valueType="num">
                                      <p:cBhvr>
                                        <p:cTn id="28" dur="1000" fill="hold"/>
                                        <p:tgtEl>
                                          <p:spTgt spid="169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86"/>
                                        </p:tgtEl>
                                        <p:attrNameLst>
                                          <p:attrName>style.visibility</p:attrName>
                                        </p:attrNameLst>
                                      </p:cBhvr>
                                      <p:to>
                                        <p:strVal val="visible"/>
                                      </p:to>
                                    </p:set>
                                    <p:animEffect transition="in" filter="fade">
                                      <p:cBhvr>
                                        <p:cTn id="38" dur="1000"/>
                                        <p:tgtEl>
                                          <p:spTgt spid="1686"/>
                                        </p:tgtEl>
                                      </p:cBhvr>
                                    </p:animEffect>
                                    <p:anim calcmode="lin" valueType="num">
                                      <p:cBhvr>
                                        <p:cTn id="39" dur="1000" fill="hold"/>
                                        <p:tgtEl>
                                          <p:spTgt spid="1686"/>
                                        </p:tgtEl>
                                        <p:attrNameLst>
                                          <p:attrName>ppt_x</p:attrName>
                                        </p:attrNameLst>
                                      </p:cBhvr>
                                      <p:tavLst>
                                        <p:tav tm="0">
                                          <p:val>
                                            <p:strVal val="#ppt_x"/>
                                          </p:val>
                                        </p:tav>
                                        <p:tav tm="100000">
                                          <p:val>
                                            <p:strVal val="#ppt_x"/>
                                          </p:val>
                                        </p:tav>
                                      </p:tavLst>
                                    </p:anim>
                                    <p:anim calcmode="lin" valueType="num">
                                      <p:cBhvr>
                                        <p:cTn id="40" dur="1000" fill="hold"/>
                                        <p:tgtEl>
                                          <p:spTgt spid="168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 grpId="0"/>
      <p:bldP spid="1686" grpId="0"/>
      <p:bldP spid="1692" grpId="0"/>
      <p:bldP spid="1695"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8" name="Rectangle 18">
            <a:extLst>
              <a:ext uri="{FF2B5EF4-FFF2-40B4-BE49-F238E27FC236}">
                <a16:creationId xmlns:a16="http://schemas.microsoft.com/office/drawing/2014/main" id="{67AE057A-D0D8-4508-9A6C-AC9170938718}"/>
              </a:ext>
            </a:extLst>
          </p:cNvPr>
          <p:cNvSpPr>
            <a:spLocks noChangeArrowheads="1"/>
          </p:cNvSpPr>
          <p:nvPr/>
        </p:nvSpPr>
        <p:spPr bwMode="auto">
          <a:xfrm>
            <a:off x="1595985" y="510194"/>
            <a:ext cx="9529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Cambria" panose="02040503050406030204" pitchFamily="18" charset="0"/>
                <a:ea typeface="Cambria" panose="02040503050406030204" pitchFamily="18" charset="0"/>
              </a:rPr>
              <a:t> </a:t>
            </a:r>
            <a:r>
              <a:rPr lang="en-US" altLang="en-US" sz="2000" dirty="0" err="1">
                <a:latin typeface="Cambria" panose="02040503050406030204" pitchFamily="18" charset="0"/>
                <a:ea typeface="Cambria" panose="02040503050406030204" pitchFamily="18" charset="0"/>
                <a:cs typeface="Times New Roman" panose="02020603050405020304" pitchFamily="18" charset="0"/>
              </a:rPr>
              <a:t>Kể</a:t>
            </a:r>
            <a:r>
              <a:rPr lang="en-US" altLang="en-US" sz="2000" dirty="0">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latin typeface="Cambria" panose="02040503050406030204" pitchFamily="18" charset="0"/>
                <a:ea typeface="Cambria" panose="02040503050406030204" pitchFamily="18" charset="0"/>
                <a:cs typeface="Times New Roman" panose="02020603050405020304" pitchFamily="18" charset="0"/>
              </a:rPr>
              <a:t>lại</a:t>
            </a:r>
            <a:r>
              <a:rPr lang="en-US" altLang="en-US" sz="2000" dirty="0">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latin typeface="Cambria" panose="02040503050406030204" pitchFamily="18" charset="0"/>
                <a:ea typeface="Cambria" panose="02040503050406030204" pitchFamily="18" charset="0"/>
                <a:cs typeface="Times New Roman" panose="02020603050405020304" pitchFamily="18" charset="0"/>
              </a:rPr>
              <a:t>câu</a:t>
            </a:r>
            <a:r>
              <a:rPr lang="en-US" altLang="en-US" sz="2000" dirty="0">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latin typeface="Cambria" panose="02040503050406030204" pitchFamily="18" charset="0"/>
                <a:ea typeface="Cambria" panose="02040503050406030204" pitchFamily="18" charset="0"/>
                <a:cs typeface="Times New Roman" panose="02020603050405020304" pitchFamily="18" charset="0"/>
              </a:rPr>
              <a:t>chuyện</a:t>
            </a:r>
            <a:r>
              <a:rPr lang="en-US" altLang="en-US" sz="2000"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i="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i="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i="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2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i="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i="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i="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già</a:t>
            </a:r>
            <a:r>
              <a:rPr lang="en-US" altLang="en-US" sz="2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lời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9" name="Text Box 27">
            <a:extLst>
              <a:ext uri="{FF2B5EF4-FFF2-40B4-BE49-F238E27FC236}">
                <a16:creationId xmlns:a16="http://schemas.microsoft.com/office/drawing/2014/main" id="{6CB85974-C656-4C44-8C37-B14C90AE57B3}"/>
              </a:ext>
            </a:extLst>
          </p:cNvPr>
          <p:cNvSpPr txBox="1">
            <a:spLocks noChangeArrowheads="1"/>
          </p:cNvSpPr>
          <p:nvPr/>
        </p:nvSpPr>
        <p:spPr bwMode="auto">
          <a:xfrm>
            <a:off x="3911845" y="2015409"/>
            <a:ext cx="5172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Xưng</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hô</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i="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tôi</a:t>
            </a:r>
            <a:r>
              <a:rPr lang="en-US" altLang="en-US" sz="1800" b="1" i="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i="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mình</a:t>
            </a:r>
            <a:r>
              <a:rPr lang="en-US" altLang="en-US" sz="1800" b="1" i="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i="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em</a:t>
            </a:r>
            <a:r>
              <a:rPr lang="en-US" altLang="en-US" sz="1800" b="1" i="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giữ</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nguyên</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xưng</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hô</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từ</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đầu</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cuối</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chuyện</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1800" b="1" u="sng"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Oval Callout 3"/>
          <p:cNvSpPr/>
          <p:nvPr/>
        </p:nvSpPr>
        <p:spPr>
          <a:xfrm>
            <a:off x="1" y="1305016"/>
            <a:ext cx="3755254" cy="2894120"/>
          </a:xfrm>
          <a:prstGeom prst="wedgeEllipseCallout">
            <a:avLst>
              <a:gd name="adj1" fmla="val 68058"/>
              <a:gd name="adj2" fmla="val -700"/>
            </a:avLst>
          </a:prstGeom>
          <a:noFill/>
          <a:ln w="127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7">
            <a:extLst>
              <a:ext uri="{FF2B5EF4-FFF2-40B4-BE49-F238E27FC236}">
                <a16:creationId xmlns:a16="http://schemas.microsoft.com/office/drawing/2014/main" id="{25F3A82C-0217-4B07-92E9-EE6E3351F800}"/>
              </a:ext>
            </a:extLst>
          </p:cNvPr>
          <p:cNvSpPr txBox="1">
            <a:spLocks noChangeArrowheads="1"/>
          </p:cNvSpPr>
          <p:nvPr/>
        </p:nvSpPr>
        <p:spPr bwMode="auto">
          <a:xfrm>
            <a:off x="323465" y="2338574"/>
            <a:ext cx="3108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kể</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chuyện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lời</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cần</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ý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xưng</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hô</a:t>
            </a:r>
            <a:r>
              <a:rPr lang="en-US" altLang="en-US"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2000" u="sng"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2"/>
        <p:cNvGrpSpPr/>
        <p:nvPr/>
      </p:nvGrpSpPr>
      <p:grpSpPr>
        <a:xfrm>
          <a:off x="0" y="0"/>
          <a:ext cx="0" cy="0"/>
          <a:chOff x="0" y="0"/>
          <a:chExt cx="0" cy="0"/>
        </a:xfrm>
      </p:grpSpPr>
      <p:sp>
        <p:nvSpPr>
          <p:cNvPr id="3" name="TextBox 2"/>
          <p:cNvSpPr txBox="1"/>
          <p:nvPr/>
        </p:nvSpPr>
        <p:spPr>
          <a:xfrm>
            <a:off x="2611582" y="886691"/>
            <a:ext cx="3920836" cy="584775"/>
          </a:xfrm>
          <a:prstGeom prst="rect">
            <a:avLst/>
          </a:prstGeom>
          <a:noFill/>
        </p:spPr>
        <p:txBody>
          <a:bodyPr wrap="square" rtlCol="0">
            <a:spAutoFit/>
          </a:bodyPr>
          <a:lstStyle/>
          <a:p>
            <a:pPr algn="ctr"/>
            <a:r>
              <a:rPr lang="en-US" sz="3200" b="1" dirty="0">
                <a:solidFill>
                  <a:schemeClr val="accent3">
                    <a:lumMod val="50000"/>
                  </a:schemeClr>
                </a:solidFill>
                <a:latin typeface="Cambria" panose="02040503050406030204" pitchFamily="18" charset="0"/>
                <a:ea typeface="Cambria" panose="02040503050406030204" pitchFamily="18" charset="0"/>
              </a:rPr>
              <a:t>CỦNG CỐ - DẶN DÒ</a:t>
            </a:r>
          </a:p>
        </p:txBody>
      </p:sp>
      <p:sp>
        <p:nvSpPr>
          <p:cNvPr id="4" name="Rectangle 3"/>
          <p:cNvSpPr/>
          <p:nvPr/>
        </p:nvSpPr>
        <p:spPr>
          <a:xfrm>
            <a:off x="1543479" y="1816746"/>
            <a:ext cx="6519734" cy="553998"/>
          </a:xfrm>
          <a:prstGeom prst="rect">
            <a:avLst/>
          </a:prstGeom>
        </p:spPr>
        <p:txBody>
          <a:bodyPr wrap="none">
            <a:spAutoFit/>
          </a:bodyPr>
          <a:lstStyle/>
          <a:p>
            <a:pPr>
              <a:lnSpc>
                <a:spcPct val="150000"/>
              </a:lnSpc>
            </a:pPr>
            <a:r>
              <a:rPr lang="pt-PT"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câu chuyện con rút ra được bài học gì cho bản thân? </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1556431" y="2458902"/>
            <a:ext cx="3156633" cy="400110"/>
          </a:xfrm>
          <a:prstGeom prst="rect">
            <a:avLst/>
          </a:prstGeom>
        </p:spPr>
        <p:txBody>
          <a:bodyPr wrap="none">
            <a:spAutoFit/>
          </a:bodyPr>
          <a:lstStyle/>
          <a:p>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Chuẩn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bị</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Tiếng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ru</a:t>
            </a:r>
            <a:endParaRPr lang="en-US" sz="2000" dirty="0">
              <a:solidFill>
                <a:srgbClr val="002060"/>
              </a:solidFill>
              <a:latin typeface="Cambria" panose="02040503050406030204" pitchFamily="18" charset="0"/>
              <a:ea typeface="Cambria" panose="02040503050406030204" pitchFamily="18" charset="0"/>
            </a:endParaRPr>
          </a:p>
        </p:txBody>
      </p:sp>
      <p:grpSp>
        <p:nvGrpSpPr>
          <p:cNvPr id="9" name="Google Shape;3005;p51"/>
          <p:cNvGrpSpPr/>
          <p:nvPr/>
        </p:nvGrpSpPr>
        <p:grpSpPr>
          <a:xfrm>
            <a:off x="309044" y="3146692"/>
            <a:ext cx="1234435" cy="1996808"/>
            <a:chOff x="4256001" y="4079500"/>
            <a:chExt cx="356515" cy="576679"/>
          </a:xfrm>
        </p:grpSpPr>
        <p:sp>
          <p:nvSpPr>
            <p:cNvPr id="10" name="Google Shape;3006;p51"/>
            <p:cNvSpPr/>
            <p:nvPr/>
          </p:nvSpPr>
          <p:spPr>
            <a:xfrm>
              <a:off x="4256001" y="4624073"/>
              <a:ext cx="356515" cy="32106"/>
            </a:xfrm>
            <a:custGeom>
              <a:avLst/>
              <a:gdLst/>
              <a:ahLst/>
              <a:cxnLst/>
              <a:rect l="l" t="t" r="r" b="b"/>
              <a:pathLst>
                <a:path w="11393" h="1026" extrusionOk="0">
                  <a:moveTo>
                    <a:pt x="5692" y="0"/>
                  </a:moveTo>
                  <a:cubicBezTo>
                    <a:pt x="2552" y="0"/>
                    <a:pt x="0" y="232"/>
                    <a:pt x="0" y="517"/>
                  </a:cubicBezTo>
                  <a:cubicBezTo>
                    <a:pt x="0" y="794"/>
                    <a:pt x="2552" y="1026"/>
                    <a:pt x="5692" y="1026"/>
                  </a:cubicBezTo>
                  <a:cubicBezTo>
                    <a:pt x="8841" y="1026"/>
                    <a:pt x="11392" y="794"/>
                    <a:pt x="11392" y="517"/>
                  </a:cubicBezTo>
                  <a:cubicBezTo>
                    <a:pt x="11392" y="232"/>
                    <a:pt x="8841" y="0"/>
                    <a:pt x="5692"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07;p51"/>
            <p:cNvSpPr/>
            <p:nvPr/>
          </p:nvSpPr>
          <p:spPr>
            <a:xfrm>
              <a:off x="4522663" y="4380650"/>
              <a:ext cx="58225" cy="59100"/>
            </a:xfrm>
            <a:custGeom>
              <a:avLst/>
              <a:gdLst/>
              <a:ahLst/>
              <a:cxnLst/>
              <a:rect l="l" t="t" r="r" b="b"/>
              <a:pathLst>
                <a:path w="2329" h="2364" extrusionOk="0">
                  <a:moveTo>
                    <a:pt x="1559" y="1"/>
                  </a:moveTo>
                  <a:cubicBezTo>
                    <a:pt x="1488" y="1"/>
                    <a:pt x="1415" y="13"/>
                    <a:pt x="1339" y="35"/>
                  </a:cubicBezTo>
                  <a:cubicBezTo>
                    <a:pt x="714" y="205"/>
                    <a:pt x="1" y="1025"/>
                    <a:pt x="1" y="1025"/>
                  </a:cubicBezTo>
                  <a:lnTo>
                    <a:pt x="946" y="2364"/>
                  </a:lnTo>
                  <a:cubicBezTo>
                    <a:pt x="946" y="2364"/>
                    <a:pt x="1142" y="2158"/>
                    <a:pt x="1365" y="1882"/>
                  </a:cubicBezTo>
                  <a:cubicBezTo>
                    <a:pt x="1794" y="1347"/>
                    <a:pt x="2329" y="508"/>
                    <a:pt x="1910" y="133"/>
                  </a:cubicBezTo>
                  <a:cubicBezTo>
                    <a:pt x="1806" y="41"/>
                    <a:pt x="1687" y="1"/>
                    <a:pt x="1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08;p51"/>
            <p:cNvSpPr/>
            <p:nvPr/>
          </p:nvSpPr>
          <p:spPr>
            <a:xfrm>
              <a:off x="4522663" y="4381525"/>
              <a:ext cx="34150" cy="58225"/>
            </a:xfrm>
            <a:custGeom>
              <a:avLst/>
              <a:gdLst/>
              <a:ahLst/>
              <a:cxnLst/>
              <a:rect l="l" t="t" r="r" b="b"/>
              <a:pathLst>
                <a:path w="1366" h="2329" extrusionOk="0">
                  <a:moveTo>
                    <a:pt x="1339" y="0"/>
                  </a:moveTo>
                  <a:lnTo>
                    <a:pt x="1339" y="0"/>
                  </a:lnTo>
                  <a:cubicBezTo>
                    <a:pt x="714" y="170"/>
                    <a:pt x="1" y="990"/>
                    <a:pt x="1" y="990"/>
                  </a:cubicBezTo>
                  <a:lnTo>
                    <a:pt x="946" y="2329"/>
                  </a:lnTo>
                  <a:cubicBezTo>
                    <a:pt x="946" y="2329"/>
                    <a:pt x="1142" y="2123"/>
                    <a:pt x="1365" y="1847"/>
                  </a:cubicBezTo>
                  <a:cubicBezTo>
                    <a:pt x="1169" y="1517"/>
                    <a:pt x="848" y="981"/>
                    <a:pt x="893" y="937"/>
                  </a:cubicBezTo>
                  <a:cubicBezTo>
                    <a:pt x="928" y="883"/>
                    <a:pt x="1223" y="419"/>
                    <a:pt x="133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09;p51"/>
            <p:cNvSpPr/>
            <p:nvPr/>
          </p:nvSpPr>
          <p:spPr>
            <a:xfrm>
              <a:off x="4480188" y="4397575"/>
              <a:ext cx="73725" cy="79075"/>
            </a:xfrm>
            <a:custGeom>
              <a:avLst/>
              <a:gdLst/>
              <a:ahLst/>
              <a:cxnLst/>
              <a:rect l="l" t="t" r="r" b="b"/>
              <a:pathLst>
                <a:path w="2949" h="3163" extrusionOk="0">
                  <a:moveTo>
                    <a:pt x="1985" y="0"/>
                  </a:moveTo>
                  <a:lnTo>
                    <a:pt x="290" y="1035"/>
                  </a:lnTo>
                  <a:cubicBezTo>
                    <a:pt x="290" y="1035"/>
                    <a:pt x="1" y="3162"/>
                    <a:pt x="893" y="3162"/>
                  </a:cubicBezTo>
                  <a:cubicBezTo>
                    <a:pt x="914" y="3162"/>
                    <a:pt x="936" y="3161"/>
                    <a:pt x="959" y="3158"/>
                  </a:cubicBezTo>
                  <a:cubicBezTo>
                    <a:pt x="1253" y="3123"/>
                    <a:pt x="1539" y="2998"/>
                    <a:pt x="1789" y="2828"/>
                  </a:cubicBezTo>
                  <a:cubicBezTo>
                    <a:pt x="2378" y="2436"/>
                    <a:pt x="2806" y="1838"/>
                    <a:pt x="2886" y="1731"/>
                  </a:cubicBezTo>
                  <a:cubicBezTo>
                    <a:pt x="2948" y="1651"/>
                    <a:pt x="2690" y="1160"/>
                    <a:pt x="2431" y="723"/>
                  </a:cubicBezTo>
                  <a:cubicBezTo>
                    <a:pt x="2208" y="339"/>
                    <a:pt x="1985" y="0"/>
                    <a:pt x="1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10;p51"/>
            <p:cNvSpPr/>
            <p:nvPr/>
          </p:nvSpPr>
          <p:spPr>
            <a:xfrm>
              <a:off x="4480188" y="4397575"/>
              <a:ext cx="60800" cy="79075"/>
            </a:xfrm>
            <a:custGeom>
              <a:avLst/>
              <a:gdLst/>
              <a:ahLst/>
              <a:cxnLst/>
              <a:rect l="l" t="t" r="r" b="b"/>
              <a:pathLst>
                <a:path w="2432" h="3163" extrusionOk="0">
                  <a:moveTo>
                    <a:pt x="1985" y="0"/>
                  </a:moveTo>
                  <a:lnTo>
                    <a:pt x="290" y="1035"/>
                  </a:lnTo>
                  <a:cubicBezTo>
                    <a:pt x="290" y="1035"/>
                    <a:pt x="1" y="3162"/>
                    <a:pt x="893" y="3162"/>
                  </a:cubicBezTo>
                  <a:cubicBezTo>
                    <a:pt x="914" y="3162"/>
                    <a:pt x="936" y="3161"/>
                    <a:pt x="959" y="3158"/>
                  </a:cubicBezTo>
                  <a:cubicBezTo>
                    <a:pt x="1253" y="3123"/>
                    <a:pt x="1539" y="2998"/>
                    <a:pt x="1789" y="2828"/>
                  </a:cubicBezTo>
                  <a:cubicBezTo>
                    <a:pt x="1628" y="2516"/>
                    <a:pt x="1396" y="1927"/>
                    <a:pt x="1628" y="1535"/>
                  </a:cubicBezTo>
                  <a:cubicBezTo>
                    <a:pt x="1798" y="1258"/>
                    <a:pt x="2128" y="973"/>
                    <a:pt x="2431" y="723"/>
                  </a:cubicBezTo>
                  <a:cubicBezTo>
                    <a:pt x="2208" y="339"/>
                    <a:pt x="1985" y="0"/>
                    <a:pt x="198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11;p51"/>
            <p:cNvSpPr/>
            <p:nvPr/>
          </p:nvSpPr>
          <p:spPr>
            <a:xfrm>
              <a:off x="4416288" y="4576875"/>
              <a:ext cx="106175" cy="60275"/>
            </a:xfrm>
            <a:custGeom>
              <a:avLst/>
              <a:gdLst/>
              <a:ahLst/>
              <a:cxnLst/>
              <a:rect l="l" t="t" r="r" b="b"/>
              <a:pathLst>
                <a:path w="4247" h="2411" extrusionOk="0">
                  <a:moveTo>
                    <a:pt x="3167" y="1"/>
                  </a:moveTo>
                  <a:lnTo>
                    <a:pt x="0" y="1580"/>
                  </a:lnTo>
                  <a:cubicBezTo>
                    <a:pt x="0" y="1580"/>
                    <a:pt x="27" y="2276"/>
                    <a:pt x="89" y="2383"/>
                  </a:cubicBezTo>
                  <a:cubicBezTo>
                    <a:pt x="99" y="2402"/>
                    <a:pt x="260" y="2411"/>
                    <a:pt x="511" y="2411"/>
                  </a:cubicBezTo>
                  <a:cubicBezTo>
                    <a:pt x="729" y="2411"/>
                    <a:pt x="1015" y="2404"/>
                    <a:pt x="1329" y="2392"/>
                  </a:cubicBezTo>
                  <a:cubicBezTo>
                    <a:pt x="2534" y="2347"/>
                    <a:pt x="4175" y="2240"/>
                    <a:pt x="4202" y="2142"/>
                  </a:cubicBezTo>
                  <a:cubicBezTo>
                    <a:pt x="4247" y="1999"/>
                    <a:pt x="2953" y="1883"/>
                    <a:pt x="2971" y="1830"/>
                  </a:cubicBezTo>
                  <a:cubicBezTo>
                    <a:pt x="2971" y="1803"/>
                    <a:pt x="2998" y="1571"/>
                    <a:pt x="3033" y="1268"/>
                  </a:cubicBezTo>
                  <a:cubicBezTo>
                    <a:pt x="3087" y="741"/>
                    <a:pt x="3158" y="28"/>
                    <a:pt x="3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12;p51"/>
            <p:cNvSpPr/>
            <p:nvPr/>
          </p:nvSpPr>
          <p:spPr>
            <a:xfrm>
              <a:off x="4416288" y="4576875"/>
              <a:ext cx="79200" cy="60275"/>
            </a:xfrm>
            <a:custGeom>
              <a:avLst/>
              <a:gdLst/>
              <a:ahLst/>
              <a:cxnLst/>
              <a:rect l="l" t="t" r="r" b="b"/>
              <a:pathLst>
                <a:path w="3168" h="2411" extrusionOk="0">
                  <a:moveTo>
                    <a:pt x="3167" y="1"/>
                  </a:moveTo>
                  <a:lnTo>
                    <a:pt x="0" y="1580"/>
                  </a:lnTo>
                  <a:cubicBezTo>
                    <a:pt x="0" y="1580"/>
                    <a:pt x="27" y="2276"/>
                    <a:pt x="89" y="2383"/>
                  </a:cubicBezTo>
                  <a:cubicBezTo>
                    <a:pt x="99" y="2402"/>
                    <a:pt x="260" y="2411"/>
                    <a:pt x="511" y="2411"/>
                  </a:cubicBezTo>
                  <a:cubicBezTo>
                    <a:pt x="729" y="2411"/>
                    <a:pt x="1015" y="2404"/>
                    <a:pt x="1329" y="2392"/>
                  </a:cubicBezTo>
                  <a:cubicBezTo>
                    <a:pt x="2257" y="2106"/>
                    <a:pt x="2757" y="1642"/>
                    <a:pt x="3033" y="1268"/>
                  </a:cubicBezTo>
                  <a:cubicBezTo>
                    <a:pt x="3087" y="741"/>
                    <a:pt x="3158" y="28"/>
                    <a:pt x="316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13;p51"/>
            <p:cNvSpPr/>
            <p:nvPr/>
          </p:nvSpPr>
          <p:spPr>
            <a:xfrm>
              <a:off x="4313238" y="4419650"/>
              <a:ext cx="197625" cy="224375"/>
            </a:xfrm>
            <a:custGeom>
              <a:avLst/>
              <a:gdLst/>
              <a:ahLst/>
              <a:cxnLst/>
              <a:rect l="l" t="t" r="r" b="b"/>
              <a:pathLst>
                <a:path w="7905" h="8975" extrusionOk="0">
                  <a:moveTo>
                    <a:pt x="7369" y="1"/>
                  </a:moveTo>
                  <a:lnTo>
                    <a:pt x="1330" y="670"/>
                  </a:lnTo>
                  <a:cubicBezTo>
                    <a:pt x="1330" y="670"/>
                    <a:pt x="1027" y="1160"/>
                    <a:pt x="527" y="2561"/>
                  </a:cubicBezTo>
                  <a:cubicBezTo>
                    <a:pt x="447" y="2793"/>
                    <a:pt x="358" y="3052"/>
                    <a:pt x="259" y="3346"/>
                  </a:cubicBezTo>
                  <a:cubicBezTo>
                    <a:pt x="1" y="4131"/>
                    <a:pt x="36" y="5077"/>
                    <a:pt x="170" y="5951"/>
                  </a:cubicBezTo>
                  <a:cubicBezTo>
                    <a:pt x="375" y="7298"/>
                    <a:pt x="821" y="8440"/>
                    <a:pt x="750" y="8440"/>
                  </a:cubicBezTo>
                  <a:cubicBezTo>
                    <a:pt x="652" y="8440"/>
                    <a:pt x="616" y="8815"/>
                    <a:pt x="750" y="8904"/>
                  </a:cubicBezTo>
                  <a:cubicBezTo>
                    <a:pt x="820" y="8947"/>
                    <a:pt x="1909" y="8974"/>
                    <a:pt x="3016" y="8974"/>
                  </a:cubicBezTo>
                  <a:cubicBezTo>
                    <a:pt x="4168" y="8974"/>
                    <a:pt x="5339" y="8945"/>
                    <a:pt x="5398" y="8877"/>
                  </a:cubicBezTo>
                  <a:cubicBezTo>
                    <a:pt x="5523" y="8743"/>
                    <a:pt x="4301" y="8547"/>
                    <a:pt x="4211" y="8529"/>
                  </a:cubicBezTo>
                  <a:cubicBezTo>
                    <a:pt x="4208" y="8528"/>
                    <a:pt x="4208" y="8528"/>
                    <a:pt x="4213" y="8528"/>
                  </a:cubicBezTo>
                  <a:cubicBezTo>
                    <a:pt x="4224" y="8528"/>
                    <a:pt x="4256" y="8529"/>
                    <a:pt x="4306" y="8529"/>
                  </a:cubicBezTo>
                  <a:cubicBezTo>
                    <a:pt x="4753" y="8529"/>
                    <a:pt x="6629" y="8420"/>
                    <a:pt x="7459" y="6245"/>
                  </a:cubicBezTo>
                  <a:cubicBezTo>
                    <a:pt x="7628" y="5799"/>
                    <a:pt x="7735" y="5326"/>
                    <a:pt x="7798" y="4836"/>
                  </a:cubicBezTo>
                  <a:cubicBezTo>
                    <a:pt x="7905" y="3979"/>
                    <a:pt x="7869" y="3096"/>
                    <a:pt x="7789" y="2320"/>
                  </a:cubicBezTo>
                  <a:cubicBezTo>
                    <a:pt x="7655" y="1018"/>
                    <a:pt x="7369" y="27"/>
                    <a:pt x="73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14;p51"/>
            <p:cNvSpPr/>
            <p:nvPr/>
          </p:nvSpPr>
          <p:spPr>
            <a:xfrm>
              <a:off x="4313238" y="4477650"/>
              <a:ext cx="197625" cy="95750"/>
            </a:xfrm>
            <a:custGeom>
              <a:avLst/>
              <a:gdLst/>
              <a:ahLst/>
              <a:cxnLst/>
              <a:rect l="l" t="t" r="r" b="b"/>
              <a:pathLst>
                <a:path w="7905" h="3830" extrusionOk="0">
                  <a:moveTo>
                    <a:pt x="7789" y="0"/>
                  </a:moveTo>
                  <a:lnTo>
                    <a:pt x="527" y="241"/>
                  </a:lnTo>
                  <a:cubicBezTo>
                    <a:pt x="447" y="473"/>
                    <a:pt x="358" y="732"/>
                    <a:pt x="259" y="1026"/>
                  </a:cubicBezTo>
                  <a:cubicBezTo>
                    <a:pt x="1" y="1811"/>
                    <a:pt x="36" y="2757"/>
                    <a:pt x="170" y="3631"/>
                  </a:cubicBezTo>
                  <a:cubicBezTo>
                    <a:pt x="371" y="3742"/>
                    <a:pt x="665" y="3829"/>
                    <a:pt x="1056" y="3829"/>
                  </a:cubicBezTo>
                  <a:cubicBezTo>
                    <a:pt x="1135" y="3829"/>
                    <a:pt x="1217" y="3826"/>
                    <a:pt x="1303" y="3818"/>
                  </a:cubicBezTo>
                  <a:cubicBezTo>
                    <a:pt x="2079" y="3747"/>
                    <a:pt x="2311" y="2989"/>
                    <a:pt x="2311" y="2989"/>
                  </a:cubicBezTo>
                  <a:cubicBezTo>
                    <a:pt x="2311" y="2989"/>
                    <a:pt x="3008" y="3068"/>
                    <a:pt x="3983" y="3068"/>
                  </a:cubicBezTo>
                  <a:cubicBezTo>
                    <a:pt x="5101" y="3068"/>
                    <a:pt x="6583" y="2964"/>
                    <a:pt x="7798" y="2516"/>
                  </a:cubicBezTo>
                  <a:cubicBezTo>
                    <a:pt x="7905" y="1659"/>
                    <a:pt x="7869" y="776"/>
                    <a:pt x="778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15;p51"/>
            <p:cNvSpPr/>
            <p:nvPr/>
          </p:nvSpPr>
          <p:spPr>
            <a:xfrm>
              <a:off x="4353613" y="4430950"/>
              <a:ext cx="167300" cy="112425"/>
            </a:xfrm>
            <a:custGeom>
              <a:avLst/>
              <a:gdLst/>
              <a:ahLst/>
              <a:cxnLst/>
              <a:rect l="l" t="t" r="r" b="b"/>
              <a:pathLst>
                <a:path w="6692" h="4497" extrusionOk="0">
                  <a:moveTo>
                    <a:pt x="5846" y="0"/>
                  </a:moveTo>
                  <a:cubicBezTo>
                    <a:pt x="5307" y="0"/>
                    <a:pt x="3380" y="558"/>
                    <a:pt x="2250" y="558"/>
                  </a:cubicBezTo>
                  <a:cubicBezTo>
                    <a:pt x="2219" y="558"/>
                    <a:pt x="2189" y="558"/>
                    <a:pt x="2159" y="557"/>
                  </a:cubicBezTo>
                  <a:cubicBezTo>
                    <a:pt x="1999" y="553"/>
                    <a:pt x="1852" y="552"/>
                    <a:pt x="1718" y="552"/>
                  </a:cubicBezTo>
                  <a:cubicBezTo>
                    <a:pt x="826" y="552"/>
                    <a:pt x="509" y="619"/>
                    <a:pt x="509" y="619"/>
                  </a:cubicBezTo>
                  <a:lnTo>
                    <a:pt x="322" y="1993"/>
                  </a:lnTo>
                  <a:lnTo>
                    <a:pt x="152" y="3313"/>
                  </a:lnTo>
                  <a:lnTo>
                    <a:pt x="0" y="4455"/>
                  </a:lnTo>
                  <a:cubicBezTo>
                    <a:pt x="0" y="4455"/>
                    <a:pt x="663" y="4497"/>
                    <a:pt x="1547" y="4497"/>
                  </a:cubicBezTo>
                  <a:cubicBezTo>
                    <a:pt x="1823" y="4497"/>
                    <a:pt x="2121" y="4493"/>
                    <a:pt x="2427" y="4482"/>
                  </a:cubicBezTo>
                  <a:cubicBezTo>
                    <a:pt x="3034" y="4455"/>
                    <a:pt x="3676" y="4411"/>
                    <a:pt x="4238" y="4321"/>
                  </a:cubicBezTo>
                  <a:cubicBezTo>
                    <a:pt x="5969" y="4036"/>
                    <a:pt x="6691" y="3777"/>
                    <a:pt x="6673" y="3581"/>
                  </a:cubicBezTo>
                  <a:cubicBezTo>
                    <a:pt x="6664" y="3510"/>
                    <a:pt x="6611" y="3081"/>
                    <a:pt x="6522" y="2537"/>
                  </a:cubicBezTo>
                  <a:cubicBezTo>
                    <a:pt x="6468" y="2154"/>
                    <a:pt x="6397" y="1716"/>
                    <a:pt x="6316" y="1315"/>
                  </a:cubicBezTo>
                  <a:cubicBezTo>
                    <a:pt x="6245" y="922"/>
                    <a:pt x="6174" y="575"/>
                    <a:pt x="6102" y="334"/>
                  </a:cubicBezTo>
                  <a:cubicBezTo>
                    <a:pt x="6049" y="155"/>
                    <a:pt x="6004" y="48"/>
                    <a:pt x="5969" y="21"/>
                  </a:cubicBezTo>
                  <a:cubicBezTo>
                    <a:pt x="5946" y="7"/>
                    <a:pt x="5904" y="0"/>
                    <a:pt x="5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16;p51"/>
            <p:cNvSpPr/>
            <p:nvPr/>
          </p:nvSpPr>
          <p:spPr>
            <a:xfrm>
              <a:off x="4357413" y="4463800"/>
              <a:ext cx="159250" cy="52850"/>
            </a:xfrm>
            <a:custGeom>
              <a:avLst/>
              <a:gdLst/>
              <a:ahLst/>
              <a:cxnLst/>
              <a:rect l="l" t="t" r="r" b="b"/>
              <a:pathLst>
                <a:path w="6370" h="2114" extrusionOk="0">
                  <a:moveTo>
                    <a:pt x="6164" y="1"/>
                  </a:moveTo>
                  <a:cubicBezTo>
                    <a:pt x="4728" y="572"/>
                    <a:pt x="3408" y="777"/>
                    <a:pt x="2337" y="813"/>
                  </a:cubicBezTo>
                  <a:cubicBezTo>
                    <a:pt x="2171" y="821"/>
                    <a:pt x="2010" y="824"/>
                    <a:pt x="1856" y="824"/>
                  </a:cubicBezTo>
                  <a:cubicBezTo>
                    <a:pt x="1121" y="824"/>
                    <a:pt x="538" y="745"/>
                    <a:pt x="170" y="679"/>
                  </a:cubicBezTo>
                  <a:lnTo>
                    <a:pt x="0" y="1999"/>
                  </a:lnTo>
                  <a:cubicBezTo>
                    <a:pt x="533" y="2081"/>
                    <a:pt x="1067" y="2114"/>
                    <a:pt x="1585" y="2114"/>
                  </a:cubicBezTo>
                  <a:cubicBezTo>
                    <a:pt x="1803" y="2114"/>
                    <a:pt x="2019" y="2108"/>
                    <a:pt x="2230" y="2097"/>
                  </a:cubicBezTo>
                  <a:cubicBezTo>
                    <a:pt x="4032" y="1990"/>
                    <a:pt x="5602" y="1500"/>
                    <a:pt x="6370" y="1223"/>
                  </a:cubicBezTo>
                  <a:cubicBezTo>
                    <a:pt x="6316" y="840"/>
                    <a:pt x="6245" y="402"/>
                    <a:pt x="6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17;p51"/>
            <p:cNvSpPr/>
            <p:nvPr/>
          </p:nvSpPr>
          <p:spPr>
            <a:xfrm>
              <a:off x="4353613" y="4430950"/>
              <a:ext cx="152575" cy="112425"/>
            </a:xfrm>
            <a:custGeom>
              <a:avLst/>
              <a:gdLst/>
              <a:ahLst/>
              <a:cxnLst/>
              <a:rect l="l" t="t" r="r" b="b"/>
              <a:pathLst>
                <a:path w="6103" h="4497" extrusionOk="0">
                  <a:moveTo>
                    <a:pt x="5846" y="0"/>
                  </a:moveTo>
                  <a:cubicBezTo>
                    <a:pt x="5307" y="0"/>
                    <a:pt x="3380" y="558"/>
                    <a:pt x="2250" y="558"/>
                  </a:cubicBezTo>
                  <a:cubicBezTo>
                    <a:pt x="2219" y="558"/>
                    <a:pt x="2189" y="558"/>
                    <a:pt x="2159" y="557"/>
                  </a:cubicBezTo>
                  <a:cubicBezTo>
                    <a:pt x="1999" y="553"/>
                    <a:pt x="1852" y="552"/>
                    <a:pt x="1718" y="552"/>
                  </a:cubicBezTo>
                  <a:cubicBezTo>
                    <a:pt x="826" y="552"/>
                    <a:pt x="509" y="619"/>
                    <a:pt x="509" y="619"/>
                  </a:cubicBezTo>
                  <a:lnTo>
                    <a:pt x="322" y="1993"/>
                  </a:lnTo>
                  <a:lnTo>
                    <a:pt x="152" y="3313"/>
                  </a:lnTo>
                  <a:lnTo>
                    <a:pt x="0" y="4455"/>
                  </a:lnTo>
                  <a:cubicBezTo>
                    <a:pt x="0" y="4455"/>
                    <a:pt x="663" y="4497"/>
                    <a:pt x="1547" y="4497"/>
                  </a:cubicBezTo>
                  <a:cubicBezTo>
                    <a:pt x="1823" y="4497"/>
                    <a:pt x="2121" y="4493"/>
                    <a:pt x="2427" y="4482"/>
                  </a:cubicBezTo>
                  <a:cubicBezTo>
                    <a:pt x="2409" y="4125"/>
                    <a:pt x="2382" y="3759"/>
                    <a:pt x="2382" y="3411"/>
                  </a:cubicBezTo>
                  <a:cubicBezTo>
                    <a:pt x="2373" y="2948"/>
                    <a:pt x="2400" y="2501"/>
                    <a:pt x="2489" y="2127"/>
                  </a:cubicBezTo>
                  <a:cubicBezTo>
                    <a:pt x="2641" y="1520"/>
                    <a:pt x="2980" y="1092"/>
                    <a:pt x="3685" y="1038"/>
                  </a:cubicBezTo>
                  <a:cubicBezTo>
                    <a:pt x="4809" y="967"/>
                    <a:pt x="5737" y="530"/>
                    <a:pt x="6102" y="334"/>
                  </a:cubicBezTo>
                  <a:cubicBezTo>
                    <a:pt x="6049" y="155"/>
                    <a:pt x="6004" y="48"/>
                    <a:pt x="5969" y="21"/>
                  </a:cubicBezTo>
                  <a:cubicBezTo>
                    <a:pt x="5946" y="7"/>
                    <a:pt x="5904" y="0"/>
                    <a:pt x="5846"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18;p51"/>
            <p:cNvSpPr/>
            <p:nvPr/>
          </p:nvSpPr>
          <p:spPr>
            <a:xfrm>
              <a:off x="4314813" y="4513550"/>
              <a:ext cx="52650" cy="46675"/>
            </a:xfrm>
            <a:custGeom>
              <a:avLst/>
              <a:gdLst/>
              <a:ahLst/>
              <a:cxnLst/>
              <a:rect l="l" t="t" r="r" b="b"/>
              <a:pathLst>
                <a:path w="2106" h="1867" extrusionOk="0">
                  <a:moveTo>
                    <a:pt x="0" y="0"/>
                  </a:moveTo>
                  <a:cubicBezTo>
                    <a:pt x="0" y="0"/>
                    <a:pt x="9" y="411"/>
                    <a:pt x="125" y="839"/>
                  </a:cubicBezTo>
                  <a:cubicBezTo>
                    <a:pt x="263" y="1332"/>
                    <a:pt x="519" y="1866"/>
                    <a:pt x="1030" y="1866"/>
                  </a:cubicBezTo>
                  <a:cubicBezTo>
                    <a:pt x="1046" y="1866"/>
                    <a:pt x="1063" y="1866"/>
                    <a:pt x="1080" y="1865"/>
                  </a:cubicBezTo>
                  <a:cubicBezTo>
                    <a:pt x="1633" y="1829"/>
                    <a:pt x="1891" y="1276"/>
                    <a:pt x="2007" y="785"/>
                  </a:cubicBezTo>
                  <a:cubicBezTo>
                    <a:pt x="2097" y="384"/>
                    <a:pt x="2105" y="18"/>
                    <a:pt x="2105" y="1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19;p51"/>
            <p:cNvSpPr/>
            <p:nvPr/>
          </p:nvSpPr>
          <p:spPr>
            <a:xfrm>
              <a:off x="4314813" y="4513550"/>
              <a:ext cx="52650" cy="20975"/>
            </a:xfrm>
            <a:custGeom>
              <a:avLst/>
              <a:gdLst/>
              <a:ahLst/>
              <a:cxnLst/>
              <a:rect l="l" t="t" r="r" b="b"/>
              <a:pathLst>
                <a:path w="2106" h="839" extrusionOk="0">
                  <a:moveTo>
                    <a:pt x="0" y="0"/>
                  </a:moveTo>
                  <a:cubicBezTo>
                    <a:pt x="0" y="0"/>
                    <a:pt x="9" y="411"/>
                    <a:pt x="125" y="839"/>
                  </a:cubicBezTo>
                  <a:lnTo>
                    <a:pt x="2007" y="785"/>
                  </a:lnTo>
                  <a:cubicBezTo>
                    <a:pt x="2097" y="384"/>
                    <a:pt x="2105" y="18"/>
                    <a:pt x="2105" y="18"/>
                  </a:cubicBezTo>
                  <a:lnTo>
                    <a:pt x="0"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20;p51"/>
            <p:cNvSpPr/>
            <p:nvPr/>
          </p:nvSpPr>
          <p:spPr>
            <a:xfrm>
              <a:off x="4307663" y="4429250"/>
              <a:ext cx="77875" cy="95300"/>
            </a:xfrm>
            <a:custGeom>
              <a:avLst/>
              <a:gdLst/>
              <a:ahLst/>
              <a:cxnLst/>
              <a:rect l="l" t="t" r="r" b="b"/>
              <a:pathLst>
                <a:path w="3115" h="3812" extrusionOk="0">
                  <a:moveTo>
                    <a:pt x="964" y="0"/>
                  </a:moveTo>
                  <a:cubicBezTo>
                    <a:pt x="964" y="0"/>
                    <a:pt x="357" y="1517"/>
                    <a:pt x="179" y="2525"/>
                  </a:cubicBezTo>
                  <a:cubicBezTo>
                    <a:pt x="1" y="3533"/>
                    <a:pt x="161" y="3801"/>
                    <a:pt x="331" y="3801"/>
                  </a:cubicBezTo>
                  <a:cubicBezTo>
                    <a:pt x="390" y="3801"/>
                    <a:pt x="694" y="3812"/>
                    <a:pt x="1065" y="3812"/>
                  </a:cubicBezTo>
                  <a:cubicBezTo>
                    <a:pt x="1751" y="3812"/>
                    <a:pt x="2669" y="3774"/>
                    <a:pt x="2704" y="3560"/>
                  </a:cubicBezTo>
                  <a:cubicBezTo>
                    <a:pt x="2766" y="3230"/>
                    <a:pt x="3114" y="714"/>
                    <a:pt x="2855" y="375"/>
                  </a:cubicBezTo>
                  <a:cubicBezTo>
                    <a:pt x="2606" y="27"/>
                    <a:pt x="964" y="0"/>
                    <a:pt x="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21;p51"/>
            <p:cNvSpPr/>
            <p:nvPr/>
          </p:nvSpPr>
          <p:spPr>
            <a:xfrm>
              <a:off x="4422963" y="4102125"/>
              <a:ext cx="89925" cy="149625"/>
            </a:xfrm>
            <a:custGeom>
              <a:avLst/>
              <a:gdLst/>
              <a:ahLst/>
              <a:cxnLst/>
              <a:rect l="l" t="t" r="r" b="b"/>
              <a:pathLst>
                <a:path w="3597" h="5985" extrusionOk="0">
                  <a:moveTo>
                    <a:pt x="2565" y="0"/>
                  </a:moveTo>
                  <a:cubicBezTo>
                    <a:pt x="2441" y="0"/>
                    <a:pt x="2321" y="54"/>
                    <a:pt x="2195" y="150"/>
                  </a:cubicBezTo>
                  <a:cubicBezTo>
                    <a:pt x="1268" y="863"/>
                    <a:pt x="376" y="4030"/>
                    <a:pt x="90" y="5119"/>
                  </a:cubicBezTo>
                  <a:cubicBezTo>
                    <a:pt x="28" y="5342"/>
                    <a:pt x="1" y="5485"/>
                    <a:pt x="1" y="5485"/>
                  </a:cubicBezTo>
                  <a:lnTo>
                    <a:pt x="1580" y="5734"/>
                  </a:lnTo>
                  <a:lnTo>
                    <a:pt x="3195" y="5984"/>
                  </a:lnTo>
                  <a:cubicBezTo>
                    <a:pt x="3195" y="5984"/>
                    <a:pt x="3212" y="5832"/>
                    <a:pt x="3239" y="5574"/>
                  </a:cubicBezTo>
                  <a:cubicBezTo>
                    <a:pt x="3248" y="5440"/>
                    <a:pt x="3266" y="5270"/>
                    <a:pt x="3284" y="5092"/>
                  </a:cubicBezTo>
                  <a:cubicBezTo>
                    <a:pt x="3427" y="3477"/>
                    <a:pt x="3596" y="212"/>
                    <a:pt x="2650" y="7"/>
                  </a:cubicBezTo>
                  <a:lnTo>
                    <a:pt x="2641" y="7"/>
                  </a:lnTo>
                  <a:cubicBezTo>
                    <a:pt x="2616" y="2"/>
                    <a:pt x="2590" y="0"/>
                    <a:pt x="2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22;p51"/>
            <p:cNvSpPr/>
            <p:nvPr/>
          </p:nvSpPr>
          <p:spPr>
            <a:xfrm>
              <a:off x="4462438" y="4102300"/>
              <a:ext cx="53125" cy="149450"/>
            </a:xfrm>
            <a:custGeom>
              <a:avLst/>
              <a:gdLst/>
              <a:ahLst/>
              <a:cxnLst/>
              <a:rect l="l" t="t" r="r" b="b"/>
              <a:pathLst>
                <a:path w="2125" h="5978" extrusionOk="0">
                  <a:moveTo>
                    <a:pt x="1071" y="0"/>
                  </a:moveTo>
                  <a:cubicBezTo>
                    <a:pt x="536" y="1392"/>
                    <a:pt x="206" y="3827"/>
                    <a:pt x="54" y="5192"/>
                  </a:cubicBezTo>
                  <a:cubicBezTo>
                    <a:pt x="37" y="5397"/>
                    <a:pt x="19" y="5576"/>
                    <a:pt x="1" y="5727"/>
                  </a:cubicBezTo>
                  <a:lnTo>
                    <a:pt x="1616" y="5977"/>
                  </a:lnTo>
                  <a:cubicBezTo>
                    <a:pt x="1616" y="5977"/>
                    <a:pt x="1633" y="5825"/>
                    <a:pt x="1660" y="5567"/>
                  </a:cubicBezTo>
                  <a:cubicBezTo>
                    <a:pt x="1794" y="4246"/>
                    <a:pt x="2124" y="223"/>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23;p51"/>
            <p:cNvSpPr/>
            <p:nvPr/>
          </p:nvSpPr>
          <p:spPr>
            <a:xfrm>
              <a:off x="4422963" y="4105850"/>
              <a:ext cx="82100" cy="145900"/>
            </a:xfrm>
            <a:custGeom>
              <a:avLst/>
              <a:gdLst/>
              <a:ahLst/>
              <a:cxnLst/>
              <a:rect l="l" t="t" r="r" b="b"/>
              <a:pathLst>
                <a:path w="3284" h="5836" extrusionOk="0">
                  <a:moveTo>
                    <a:pt x="2195" y="1"/>
                  </a:moveTo>
                  <a:cubicBezTo>
                    <a:pt x="1268" y="714"/>
                    <a:pt x="376" y="3881"/>
                    <a:pt x="90" y="4970"/>
                  </a:cubicBezTo>
                  <a:cubicBezTo>
                    <a:pt x="28" y="5193"/>
                    <a:pt x="1" y="5336"/>
                    <a:pt x="1" y="5336"/>
                  </a:cubicBezTo>
                  <a:lnTo>
                    <a:pt x="1580" y="5585"/>
                  </a:lnTo>
                  <a:lnTo>
                    <a:pt x="3195" y="5835"/>
                  </a:lnTo>
                  <a:cubicBezTo>
                    <a:pt x="3195" y="5835"/>
                    <a:pt x="3212" y="5683"/>
                    <a:pt x="3239" y="5425"/>
                  </a:cubicBezTo>
                  <a:cubicBezTo>
                    <a:pt x="3248" y="5291"/>
                    <a:pt x="3266" y="5121"/>
                    <a:pt x="3284" y="4943"/>
                  </a:cubicBezTo>
                  <a:cubicBezTo>
                    <a:pt x="2863" y="4797"/>
                    <a:pt x="2069" y="4576"/>
                    <a:pt x="1301" y="4576"/>
                  </a:cubicBezTo>
                  <a:cubicBezTo>
                    <a:pt x="1272" y="4576"/>
                    <a:pt x="1243" y="4577"/>
                    <a:pt x="1214" y="4577"/>
                  </a:cubicBezTo>
                  <a:cubicBezTo>
                    <a:pt x="1210" y="4577"/>
                    <a:pt x="1207" y="4577"/>
                    <a:pt x="1203" y="4577"/>
                  </a:cubicBezTo>
                  <a:cubicBezTo>
                    <a:pt x="330" y="4577"/>
                    <a:pt x="1298" y="1351"/>
                    <a:pt x="219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24;p51"/>
            <p:cNvSpPr/>
            <p:nvPr/>
          </p:nvSpPr>
          <p:spPr>
            <a:xfrm>
              <a:off x="4271763" y="4079500"/>
              <a:ext cx="282375" cy="371275"/>
            </a:xfrm>
            <a:custGeom>
              <a:avLst/>
              <a:gdLst/>
              <a:ahLst/>
              <a:cxnLst/>
              <a:rect l="l" t="t" r="r" b="b"/>
              <a:pathLst>
                <a:path w="11295" h="14851" extrusionOk="0">
                  <a:moveTo>
                    <a:pt x="3697" y="0"/>
                  </a:moveTo>
                  <a:cubicBezTo>
                    <a:pt x="3604" y="0"/>
                    <a:pt x="3509" y="27"/>
                    <a:pt x="3408" y="73"/>
                  </a:cubicBezTo>
                  <a:cubicBezTo>
                    <a:pt x="1856" y="832"/>
                    <a:pt x="0" y="7299"/>
                    <a:pt x="0" y="10279"/>
                  </a:cubicBezTo>
                  <a:cubicBezTo>
                    <a:pt x="0" y="13473"/>
                    <a:pt x="2204" y="14499"/>
                    <a:pt x="4505" y="14793"/>
                  </a:cubicBezTo>
                  <a:cubicBezTo>
                    <a:pt x="4821" y="14831"/>
                    <a:pt x="5159" y="14851"/>
                    <a:pt x="5508" y="14851"/>
                  </a:cubicBezTo>
                  <a:cubicBezTo>
                    <a:pt x="7280" y="14851"/>
                    <a:pt x="9351" y="14347"/>
                    <a:pt x="10402" y="13214"/>
                  </a:cubicBezTo>
                  <a:cubicBezTo>
                    <a:pt x="10661" y="12938"/>
                    <a:pt x="10848" y="12625"/>
                    <a:pt x="10964" y="12268"/>
                  </a:cubicBezTo>
                  <a:cubicBezTo>
                    <a:pt x="11170" y="11644"/>
                    <a:pt x="11277" y="11002"/>
                    <a:pt x="11285" y="10377"/>
                  </a:cubicBezTo>
                  <a:cubicBezTo>
                    <a:pt x="11294" y="10056"/>
                    <a:pt x="11277" y="9744"/>
                    <a:pt x="11241" y="9449"/>
                  </a:cubicBezTo>
                  <a:cubicBezTo>
                    <a:pt x="11178" y="8959"/>
                    <a:pt x="11054" y="8495"/>
                    <a:pt x="10866" y="8076"/>
                  </a:cubicBezTo>
                  <a:cubicBezTo>
                    <a:pt x="10643" y="7567"/>
                    <a:pt x="10322" y="7130"/>
                    <a:pt x="9912" y="6818"/>
                  </a:cubicBezTo>
                  <a:cubicBezTo>
                    <a:pt x="9733" y="6684"/>
                    <a:pt x="9519" y="6568"/>
                    <a:pt x="9287" y="6479"/>
                  </a:cubicBezTo>
                  <a:cubicBezTo>
                    <a:pt x="8814" y="6282"/>
                    <a:pt x="8243" y="6175"/>
                    <a:pt x="7681" y="6104"/>
                  </a:cubicBezTo>
                  <a:cubicBezTo>
                    <a:pt x="7128" y="6042"/>
                    <a:pt x="6584" y="6024"/>
                    <a:pt x="6138" y="6024"/>
                  </a:cubicBezTo>
                  <a:cubicBezTo>
                    <a:pt x="6072" y="6023"/>
                    <a:pt x="6008" y="6022"/>
                    <a:pt x="5946" y="6022"/>
                  </a:cubicBezTo>
                  <a:cubicBezTo>
                    <a:pt x="5454" y="6022"/>
                    <a:pt x="5130" y="6051"/>
                    <a:pt x="5130" y="6051"/>
                  </a:cubicBezTo>
                  <a:cubicBezTo>
                    <a:pt x="5130" y="6051"/>
                    <a:pt x="5130" y="6024"/>
                    <a:pt x="5139" y="5979"/>
                  </a:cubicBezTo>
                  <a:cubicBezTo>
                    <a:pt x="5148" y="5417"/>
                    <a:pt x="5219" y="1724"/>
                    <a:pt x="4372" y="439"/>
                  </a:cubicBezTo>
                  <a:cubicBezTo>
                    <a:pt x="4202" y="181"/>
                    <a:pt x="3997" y="20"/>
                    <a:pt x="3738" y="2"/>
                  </a:cubicBezTo>
                  <a:cubicBezTo>
                    <a:pt x="3725" y="1"/>
                    <a:pt x="3711" y="0"/>
                    <a:pt x="3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25;p51"/>
            <p:cNvSpPr/>
            <p:nvPr/>
          </p:nvSpPr>
          <p:spPr>
            <a:xfrm>
              <a:off x="4337113" y="4090475"/>
              <a:ext cx="65150" cy="142300"/>
            </a:xfrm>
            <a:custGeom>
              <a:avLst/>
              <a:gdLst/>
              <a:ahLst/>
              <a:cxnLst/>
              <a:rect l="l" t="t" r="r" b="b"/>
              <a:pathLst>
                <a:path w="2606" h="5692" extrusionOk="0">
                  <a:moveTo>
                    <a:pt x="1758" y="0"/>
                  </a:moveTo>
                  <a:cubicBezTo>
                    <a:pt x="161" y="232"/>
                    <a:pt x="0" y="5255"/>
                    <a:pt x="27" y="5567"/>
                  </a:cubicBezTo>
                  <a:cubicBezTo>
                    <a:pt x="33" y="5659"/>
                    <a:pt x="274" y="5691"/>
                    <a:pt x="609" y="5691"/>
                  </a:cubicBezTo>
                  <a:cubicBezTo>
                    <a:pt x="1215" y="5691"/>
                    <a:pt x="2129" y="5586"/>
                    <a:pt x="2525" y="5540"/>
                  </a:cubicBezTo>
                  <a:cubicBezTo>
                    <a:pt x="2534" y="4978"/>
                    <a:pt x="2605" y="1285"/>
                    <a:pt x="1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26;p51"/>
            <p:cNvSpPr/>
            <p:nvPr/>
          </p:nvSpPr>
          <p:spPr>
            <a:xfrm>
              <a:off x="4405363" y="4314150"/>
              <a:ext cx="56450" cy="25900"/>
            </a:xfrm>
            <a:custGeom>
              <a:avLst/>
              <a:gdLst/>
              <a:ahLst/>
              <a:cxnLst/>
              <a:rect l="l" t="t" r="r" b="b"/>
              <a:pathLst>
                <a:path w="2258" h="1036" extrusionOk="0">
                  <a:moveTo>
                    <a:pt x="1133" y="1"/>
                  </a:moveTo>
                  <a:cubicBezTo>
                    <a:pt x="509" y="1"/>
                    <a:pt x="0" y="233"/>
                    <a:pt x="0" y="518"/>
                  </a:cubicBezTo>
                  <a:cubicBezTo>
                    <a:pt x="0" y="804"/>
                    <a:pt x="509" y="1036"/>
                    <a:pt x="1133" y="1036"/>
                  </a:cubicBezTo>
                  <a:cubicBezTo>
                    <a:pt x="1758" y="1036"/>
                    <a:pt x="2257" y="804"/>
                    <a:pt x="2257" y="518"/>
                  </a:cubicBezTo>
                  <a:cubicBezTo>
                    <a:pt x="2257" y="233"/>
                    <a:pt x="1758" y="1"/>
                    <a:pt x="1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27;p51"/>
            <p:cNvSpPr/>
            <p:nvPr/>
          </p:nvSpPr>
          <p:spPr>
            <a:xfrm>
              <a:off x="4537838" y="4315725"/>
              <a:ext cx="16300" cy="23225"/>
            </a:xfrm>
            <a:custGeom>
              <a:avLst/>
              <a:gdLst/>
              <a:ahLst/>
              <a:cxnLst/>
              <a:rect l="l" t="t" r="r" b="b"/>
              <a:pathLst>
                <a:path w="652" h="929" extrusionOk="0">
                  <a:moveTo>
                    <a:pt x="598" y="0"/>
                  </a:moveTo>
                  <a:cubicBezTo>
                    <a:pt x="241" y="81"/>
                    <a:pt x="0" y="259"/>
                    <a:pt x="0" y="455"/>
                  </a:cubicBezTo>
                  <a:cubicBezTo>
                    <a:pt x="0" y="661"/>
                    <a:pt x="259" y="848"/>
                    <a:pt x="642" y="928"/>
                  </a:cubicBezTo>
                  <a:cubicBezTo>
                    <a:pt x="651" y="607"/>
                    <a:pt x="634" y="295"/>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28;p51"/>
            <p:cNvSpPr/>
            <p:nvPr/>
          </p:nvSpPr>
          <p:spPr>
            <a:xfrm>
              <a:off x="4532263" y="4292525"/>
              <a:ext cx="10725" cy="20325"/>
            </a:xfrm>
            <a:custGeom>
              <a:avLst/>
              <a:gdLst/>
              <a:ahLst/>
              <a:cxnLst/>
              <a:rect l="l" t="t" r="r" b="b"/>
              <a:pathLst>
                <a:path w="429" h="813" extrusionOk="0">
                  <a:moveTo>
                    <a:pt x="214" y="1"/>
                  </a:moveTo>
                  <a:cubicBezTo>
                    <a:pt x="98" y="1"/>
                    <a:pt x="0" y="179"/>
                    <a:pt x="0" y="411"/>
                  </a:cubicBezTo>
                  <a:cubicBezTo>
                    <a:pt x="0" y="634"/>
                    <a:pt x="98" y="812"/>
                    <a:pt x="214" y="812"/>
                  </a:cubicBezTo>
                  <a:cubicBezTo>
                    <a:pt x="330" y="812"/>
                    <a:pt x="428" y="634"/>
                    <a:pt x="428" y="411"/>
                  </a:cubicBezTo>
                  <a:cubicBezTo>
                    <a:pt x="428" y="179"/>
                    <a:pt x="330"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29;p51"/>
            <p:cNvSpPr/>
            <p:nvPr/>
          </p:nvSpPr>
          <p:spPr>
            <a:xfrm>
              <a:off x="4537163" y="4297425"/>
              <a:ext cx="3375" cy="5600"/>
            </a:xfrm>
            <a:custGeom>
              <a:avLst/>
              <a:gdLst/>
              <a:ahLst/>
              <a:cxnLst/>
              <a:rect l="l" t="t" r="r" b="b"/>
              <a:pathLst>
                <a:path w="135" h="224" extrusionOk="0">
                  <a:moveTo>
                    <a:pt x="63" y="1"/>
                  </a:moveTo>
                  <a:cubicBezTo>
                    <a:pt x="27" y="1"/>
                    <a:pt x="0" y="54"/>
                    <a:pt x="0" y="108"/>
                  </a:cubicBezTo>
                  <a:cubicBezTo>
                    <a:pt x="0" y="170"/>
                    <a:pt x="27" y="224"/>
                    <a:pt x="63" y="224"/>
                  </a:cubicBezTo>
                  <a:cubicBezTo>
                    <a:pt x="99" y="224"/>
                    <a:pt x="134" y="170"/>
                    <a:pt x="134" y="108"/>
                  </a:cubicBezTo>
                  <a:cubicBezTo>
                    <a:pt x="134" y="54"/>
                    <a:pt x="99"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30;p51"/>
            <p:cNvSpPr/>
            <p:nvPr/>
          </p:nvSpPr>
          <p:spPr>
            <a:xfrm>
              <a:off x="4461338" y="4292525"/>
              <a:ext cx="10725" cy="20325"/>
            </a:xfrm>
            <a:custGeom>
              <a:avLst/>
              <a:gdLst/>
              <a:ahLst/>
              <a:cxnLst/>
              <a:rect l="l" t="t" r="r" b="b"/>
              <a:pathLst>
                <a:path w="429" h="813" extrusionOk="0">
                  <a:moveTo>
                    <a:pt x="214" y="1"/>
                  </a:moveTo>
                  <a:cubicBezTo>
                    <a:pt x="98" y="1"/>
                    <a:pt x="0" y="179"/>
                    <a:pt x="0" y="411"/>
                  </a:cubicBezTo>
                  <a:cubicBezTo>
                    <a:pt x="0" y="634"/>
                    <a:pt x="98" y="812"/>
                    <a:pt x="214" y="812"/>
                  </a:cubicBezTo>
                  <a:cubicBezTo>
                    <a:pt x="339" y="812"/>
                    <a:pt x="428" y="634"/>
                    <a:pt x="428" y="411"/>
                  </a:cubicBezTo>
                  <a:cubicBezTo>
                    <a:pt x="428" y="179"/>
                    <a:pt x="339"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31;p51"/>
            <p:cNvSpPr/>
            <p:nvPr/>
          </p:nvSpPr>
          <p:spPr>
            <a:xfrm>
              <a:off x="4466238" y="4297425"/>
              <a:ext cx="3375" cy="5600"/>
            </a:xfrm>
            <a:custGeom>
              <a:avLst/>
              <a:gdLst/>
              <a:ahLst/>
              <a:cxnLst/>
              <a:rect l="l" t="t" r="r" b="b"/>
              <a:pathLst>
                <a:path w="135" h="224" extrusionOk="0">
                  <a:moveTo>
                    <a:pt x="72" y="1"/>
                  </a:moveTo>
                  <a:cubicBezTo>
                    <a:pt x="36" y="1"/>
                    <a:pt x="1" y="54"/>
                    <a:pt x="1" y="108"/>
                  </a:cubicBezTo>
                  <a:cubicBezTo>
                    <a:pt x="1" y="170"/>
                    <a:pt x="36" y="224"/>
                    <a:pt x="72" y="224"/>
                  </a:cubicBezTo>
                  <a:cubicBezTo>
                    <a:pt x="108" y="224"/>
                    <a:pt x="134" y="170"/>
                    <a:pt x="134" y="108"/>
                  </a:cubicBezTo>
                  <a:cubicBezTo>
                    <a:pt x="134" y="54"/>
                    <a:pt x="108"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32;p51"/>
            <p:cNvSpPr/>
            <p:nvPr/>
          </p:nvSpPr>
          <p:spPr>
            <a:xfrm>
              <a:off x="4515538" y="4331325"/>
              <a:ext cx="3125" cy="63825"/>
            </a:xfrm>
            <a:custGeom>
              <a:avLst/>
              <a:gdLst/>
              <a:ahLst/>
              <a:cxnLst/>
              <a:rect l="l" t="t" r="r" b="b"/>
              <a:pathLst>
                <a:path w="125" h="2553" extrusionOk="0">
                  <a:moveTo>
                    <a:pt x="63" y="1"/>
                  </a:moveTo>
                  <a:cubicBezTo>
                    <a:pt x="27" y="1"/>
                    <a:pt x="0" y="28"/>
                    <a:pt x="0" y="63"/>
                  </a:cubicBezTo>
                  <a:lnTo>
                    <a:pt x="0" y="2490"/>
                  </a:lnTo>
                  <a:cubicBezTo>
                    <a:pt x="0" y="2526"/>
                    <a:pt x="27" y="2552"/>
                    <a:pt x="63" y="2552"/>
                  </a:cubicBezTo>
                  <a:cubicBezTo>
                    <a:pt x="98" y="2552"/>
                    <a:pt x="125" y="2526"/>
                    <a:pt x="125" y="2490"/>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33;p51"/>
            <p:cNvSpPr/>
            <p:nvPr/>
          </p:nvSpPr>
          <p:spPr>
            <a:xfrm>
              <a:off x="4498163" y="4309075"/>
              <a:ext cx="32100" cy="23850"/>
            </a:xfrm>
            <a:custGeom>
              <a:avLst/>
              <a:gdLst/>
              <a:ahLst/>
              <a:cxnLst/>
              <a:rect l="l" t="t" r="r" b="b"/>
              <a:pathLst>
                <a:path w="1284" h="954" extrusionOk="0">
                  <a:moveTo>
                    <a:pt x="759" y="0"/>
                  </a:moveTo>
                  <a:cubicBezTo>
                    <a:pt x="699" y="0"/>
                    <a:pt x="638" y="3"/>
                    <a:pt x="579" y="8"/>
                  </a:cubicBezTo>
                  <a:cubicBezTo>
                    <a:pt x="320" y="34"/>
                    <a:pt x="80" y="97"/>
                    <a:pt x="62" y="195"/>
                  </a:cubicBezTo>
                  <a:cubicBezTo>
                    <a:pt x="0" y="423"/>
                    <a:pt x="440" y="954"/>
                    <a:pt x="743" y="954"/>
                  </a:cubicBezTo>
                  <a:cubicBezTo>
                    <a:pt x="748" y="954"/>
                    <a:pt x="753" y="954"/>
                    <a:pt x="758" y="953"/>
                  </a:cubicBezTo>
                  <a:cubicBezTo>
                    <a:pt x="882" y="944"/>
                    <a:pt x="989" y="855"/>
                    <a:pt x="1079" y="739"/>
                  </a:cubicBezTo>
                  <a:cubicBezTo>
                    <a:pt x="1204" y="570"/>
                    <a:pt x="1284" y="329"/>
                    <a:pt x="1284" y="177"/>
                  </a:cubicBezTo>
                  <a:cubicBezTo>
                    <a:pt x="1284" y="53"/>
                    <a:pt x="1032" y="0"/>
                    <a:pt x="7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34;p51"/>
            <p:cNvSpPr/>
            <p:nvPr/>
          </p:nvSpPr>
          <p:spPr>
            <a:xfrm>
              <a:off x="4512188" y="4309075"/>
              <a:ext cx="18075" cy="18500"/>
            </a:xfrm>
            <a:custGeom>
              <a:avLst/>
              <a:gdLst/>
              <a:ahLst/>
              <a:cxnLst/>
              <a:rect l="l" t="t" r="r" b="b"/>
              <a:pathLst>
                <a:path w="723" h="740" extrusionOk="0">
                  <a:moveTo>
                    <a:pt x="198" y="0"/>
                  </a:moveTo>
                  <a:cubicBezTo>
                    <a:pt x="138" y="0"/>
                    <a:pt x="77" y="3"/>
                    <a:pt x="18" y="8"/>
                  </a:cubicBezTo>
                  <a:cubicBezTo>
                    <a:pt x="9" y="52"/>
                    <a:pt x="0" y="97"/>
                    <a:pt x="0" y="133"/>
                  </a:cubicBezTo>
                  <a:cubicBezTo>
                    <a:pt x="0" y="445"/>
                    <a:pt x="223" y="695"/>
                    <a:pt x="518" y="739"/>
                  </a:cubicBezTo>
                  <a:cubicBezTo>
                    <a:pt x="643" y="570"/>
                    <a:pt x="723" y="329"/>
                    <a:pt x="723" y="177"/>
                  </a:cubicBezTo>
                  <a:cubicBezTo>
                    <a:pt x="723" y="53"/>
                    <a:pt x="471" y="0"/>
                    <a:pt x="198"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35;p51"/>
            <p:cNvSpPr/>
            <p:nvPr/>
          </p:nvSpPr>
          <p:spPr>
            <a:xfrm>
              <a:off x="4271763" y="4081325"/>
              <a:ext cx="260075" cy="369450"/>
            </a:xfrm>
            <a:custGeom>
              <a:avLst/>
              <a:gdLst/>
              <a:ahLst/>
              <a:cxnLst/>
              <a:rect l="l" t="t" r="r" b="b"/>
              <a:pathLst>
                <a:path w="10403" h="14778" extrusionOk="0">
                  <a:moveTo>
                    <a:pt x="3408" y="0"/>
                  </a:moveTo>
                  <a:lnTo>
                    <a:pt x="3408" y="0"/>
                  </a:lnTo>
                  <a:cubicBezTo>
                    <a:pt x="1856" y="759"/>
                    <a:pt x="0" y="7226"/>
                    <a:pt x="0" y="10206"/>
                  </a:cubicBezTo>
                  <a:cubicBezTo>
                    <a:pt x="0" y="13400"/>
                    <a:pt x="2204" y="14426"/>
                    <a:pt x="4505" y="14720"/>
                  </a:cubicBezTo>
                  <a:cubicBezTo>
                    <a:pt x="4821" y="14758"/>
                    <a:pt x="5159" y="14778"/>
                    <a:pt x="5508" y="14778"/>
                  </a:cubicBezTo>
                  <a:cubicBezTo>
                    <a:pt x="7280" y="14778"/>
                    <a:pt x="9351" y="14274"/>
                    <a:pt x="10402" y="13141"/>
                  </a:cubicBezTo>
                  <a:lnTo>
                    <a:pt x="10402" y="13141"/>
                  </a:lnTo>
                  <a:cubicBezTo>
                    <a:pt x="8867" y="13673"/>
                    <a:pt x="7570" y="13911"/>
                    <a:pt x="6479" y="13911"/>
                  </a:cubicBezTo>
                  <a:cubicBezTo>
                    <a:pt x="2470" y="13911"/>
                    <a:pt x="1257" y="10702"/>
                    <a:pt x="1285" y="7146"/>
                  </a:cubicBezTo>
                  <a:cubicBezTo>
                    <a:pt x="1312" y="3328"/>
                    <a:pt x="2846" y="786"/>
                    <a:pt x="3408"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9"/>
        <p:cNvGrpSpPr/>
        <p:nvPr/>
      </p:nvGrpSpPr>
      <p:grpSpPr>
        <a:xfrm>
          <a:off x="0" y="0"/>
          <a:ext cx="0" cy="0"/>
          <a:chOff x="0" y="0"/>
          <a:chExt cx="0" cy="0"/>
        </a:xfrm>
      </p:grpSpPr>
      <p:sp>
        <p:nvSpPr>
          <p:cNvPr id="3680" name="Google Shape;3680;p61"/>
          <p:cNvSpPr txBox="1">
            <a:spLocks noGrp="1"/>
          </p:cNvSpPr>
          <p:nvPr>
            <p:ph type="title"/>
          </p:nvPr>
        </p:nvSpPr>
        <p:spPr>
          <a:xfrm>
            <a:off x="682495" y="1708441"/>
            <a:ext cx="3852000" cy="59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tx1"/>
                </a:solidFill>
              </a:rPr>
              <a:t>THANKS!</a:t>
            </a:r>
            <a:endParaRPr dirty="0">
              <a:solidFill>
                <a:schemeClr val="tx1"/>
              </a:solidFill>
            </a:endParaRPr>
          </a:p>
        </p:txBody>
      </p:sp>
      <p:grpSp>
        <p:nvGrpSpPr>
          <p:cNvPr id="3683" name="Google Shape;3683;p61"/>
          <p:cNvGrpSpPr/>
          <p:nvPr/>
        </p:nvGrpSpPr>
        <p:grpSpPr>
          <a:xfrm>
            <a:off x="4599965" y="1567390"/>
            <a:ext cx="2628048" cy="3138421"/>
            <a:chOff x="4599965" y="1567390"/>
            <a:chExt cx="2628048" cy="3138421"/>
          </a:xfrm>
        </p:grpSpPr>
        <p:sp>
          <p:nvSpPr>
            <p:cNvPr id="3684" name="Google Shape;3684;p61"/>
            <p:cNvSpPr/>
            <p:nvPr/>
          </p:nvSpPr>
          <p:spPr>
            <a:xfrm>
              <a:off x="5507500" y="4495741"/>
              <a:ext cx="1720513" cy="210070"/>
            </a:xfrm>
            <a:custGeom>
              <a:avLst/>
              <a:gdLst/>
              <a:ahLst/>
              <a:cxnLst/>
              <a:rect l="l" t="t" r="r" b="b"/>
              <a:pathLst>
                <a:path w="11991" h="1464" extrusionOk="0">
                  <a:moveTo>
                    <a:pt x="5996" y="1"/>
                  </a:moveTo>
                  <a:cubicBezTo>
                    <a:pt x="2686" y="1"/>
                    <a:pt x="1" y="331"/>
                    <a:pt x="1" y="732"/>
                  </a:cubicBezTo>
                  <a:cubicBezTo>
                    <a:pt x="1" y="1143"/>
                    <a:pt x="2686" y="1464"/>
                    <a:pt x="5996" y="1464"/>
                  </a:cubicBezTo>
                  <a:cubicBezTo>
                    <a:pt x="9305" y="1464"/>
                    <a:pt x="11991" y="1143"/>
                    <a:pt x="11991" y="732"/>
                  </a:cubicBezTo>
                  <a:cubicBezTo>
                    <a:pt x="11991" y="331"/>
                    <a:pt x="9305" y="1"/>
                    <a:pt x="5996" y="1"/>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1"/>
            <p:cNvSpPr/>
            <p:nvPr/>
          </p:nvSpPr>
          <p:spPr>
            <a:xfrm>
              <a:off x="5520270" y="1637413"/>
              <a:ext cx="166585" cy="208778"/>
            </a:xfrm>
            <a:custGeom>
              <a:avLst/>
              <a:gdLst/>
              <a:ahLst/>
              <a:cxnLst/>
              <a:rect l="l" t="t" r="r" b="b"/>
              <a:pathLst>
                <a:path w="1161" h="1455" extrusionOk="0">
                  <a:moveTo>
                    <a:pt x="795" y="0"/>
                  </a:moveTo>
                  <a:lnTo>
                    <a:pt x="509" y="518"/>
                  </a:lnTo>
                  <a:lnTo>
                    <a:pt x="349" y="785"/>
                  </a:lnTo>
                  <a:lnTo>
                    <a:pt x="1" y="1401"/>
                  </a:lnTo>
                  <a:lnTo>
                    <a:pt x="447" y="1454"/>
                  </a:lnTo>
                  <a:lnTo>
                    <a:pt x="715" y="973"/>
                  </a:lnTo>
                  <a:lnTo>
                    <a:pt x="884" y="660"/>
                  </a:lnTo>
                  <a:lnTo>
                    <a:pt x="1161" y="152"/>
                  </a:lnTo>
                  <a:lnTo>
                    <a:pt x="7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1"/>
            <p:cNvSpPr/>
            <p:nvPr/>
          </p:nvSpPr>
          <p:spPr>
            <a:xfrm>
              <a:off x="5003154" y="1638704"/>
              <a:ext cx="184520" cy="202321"/>
            </a:xfrm>
            <a:custGeom>
              <a:avLst/>
              <a:gdLst/>
              <a:ahLst/>
              <a:cxnLst/>
              <a:rect l="l" t="t" r="r" b="b"/>
              <a:pathLst>
                <a:path w="1286" h="1410" extrusionOk="0">
                  <a:moveTo>
                    <a:pt x="349" y="0"/>
                  </a:moveTo>
                  <a:lnTo>
                    <a:pt x="1" y="187"/>
                  </a:lnTo>
                  <a:lnTo>
                    <a:pt x="331" y="669"/>
                  </a:lnTo>
                  <a:lnTo>
                    <a:pt x="500" y="901"/>
                  </a:lnTo>
                  <a:lnTo>
                    <a:pt x="848" y="1410"/>
                  </a:lnTo>
                  <a:lnTo>
                    <a:pt x="1285" y="1312"/>
                  </a:lnTo>
                  <a:lnTo>
                    <a:pt x="822" y="669"/>
                  </a:lnTo>
                  <a:lnTo>
                    <a:pt x="670" y="446"/>
                  </a:lnTo>
                  <a:lnTo>
                    <a:pt x="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61"/>
            <p:cNvSpPr/>
            <p:nvPr/>
          </p:nvSpPr>
          <p:spPr>
            <a:xfrm>
              <a:off x="5003154" y="1638704"/>
              <a:ext cx="96134" cy="96139"/>
            </a:xfrm>
            <a:custGeom>
              <a:avLst/>
              <a:gdLst/>
              <a:ahLst/>
              <a:cxnLst/>
              <a:rect l="l" t="t" r="r" b="b"/>
              <a:pathLst>
                <a:path w="670" h="670" extrusionOk="0">
                  <a:moveTo>
                    <a:pt x="349" y="0"/>
                  </a:moveTo>
                  <a:lnTo>
                    <a:pt x="1" y="187"/>
                  </a:lnTo>
                  <a:lnTo>
                    <a:pt x="331" y="669"/>
                  </a:lnTo>
                  <a:cubicBezTo>
                    <a:pt x="438" y="607"/>
                    <a:pt x="554" y="526"/>
                    <a:pt x="670" y="446"/>
                  </a:cubicBezTo>
                  <a:lnTo>
                    <a:pt x="349"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61"/>
            <p:cNvSpPr/>
            <p:nvPr/>
          </p:nvSpPr>
          <p:spPr>
            <a:xfrm>
              <a:off x="5593303" y="1637413"/>
              <a:ext cx="93551" cy="94847"/>
            </a:xfrm>
            <a:custGeom>
              <a:avLst/>
              <a:gdLst/>
              <a:ahLst/>
              <a:cxnLst/>
              <a:rect l="l" t="t" r="r" b="b"/>
              <a:pathLst>
                <a:path w="652" h="661" extrusionOk="0">
                  <a:moveTo>
                    <a:pt x="286" y="0"/>
                  </a:moveTo>
                  <a:lnTo>
                    <a:pt x="0" y="518"/>
                  </a:lnTo>
                  <a:cubicBezTo>
                    <a:pt x="90" y="571"/>
                    <a:pt x="215" y="625"/>
                    <a:pt x="375" y="660"/>
                  </a:cubicBezTo>
                  <a:lnTo>
                    <a:pt x="652" y="152"/>
                  </a:lnTo>
                  <a:lnTo>
                    <a:pt x="286"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61"/>
            <p:cNvSpPr/>
            <p:nvPr/>
          </p:nvSpPr>
          <p:spPr>
            <a:xfrm>
              <a:off x="5074896" y="1734699"/>
              <a:ext cx="112778" cy="106326"/>
            </a:xfrm>
            <a:custGeom>
              <a:avLst/>
              <a:gdLst/>
              <a:ahLst/>
              <a:cxnLst/>
              <a:rect l="l" t="t" r="r" b="b"/>
              <a:pathLst>
                <a:path w="786" h="741" extrusionOk="0">
                  <a:moveTo>
                    <a:pt x="322" y="0"/>
                  </a:moveTo>
                  <a:cubicBezTo>
                    <a:pt x="188" y="80"/>
                    <a:pt x="81" y="170"/>
                    <a:pt x="0" y="232"/>
                  </a:cubicBezTo>
                  <a:lnTo>
                    <a:pt x="348" y="741"/>
                  </a:lnTo>
                  <a:lnTo>
                    <a:pt x="785" y="643"/>
                  </a:lnTo>
                  <a:lnTo>
                    <a:pt x="322"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1"/>
            <p:cNvSpPr/>
            <p:nvPr/>
          </p:nvSpPr>
          <p:spPr>
            <a:xfrm>
              <a:off x="5520270" y="1750053"/>
              <a:ext cx="102591" cy="96139"/>
            </a:xfrm>
            <a:custGeom>
              <a:avLst/>
              <a:gdLst/>
              <a:ahLst/>
              <a:cxnLst/>
              <a:rect l="l" t="t" r="r" b="b"/>
              <a:pathLst>
                <a:path w="715" h="670" extrusionOk="0">
                  <a:moveTo>
                    <a:pt x="349" y="0"/>
                  </a:moveTo>
                  <a:lnTo>
                    <a:pt x="1" y="616"/>
                  </a:lnTo>
                  <a:lnTo>
                    <a:pt x="447" y="669"/>
                  </a:lnTo>
                  <a:lnTo>
                    <a:pt x="715" y="188"/>
                  </a:lnTo>
                  <a:cubicBezTo>
                    <a:pt x="590" y="116"/>
                    <a:pt x="474" y="54"/>
                    <a:pt x="34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1"/>
            <p:cNvSpPr/>
            <p:nvPr/>
          </p:nvSpPr>
          <p:spPr>
            <a:xfrm>
              <a:off x="4912329" y="1568681"/>
              <a:ext cx="216517" cy="139760"/>
            </a:xfrm>
            <a:custGeom>
              <a:avLst/>
              <a:gdLst/>
              <a:ahLst/>
              <a:cxnLst/>
              <a:rect l="l" t="t" r="r" b="b"/>
              <a:pathLst>
                <a:path w="1509" h="974" extrusionOk="0">
                  <a:moveTo>
                    <a:pt x="993" y="0"/>
                  </a:moveTo>
                  <a:cubicBezTo>
                    <a:pt x="867" y="0"/>
                    <a:pt x="727" y="28"/>
                    <a:pt x="589" y="87"/>
                  </a:cubicBezTo>
                  <a:cubicBezTo>
                    <a:pt x="223" y="238"/>
                    <a:pt x="0" y="542"/>
                    <a:pt x="99" y="765"/>
                  </a:cubicBezTo>
                  <a:cubicBezTo>
                    <a:pt x="153" y="901"/>
                    <a:pt x="313" y="973"/>
                    <a:pt x="513" y="973"/>
                  </a:cubicBezTo>
                  <a:cubicBezTo>
                    <a:pt x="641" y="973"/>
                    <a:pt x="785" y="943"/>
                    <a:pt x="928" y="881"/>
                  </a:cubicBezTo>
                  <a:cubicBezTo>
                    <a:pt x="1285" y="729"/>
                    <a:pt x="1508" y="426"/>
                    <a:pt x="1410" y="203"/>
                  </a:cubicBezTo>
                  <a:cubicBezTo>
                    <a:pt x="1355" y="71"/>
                    <a:pt x="1193"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1"/>
            <p:cNvSpPr/>
            <p:nvPr/>
          </p:nvSpPr>
          <p:spPr>
            <a:xfrm>
              <a:off x="5558723" y="1567390"/>
              <a:ext cx="216517" cy="133446"/>
            </a:xfrm>
            <a:custGeom>
              <a:avLst/>
              <a:gdLst/>
              <a:ahLst/>
              <a:cxnLst/>
              <a:rect l="l" t="t" r="r" b="b"/>
              <a:pathLst>
                <a:path w="1509" h="930" extrusionOk="0">
                  <a:moveTo>
                    <a:pt x="561" y="0"/>
                  </a:moveTo>
                  <a:cubicBezTo>
                    <a:pt x="318" y="0"/>
                    <a:pt x="122" y="93"/>
                    <a:pt x="72" y="256"/>
                  </a:cubicBezTo>
                  <a:cubicBezTo>
                    <a:pt x="1" y="479"/>
                    <a:pt x="250" y="756"/>
                    <a:pt x="625" y="881"/>
                  </a:cubicBezTo>
                  <a:cubicBezTo>
                    <a:pt x="733" y="914"/>
                    <a:pt x="840" y="930"/>
                    <a:pt x="940" y="930"/>
                  </a:cubicBezTo>
                  <a:cubicBezTo>
                    <a:pt x="1186" y="930"/>
                    <a:pt x="1386" y="834"/>
                    <a:pt x="1437" y="676"/>
                  </a:cubicBezTo>
                  <a:cubicBezTo>
                    <a:pt x="1508" y="444"/>
                    <a:pt x="1258" y="167"/>
                    <a:pt x="884" y="51"/>
                  </a:cubicBezTo>
                  <a:cubicBezTo>
                    <a:pt x="773" y="17"/>
                    <a:pt x="663" y="0"/>
                    <a:pt x="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1"/>
            <p:cNvSpPr/>
            <p:nvPr/>
          </p:nvSpPr>
          <p:spPr>
            <a:xfrm>
              <a:off x="4615318" y="1695670"/>
              <a:ext cx="408498" cy="327158"/>
            </a:xfrm>
            <a:custGeom>
              <a:avLst/>
              <a:gdLst/>
              <a:ahLst/>
              <a:cxnLst/>
              <a:rect l="l" t="t" r="r" b="b"/>
              <a:pathLst>
                <a:path w="2847" h="2280" extrusionOk="0">
                  <a:moveTo>
                    <a:pt x="1299" y="0"/>
                  </a:moveTo>
                  <a:cubicBezTo>
                    <a:pt x="1103" y="0"/>
                    <a:pt x="900" y="84"/>
                    <a:pt x="697" y="290"/>
                  </a:cubicBezTo>
                  <a:cubicBezTo>
                    <a:pt x="1" y="1013"/>
                    <a:pt x="759" y="1637"/>
                    <a:pt x="1366" y="1994"/>
                  </a:cubicBezTo>
                  <a:cubicBezTo>
                    <a:pt x="1687" y="2172"/>
                    <a:pt x="1963" y="2279"/>
                    <a:pt x="1963" y="2279"/>
                  </a:cubicBezTo>
                  <a:lnTo>
                    <a:pt x="2258" y="2039"/>
                  </a:lnTo>
                  <a:lnTo>
                    <a:pt x="2668" y="1682"/>
                  </a:lnTo>
                  <a:lnTo>
                    <a:pt x="2847" y="1530"/>
                  </a:lnTo>
                  <a:cubicBezTo>
                    <a:pt x="2847" y="1530"/>
                    <a:pt x="2677" y="1173"/>
                    <a:pt x="2409" y="799"/>
                  </a:cubicBezTo>
                  <a:cubicBezTo>
                    <a:pt x="2127" y="406"/>
                    <a:pt x="1731" y="0"/>
                    <a:pt x="1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1"/>
            <p:cNvSpPr/>
            <p:nvPr/>
          </p:nvSpPr>
          <p:spPr>
            <a:xfrm>
              <a:off x="4738283" y="1789369"/>
              <a:ext cx="259992" cy="198878"/>
            </a:xfrm>
            <a:custGeom>
              <a:avLst/>
              <a:gdLst/>
              <a:ahLst/>
              <a:cxnLst/>
              <a:rect l="l" t="t" r="r" b="b"/>
              <a:pathLst>
                <a:path w="1812" h="1386" extrusionOk="0">
                  <a:moveTo>
                    <a:pt x="529" y="1"/>
                  </a:moveTo>
                  <a:cubicBezTo>
                    <a:pt x="438" y="1"/>
                    <a:pt x="352" y="31"/>
                    <a:pt x="277" y="101"/>
                  </a:cubicBezTo>
                  <a:cubicBezTo>
                    <a:pt x="0" y="351"/>
                    <a:pt x="330" y="699"/>
                    <a:pt x="732" y="984"/>
                  </a:cubicBezTo>
                  <a:cubicBezTo>
                    <a:pt x="964" y="1145"/>
                    <a:pt x="1222" y="1287"/>
                    <a:pt x="1401" y="1386"/>
                  </a:cubicBezTo>
                  <a:lnTo>
                    <a:pt x="1811" y="1029"/>
                  </a:lnTo>
                  <a:cubicBezTo>
                    <a:pt x="1695" y="877"/>
                    <a:pt x="1490" y="618"/>
                    <a:pt x="1249" y="395"/>
                  </a:cubicBezTo>
                  <a:cubicBezTo>
                    <a:pt x="1015" y="180"/>
                    <a:pt x="754"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1"/>
            <p:cNvSpPr/>
            <p:nvPr/>
          </p:nvSpPr>
          <p:spPr>
            <a:xfrm>
              <a:off x="4811173" y="1810175"/>
              <a:ext cx="212643" cy="212653"/>
            </a:xfrm>
            <a:custGeom>
              <a:avLst/>
              <a:gdLst/>
              <a:ahLst/>
              <a:cxnLst/>
              <a:rect l="l" t="t" r="r" b="b"/>
              <a:pathLst>
                <a:path w="1482" h="1482" extrusionOk="0">
                  <a:moveTo>
                    <a:pt x="1044" y="1"/>
                  </a:moveTo>
                  <a:cubicBezTo>
                    <a:pt x="937" y="81"/>
                    <a:pt x="830" y="161"/>
                    <a:pt x="741" y="250"/>
                  </a:cubicBezTo>
                  <a:cubicBezTo>
                    <a:pt x="527" y="438"/>
                    <a:pt x="357" y="652"/>
                    <a:pt x="224" y="839"/>
                  </a:cubicBezTo>
                  <a:cubicBezTo>
                    <a:pt x="134" y="964"/>
                    <a:pt x="63" y="1089"/>
                    <a:pt x="1" y="1196"/>
                  </a:cubicBezTo>
                  <a:cubicBezTo>
                    <a:pt x="322" y="1374"/>
                    <a:pt x="598" y="1481"/>
                    <a:pt x="598" y="1481"/>
                  </a:cubicBezTo>
                  <a:lnTo>
                    <a:pt x="893" y="1241"/>
                  </a:lnTo>
                  <a:lnTo>
                    <a:pt x="1303" y="884"/>
                  </a:lnTo>
                  <a:lnTo>
                    <a:pt x="1482" y="732"/>
                  </a:lnTo>
                  <a:cubicBezTo>
                    <a:pt x="1482" y="732"/>
                    <a:pt x="1312" y="375"/>
                    <a:pt x="104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1"/>
            <p:cNvSpPr/>
            <p:nvPr/>
          </p:nvSpPr>
          <p:spPr>
            <a:xfrm>
              <a:off x="5666192" y="1695670"/>
              <a:ext cx="409789" cy="327158"/>
            </a:xfrm>
            <a:custGeom>
              <a:avLst/>
              <a:gdLst/>
              <a:ahLst/>
              <a:cxnLst/>
              <a:rect l="l" t="t" r="r" b="b"/>
              <a:pathLst>
                <a:path w="2856" h="2280" extrusionOk="0">
                  <a:moveTo>
                    <a:pt x="1552" y="0"/>
                  </a:moveTo>
                  <a:cubicBezTo>
                    <a:pt x="1121" y="0"/>
                    <a:pt x="720" y="406"/>
                    <a:pt x="438" y="799"/>
                  </a:cubicBezTo>
                  <a:cubicBezTo>
                    <a:pt x="170" y="1173"/>
                    <a:pt x="1" y="1530"/>
                    <a:pt x="1" y="1530"/>
                  </a:cubicBezTo>
                  <a:lnTo>
                    <a:pt x="179" y="1682"/>
                  </a:lnTo>
                  <a:lnTo>
                    <a:pt x="599" y="2039"/>
                  </a:lnTo>
                  <a:lnTo>
                    <a:pt x="884" y="2279"/>
                  </a:lnTo>
                  <a:cubicBezTo>
                    <a:pt x="884" y="2279"/>
                    <a:pt x="1161" y="2172"/>
                    <a:pt x="1482" y="1994"/>
                  </a:cubicBezTo>
                  <a:cubicBezTo>
                    <a:pt x="2088" y="1637"/>
                    <a:pt x="2856" y="1013"/>
                    <a:pt x="2151" y="290"/>
                  </a:cubicBezTo>
                  <a:cubicBezTo>
                    <a:pt x="1950" y="84"/>
                    <a:pt x="174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1"/>
            <p:cNvSpPr/>
            <p:nvPr/>
          </p:nvSpPr>
          <p:spPr>
            <a:xfrm>
              <a:off x="5691876" y="1789369"/>
              <a:ext cx="259992" cy="198878"/>
            </a:xfrm>
            <a:custGeom>
              <a:avLst/>
              <a:gdLst/>
              <a:ahLst/>
              <a:cxnLst/>
              <a:rect l="l" t="t" r="r" b="b"/>
              <a:pathLst>
                <a:path w="1812" h="1386" extrusionOk="0">
                  <a:moveTo>
                    <a:pt x="1291" y="1"/>
                  </a:moveTo>
                  <a:cubicBezTo>
                    <a:pt x="1066" y="1"/>
                    <a:pt x="803" y="180"/>
                    <a:pt x="562" y="395"/>
                  </a:cubicBezTo>
                  <a:cubicBezTo>
                    <a:pt x="330" y="618"/>
                    <a:pt x="116" y="877"/>
                    <a:pt x="0" y="1029"/>
                  </a:cubicBezTo>
                  <a:lnTo>
                    <a:pt x="420" y="1386"/>
                  </a:lnTo>
                  <a:cubicBezTo>
                    <a:pt x="598" y="1287"/>
                    <a:pt x="848" y="1145"/>
                    <a:pt x="1080" y="984"/>
                  </a:cubicBezTo>
                  <a:cubicBezTo>
                    <a:pt x="1481" y="699"/>
                    <a:pt x="1811" y="351"/>
                    <a:pt x="1544" y="101"/>
                  </a:cubicBezTo>
                  <a:cubicBezTo>
                    <a:pt x="1469" y="31"/>
                    <a:pt x="1383" y="1"/>
                    <a:pt x="1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1"/>
            <p:cNvSpPr/>
            <p:nvPr/>
          </p:nvSpPr>
          <p:spPr>
            <a:xfrm>
              <a:off x="5666192" y="1810175"/>
              <a:ext cx="212643" cy="212653"/>
            </a:xfrm>
            <a:custGeom>
              <a:avLst/>
              <a:gdLst/>
              <a:ahLst/>
              <a:cxnLst/>
              <a:rect l="l" t="t" r="r" b="b"/>
              <a:pathLst>
                <a:path w="1482" h="1482" extrusionOk="0">
                  <a:moveTo>
                    <a:pt x="438" y="1"/>
                  </a:moveTo>
                  <a:cubicBezTo>
                    <a:pt x="170" y="375"/>
                    <a:pt x="1" y="732"/>
                    <a:pt x="1" y="732"/>
                  </a:cubicBezTo>
                  <a:lnTo>
                    <a:pt x="179" y="884"/>
                  </a:lnTo>
                  <a:lnTo>
                    <a:pt x="599" y="1241"/>
                  </a:lnTo>
                  <a:lnTo>
                    <a:pt x="884" y="1481"/>
                  </a:lnTo>
                  <a:cubicBezTo>
                    <a:pt x="884" y="1481"/>
                    <a:pt x="1161" y="1374"/>
                    <a:pt x="1482" y="1196"/>
                  </a:cubicBezTo>
                  <a:cubicBezTo>
                    <a:pt x="1428" y="1089"/>
                    <a:pt x="1348" y="964"/>
                    <a:pt x="1259" y="839"/>
                  </a:cubicBezTo>
                  <a:cubicBezTo>
                    <a:pt x="1125" y="652"/>
                    <a:pt x="955" y="438"/>
                    <a:pt x="741" y="250"/>
                  </a:cubicBezTo>
                  <a:cubicBezTo>
                    <a:pt x="652" y="161"/>
                    <a:pt x="545" y="81"/>
                    <a:pt x="43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1"/>
            <p:cNvSpPr/>
            <p:nvPr/>
          </p:nvSpPr>
          <p:spPr>
            <a:xfrm>
              <a:off x="5849278" y="4289689"/>
              <a:ext cx="216517" cy="287124"/>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902" y="1981"/>
                    <a:pt x="1339" y="1919"/>
                    <a:pt x="1401" y="1892"/>
                  </a:cubicBezTo>
                  <a:cubicBezTo>
                    <a:pt x="1446" y="1865"/>
                    <a:pt x="1473" y="1580"/>
                    <a:pt x="1490" y="1232"/>
                  </a:cubicBezTo>
                  <a:cubicBezTo>
                    <a:pt x="1490" y="1080"/>
                    <a:pt x="1499" y="928"/>
                    <a:pt x="1499" y="777"/>
                  </a:cubicBezTo>
                  <a:cubicBezTo>
                    <a:pt x="1508" y="393"/>
                    <a:pt x="1499" y="54"/>
                    <a:pt x="1499" y="27"/>
                  </a:cubicBezTo>
                  <a:lnTo>
                    <a:pt x="3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1"/>
            <p:cNvSpPr/>
            <p:nvPr/>
          </p:nvSpPr>
          <p:spPr>
            <a:xfrm>
              <a:off x="5849278" y="4458720"/>
              <a:ext cx="213934" cy="118093"/>
            </a:xfrm>
            <a:custGeom>
              <a:avLst/>
              <a:gdLst/>
              <a:ahLst/>
              <a:cxnLst/>
              <a:rect l="l" t="t" r="r" b="b"/>
              <a:pathLst>
                <a:path w="1491" h="823" extrusionOk="0">
                  <a:moveTo>
                    <a:pt x="99" y="0"/>
                  </a:moveTo>
                  <a:cubicBezTo>
                    <a:pt x="45" y="357"/>
                    <a:pt x="1" y="669"/>
                    <a:pt x="18" y="741"/>
                  </a:cubicBezTo>
                  <a:cubicBezTo>
                    <a:pt x="34" y="801"/>
                    <a:pt x="202" y="823"/>
                    <a:pt x="415" y="823"/>
                  </a:cubicBezTo>
                  <a:cubicBezTo>
                    <a:pt x="454" y="823"/>
                    <a:pt x="494" y="822"/>
                    <a:pt x="536" y="821"/>
                  </a:cubicBezTo>
                  <a:cubicBezTo>
                    <a:pt x="902" y="803"/>
                    <a:pt x="1339" y="741"/>
                    <a:pt x="1401" y="714"/>
                  </a:cubicBezTo>
                  <a:cubicBezTo>
                    <a:pt x="1446" y="687"/>
                    <a:pt x="1473" y="402"/>
                    <a:pt x="1490" y="54"/>
                  </a:cubicBezTo>
                  <a:cubicBezTo>
                    <a:pt x="1276" y="45"/>
                    <a:pt x="955" y="27"/>
                    <a:pt x="625" y="18"/>
                  </a:cubicBezTo>
                  <a:cubicBezTo>
                    <a:pt x="447" y="9"/>
                    <a:pt x="25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1"/>
            <p:cNvSpPr/>
            <p:nvPr/>
          </p:nvSpPr>
          <p:spPr>
            <a:xfrm>
              <a:off x="5849278" y="4289689"/>
              <a:ext cx="216517" cy="287124"/>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518" y="1785"/>
                    <a:pt x="518" y="1455"/>
                    <a:pt x="625" y="1196"/>
                  </a:cubicBezTo>
                  <a:cubicBezTo>
                    <a:pt x="734" y="956"/>
                    <a:pt x="936" y="763"/>
                    <a:pt x="1315" y="763"/>
                  </a:cubicBezTo>
                  <a:cubicBezTo>
                    <a:pt x="1372" y="763"/>
                    <a:pt x="1434" y="767"/>
                    <a:pt x="1499" y="777"/>
                  </a:cubicBezTo>
                  <a:cubicBezTo>
                    <a:pt x="1508" y="393"/>
                    <a:pt x="1499" y="54"/>
                    <a:pt x="1499" y="27"/>
                  </a:cubicBezTo>
                  <a:lnTo>
                    <a:pt x="304"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1"/>
            <p:cNvSpPr/>
            <p:nvPr/>
          </p:nvSpPr>
          <p:spPr>
            <a:xfrm>
              <a:off x="6731272" y="4223109"/>
              <a:ext cx="229287" cy="355139"/>
            </a:xfrm>
            <a:custGeom>
              <a:avLst/>
              <a:gdLst/>
              <a:ahLst/>
              <a:cxnLst/>
              <a:rect l="l" t="t" r="r" b="b"/>
              <a:pathLst>
                <a:path w="1598" h="2475" extrusionOk="0">
                  <a:moveTo>
                    <a:pt x="1053" y="1"/>
                  </a:moveTo>
                  <a:lnTo>
                    <a:pt x="0" y="349"/>
                  </a:lnTo>
                  <a:cubicBezTo>
                    <a:pt x="0" y="384"/>
                    <a:pt x="27" y="688"/>
                    <a:pt x="63" y="1062"/>
                  </a:cubicBezTo>
                  <a:cubicBezTo>
                    <a:pt x="81" y="1258"/>
                    <a:pt x="107" y="1464"/>
                    <a:pt x="125" y="1660"/>
                  </a:cubicBezTo>
                  <a:cubicBezTo>
                    <a:pt x="170" y="2070"/>
                    <a:pt x="223" y="2427"/>
                    <a:pt x="259" y="2454"/>
                  </a:cubicBezTo>
                  <a:cubicBezTo>
                    <a:pt x="277" y="2469"/>
                    <a:pt x="338" y="2475"/>
                    <a:pt x="425" y="2475"/>
                  </a:cubicBezTo>
                  <a:cubicBezTo>
                    <a:pt x="600" y="2475"/>
                    <a:pt x="877" y="2451"/>
                    <a:pt x="1115" y="2427"/>
                  </a:cubicBezTo>
                  <a:cubicBezTo>
                    <a:pt x="1383" y="2409"/>
                    <a:pt x="1597" y="2383"/>
                    <a:pt x="1597" y="2383"/>
                  </a:cubicBezTo>
                  <a:lnTo>
                    <a:pt x="1392" y="1464"/>
                  </a:lnTo>
                  <a:lnTo>
                    <a:pt x="1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1"/>
            <p:cNvSpPr/>
            <p:nvPr/>
          </p:nvSpPr>
          <p:spPr>
            <a:xfrm>
              <a:off x="6749208" y="4433036"/>
              <a:ext cx="211351" cy="145212"/>
            </a:xfrm>
            <a:custGeom>
              <a:avLst/>
              <a:gdLst/>
              <a:ahLst/>
              <a:cxnLst/>
              <a:rect l="l" t="t" r="r" b="b"/>
              <a:pathLst>
                <a:path w="1473" h="1012" extrusionOk="0">
                  <a:moveTo>
                    <a:pt x="1267" y="1"/>
                  </a:moveTo>
                  <a:lnTo>
                    <a:pt x="758" y="81"/>
                  </a:lnTo>
                  <a:lnTo>
                    <a:pt x="0" y="197"/>
                  </a:lnTo>
                  <a:cubicBezTo>
                    <a:pt x="45" y="607"/>
                    <a:pt x="98" y="964"/>
                    <a:pt x="134" y="991"/>
                  </a:cubicBezTo>
                  <a:cubicBezTo>
                    <a:pt x="152" y="1006"/>
                    <a:pt x="213" y="1012"/>
                    <a:pt x="300" y="1012"/>
                  </a:cubicBezTo>
                  <a:cubicBezTo>
                    <a:pt x="475" y="1012"/>
                    <a:pt x="752" y="988"/>
                    <a:pt x="990" y="964"/>
                  </a:cubicBezTo>
                  <a:cubicBezTo>
                    <a:pt x="1258" y="946"/>
                    <a:pt x="1472" y="920"/>
                    <a:pt x="1472" y="920"/>
                  </a:cubicBez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1"/>
            <p:cNvSpPr/>
            <p:nvPr/>
          </p:nvSpPr>
          <p:spPr>
            <a:xfrm>
              <a:off x="6731272" y="4223109"/>
              <a:ext cx="229287" cy="348395"/>
            </a:xfrm>
            <a:custGeom>
              <a:avLst/>
              <a:gdLst/>
              <a:ahLst/>
              <a:cxnLst/>
              <a:rect l="l" t="t" r="r" b="b"/>
              <a:pathLst>
                <a:path w="1598" h="2428" extrusionOk="0">
                  <a:moveTo>
                    <a:pt x="1053" y="1"/>
                  </a:moveTo>
                  <a:lnTo>
                    <a:pt x="0" y="349"/>
                  </a:lnTo>
                  <a:cubicBezTo>
                    <a:pt x="0" y="384"/>
                    <a:pt x="27" y="688"/>
                    <a:pt x="63" y="1062"/>
                  </a:cubicBezTo>
                  <a:cubicBezTo>
                    <a:pt x="118" y="1054"/>
                    <a:pt x="178" y="1049"/>
                    <a:pt x="239" y="1049"/>
                  </a:cubicBezTo>
                  <a:cubicBezTo>
                    <a:pt x="443" y="1049"/>
                    <a:pt x="662" y="1108"/>
                    <a:pt x="785" y="1321"/>
                  </a:cubicBezTo>
                  <a:cubicBezTo>
                    <a:pt x="821" y="1383"/>
                    <a:pt x="857" y="1455"/>
                    <a:pt x="883" y="1544"/>
                  </a:cubicBezTo>
                  <a:cubicBezTo>
                    <a:pt x="982" y="1803"/>
                    <a:pt x="1062" y="2142"/>
                    <a:pt x="1115" y="2427"/>
                  </a:cubicBezTo>
                  <a:cubicBezTo>
                    <a:pt x="1383" y="2409"/>
                    <a:pt x="1597" y="2383"/>
                    <a:pt x="1597" y="2383"/>
                  </a:cubicBezTo>
                  <a:lnTo>
                    <a:pt x="1392" y="1464"/>
                  </a:lnTo>
                  <a:lnTo>
                    <a:pt x="1053"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1"/>
            <p:cNvSpPr/>
            <p:nvPr/>
          </p:nvSpPr>
          <p:spPr>
            <a:xfrm>
              <a:off x="4599965" y="1720924"/>
              <a:ext cx="2542244" cy="2927060"/>
            </a:xfrm>
            <a:custGeom>
              <a:avLst/>
              <a:gdLst/>
              <a:ahLst/>
              <a:cxnLst/>
              <a:rect l="l" t="t" r="r" b="b"/>
              <a:pathLst>
                <a:path w="17718" h="20399" extrusionOk="0">
                  <a:moveTo>
                    <a:pt x="5061" y="1"/>
                  </a:moveTo>
                  <a:cubicBezTo>
                    <a:pt x="4173" y="1"/>
                    <a:pt x="3297" y="407"/>
                    <a:pt x="2400" y="1381"/>
                  </a:cubicBezTo>
                  <a:cubicBezTo>
                    <a:pt x="732" y="3201"/>
                    <a:pt x="1" y="6858"/>
                    <a:pt x="2356" y="8134"/>
                  </a:cubicBezTo>
                  <a:cubicBezTo>
                    <a:pt x="2869" y="8412"/>
                    <a:pt x="3360" y="8520"/>
                    <a:pt x="3813" y="8520"/>
                  </a:cubicBezTo>
                  <a:cubicBezTo>
                    <a:pt x="5364" y="8520"/>
                    <a:pt x="6483" y="7260"/>
                    <a:pt x="6624" y="7260"/>
                  </a:cubicBezTo>
                  <a:cubicBezTo>
                    <a:pt x="6631" y="7260"/>
                    <a:pt x="6636" y="7263"/>
                    <a:pt x="6638" y="7269"/>
                  </a:cubicBezTo>
                  <a:cubicBezTo>
                    <a:pt x="6674" y="7349"/>
                    <a:pt x="6727" y="8384"/>
                    <a:pt x="6781" y="9686"/>
                  </a:cubicBezTo>
                  <a:cubicBezTo>
                    <a:pt x="6799" y="9963"/>
                    <a:pt x="6807" y="10257"/>
                    <a:pt x="6816" y="10552"/>
                  </a:cubicBezTo>
                  <a:cubicBezTo>
                    <a:pt x="6861" y="11801"/>
                    <a:pt x="6897" y="13165"/>
                    <a:pt x="6897" y="14156"/>
                  </a:cubicBezTo>
                  <a:cubicBezTo>
                    <a:pt x="6897" y="14789"/>
                    <a:pt x="6914" y="15530"/>
                    <a:pt x="6941" y="16270"/>
                  </a:cubicBezTo>
                  <a:cubicBezTo>
                    <a:pt x="6959" y="16778"/>
                    <a:pt x="6986" y="17287"/>
                    <a:pt x="7013" y="17760"/>
                  </a:cubicBezTo>
                  <a:cubicBezTo>
                    <a:pt x="7057" y="18509"/>
                    <a:pt x="7111" y="19169"/>
                    <a:pt x="7173" y="19633"/>
                  </a:cubicBezTo>
                  <a:cubicBezTo>
                    <a:pt x="7218" y="19999"/>
                    <a:pt x="7271" y="20240"/>
                    <a:pt x="7334" y="20275"/>
                  </a:cubicBezTo>
                  <a:cubicBezTo>
                    <a:pt x="7447" y="20350"/>
                    <a:pt x="7785" y="20398"/>
                    <a:pt x="8114" y="20398"/>
                  </a:cubicBezTo>
                  <a:cubicBezTo>
                    <a:pt x="8457" y="20398"/>
                    <a:pt x="8791" y="20345"/>
                    <a:pt x="8850" y="20213"/>
                  </a:cubicBezTo>
                  <a:cubicBezTo>
                    <a:pt x="8877" y="20124"/>
                    <a:pt x="8913" y="19892"/>
                    <a:pt x="8940" y="19606"/>
                  </a:cubicBezTo>
                  <a:cubicBezTo>
                    <a:pt x="9002" y="19027"/>
                    <a:pt x="9064" y="18242"/>
                    <a:pt x="9172" y="18242"/>
                  </a:cubicBezTo>
                  <a:cubicBezTo>
                    <a:pt x="9234" y="18242"/>
                    <a:pt x="10028" y="18340"/>
                    <a:pt x="11098" y="18393"/>
                  </a:cubicBezTo>
                  <a:cubicBezTo>
                    <a:pt x="11412" y="18406"/>
                    <a:pt x="11745" y="18415"/>
                    <a:pt x="12089" y="18415"/>
                  </a:cubicBezTo>
                  <a:cubicBezTo>
                    <a:pt x="12215" y="18415"/>
                    <a:pt x="12343" y="18413"/>
                    <a:pt x="12472" y="18411"/>
                  </a:cubicBezTo>
                  <a:cubicBezTo>
                    <a:pt x="13587" y="18393"/>
                    <a:pt x="14783" y="18286"/>
                    <a:pt x="15728" y="17956"/>
                  </a:cubicBezTo>
                  <a:cubicBezTo>
                    <a:pt x="15728" y="17956"/>
                    <a:pt x="15889" y="18714"/>
                    <a:pt x="16076" y="19357"/>
                  </a:cubicBezTo>
                  <a:cubicBezTo>
                    <a:pt x="16210" y="19794"/>
                    <a:pt x="16362" y="20177"/>
                    <a:pt x="16487" y="20213"/>
                  </a:cubicBezTo>
                  <a:cubicBezTo>
                    <a:pt x="16598" y="20243"/>
                    <a:pt x="16764" y="20260"/>
                    <a:pt x="16929" y="20260"/>
                  </a:cubicBezTo>
                  <a:cubicBezTo>
                    <a:pt x="16963" y="20260"/>
                    <a:pt x="16997" y="20259"/>
                    <a:pt x="17031" y="20258"/>
                  </a:cubicBezTo>
                  <a:cubicBezTo>
                    <a:pt x="17263" y="20240"/>
                    <a:pt x="17468" y="20168"/>
                    <a:pt x="17504" y="20017"/>
                  </a:cubicBezTo>
                  <a:cubicBezTo>
                    <a:pt x="17522" y="19919"/>
                    <a:pt x="17575" y="19624"/>
                    <a:pt x="17620" y="19160"/>
                  </a:cubicBezTo>
                  <a:cubicBezTo>
                    <a:pt x="17691" y="18304"/>
                    <a:pt x="17718" y="16877"/>
                    <a:pt x="17379" y="15164"/>
                  </a:cubicBezTo>
                  <a:cubicBezTo>
                    <a:pt x="17370" y="15110"/>
                    <a:pt x="17361" y="15066"/>
                    <a:pt x="17352" y="15012"/>
                  </a:cubicBezTo>
                  <a:cubicBezTo>
                    <a:pt x="17254" y="14566"/>
                    <a:pt x="17156" y="14182"/>
                    <a:pt x="17058" y="13861"/>
                  </a:cubicBezTo>
                  <a:cubicBezTo>
                    <a:pt x="16540" y="12273"/>
                    <a:pt x="15880" y="12166"/>
                    <a:pt x="14685" y="11988"/>
                  </a:cubicBezTo>
                  <a:cubicBezTo>
                    <a:pt x="14283" y="11925"/>
                    <a:pt x="13632" y="11908"/>
                    <a:pt x="12918" y="11908"/>
                  </a:cubicBezTo>
                  <a:cubicBezTo>
                    <a:pt x="12089" y="11908"/>
                    <a:pt x="11170" y="11943"/>
                    <a:pt x="10412" y="11970"/>
                  </a:cubicBezTo>
                  <a:cubicBezTo>
                    <a:pt x="9716" y="12006"/>
                    <a:pt x="9163" y="12032"/>
                    <a:pt x="8966" y="12050"/>
                  </a:cubicBezTo>
                  <a:lnTo>
                    <a:pt x="8886" y="12050"/>
                  </a:lnTo>
                  <a:cubicBezTo>
                    <a:pt x="8886" y="12050"/>
                    <a:pt x="8877" y="11096"/>
                    <a:pt x="8868" y="9347"/>
                  </a:cubicBezTo>
                  <a:cubicBezTo>
                    <a:pt x="8868" y="8973"/>
                    <a:pt x="8859" y="8571"/>
                    <a:pt x="8859" y="8125"/>
                  </a:cubicBezTo>
                  <a:cubicBezTo>
                    <a:pt x="8859" y="7331"/>
                    <a:pt x="8850" y="6421"/>
                    <a:pt x="8850" y="5413"/>
                  </a:cubicBezTo>
                  <a:cubicBezTo>
                    <a:pt x="8833" y="3094"/>
                    <a:pt x="9127" y="1880"/>
                    <a:pt x="7396" y="801"/>
                  </a:cubicBezTo>
                  <a:cubicBezTo>
                    <a:pt x="6596" y="302"/>
                    <a:pt x="5824" y="1"/>
                    <a:pt x="5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1"/>
            <p:cNvSpPr/>
            <p:nvPr/>
          </p:nvSpPr>
          <p:spPr>
            <a:xfrm>
              <a:off x="5629174" y="4534196"/>
              <a:ext cx="253536" cy="113788"/>
            </a:xfrm>
            <a:custGeom>
              <a:avLst/>
              <a:gdLst/>
              <a:ahLst/>
              <a:cxnLst/>
              <a:rect l="l" t="t" r="r" b="b"/>
              <a:pathLst>
                <a:path w="1767" h="793" extrusionOk="0">
                  <a:moveTo>
                    <a:pt x="1767" y="0"/>
                  </a:moveTo>
                  <a:lnTo>
                    <a:pt x="0" y="27"/>
                  </a:lnTo>
                  <a:cubicBezTo>
                    <a:pt x="45" y="393"/>
                    <a:pt x="98" y="634"/>
                    <a:pt x="161" y="669"/>
                  </a:cubicBezTo>
                  <a:cubicBezTo>
                    <a:pt x="274" y="744"/>
                    <a:pt x="612" y="792"/>
                    <a:pt x="941" y="792"/>
                  </a:cubicBezTo>
                  <a:cubicBezTo>
                    <a:pt x="1284" y="792"/>
                    <a:pt x="1618" y="739"/>
                    <a:pt x="1677" y="607"/>
                  </a:cubicBezTo>
                  <a:cubicBezTo>
                    <a:pt x="1704" y="518"/>
                    <a:pt x="1740" y="286"/>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1"/>
            <p:cNvSpPr/>
            <p:nvPr/>
          </p:nvSpPr>
          <p:spPr>
            <a:xfrm>
              <a:off x="6906609" y="4470200"/>
              <a:ext cx="221539" cy="157839"/>
            </a:xfrm>
            <a:custGeom>
              <a:avLst/>
              <a:gdLst/>
              <a:ahLst/>
              <a:cxnLst/>
              <a:rect l="l" t="t" r="r" b="b"/>
              <a:pathLst>
                <a:path w="1544" h="1100" extrusionOk="0">
                  <a:moveTo>
                    <a:pt x="1544" y="0"/>
                  </a:moveTo>
                  <a:lnTo>
                    <a:pt x="901" y="81"/>
                  </a:lnTo>
                  <a:lnTo>
                    <a:pt x="0" y="197"/>
                  </a:lnTo>
                  <a:cubicBezTo>
                    <a:pt x="134" y="634"/>
                    <a:pt x="286" y="1017"/>
                    <a:pt x="411" y="1053"/>
                  </a:cubicBezTo>
                  <a:cubicBezTo>
                    <a:pt x="522" y="1083"/>
                    <a:pt x="688" y="1100"/>
                    <a:pt x="853" y="1100"/>
                  </a:cubicBezTo>
                  <a:cubicBezTo>
                    <a:pt x="887" y="1100"/>
                    <a:pt x="921" y="1099"/>
                    <a:pt x="955" y="1098"/>
                  </a:cubicBezTo>
                  <a:cubicBezTo>
                    <a:pt x="1187" y="1080"/>
                    <a:pt x="1392" y="1008"/>
                    <a:pt x="1428" y="857"/>
                  </a:cubicBezTo>
                  <a:cubicBezTo>
                    <a:pt x="1446" y="759"/>
                    <a:pt x="1499" y="464"/>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61"/>
            <p:cNvSpPr/>
            <p:nvPr/>
          </p:nvSpPr>
          <p:spPr>
            <a:xfrm>
              <a:off x="5793032" y="2886783"/>
              <a:ext cx="79490" cy="175489"/>
            </a:xfrm>
            <a:custGeom>
              <a:avLst/>
              <a:gdLst/>
              <a:ahLst/>
              <a:cxnLst/>
              <a:rect l="l" t="t" r="r" b="b"/>
              <a:pathLst>
                <a:path w="554" h="1223" extrusionOk="0">
                  <a:moveTo>
                    <a:pt x="544" y="0"/>
                  </a:moveTo>
                  <a:cubicBezTo>
                    <a:pt x="241" y="36"/>
                    <a:pt x="0" y="294"/>
                    <a:pt x="0" y="607"/>
                  </a:cubicBezTo>
                  <a:cubicBezTo>
                    <a:pt x="0" y="928"/>
                    <a:pt x="241" y="1187"/>
                    <a:pt x="553" y="1222"/>
                  </a:cubicBezTo>
                  <a:cubicBezTo>
                    <a:pt x="553" y="848"/>
                    <a:pt x="553" y="446"/>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1"/>
            <p:cNvSpPr/>
            <p:nvPr/>
          </p:nvSpPr>
          <p:spPr>
            <a:xfrm>
              <a:off x="5572785" y="3101732"/>
              <a:ext cx="134588" cy="141051"/>
            </a:xfrm>
            <a:custGeom>
              <a:avLst/>
              <a:gdLst/>
              <a:ahLst/>
              <a:cxnLst/>
              <a:rect l="l" t="t" r="r" b="b"/>
              <a:pathLst>
                <a:path w="938" h="983" extrusionOk="0">
                  <a:moveTo>
                    <a:pt x="313" y="1"/>
                  </a:moveTo>
                  <a:cubicBezTo>
                    <a:pt x="197" y="1"/>
                    <a:pt x="99" y="19"/>
                    <a:pt x="1" y="63"/>
                  </a:cubicBezTo>
                  <a:cubicBezTo>
                    <a:pt x="19" y="340"/>
                    <a:pt x="27" y="634"/>
                    <a:pt x="36" y="929"/>
                  </a:cubicBezTo>
                  <a:cubicBezTo>
                    <a:pt x="117" y="964"/>
                    <a:pt x="215" y="982"/>
                    <a:pt x="313" y="982"/>
                  </a:cubicBezTo>
                  <a:cubicBezTo>
                    <a:pt x="652" y="982"/>
                    <a:pt x="937" y="759"/>
                    <a:pt x="937" y="491"/>
                  </a:cubicBezTo>
                  <a:cubicBezTo>
                    <a:pt x="937" y="215"/>
                    <a:pt x="652" y="1"/>
                    <a:pt x="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1"/>
            <p:cNvSpPr/>
            <p:nvPr/>
          </p:nvSpPr>
          <p:spPr>
            <a:xfrm>
              <a:off x="6063068" y="3429464"/>
              <a:ext cx="427725" cy="320127"/>
            </a:xfrm>
            <a:custGeom>
              <a:avLst/>
              <a:gdLst/>
              <a:ahLst/>
              <a:cxnLst/>
              <a:rect l="l" t="t" r="r" b="b"/>
              <a:pathLst>
                <a:path w="2981" h="2231" extrusionOk="0">
                  <a:moveTo>
                    <a:pt x="2721" y="1"/>
                  </a:moveTo>
                  <a:cubicBezTo>
                    <a:pt x="1892" y="1"/>
                    <a:pt x="973" y="36"/>
                    <a:pt x="215" y="63"/>
                  </a:cubicBezTo>
                  <a:cubicBezTo>
                    <a:pt x="81" y="277"/>
                    <a:pt x="0" y="536"/>
                    <a:pt x="0" y="812"/>
                  </a:cubicBezTo>
                  <a:cubicBezTo>
                    <a:pt x="0" y="1589"/>
                    <a:pt x="670" y="2231"/>
                    <a:pt x="1490" y="2231"/>
                  </a:cubicBezTo>
                  <a:cubicBezTo>
                    <a:pt x="2320" y="2231"/>
                    <a:pt x="2980" y="1589"/>
                    <a:pt x="2980" y="812"/>
                  </a:cubicBezTo>
                  <a:cubicBezTo>
                    <a:pt x="2980" y="509"/>
                    <a:pt x="2882" y="233"/>
                    <a:pt x="2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1"/>
            <p:cNvSpPr/>
            <p:nvPr/>
          </p:nvSpPr>
          <p:spPr>
            <a:xfrm>
              <a:off x="5595885" y="4041307"/>
              <a:ext cx="181937" cy="238337"/>
            </a:xfrm>
            <a:custGeom>
              <a:avLst/>
              <a:gdLst/>
              <a:ahLst/>
              <a:cxnLst/>
              <a:rect l="l" t="t" r="r" b="b"/>
              <a:pathLst>
                <a:path w="1268" h="1661" extrusionOk="0">
                  <a:moveTo>
                    <a:pt x="402" y="1"/>
                  </a:moveTo>
                  <a:cubicBezTo>
                    <a:pt x="259" y="1"/>
                    <a:pt x="116" y="37"/>
                    <a:pt x="0" y="99"/>
                  </a:cubicBezTo>
                  <a:cubicBezTo>
                    <a:pt x="18" y="607"/>
                    <a:pt x="45" y="1116"/>
                    <a:pt x="72" y="1589"/>
                  </a:cubicBezTo>
                  <a:cubicBezTo>
                    <a:pt x="170" y="1633"/>
                    <a:pt x="286" y="1660"/>
                    <a:pt x="402" y="1660"/>
                  </a:cubicBezTo>
                  <a:cubicBezTo>
                    <a:pt x="883" y="1660"/>
                    <a:pt x="1267" y="1285"/>
                    <a:pt x="1267" y="830"/>
                  </a:cubicBezTo>
                  <a:cubicBezTo>
                    <a:pt x="1267" y="367"/>
                    <a:pt x="883" y="1"/>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1"/>
            <p:cNvSpPr/>
            <p:nvPr/>
          </p:nvSpPr>
          <p:spPr>
            <a:xfrm>
              <a:off x="6191056" y="4232149"/>
              <a:ext cx="201164" cy="131150"/>
            </a:xfrm>
            <a:custGeom>
              <a:avLst/>
              <a:gdLst/>
              <a:ahLst/>
              <a:cxnLst/>
              <a:rect l="l" t="t" r="r" b="b"/>
              <a:pathLst>
                <a:path w="1402" h="914" extrusionOk="0">
                  <a:moveTo>
                    <a:pt x="696" y="0"/>
                  </a:moveTo>
                  <a:cubicBezTo>
                    <a:pt x="313" y="0"/>
                    <a:pt x="1" y="339"/>
                    <a:pt x="1" y="767"/>
                  </a:cubicBezTo>
                  <a:cubicBezTo>
                    <a:pt x="1" y="812"/>
                    <a:pt x="1" y="848"/>
                    <a:pt x="9" y="892"/>
                  </a:cubicBezTo>
                  <a:cubicBezTo>
                    <a:pt x="323" y="905"/>
                    <a:pt x="656" y="914"/>
                    <a:pt x="1000" y="914"/>
                  </a:cubicBezTo>
                  <a:cubicBezTo>
                    <a:pt x="1126" y="914"/>
                    <a:pt x="1254" y="912"/>
                    <a:pt x="1383" y="910"/>
                  </a:cubicBezTo>
                  <a:cubicBezTo>
                    <a:pt x="1392" y="865"/>
                    <a:pt x="1401" y="821"/>
                    <a:pt x="1401" y="767"/>
                  </a:cubicBezTo>
                  <a:cubicBezTo>
                    <a:pt x="1401" y="339"/>
                    <a:pt x="1089" y="0"/>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1"/>
            <p:cNvSpPr/>
            <p:nvPr/>
          </p:nvSpPr>
          <p:spPr>
            <a:xfrm>
              <a:off x="6614763" y="3635516"/>
              <a:ext cx="133296" cy="155113"/>
            </a:xfrm>
            <a:custGeom>
              <a:avLst/>
              <a:gdLst/>
              <a:ahLst/>
              <a:cxnLst/>
              <a:rect l="l" t="t" r="r" b="b"/>
              <a:pathLst>
                <a:path w="929" h="1081" extrusionOk="0">
                  <a:moveTo>
                    <a:pt x="464" y="1"/>
                  </a:moveTo>
                  <a:cubicBezTo>
                    <a:pt x="215" y="1"/>
                    <a:pt x="0" y="242"/>
                    <a:pt x="0" y="545"/>
                  </a:cubicBezTo>
                  <a:cubicBezTo>
                    <a:pt x="0" y="839"/>
                    <a:pt x="215" y="1080"/>
                    <a:pt x="464" y="1080"/>
                  </a:cubicBezTo>
                  <a:cubicBezTo>
                    <a:pt x="723" y="1080"/>
                    <a:pt x="928" y="839"/>
                    <a:pt x="928" y="545"/>
                  </a:cubicBezTo>
                  <a:cubicBezTo>
                    <a:pt x="928" y="242"/>
                    <a:pt x="723" y="1"/>
                    <a:pt x="464" y="1"/>
                  </a:cubicBezTo>
                  <a:close/>
                </a:path>
              </a:pathLst>
            </a:custGeom>
            <a:solidFill>
              <a:srgbClr val="FDE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1"/>
            <p:cNvSpPr/>
            <p:nvPr/>
          </p:nvSpPr>
          <p:spPr>
            <a:xfrm>
              <a:off x="6938606" y="3709844"/>
              <a:ext cx="154962" cy="203613"/>
            </a:xfrm>
            <a:custGeom>
              <a:avLst/>
              <a:gdLst/>
              <a:ahLst/>
              <a:cxnLst/>
              <a:rect l="l" t="t" r="r" b="b"/>
              <a:pathLst>
                <a:path w="1080" h="1419" extrusionOk="0">
                  <a:moveTo>
                    <a:pt x="696" y="0"/>
                  </a:moveTo>
                  <a:cubicBezTo>
                    <a:pt x="313" y="0"/>
                    <a:pt x="0" y="321"/>
                    <a:pt x="0" y="705"/>
                  </a:cubicBezTo>
                  <a:cubicBezTo>
                    <a:pt x="0" y="1098"/>
                    <a:pt x="313" y="1419"/>
                    <a:pt x="696" y="1419"/>
                  </a:cubicBezTo>
                  <a:cubicBezTo>
                    <a:pt x="839" y="1419"/>
                    <a:pt x="973" y="1374"/>
                    <a:pt x="1080" y="1303"/>
                  </a:cubicBezTo>
                  <a:cubicBezTo>
                    <a:pt x="1071" y="1249"/>
                    <a:pt x="1062" y="1205"/>
                    <a:pt x="1053" y="1151"/>
                  </a:cubicBezTo>
                  <a:cubicBezTo>
                    <a:pt x="955" y="705"/>
                    <a:pt x="857" y="321"/>
                    <a:pt x="759" y="0"/>
                  </a:cubicBezTo>
                  <a:close/>
                </a:path>
              </a:pathLst>
            </a:custGeom>
            <a:solidFill>
              <a:srgbClr val="FDE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61"/>
            <p:cNvSpPr/>
            <p:nvPr/>
          </p:nvSpPr>
          <p:spPr>
            <a:xfrm>
              <a:off x="4886646" y="2117675"/>
              <a:ext cx="149940" cy="170323"/>
            </a:xfrm>
            <a:custGeom>
              <a:avLst/>
              <a:gdLst/>
              <a:ahLst/>
              <a:cxnLst/>
              <a:rect l="l" t="t" r="r" b="b"/>
              <a:pathLst>
                <a:path w="1045" h="1187" extrusionOk="0">
                  <a:moveTo>
                    <a:pt x="526" y="1"/>
                  </a:moveTo>
                  <a:cubicBezTo>
                    <a:pt x="462" y="1"/>
                    <a:pt x="403" y="23"/>
                    <a:pt x="349" y="70"/>
                  </a:cubicBezTo>
                  <a:cubicBezTo>
                    <a:pt x="81" y="266"/>
                    <a:pt x="10" y="891"/>
                    <a:pt x="10" y="962"/>
                  </a:cubicBezTo>
                  <a:cubicBezTo>
                    <a:pt x="1" y="1016"/>
                    <a:pt x="37" y="1060"/>
                    <a:pt x="90" y="1069"/>
                  </a:cubicBezTo>
                  <a:lnTo>
                    <a:pt x="99" y="1069"/>
                  </a:lnTo>
                  <a:cubicBezTo>
                    <a:pt x="104" y="1070"/>
                    <a:pt x="108" y="1070"/>
                    <a:pt x="113" y="1070"/>
                  </a:cubicBezTo>
                  <a:cubicBezTo>
                    <a:pt x="160" y="1070"/>
                    <a:pt x="197" y="1029"/>
                    <a:pt x="197" y="980"/>
                  </a:cubicBezTo>
                  <a:cubicBezTo>
                    <a:pt x="224" y="748"/>
                    <a:pt x="322" y="338"/>
                    <a:pt x="465" y="222"/>
                  </a:cubicBezTo>
                  <a:cubicBezTo>
                    <a:pt x="492" y="195"/>
                    <a:pt x="527" y="195"/>
                    <a:pt x="554" y="195"/>
                  </a:cubicBezTo>
                  <a:cubicBezTo>
                    <a:pt x="741" y="231"/>
                    <a:pt x="750" y="739"/>
                    <a:pt x="688" y="1078"/>
                  </a:cubicBezTo>
                  <a:cubicBezTo>
                    <a:pt x="679" y="1132"/>
                    <a:pt x="724" y="1176"/>
                    <a:pt x="768" y="1185"/>
                  </a:cubicBezTo>
                  <a:lnTo>
                    <a:pt x="777" y="1185"/>
                  </a:lnTo>
                  <a:cubicBezTo>
                    <a:pt x="783" y="1186"/>
                    <a:pt x="788" y="1186"/>
                    <a:pt x="793" y="1186"/>
                  </a:cubicBezTo>
                  <a:cubicBezTo>
                    <a:pt x="839" y="1186"/>
                    <a:pt x="876" y="1153"/>
                    <a:pt x="884" y="1105"/>
                  </a:cubicBezTo>
                  <a:cubicBezTo>
                    <a:pt x="902" y="998"/>
                    <a:pt x="1045" y="79"/>
                    <a:pt x="590" y="8"/>
                  </a:cubicBezTo>
                  <a:cubicBezTo>
                    <a:pt x="568" y="3"/>
                    <a:pt x="54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1"/>
            <p:cNvSpPr/>
            <p:nvPr/>
          </p:nvSpPr>
          <p:spPr>
            <a:xfrm>
              <a:off x="5346224" y="2157135"/>
              <a:ext cx="134588" cy="162862"/>
            </a:xfrm>
            <a:custGeom>
              <a:avLst/>
              <a:gdLst/>
              <a:ahLst/>
              <a:cxnLst/>
              <a:rect l="l" t="t" r="r" b="b"/>
              <a:pathLst>
                <a:path w="938" h="1135" extrusionOk="0">
                  <a:moveTo>
                    <a:pt x="491" y="0"/>
                  </a:moveTo>
                  <a:cubicBezTo>
                    <a:pt x="27" y="0"/>
                    <a:pt x="1" y="928"/>
                    <a:pt x="1" y="1035"/>
                  </a:cubicBezTo>
                  <a:cubicBezTo>
                    <a:pt x="1" y="1088"/>
                    <a:pt x="45" y="1133"/>
                    <a:pt x="90" y="1133"/>
                  </a:cubicBezTo>
                  <a:lnTo>
                    <a:pt x="99" y="1133"/>
                  </a:lnTo>
                  <a:cubicBezTo>
                    <a:pt x="152" y="1133"/>
                    <a:pt x="197" y="1088"/>
                    <a:pt x="197" y="1035"/>
                  </a:cubicBezTo>
                  <a:cubicBezTo>
                    <a:pt x="206" y="696"/>
                    <a:pt x="295" y="196"/>
                    <a:pt x="482" y="196"/>
                  </a:cubicBezTo>
                  <a:cubicBezTo>
                    <a:pt x="518" y="196"/>
                    <a:pt x="545" y="214"/>
                    <a:pt x="572" y="241"/>
                  </a:cubicBezTo>
                  <a:cubicBezTo>
                    <a:pt x="696" y="375"/>
                    <a:pt x="714" y="794"/>
                    <a:pt x="696" y="1035"/>
                  </a:cubicBezTo>
                  <a:cubicBezTo>
                    <a:pt x="696" y="1088"/>
                    <a:pt x="732" y="1133"/>
                    <a:pt x="786" y="1133"/>
                  </a:cubicBezTo>
                  <a:cubicBezTo>
                    <a:pt x="790" y="1134"/>
                    <a:pt x="795" y="1134"/>
                    <a:pt x="800" y="1134"/>
                  </a:cubicBezTo>
                  <a:cubicBezTo>
                    <a:pt x="848" y="1134"/>
                    <a:pt x="893" y="1093"/>
                    <a:pt x="893" y="1044"/>
                  </a:cubicBezTo>
                  <a:cubicBezTo>
                    <a:pt x="902" y="973"/>
                    <a:pt x="937" y="348"/>
                    <a:pt x="714" y="107"/>
                  </a:cubicBezTo>
                  <a:cubicBezTo>
                    <a:pt x="652" y="36"/>
                    <a:pt x="572"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1"/>
            <p:cNvSpPr/>
            <p:nvPr/>
          </p:nvSpPr>
          <p:spPr>
            <a:xfrm>
              <a:off x="5881849" y="3429464"/>
              <a:ext cx="1260361" cy="1198288"/>
            </a:xfrm>
            <a:custGeom>
              <a:avLst/>
              <a:gdLst/>
              <a:ahLst/>
              <a:cxnLst/>
              <a:rect l="l" t="t" r="r" b="b"/>
              <a:pathLst>
                <a:path w="8784" h="8351" extrusionOk="0">
                  <a:moveTo>
                    <a:pt x="3984" y="1"/>
                  </a:moveTo>
                  <a:cubicBezTo>
                    <a:pt x="3155" y="1"/>
                    <a:pt x="2236" y="36"/>
                    <a:pt x="1478" y="63"/>
                  </a:cubicBezTo>
                  <a:cubicBezTo>
                    <a:pt x="782" y="99"/>
                    <a:pt x="229" y="125"/>
                    <a:pt x="32" y="143"/>
                  </a:cubicBezTo>
                  <a:cubicBezTo>
                    <a:pt x="1" y="537"/>
                    <a:pt x="81" y="639"/>
                    <a:pt x="1205" y="639"/>
                  </a:cubicBezTo>
                  <a:cubicBezTo>
                    <a:pt x="1354" y="639"/>
                    <a:pt x="1522" y="637"/>
                    <a:pt x="1709" y="634"/>
                  </a:cubicBezTo>
                  <a:cubicBezTo>
                    <a:pt x="1942" y="631"/>
                    <a:pt x="2188" y="627"/>
                    <a:pt x="2441" y="627"/>
                  </a:cubicBezTo>
                  <a:cubicBezTo>
                    <a:pt x="4184" y="627"/>
                    <a:pt x="6282" y="782"/>
                    <a:pt x="7053" y="2106"/>
                  </a:cubicBezTo>
                  <a:cubicBezTo>
                    <a:pt x="7669" y="3176"/>
                    <a:pt x="7936" y="5808"/>
                    <a:pt x="8043" y="7334"/>
                  </a:cubicBezTo>
                  <a:cubicBezTo>
                    <a:pt x="8070" y="7798"/>
                    <a:pt x="8088" y="8163"/>
                    <a:pt x="8097" y="8351"/>
                  </a:cubicBezTo>
                  <a:cubicBezTo>
                    <a:pt x="8329" y="8333"/>
                    <a:pt x="8534" y="8261"/>
                    <a:pt x="8570" y="8110"/>
                  </a:cubicBezTo>
                  <a:cubicBezTo>
                    <a:pt x="8588" y="8012"/>
                    <a:pt x="8641" y="7717"/>
                    <a:pt x="8686" y="7253"/>
                  </a:cubicBezTo>
                  <a:cubicBezTo>
                    <a:pt x="8757" y="6397"/>
                    <a:pt x="8784" y="4970"/>
                    <a:pt x="8445" y="3257"/>
                  </a:cubicBezTo>
                  <a:cubicBezTo>
                    <a:pt x="8436" y="3203"/>
                    <a:pt x="8427" y="3159"/>
                    <a:pt x="8418" y="3105"/>
                  </a:cubicBezTo>
                  <a:cubicBezTo>
                    <a:pt x="8320" y="2659"/>
                    <a:pt x="8222" y="2275"/>
                    <a:pt x="8124" y="1954"/>
                  </a:cubicBezTo>
                  <a:cubicBezTo>
                    <a:pt x="7606" y="366"/>
                    <a:pt x="6946" y="259"/>
                    <a:pt x="5751" y="81"/>
                  </a:cubicBezTo>
                  <a:cubicBezTo>
                    <a:pt x="5349" y="18"/>
                    <a:pt x="4698" y="1"/>
                    <a:pt x="398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1"/>
            <p:cNvSpPr/>
            <p:nvPr/>
          </p:nvSpPr>
          <p:spPr>
            <a:xfrm>
              <a:off x="4781541" y="2497458"/>
              <a:ext cx="772250" cy="447300"/>
            </a:xfrm>
            <a:custGeom>
              <a:avLst/>
              <a:gdLst/>
              <a:ahLst/>
              <a:cxnLst/>
              <a:rect l="l" t="t" r="r" b="b"/>
              <a:pathLst>
                <a:path w="30890" h="17892" extrusionOk="0">
                  <a:moveTo>
                    <a:pt x="13795" y="17877"/>
                  </a:moveTo>
                  <a:cubicBezTo>
                    <a:pt x="16828" y="18016"/>
                    <a:pt x="20407" y="17170"/>
                    <a:pt x="23247" y="15755"/>
                  </a:cubicBezTo>
                  <a:cubicBezTo>
                    <a:pt x="26087" y="14340"/>
                    <a:pt x="30373" y="11575"/>
                    <a:pt x="30834" y="9389"/>
                  </a:cubicBezTo>
                  <a:cubicBezTo>
                    <a:pt x="31295" y="7203"/>
                    <a:pt x="28820" y="4203"/>
                    <a:pt x="26012" y="2638"/>
                  </a:cubicBezTo>
                  <a:cubicBezTo>
                    <a:pt x="23204" y="1073"/>
                    <a:pt x="17867" y="-31"/>
                    <a:pt x="13988" y="1"/>
                  </a:cubicBezTo>
                  <a:cubicBezTo>
                    <a:pt x="10109" y="33"/>
                    <a:pt x="5051" y="1331"/>
                    <a:pt x="2736" y="2831"/>
                  </a:cubicBezTo>
                  <a:cubicBezTo>
                    <a:pt x="421" y="4331"/>
                    <a:pt x="-287" y="6988"/>
                    <a:pt x="99" y="9003"/>
                  </a:cubicBezTo>
                  <a:cubicBezTo>
                    <a:pt x="485" y="11018"/>
                    <a:pt x="2767" y="13440"/>
                    <a:pt x="5050" y="14919"/>
                  </a:cubicBezTo>
                  <a:cubicBezTo>
                    <a:pt x="7333" y="16398"/>
                    <a:pt x="10762" y="17738"/>
                    <a:pt x="13795" y="17877"/>
                  </a:cubicBezTo>
                  <a:close/>
                </a:path>
              </a:pathLst>
            </a:custGeom>
            <a:solidFill>
              <a:schemeClr val="accent6"/>
            </a:solidFill>
            <a:ln>
              <a:noFill/>
            </a:ln>
          </p:spPr>
        </p:sp>
        <p:sp>
          <p:nvSpPr>
            <p:cNvPr id="3719" name="Google Shape;3719;p61"/>
            <p:cNvSpPr/>
            <p:nvPr/>
          </p:nvSpPr>
          <p:spPr>
            <a:xfrm>
              <a:off x="4782787" y="2502423"/>
              <a:ext cx="297425" cy="408050"/>
            </a:xfrm>
            <a:custGeom>
              <a:avLst/>
              <a:gdLst/>
              <a:ahLst/>
              <a:cxnLst/>
              <a:rect l="l" t="t" r="r" b="b"/>
              <a:pathLst>
                <a:path w="11897" h="16322" extrusionOk="0">
                  <a:moveTo>
                    <a:pt x="11884" y="212"/>
                  </a:moveTo>
                  <a:cubicBezTo>
                    <a:pt x="11665" y="735"/>
                    <a:pt x="8162" y="2546"/>
                    <a:pt x="6928" y="3704"/>
                  </a:cubicBezTo>
                  <a:cubicBezTo>
                    <a:pt x="5694" y="4862"/>
                    <a:pt x="4870" y="5852"/>
                    <a:pt x="4479" y="7161"/>
                  </a:cubicBezTo>
                  <a:cubicBezTo>
                    <a:pt x="4088" y="8470"/>
                    <a:pt x="3959" y="10039"/>
                    <a:pt x="4581" y="11560"/>
                  </a:cubicBezTo>
                  <a:cubicBezTo>
                    <a:pt x="5203" y="13081"/>
                    <a:pt x="8408" y="15978"/>
                    <a:pt x="8210" y="16289"/>
                  </a:cubicBezTo>
                  <a:cubicBezTo>
                    <a:pt x="8012" y="16600"/>
                    <a:pt x="4736" y="14612"/>
                    <a:pt x="3392" y="13427"/>
                  </a:cubicBezTo>
                  <a:cubicBezTo>
                    <a:pt x="2048" y="12242"/>
                    <a:pt x="569" y="10680"/>
                    <a:pt x="148" y="9181"/>
                  </a:cubicBezTo>
                  <a:cubicBezTo>
                    <a:pt x="-273" y="7682"/>
                    <a:pt x="282" y="5620"/>
                    <a:pt x="867" y="4435"/>
                  </a:cubicBezTo>
                  <a:cubicBezTo>
                    <a:pt x="1452" y="3250"/>
                    <a:pt x="2429" y="2717"/>
                    <a:pt x="3658" y="2073"/>
                  </a:cubicBezTo>
                  <a:cubicBezTo>
                    <a:pt x="4887" y="1429"/>
                    <a:pt x="6869" y="879"/>
                    <a:pt x="8240" y="569"/>
                  </a:cubicBezTo>
                  <a:cubicBezTo>
                    <a:pt x="9611" y="259"/>
                    <a:pt x="12103" y="-310"/>
                    <a:pt x="11884" y="212"/>
                  </a:cubicBezTo>
                  <a:close/>
                </a:path>
              </a:pathLst>
            </a:custGeom>
            <a:solidFill>
              <a:srgbClr val="4D1311">
                <a:alpha val="20090"/>
              </a:srgbClr>
            </a:solidFill>
            <a:ln>
              <a:noFill/>
            </a:ln>
          </p:spPr>
        </p:sp>
      </p:grpSp>
      <p:grpSp>
        <p:nvGrpSpPr>
          <p:cNvPr id="3721" name="Google Shape;3721;p61"/>
          <p:cNvGrpSpPr/>
          <p:nvPr/>
        </p:nvGrpSpPr>
        <p:grpSpPr>
          <a:xfrm>
            <a:off x="6487965" y="2515576"/>
            <a:ext cx="1863390" cy="2283812"/>
            <a:chOff x="6487965" y="2515576"/>
            <a:chExt cx="1863390" cy="2283812"/>
          </a:xfrm>
        </p:grpSpPr>
        <p:sp>
          <p:nvSpPr>
            <p:cNvPr id="3722" name="Google Shape;3722;p61"/>
            <p:cNvSpPr/>
            <p:nvPr/>
          </p:nvSpPr>
          <p:spPr>
            <a:xfrm>
              <a:off x="6591275" y="4663927"/>
              <a:ext cx="1656785" cy="135461"/>
            </a:xfrm>
            <a:custGeom>
              <a:avLst/>
              <a:gdLst/>
              <a:ahLst/>
              <a:cxnLst/>
              <a:rect l="l" t="t" r="r" b="b"/>
              <a:pathLst>
                <a:path w="14738" h="1205" extrusionOk="0">
                  <a:moveTo>
                    <a:pt x="7369" y="0"/>
                  </a:moveTo>
                  <a:cubicBezTo>
                    <a:pt x="3301" y="0"/>
                    <a:pt x="0" y="268"/>
                    <a:pt x="0" y="598"/>
                  </a:cubicBezTo>
                  <a:cubicBezTo>
                    <a:pt x="0" y="937"/>
                    <a:pt x="3301" y="1204"/>
                    <a:pt x="7369" y="1204"/>
                  </a:cubicBezTo>
                  <a:cubicBezTo>
                    <a:pt x="11437" y="1204"/>
                    <a:pt x="14738" y="937"/>
                    <a:pt x="14738" y="598"/>
                  </a:cubicBezTo>
                  <a:cubicBezTo>
                    <a:pt x="14738" y="268"/>
                    <a:pt x="11437" y="0"/>
                    <a:pt x="7369"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1"/>
            <p:cNvSpPr/>
            <p:nvPr/>
          </p:nvSpPr>
          <p:spPr>
            <a:xfrm>
              <a:off x="7725428" y="2665762"/>
              <a:ext cx="364227" cy="290595"/>
            </a:xfrm>
            <a:custGeom>
              <a:avLst/>
              <a:gdLst/>
              <a:ahLst/>
              <a:cxnLst/>
              <a:rect l="l" t="t" r="r" b="b"/>
              <a:pathLst>
                <a:path w="3240" h="2585" extrusionOk="0">
                  <a:moveTo>
                    <a:pt x="2287" y="0"/>
                  </a:moveTo>
                  <a:cubicBezTo>
                    <a:pt x="1974" y="0"/>
                    <a:pt x="1603" y="125"/>
                    <a:pt x="1250" y="290"/>
                  </a:cubicBezTo>
                  <a:cubicBezTo>
                    <a:pt x="590" y="602"/>
                    <a:pt x="1" y="1048"/>
                    <a:pt x="1" y="1048"/>
                  </a:cubicBezTo>
                  <a:cubicBezTo>
                    <a:pt x="1" y="1048"/>
                    <a:pt x="795" y="2520"/>
                    <a:pt x="1401" y="2583"/>
                  </a:cubicBezTo>
                  <a:cubicBezTo>
                    <a:pt x="1416" y="2584"/>
                    <a:pt x="1431" y="2585"/>
                    <a:pt x="1446" y="2585"/>
                  </a:cubicBezTo>
                  <a:cubicBezTo>
                    <a:pt x="1727" y="2585"/>
                    <a:pt x="2170" y="2358"/>
                    <a:pt x="2517" y="2003"/>
                  </a:cubicBezTo>
                  <a:cubicBezTo>
                    <a:pt x="2945" y="1574"/>
                    <a:pt x="3239" y="959"/>
                    <a:pt x="2936" y="361"/>
                  </a:cubicBezTo>
                  <a:cubicBezTo>
                    <a:pt x="2801" y="100"/>
                    <a:pt x="2567" y="0"/>
                    <a:pt x="2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1"/>
            <p:cNvSpPr/>
            <p:nvPr/>
          </p:nvSpPr>
          <p:spPr>
            <a:xfrm>
              <a:off x="7736444" y="2733210"/>
              <a:ext cx="292956" cy="183800"/>
            </a:xfrm>
            <a:custGeom>
              <a:avLst/>
              <a:gdLst/>
              <a:ahLst/>
              <a:cxnLst/>
              <a:rect l="l" t="t" r="r" b="b"/>
              <a:pathLst>
                <a:path w="2606" h="1635" extrusionOk="0">
                  <a:moveTo>
                    <a:pt x="1847" y="0"/>
                  </a:moveTo>
                  <a:cubicBezTo>
                    <a:pt x="1185" y="0"/>
                    <a:pt x="1" y="832"/>
                    <a:pt x="1" y="832"/>
                  </a:cubicBezTo>
                  <a:lnTo>
                    <a:pt x="429" y="1635"/>
                  </a:lnTo>
                  <a:cubicBezTo>
                    <a:pt x="429" y="1635"/>
                    <a:pt x="2606" y="796"/>
                    <a:pt x="2213" y="172"/>
                  </a:cubicBezTo>
                  <a:cubicBezTo>
                    <a:pt x="2138" y="49"/>
                    <a:pt x="2008" y="0"/>
                    <a:pt x="1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1"/>
            <p:cNvSpPr/>
            <p:nvPr/>
          </p:nvSpPr>
          <p:spPr>
            <a:xfrm>
              <a:off x="7725428" y="2698249"/>
              <a:ext cx="282951" cy="258107"/>
            </a:xfrm>
            <a:custGeom>
              <a:avLst/>
              <a:gdLst/>
              <a:ahLst/>
              <a:cxnLst/>
              <a:rect l="l" t="t" r="r" b="b"/>
              <a:pathLst>
                <a:path w="2517" h="2296" extrusionOk="0">
                  <a:moveTo>
                    <a:pt x="1250" y="1"/>
                  </a:moveTo>
                  <a:cubicBezTo>
                    <a:pt x="590" y="313"/>
                    <a:pt x="1" y="759"/>
                    <a:pt x="1" y="759"/>
                  </a:cubicBezTo>
                  <a:cubicBezTo>
                    <a:pt x="1" y="759"/>
                    <a:pt x="795" y="2231"/>
                    <a:pt x="1401" y="2294"/>
                  </a:cubicBezTo>
                  <a:cubicBezTo>
                    <a:pt x="1416" y="2295"/>
                    <a:pt x="1431" y="2296"/>
                    <a:pt x="1446" y="2296"/>
                  </a:cubicBezTo>
                  <a:cubicBezTo>
                    <a:pt x="1727" y="2296"/>
                    <a:pt x="2170" y="2069"/>
                    <a:pt x="2517" y="1714"/>
                  </a:cubicBezTo>
                  <a:cubicBezTo>
                    <a:pt x="2240" y="1161"/>
                    <a:pt x="1642" y="447"/>
                    <a:pt x="125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1"/>
            <p:cNvSpPr/>
            <p:nvPr/>
          </p:nvSpPr>
          <p:spPr>
            <a:xfrm>
              <a:off x="6802839" y="2665762"/>
              <a:ext cx="364115" cy="290595"/>
            </a:xfrm>
            <a:custGeom>
              <a:avLst/>
              <a:gdLst/>
              <a:ahLst/>
              <a:cxnLst/>
              <a:rect l="l" t="t" r="r" b="b"/>
              <a:pathLst>
                <a:path w="3239" h="2585" extrusionOk="0">
                  <a:moveTo>
                    <a:pt x="953" y="0"/>
                  </a:moveTo>
                  <a:cubicBezTo>
                    <a:pt x="673" y="0"/>
                    <a:pt x="439" y="100"/>
                    <a:pt x="304" y="361"/>
                  </a:cubicBezTo>
                  <a:cubicBezTo>
                    <a:pt x="0" y="959"/>
                    <a:pt x="295" y="1574"/>
                    <a:pt x="723" y="2003"/>
                  </a:cubicBezTo>
                  <a:cubicBezTo>
                    <a:pt x="1070" y="2358"/>
                    <a:pt x="1512" y="2585"/>
                    <a:pt x="1793" y="2585"/>
                  </a:cubicBezTo>
                  <a:cubicBezTo>
                    <a:pt x="1809" y="2585"/>
                    <a:pt x="1824" y="2584"/>
                    <a:pt x="1838" y="2583"/>
                  </a:cubicBezTo>
                  <a:cubicBezTo>
                    <a:pt x="2445" y="2520"/>
                    <a:pt x="3239" y="1048"/>
                    <a:pt x="3239" y="1048"/>
                  </a:cubicBezTo>
                  <a:cubicBezTo>
                    <a:pt x="3239" y="1048"/>
                    <a:pt x="2650" y="602"/>
                    <a:pt x="1990" y="290"/>
                  </a:cubicBezTo>
                  <a:cubicBezTo>
                    <a:pt x="1637" y="125"/>
                    <a:pt x="1266" y="0"/>
                    <a:pt x="9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1"/>
            <p:cNvSpPr/>
            <p:nvPr/>
          </p:nvSpPr>
          <p:spPr>
            <a:xfrm>
              <a:off x="6862981" y="2733210"/>
              <a:ext cx="292956" cy="183800"/>
            </a:xfrm>
            <a:custGeom>
              <a:avLst/>
              <a:gdLst/>
              <a:ahLst/>
              <a:cxnLst/>
              <a:rect l="l" t="t" r="r" b="b"/>
              <a:pathLst>
                <a:path w="2606" h="1635" extrusionOk="0">
                  <a:moveTo>
                    <a:pt x="760" y="0"/>
                  </a:moveTo>
                  <a:cubicBezTo>
                    <a:pt x="599" y="0"/>
                    <a:pt x="468" y="49"/>
                    <a:pt x="393" y="172"/>
                  </a:cubicBezTo>
                  <a:cubicBezTo>
                    <a:pt x="1" y="796"/>
                    <a:pt x="2177" y="1635"/>
                    <a:pt x="2177" y="1635"/>
                  </a:cubicBezTo>
                  <a:lnTo>
                    <a:pt x="2606" y="832"/>
                  </a:lnTo>
                  <a:cubicBezTo>
                    <a:pt x="2606" y="832"/>
                    <a:pt x="1422"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1"/>
            <p:cNvSpPr/>
            <p:nvPr/>
          </p:nvSpPr>
          <p:spPr>
            <a:xfrm>
              <a:off x="6884115" y="2698249"/>
              <a:ext cx="282838" cy="258107"/>
            </a:xfrm>
            <a:custGeom>
              <a:avLst/>
              <a:gdLst/>
              <a:ahLst/>
              <a:cxnLst/>
              <a:rect l="l" t="t" r="r" b="b"/>
              <a:pathLst>
                <a:path w="2516" h="2296" extrusionOk="0">
                  <a:moveTo>
                    <a:pt x="1267" y="1"/>
                  </a:moveTo>
                  <a:cubicBezTo>
                    <a:pt x="874" y="447"/>
                    <a:pt x="277" y="1161"/>
                    <a:pt x="0" y="1714"/>
                  </a:cubicBezTo>
                  <a:cubicBezTo>
                    <a:pt x="347" y="2069"/>
                    <a:pt x="789" y="2296"/>
                    <a:pt x="1070" y="2296"/>
                  </a:cubicBezTo>
                  <a:cubicBezTo>
                    <a:pt x="1086" y="2296"/>
                    <a:pt x="1101" y="2295"/>
                    <a:pt x="1115" y="2294"/>
                  </a:cubicBezTo>
                  <a:cubicBezTo>
                    <a:pt x="1722" y="2231"/>
                    <a:pt x="2516" y="759"/>
                    <a:pt x="2516" y="759"/>
                  </a:cubicBezTo>
                  <a:cubicBezTo>
                    <a:pt x="2516" y="759"/>
                    <a:pt x="1927" y="313"/>
                    <a:pt x="1267"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1"/>
            <p:cNvSpPr/>
            <p:nvPr/>
          </p:nvSpPr>
          <p:spPr>
            <a:xfrm>
              <a:off x="8173738" y="3892765"/>
              <a:ext cx="177617" cy="247877"/>
            </a:xfrm>
            <a:custGeom>
              <a:avLst/>
              <a:gdLst/>
              <a:ahLst/>
              <a:cxnLst/>
              <a:rect l="l" t="t" r="r" b="b"/>
              <a:pathLst>
                <a:path w="1580" h="2205" extrusionOk="0">
                  <a:moveTo>
                    <a:pt x="926" y="0"/>
                  </a:moveTo>
                  <a:cubicBezTo>
                    <a:pt x="742" y="0"/>
                    <a:pt x="569" y="121"/>
                    <a:pt x="429" y="267"/>
                  </a:cubicBezTo>
                  <a:cubicBezTo>
                    <a:pt x="224" y="473"/>
                    <a:pt x="90" y="731"/>
                    <a:pt x="90" y="731"/>
                  </a:cubicBezTo>
                  <a:lnTo>
                    <a:pt x="1" y="1837"/>
                  </a:lnTo>
                  <a:cubicBezTo>
                    <a:pt x="1" y="1837"/>
                    <a:pt x="149" y="2204"/>
                    <a:pt x="702" y="2204"/>
                  </a:cubicBezTo>
                  <a:cubicBezTo>
                    <a:pt x="771" y="2204"/>
                    <a:pt x="846" y="2198"/>
                    <a:pt x="928" y="2185"/>
                  </a:cubicBezTo>
                  <a:cubicBezTo>
                    <a:pt x="1294" y="2132"/>
                    <a:pt x="1499" y="1704"/>
                    <a:pt x="1535" y="1249"/>
                  </a:cubicBezTo>
                  <a:cubicBezTo>
                    <a:pt x="1580" y="785"/>
                    <a:pt x="1455" y="285"/>
                    <a:pt x="1187" y="89"/>
                  </a:cubicBezTo>
                  <a:cubicBezTo>
                    <a:pt x="1099" y="27"/>
                    <a:pt x="1011" y="0"/>
                    <a:pt x="926" y="0"/>
                  </a:cubicBezTo>
                  <a:close/>
                </a:path>
              </a:pathLst>
            </a:custGeom>
            <a:solidFill>
              <a:srgbClr val="AD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61"/>
            <p:cNvSpPr/>
            <p:nvPr/>
          </p:nvSpPr>
          <p:spPr>
            <a:xfrm>
              <a:off x="8173738" y="3922779"/>
              <a:ext cx="172558" cy="217862"/>
            </a:xfrm>
            <a:custGeom>
              <a:avLst/>
              <a:gdLst/>
              <a:ahLst/>
              <a:cxnLst/>
              <a:rect l="l" t="t" r="r" b="b"/>
              <a:pathLst>
                <a:path w="1535" h="1938" extrusionOk="0">
                  <a:moveTo>
                    <a:pt x="429" y="0"/>
                  </a:moveTo>
                  <a:cubicBezTo>
                    <a:pt x="224" y="206"/>
                    <a:pt x="90" y="464"/>
                    <a:pt x="90" y="464"/>
                  </a:cubicBezTo>
                  <a:lnTo>
                    <a:pt x="1" y="1570"/>
                  </a:lnTo>
                  <a:cubicBezTo>
                    <a:pt x="1" y="1570"/>
                    <a:pt x="149" y="1937"/>
                    <a:pt x="702" y="1937"/>
                  </a:cubicBezTo>
                  <a:cubicBezTo>
                    <a:pt x="771" y="1937"/>
                    <a:pt x="846" y="1931"/>
                    <a:pt x="928" y="1918"/>
                  </a:cubicBezTo>
                  <a:cubicBezTo>
                    <a:pt x="1294" y="1865"/>
                    <a:pt x="1499" y="1437"/>
                    <a:pt x="1535" y="982"/>
                  </a:cubicBezTo>
                  <a:lnTo>
                    <a:pt x="1535" y="982"/>
                  </a:lnTo>
                  <a:cubicBezTo>
                    <a:pt x="1419" y="1019"/>
                    <a:pt x="1314" y="1036"/>
                    <a:pt x="1221" y="1036"/>
                  </a:cubicBezTo>
                  <a:cubicBezTo>
                    <a:pt x="640" y="1036"/>
                    <a:pt x="475" y="392"/>
                    <a:pt x="429"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1"/>
            <p:cNvSpPr/>
            <p:nvPr/>
          </p:nvSpPr>
          <p:spPr>
            <a:xfrm>
              <a:off x="6756749" y="4102305"/>
              <a:ext cx="716089" cy="627955"/>
            </a:xfrm>
            <a:custGeom>
              <a:avLst/>
              <a:gdLst/>
              <a:ahLst/>
              <a:cxnLst/>
              <a:rect l="l" t="t" r="r" b="b"/>
              <a:pathLst>
                <a:path w="6370" h="5586" extrusionOk="0">
                  <a:moveTo>
                    <a:pt x="562" y="0"/>
                  </a:moveTo>
                  <a:cubicBezTo>
                    <a:pt x="321" y="518"/>
                    <a:pt x="152" y="1124"/>
                    <a:pt x="179" y="1722"/>
                  </a:cubicBezTo>
                  <a:cubicBezTo>
                    <a:pt x="214" y="2525"/>
                    <a:pt x="410" y="3301"/>
                    <a:pt x="607" y="3908"/>
                  </a:cubicBezTo>
                  <a:cubicBezTo>
                    <a:pt x="848" y="4630"/>
                    <a:pt x="1088" y="5112"/>
                    <a:pt x="1088" y="5112"/>
                  </a:cubicBezTo>
                  <a:cubicBezTo>
                    <a:pt x="1088" y="5112"/>
                    <a:pt x="0" y="5183"/>
                    <a:pt x="161" y="5478"/>
                  </a:cubicBezTo>
                  <a:cubicBezTo>
                    <a:pt x="201" y="5556"/>
                    <a:pt x="608" y="5586"/>
                    <a:pt x="1188" y="5586"/>
                  </a:cubicBezTo>
                  <a:cubicBezTo>
                    <a:pt x="2777" y="5586"/>
                    <a:pt x="5664" y="5363"/>
                    <a:pt x="5834" y="5317"/>
                  </a:cubicBezTo>
                  <a:cubicBezTo>
                    <a:pt x="5870" y="5308"/>
                    <a:pt x="5915" y="5210"/>
                    <a:pt x="5968" y="5050"/>
                  </a:cubicBezTo>
                  <a:cubicBezTo>
                    <a:pt x="6156" y="4372"/>
                    <a:pt x="6370" y="2552"/>
                    <a:pt x="6343" y="1035"/>
                  </a:cubicBezTo>
                  <a:lnTo>
                    <a:pt x="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1"/>
            <p:cNvSpPr/>
            <p:nvPr/>
          </p:nvSpPr>
          <p:spPr>
            <a:xfrm>
              <a:off x="6773724" y="4102305"/>
              <a:ext cx="699114" cy="568599"/>
            </a:xfrm>
            <a:custGeom>
              <a:avLst/>
              <a:gdLst/>
              <a:ahLst/>
              <a:cxnLst/>
              <a:rect l="l" t="t" r="r" b="b"/>
              <a:pathLst>
                <a:path w="6219" h="5058" extrusionOk="0">
                  <a:moveTo>
                    <a:pt x="411" y="0"/>
                  </a:moveTo>
                  <a:cubicBezTo>
                    <a:pt x="170" y="518"/>
                    <a:pt x="1" y="1124"/>
                    <a:pt x="28" y="1722"/>
                  </a:cubicBezTo>
                  <a:cubicBezTo>
                    <a:pt x="63" y="2525"/>
                    <a:pt x="259" y="3301"/>
                    <a:pt x="456" y="3908"/>
                  </a:cubicBezTo>
                  <a:cubicBezTo>
                    <a:pt x="1263" y="4395"/>
                    <a:pt x="2846" y="5057"/>
                    <a:pt x="5348" y="5057"/>
                  </a:cubicBezTo>
                  <a:cubicBezTo>
                    <a:pt x="5501" y="5057"/>
                    <a:pt x="5657" y="5055"/>
                    <a:pt x="5817" y="5050"/>
                  </a:cubicBezTo>
                  <a:cubicBezTo>
                    <a:pt x="6005" y="4372"/>
                    <a:pt x="6219" y="2552"/>
                    <a:pt x="6192" y="1035"/>
                  </a:cubicBezTo>
                  <a:lnTo>
                    <a:pt x="411" y="0"/>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1"/>
            <p:cNvSpPr/>
            <p:nvPr/>
          </p:nvSpPr>
          <p:spPr>
            <a:xfrm>
              <a:off x="6487965" y="3328107"/>
              <a:ext cx="299925" cy="628854"/>
            </a:xfrm>
            <a:custGeom>
              <a:avLst/>
              <a:gdLst/>
              <a:ahLst/>
              <a:cxnLst/>
              <a:rect l="l" t="t" r="r" b="b"/>
              <a:pathLst>
                <a:path w="2668" h="5594" extrusionOk="0">
                  <a:moveTo>
                    <a:pt x="2668" y="0"/>
                  </a:moveTo>
                  <a:cubicBezTo>
                    <a:pt x="2632" y="18"/>
                    <a:pt x="2150" y="428"/>
                    <a:pt x="1615" y="1044"/>
                  </a:cubicBezTo>
                  <a:cubicBezTo>
                    <a:pt x="1062" y="1677"/>
                    <a:pt x="464" y="2516"/>
                    <a:pt x="232" y="3363"/>
                  </a:cubicBezTo>
                  <a:cubicBezTo>
                    <a:pt x="0" y="4220"/>
                    <a:pt x="321" y="4782"/>
                    <a:pt x="687" y="5130"/>
                  </a:cubicBezTo>
                  <a:cubicBezTo>
                    <a:pt x="1026" y="5460"/>
                    <a:pt x="1419" y="5594"/>
                    <a:pt x="1419" y="5594"/>
                  </a:cubicBezTo>
                  <a:lnTo>
                    <a:pt x="2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1"/>
            <p:cNvSpPr/>
            <p:nvPr/>
          </p:nvSpPr>
          <p:spPr>
            <a:xfrm>
              <a:off x="6565194" y="3328107"/>
              <a:ext cx="222696" cy="628854"/>
            </a:xfrm>
            <a:custGeom>
              <a:avLst/>
              <a:gdLst/>
              <a:ahLst/>
              <a:cxnLst/>
              <a:rect l="l" t="t" r="r" b="b"/>
              <a:pathLst>
                <a:path w="1981" h="5594" extrusionOk="0">
                  <a:moveTo>
                    <a:pt x="1981" y="0"/>
                  </a:moveTo>
                  <a:cubicBezTo>
                    <a:pt x="1945" y="18"/>
                    <a:pt x="1463" y="428"/>
                    <a:pt x="928" y="1044"/>
                  </a:cubicBezTo>
                  <a:cubicBezTo>
                    <a:pt x="571" y="2043"/>
                    <a:pt x="54" y="3738"/>
                    <a:pt x="0" y="5130"/>
                  </a:cubicBezTo>
                  <a:cubicBezTo>
                    <a:pt x="339" y="5460"/>
                    <a:pt x="732" y="5594"/>
                    <a:pt x="732" y="5594"/>
                  </a:cubicBezTo>
                  <a:lnTo>
                    <a:pt x="1981" y="0"/>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1"/>
            <p:cNvSpPr/>
            <p:nvPr/>
          </p:nvSpPr>
          <p:spPr>
            <a:xfrm>
              <a:off x="6506964" y="2515576"/>
              <a:ext cx="1730080" cy="2129156"/>
            </a:xfrm>
            <a:custGeom>
              <a:avLst/>
              <a:gdLst/>
              <a:ahLst/>
              <a:cxnLst/>
              <a:rect l="l" t="t" r="r" b="b"/>
              <a:pathLst>
                <a:path w="15390" h="18940" extrusionOk="0">
                  <a:moveTo>
                    <a:pt x="7488" y="1"/>
                  </a:moveTo>
                  <a:cubicBezTo>
                    <a:pt x="7338" y="1"/>
                    <a:pt x="7228" y="21"/>
                    <a:pt x="7173" y="65"/>
                  </a:cubicBezTo>
                  <a:cubicBezTo>
                    <a:pt x="6834" y="350"/>
                    <a:pt x="7896" y="591"/>
                    <a:pt x="7941" y="627"/>
                  </a:cubicBezTo>
                  <a:cubicBezTo>
                    <a:pt x="7921" y="624"/>
                    <a:pt x="7757" y="592"/>
                    <a:pt x="7504" y="592"/>
                  </a:cubicBezTo>
                  <a:cubicBezTo>
                    <a:pt x="6952" y="592"/>
                    <a:pt x="5972" y="744"/>
                    <a:pt x="5121" y="1679"/>
                  </a:cubicBezTo>
                  <a:cubicBezTo>
                    <a:pt x="3855" y="3080"/>
                    <a:pt x="2383" y="7148"/>
                    <a:pt x="1758" y="9111"/>
                  </a:cubicBezTo>
                  <a:cubicBezTo>
                    <a:pt x="1134" y="11073"/>
                    <a:pt x="1" y="14829"/>
                    <a:pt x="2748" y="16988"/>
                  </a:cubicBezTo>
                  <a:cubicBezTo>
                    <a:pt x="3052" y="17229"/>
                    <a:pt x="3382" y="17443"/>
                    <a:pt x="3712" y="17630"/>
                  </a:cubicBezTo>
                  <a:cubicBezTo>
                    <a:pt x="5389" y="18558"/>
                    <a:pt x="7298" y="18826"/>
                    <a:pt x="8592" y="18897"/>
                  </a:cubicBezTo>
                  <a:cubicBezTo>
                    <a:pt x="8752" y="18906"/>
                    <a:pt x="8904" y="18915"/>
                    <a:pt x="9038" y="18924"/>
                  </a:cubicBezTo>
                  <a:cubicBezTo>
                    <a:pt x="9484" y="18933"/>
                    <a:pt x="9814" y="18933"/>
                    <a:pt x="9983" y="18933"/>
                  </a:cubicBezTo>
                  <a:lnTo>
                    <a:pt x="10064" y="18933"/>
                  </a:lnTo>
                  <a:cubicBezTo>
                    <a:pt x="10127" y="18935"/>
                    <a:pt x="10237" y="18939"/>
                    <a:pt x="10383" y="18939"/>
                  </a:cubicBezTo>
                  <a:cubicBezTo>
                    <a:pt x="11383" y="18939"/>
                    <a:pt x="14059" y="18731"/>
                    <a:pt x="14908" y="16185"/>
                  </a:cubicBezTo>
                  <a:cubicBezTo>
                    <a:pt x="15390" y="14731"/>
                    <a:pt x="15211" y="12046"/>
                    <a:pt x="14471" y="9244"/>
                  </a:cubicBezTo>
                  <a:cubicBezTo>
                    <a:pt x="13730" y="6443"/>
                    <a:pt x="13106" y="3169"/>
                    <a:pt x="11063" y="1251"/>
                  </a:cubicBezTo>
                  <a:cubicBezTo>
                    <a:pt x="10383" y="616"/>
                    <a:pt x="8320" y="1"/>
                    <a:pt x="7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1"/>
            <p:cNvSpPr/>
            <p:nvPr/>
          </p:nvSpPr>
          <p:spPr>
            <a:xfrm>
              <a:off x="6682443" y="3607457"/>
              <a:ext cx="983976" cy="1035462"/>
            </a:xfrm>
            <a:custGeom>
              <a:avLst/>
              <a:gdLst/>
              <a:ahLst/>
              <a:cxnLst/>
              <a:rect l="l" t="t" r="r" b="b"/>
              <a:pathLst>
                <a:path w="8753" h="9211" extrusionOk="0">
                  <a:moveTo>
                    <a:pt x="4271" y="1"/>
                  </a:moveTo>
                  <a:cubicBezTo>
                    <a:pt x="2835" y="1"/>
                    <a:pt x="1429" y="666"/>
                    <a:pt x="875" y="2136"/>
                  </a:cubicBezTo>
                  <a:cubicBezTo>
                    <a:pt x="1" y="4456"/>
                    <a:pt x="1366" y="6820"/>
                    <a:pt x="2151" y="7917"/>
                  </a:cubicBezTo>
                  <a:cubicBezTo>
                    <a:pt x="3828" y="8845"/>
                    <a:pt x="5737" y="9113"/>
                    <a:pt x="7031" y="9184"/>
                  </a:cubicBezTo>
                  <a:cubicBezTo>
                    <a:pt x="7191" y="9193"/>
                    <a:pt x="7343" y="9202"/>
                    <a:pt x="7477" y="9211"/>
                  </a:cubicBezTo>
                  <a:cubicBezTo>
                    <a:pt x="7816" y="8247"/>
                    <a:pt x="8753" y="5187"/>
                    <a:pt x="8208" y="2832"/>
                  </a:cubicBezTo>
                  <a:cubicBezTo>
                    <a:pt x="8182" y="2680"/>
                    <a:pt x="8137" y="2538"/>
                    <a:pt x="8092" y="2395"/>
                  </a:cubicBezTo>
                  <a:cubicBezTo>
                    <a:pt x="7593" y="868"/>
                    <a:pt x="5912" y="1"/>
                    <a:pt x="4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1"/>
            <p:cNvSpPr/>
            <p:nvPr/>
          </p:nvSpPr>
          <p:spPr>
            <a:xfrm>
              <a:off x="7158857" y="2794588"/>
              <a:ext cx="46203" cy="78354"/>
            </a:xfrm>
            <a:custGeom>
              <a:avLst/>
              <a:gdLst/>
              <a:ahLst/>
              <a:cxnLst/>
              <a:rect l="l" t="t" r="r" b="b"/>
              <a:pathLst>
                <a:path w="411" h="697" extrusionOk="0">
                  <a:moveTo>
                    <a:pt x="206" y="0"/>
                  </a:moveTo>
                  <a:cubicBezTo>
                    <a:pt x="90" y="0"/>
                    <a:pt x="0" y="152"/>
                    <a:pt x="0" y="348"/>
                  </a:cubicBezTo>
                  <a:cubicBezTo>
                    <a:pt x="0" y="544"/>
                    <a:pt x="90" y="696"/>
                    <a:pt x="206" y="696"/>
                  </a:cubicBezTo>
                  <a:cubicBezTo>
                    <a:pt x="322" y="696"/>
                    <a:pt x="411" y="544"/>
                    <a:pt x="411" y="348"/>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1"/>
            <p:cNvSpPr/>
            <p:nvPr/>
          </p:nvSpPr>
          <p:spPr>
            <a:xfrm>
              <a:off x="7552983" y="2794588"/>
              <a:ext cx="45191" cy="78354"/>
            </a:xfrm>
            <a:custGeom>
              <a:avLst/>
              <a:gdLst/>
              <a:ahLst/>
              <a:cxnLst/>
              <a:rect l="l" t="t" r="r" b="b"/>
              <a:pathLst>
                <a:path w="402" h="697" extrusionOk="0">
                  <a:moveTo>
                    <a:pt x="197" y="0"/>
                  </a:moveTo>
                  <a:cubicBezTo>
                    <a:pt x="90" y="0"/>
                    <a:pt x="0" y="152"/>
                    <a:pt x="0" y="348"/>
                  </a:cubicBezTo>
                  <a:cubicBezTo>
                    <a:pt x="0" y="544"/>
                    <a:pt x="90" y="696"/>
                    <a:pt x="197" y="696"/>
                  </a:cubicBezTo>
                  <a:cubicBezTo>
                    <a:pt x="313" y="696"/>
                    <a:pt x="402" y="544"/>
                    <a:pt x="402" y="348"/>
                  </a:cubicBezTo>
                  <a:cubicBezTo>
                    <a:pt x="402" y="152"/>
                    <a:pt x="31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1"/>
            <p:cNvSpPr/>
            <p:nvPr/>
          </p:nvSpPr>
          <p:spPr>
            <a:xfrm>
              <a:off x="7382450" y="3902994"/>
              <a:ext cx="497552" cy="740933"/>
            </a:xfrm>
            <a:custGeom>
              <a:avLst/>
              <a:gdLst/>
              <a:ahLst/>
              <a:cxnLst/>
              <a:rect l="l" t="t" r="r" b="b"/>
              <a:pathLst>
                <a:path w="4426" h="6591" extrusionOk="0">
                  <a:moveTo>
                    <a:pt x="2641" y="1"/>
                  </a:moveTo>
                  <a:cubicBezTo>
                    <a:pt x="2579" y="1"/>
                    <a:pt x="2517" y="14"/>
                    <a:pt x="2454" y="43"/>
                  </a:cubicBezTo>
                  <a:cubicBezTo>
                    <a:pt x="2454" y="43"/>
                    <a:pt x="2258" y="87"/>
                    <a:pt x="1981" y="203"/>
                  </a:cubicBezTo>
                  <a:cubicBezTo>
                    <a:pt x="1321" y="489"/>
                    <a:pt x="179" y="1247"/>
                    <a:pt x="90" y="3094"/>
                  </a:cubicBezTo>
                  <a:cubicBezTo>
                    <a:pt x="1" y="4717"/>
                    <a:pt x="411" y="5850"/>
                    <a:pt x="804" y="6555"/>
                  </a:cubicBezTo>
                  <a:cubicBezTo>
                    <a:pt x="964" y="6564"/>
                    <a:pt x="1116" y="6573"/>
                    <a:pt x="1250" y="6582"/>
                  </a:cubicBezTo>
                  <a:cubicBezTo>
                    <a:pt x="1696" y="6591"/>
                    <a:pt x="2026" y="6591"/>
                    <a:pt x="2195" y="6591"/>
                  </a:cubicBezTo>
                  <a:lnTo>
                    <a:pt x="4426" y="3843"/>
                  </a:lnTo>
                  <a:cubicBezTo>
                    <a:pt x="4426" y="3843"/>
                    <a:pt x="3678" y="1"/>
                    <a:pt x="264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1"/>
            <p:cNvSpPr/>
            <p:nvPr/>
          </p:nvSpPr>
          <p:spPr>
            <a:xfrm>
              <a:off x="7416624" y="3875228"/>
              <a:ext cx="728117" cy="855035"/>
            </a:xfrm>
            <a:custGeom>
              <a:avLst/>
              <a:gdLst/>
              <a:ahLst/>
              <a:cxnLst/>
              <a:rect l="l" t="t" r="r" b="b"/>
              <a:pathLst>
                <a:path w="6477" h="7606" extrusionOk="0">
                  <a:moveTo>
                    <a:pt x="3390" y="1"/>
                  </a:moveTo>
                  <a:cubicBezTo>
                    <a:pt x="2856" y="1"/>
                    <a:pt x="2282" y="97"/>
                    <a:pt x="1695" y="298"/>
                  </a:cubicBezTo>
                  <a:cubicBezTo>
                    <a:pt x="1695" y="298"/>
                    <a:pt x="98" y="2011"/>
                    <a:pt x="179" y="3742"/>
                  </a:cubicBezTo>
                  <a:cubicBezTo>
                    <a:pt x="259" y="5473"/>
                    <a:pt x="1089" y="7123"/>
                    <a:pt x="1089" y="7123"/>
                  </a:cubicBezTo>
                  <a:cubicBezTo>
                    <a:pt x="1089" y="7123"/>
                    <a:pt x="0" y="7203"/>
                    <a:pt x="161" y="7498"/>
                  </a:cubicBezTo>
                  <a:cubicBezTo>
                    <a:pt x="201" y="7576"/>
                    <a:pt x="608" y="7606"/>
                    <a:pt x="1188" y="7606"/>
                  </a:cubicBezTo>
                  <a:cubicBezTo>
                    <a:pt x="2778" y="7606"/>
                    <a:pt x="5665" y="7383"/>
                    <a:pt x="5835" y="7337"/>
                  </a:cubicBezTo>
                  <a:cubicBezTo>
                    <a:pt x="6066" y="7284"/>
                    <a:pt x="6477" y="4188"/>
                    <a:pt x="6307" y="2270"/>
                  </a:cubicBezTo>
                  <a:cubicBezTo>
                    <a:pt x="6174" y="832"/>
                    <a:pt x="4959" y="1"/>
                    <a:pt x="3390" y="1"/>
                  </a:cubicBezTo>
                  <a:close/>
                </a:path>
              </a:pathLst>
            </a:custGeom>
            <a:solidFill>
              <a:srgbClr val="B66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1"/>
            <p:cNvSpPr/>
            <p:nvPr/>
          </p:nvSpPr>
          <p:spPr>
            <a:xfrm>
              <a:off x="7693389" y="3679627"/>
              <a:ext cx="484512" cy="532401"/>
            </a:xfrm>
            <a:custGeom>
              <a:avLst/>
              <a:gdLst/>
              <a:ahLst/>
              <a:cxnLst/>
              <a:rect l="l" t="t" r="r" b="b"/>
              <a:pathLst>
                <a:path w="4310" h="4736" extrusionOk="0">
                  <a:moveTo>
                    <a:pt x="1178" y="0"/>
                  </a:moveTo>
                  <a:cubicBezTo>
                    <a:pt x="385" y="0"/>
                    <a:pt x="1" y="2724"/>
                    <a:pt x="1401" y="4269"/>
                  </a:cubicBezTo>
                  <a:cubicBezTo>
                    <a:pt x="1690" y="4591"/>
                    <a:pt x="2056" y="4735"/>
                    <a:pt x="2422" y="4735"/>
                  </a:cubicBezTo>
                  <a:cubicBezTo>
                    <a:pt x="2846" y="4735"/>
                    <a:pt x="3271" y="4542"/>
                    <a:pt x="3578" y="4206"/>
                  </a:cubicBezTo>
                  <a:cubicBezTo>
                    <a:pt x="4033" y="3716"/>
                    <a:pt x="4309" y="1048"/>
                    <a:pt x="1303" y="22"/>
                  </a:cubicBezTo>
                  <a:cubicBezTo>
                    <a:pt x="1260" y="8"/>
                    <a:pt x="1219" y="0"/>
                    <a:pt x="1178"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1"/>
            <p:cNvSpPr/>
            <p:nvPr/>
          </p:nvSpPr>
          <p:spPr>
            <a:xfrm>
              <a:off x="7771855" y="3645003"/>
              <a:ext cx="436061" cy="509131"/>
            </a:xfrm>
            <a:custGeom>
              <a:avLst/>
              <a:gdLst/>
              <a:ahLst/>
              <a:cxnLst/>
              <a:rect l="l" t="t" r="r" b="b"/>
              <a:pathLst>
                <a:path w="3879" h="4529" extrusionOk="0">
                  <a:moveTo>
                    <a:pt x="2389" y="0"/>
                  </a:moveTo>
                  <a:lnTo>
                    <a:pt x="2389" y="0"/>
                  </a:lnTo>
                  <a:cubicBezTo>
                    <a:pt x="2389" y="0"/>
                    <a:pt x="266" y="54"/>
                    <a:pt x="132" y="268"/>
                  </a:cubicBezTo>
                  <a:cubicBezTo>
                    <a:pt x="132" y="268"/>
                    <a:pt x="1" y="4529"/>
                    <a:pt x="1707" y="4529"/>
                  </a:cubicBezTo>
                  <a:cubicBezTo>
                    <a:pt x="1779" y="4529"/>
                    <a:pt x="1855" y="4521"/>
                    <a:pt x="1934" y="4505"/>
                  </a:cubicBezTo>
                  <a:cubicBezTo>
                    <a:pt x="3879" y="4122"/>
                    <a:pt x="2389" y="0"/>
                    <a:pt x="2389" y="0"/>
                  </a:cubicBezTo>
                  <a:close/>
                </a:path>
              </a:pathLst>
            </a:custGeom>
            <a:solidFill>
              <a:srgbClr val="B66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3" name="Google Shape;3743;p61"/>
            <p:cNvGrpSpPr/>
            <p:nvPr/>
          </p:nvGrpSpPr>
          <p:grpSpPr>
            <a:xfrm>
              <a:off x="6770801" y="3642755"/>
              <a:ext cx="798370" cy="960244"/>
              <a:chOff x="7097148" y="3496012"/>
              <a:chExt cx="899673" cy="1082087"/>
            </a:xfrm>
          </p:grpSpPr>
          <p:sp>
            <p:nvSpPr>
              <p:cNvPr id="3744" name="Google Shape;3744;p61"/>
              <p:cNvSpPr/>
              <p:nvPr/>
            </p:nvSpPr>
            <p:spPr>
              <a:xfrm>
                <a:off x="7245109" y="3659807"/>
                <a:ext cx="30657" cy="54979"/>
              </a:xfrm>
              <a:custGeom>
                <a:avLst/>
                <a:gdLst/>
                <a:ahLst/>
                <a:cxnLst/>
                <a:rect l="l" t="t" r="r" b="b"/>
                <a:pathLst>
                  <a:path w="242" h="434" extrusionOk="0">
                    <a:moveTo>
                      <a:pt x="179" y="1"/>
                    </a:moveTo>
                    <a:cubicBezTo>
                      <a:pt x="152" y="1"/>
                      <a:pt x="133" y="17"/>
                      <a:pt x="126" y="39"/>
                    </a:cubicBezTo>
                    <a:cubicBezTo>
                      <a:pt x="90" y="146"/>
                      <a:pt x="45" y="262"/>
                      <a:pt x="10" y="369"/>
                    </a:cubicBezTo>
                    <a:cubicBezTo>
                      <a:pt x="1" y="395"/>
                      <a:pt x="19" y="431"/>
                      <a:pt x="45" y="431"/>
                    </a:cubicBezTo>
                    <a:cubicBezTo>
                      <a:pt x="50" y="433"/>
                      <a:pt x="55" y="433"/>
                      <a:pt x="59" y="433"/>
                    </a:cubicBezTo>
                    <a:cubicBezTo>
                      <a:pt x="81" y="433"/>
                      <a:pt x="100" y="418"/>
                      <a:pt x="108" y="395"/>
                    </a:cubicBezTo>
                    <a:cubicBezTo>
                      <a:pt x="152" y="288"/>
                      <a:pt x="188" y="172"/>
                      <a:pt x="233" y="65"/>
                    </a:cubicBezTo>
                    <a:cubicBezTo>
                      <a:pt x="242" y="39"/>
                      <a:pt x="224" y="3"/>
                      <a:pt x="197" y="3"/>
                    </a:cubicBezTo>
                    <a:cubicBezTo>
                      <a:pt x="191" y="1"/>
                      <a:pt x="185"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1"/>
              <p:cNvSpPr/>
              <p:nvPr/>
            </p:nvSpPr>
            <p:spPr>
              <a:xfrm>
                <a:off x="7324283" y="3659807"/>
                <a:ext cx="19255" cy="48138"/>
              </a:xfrm>
              <a:custGeom>
                <a:avLst/>
                <a:gdLst/>
                <a:ahLst/>
                <a:cxnLst/>
                <a:rect l="l" t="t" r="r" b="b"/>
                <a:pathLst>
                  <a:path w="152" h="380" extrusionOk="0">
                    <a:moveTo>
                      <a:pt x="90" y="1"/>
                    </a:moveTo>
                    <a:cubicBezTo>
                      <a:pt x="65" y="1"/>
                      <a:pt x="51" y="17"/>
                      <a:pt x="36" y="39"/>
                    </a:cubicBezTo>
                    <a:cubicBezTo>
                      <a:pt x="9" y="137"/>
                      <a:pt x="0" y="235"/>
                      <a:pt x="9" y="333"/>
                    </a:cubicBezTo>
                    <a:cubicBezTo>
                      <a:pt x="16" y="363"/>
                      <a:pt x="42" y="380"/>
                      <a:pt x="66" y="380"/>
                    </a:cubicBezTo>
                    <a:cubicBezTo>
                      <a:pt x="71" y="380"/>
                      <a:pt x="76" y="379"/>
                      <a:pt x="80" y="378"/>
                    </a:cubicBezTo>
                    <a:cubicBezTo>
                      <a:pt x="107" y="369"/>
                      <a:pt x="125" y="342"/>
                      <a:pt x="116" y="306"/>
                    </a:cubicBezTo>
                    <a:lnTo>
                      <a:pt x="116" y="306"/>
                    </a:lnTo>
                    <a:cubicBezTo>
                      <a:pt x="116" y="303"/>
                      <a:pt x="116" y="300"/>
                      <a:pt x="116" y="297"/>
                    </a:cubicBezTo>
                    <a:cubicBezTo>
                      <a:pt x="116" y="297"/>
                      <a:pt x="116" y="288"/>
                      <a:pt x="116" y="280"/>
                    </a:cubicBezTo>
                    <a:cubicBezTo>
                      <a:pt x="116" y="271"/>
                      <a:pt x="116" y="262"/>
                      <a:pt x="116" y="253"/>
                    </a:cubicBezTo>
                    <a:cubicBezTo>
                      <a:pt x="116" y="226"/>
                      <a:pt x="116" y="208"/>
                      <a:pt x="116" y="181"/>
                    </a:cubicBezTo>
                    <a:cubicBezTo>
                      <a:pt x="116" y="172"/>
                      <a:pt x="116" y="164"/>
                      <a:pt x="116" y="164"/>
                    </a:cubicBezTo>
                    <a:cubicBezTo>
                      <a:pt x="125" y="155"/>
                      <a:pt x="125" y="146"/>
                      <a:pt x="125" y="128"/>
                    </a:cubicBezTo>
                    <a:cubicBezTo>
                      <a:pt x="134" y="110"/>
                      <a:pt x="134" y="83"/>
                      <a:pt x="143" y="65"/>
                    </a:cubicBezTo>
                    <a:cubicBezTo>
                      <a:pt x="152" y="39"/>
                      <a:pt x="134" y="3"/>
                      <a:pt x="107" y="3"/>
                    </a:cubicBezTo>
                    <a:cubicBezTo>
                      <a:pt x="101" y="1"/>
                      <a:pt x="95"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1"/>
              <p:cNvSpPr/>
              <p:nvPr/>
            </p:nvSpPr>
            <p:spPr>
              <a:xfrm>
                <a:off x="7405611" y="3682736"/>
                <a:ext cx="18242" cy="40158"/>
              </a:xfrm>
              <a:custGeom>
                <a:avLst/>
                <a:gdLst/>
                <a:ahLst/>
                <a:cxnLst/>
                <a:rect l="l" t="t" r="r" b="b"/>
                <a:pathLst>
                  <a:path w="144" h="317" extrusionOk="0">
                    <a:moveTo>
                      <a:pt x="99" y="0"/>
                    </a:moveTo>
                    <a:cubicBezTo>
                      <a:pt x="90" y="0"/>
                      <a:pt x="72" y="0"/>
                      <a:pt x="63" y="9"/>
                    </a:cubicBezTo>
                    <a:cubicBezTo>
                      <a:pt x="45" y="9"/>
                      <a:pt x="36" y="27"/>
                      <a:pt x="36" y="36"/>
                    </a:cubicBezTo>
                    <a:cubicBezTo>
                      <a:pt x="27" y="107"/>
                      <a:pt x="18" y="179"/>
                      <a:pt x="0" y="250"/>
                    </a:cubicBezTo>
                    <a:cubicBezTo>
                      <a:pt x="0" y="259"/>
                      <a:pt x="0" y="277"/>
                      <a:pt x="9" y="286"/>
                    </a:cubicBezTo>
                    <a:cubicBezTo>
                      <a:pt x="18" y="304"/>
                      <a:pt x="27" y="313"/>
                      <a:pt x="45" y="313"/>
                    </a:cubicBezTo>
                    <a:cubicBezTo>
                      <a:pt x="48" y="316"/>
                      <a:pt x="52" y="317"/>
                      <a:pt x="56" y="317"/>
                    </a:cubicBezTo>
                    <a:cubicBezTo>
                      <a:pt x="65" y="317"/>
                      <a:pt x="75" y="313"/>
                      <a:pt x="81" y="313"/>
                    </a:cubicBezTo>
                    <a:cubicBezTo>
                      <a:pt x="99" y="304"/>
                      <a:pt x="108" y="286"/>
                      <a:pt x="108" y="277"/>
                    </a:cubicBezTo>
                    <a:cubicBezTo>
                      <a:pt x="116" y="206"/>
                      <a:pt x="125" y="134"/>
                      <a:pt x="143" y="63"/>
                    </a:cubicBezTo>
                    <a:cubicBezTo>
                      <a:pt x="143" y="54"/>
                      <a:pt x="143" y="36"/>
                      <a:pt x="134" y="27"/>
                    </a:cubicBezTo>
                    <a:cubicBezTo>
                      <a:pt x="125" y="9"/>
                      <a:pt x="116"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1"/>
              <p:cNvSpPr/>
              <p:nvPr/>
            </p:nvSpPr>
            <p:spPr>
              <a:xfrm>
                <a:off x="7378501" y="3595328"/>
                <a:ext cx="18242" cy="40411"/>
              </a:xfrm>
              <a:custGeom>
                <a:avLst/>
                <a:gdLst/>
                <a:ahLst/>
                <a:cxnLst/>
                <a:rect l="l" t="t" r="r" b="b"/>
                <a:pathLst>
                  <a:path w="144" h="319" extrusionOk="0">
                    <a:moveTo>
                      <a:pt x="87" y="0"/>
                    </a:moveTo>
                    <a:cubicBezTo>
                      <a:pt x="65" y="0"/>
                      <a:pt x="43" y="12"/>
                      <a:pt x="36" y="39"/>
                    </a:cubicBezTo>
                    <a:cubicBezTo>
                      <a:pt x="27" y="111"/>
                      <a:pt x="18" y="182"/>
                      <a:pt x="9" y="244"/>
                    </a:cubicBezTo>
                    <a:cubicBezTo>
                      <a:pt x="0" y="262"/>
                      <a:pt x="0" y="280"/>
                      <a:pt x="9" y="289"/>
                    </a:cubicBezTo>
                    <a:cubicBezTo>
                      <a:pt x="18" y="298"/>
                      <a:pt x="27" y="316"/>
                      <a:pt x="45" y="316"/>
                    </a:cubicBezTo>
                    <a:cubicBezTo>
                      <a:pt x="50" y="317"/>
                      <a:pt x="55" y="318"/>
                      <a:pt x="60" y="318"/>
                    </a:cubicBezTo>
                    <a:cubicBezTo>
                      <a:pt x="83" y="318"/>
                      <a:pt x="107" y="302"/>
                      <a:pt x="107" y="280"/>
                    </a:cubicBezTo>
                    <a:cubicBezTo>
                      <a:pt x="125" y="209"/>
                      <a:pt x="134" y="137"/>
                      <a:pt x="143" y="66"/>
                    </a:cubicBezTo>
                    <a:cubicBezTo>
                      <a:pt x="143" y="48"/>
                      <a:pt x="143" y="39"/>
                      <a:pt x="134" y="21"/>
                    </a:cubicBezTo>
                    <a:cubicBezTo>
                      <a:pt x="134" y="12"/>
                      <a:pt x="116" y="3"/>
                      <a:pt x="107" y="3"/>
                    </a:cubicBezTo>
                    <a:cubicBezTo>
                      <a:pt x="101" y="1"/>
                      <a:pt x="94"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1"/>
              <p:cNvSpPr/>
              <p:nvPr/>
            </p:nvSpPr>
            <p:spPr>
              <a:xfrm>
                <a:off x="7309588" y="3598622"/>
                <a:ext cx="18115" cy="25463"/>
              </a:xfrm>
              <a:custGeom>
                <a:avLst/>
                <a:gdLst/>
                <a:ahLst/>
                <a:cxnLst/>
                <a:rect l="l" t="t" r="r" b="b"/>
                <a:pathLst>
                  <a:path w="143" h="201" extrusionOk="0">
                    <a:moveTo>
                      <a:pt x="87" y="0"/>
                    </a:moveTo>
                    <a:cubicBezTo>
                      <a:pt x="78" y="0"/>
                      <a:pt x="69" y="4"/>
                      <a:pt x="63" y="4"/>
                    </a:cubicBezTo>
                    <a:cubicBezTo>
                      <a:pt x="45" y="13"/>
                      <a:pt x="45" y="31"/>
                      <a:pt x="36" y="40"/>
                    </a:cubicBezTo>
                    <a:cubicBezTo>
                      <a:pt x="27" y="67"/>
                      <a:pt x="18" y="102"/>
                      <a:pt x="9" y="129"/>
                    </a:cubicBezTo>
                    <a:cubicBezTo>
                      <a:pt x="0" y="147"/>
                      <a:pt x="0" y="165"/>
                      <a:pt x="9" y="174"/>
                    </a:cubicBezTo>
                    <a:cubicBezTo>
                      <a:pt x="18" y="183"/>
                      <a:pt x="27" y="192"/>
                      <a:pt x="45" y="200"/>
                    </a:cubicBezTo>
                    <a:cubicBezTo>
                      <a:pt x="54" y="200"/>
                      <a:pt x="72" y="200"/>
                      <a:pt x="89" y="192"/>
                    </a:cubicBezTo>
                    <a:cubicBezTo>
                      <a:pt x="98" y="183"/>
                      <a:pt x="107" y="174"/>
                      <a:pt x="107" y="156"/>
                    </a:cubicBezTo>
                    <a:cubicBezTo>
                      <a:pt x="116" y="129"/>
                      <a:pt x="134" y="102"/>
                      <a:pt x="143" y="67"/>
                    </a:cubicBezTo>
                    <a:cubicBezTo>
                      <a:pt x="143" y="58"/>
                      <a:pt x="143" y="40"/>
                      <a:pt x="134" y="31"/>
                    </a:cubicBezTo>
                    <a:cubicBezTo>
                      <a:pt x="125" y="13"/>
                      <a:pt x="116" y="4"/>
                      <a:pt x="98" y="4"/>
                    </a:cubicBezTo>
                    <a:cubicBezTo>
                      <a:pt x="95" y="1"/>
                      <a:pt x="91"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1"/>
              <p:cNvSpPr/>
              <p:nvPr/>
            </p:nvSpPr>
            <p:spPr>
              <a:xfrm>
                <a:off x="7469964" y="3541490"/>
                <a:ext cx="13681" cy="40791"/>
              </a:xfrm>
              <a:custGeom>
                <a:avLst/>
                <a:gdLst/>
                <a:ahLst/>
                <a:cxnLst/>
                <a:rect l="l" t="t" r="r" b="b"/>
                <a:pathLst>
                  <a:path w="108" h="322" extrusionOk="0">
                    <a:moveTo>
                      <a:pt x="54" y="0"/>
                    </a:moveTo>
                    <a:cubicBezTo>
                      <a:pt x="28" y="0"/>
                      <a:pt x="1" y="27"/>
                      <a:pt x="1" y="54"/>
                    </a:cubicBezTo>
                    <a:lnTo>
                      <a:pt x="1" y="268"/>
                    </a:lnTo>
                    <a:cubicBezTo>
                      <a:pt x="1" y="295"/>
                      <a:pt x="28" y="321"/>
                      <a:pt x="54" y="321"/>
                    </a:cubicBezTo>
                    <a:cubicBezTo>
                      <a:pt x="81" y="321"/>
                      <a:pt x="108" y="295"/>
                      <a:pt x="108" y="268"/>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1"/>
              <p:cNvSpPr/>
              <p:nvPr/>
            </p:nvSpPr>
            <p:spPr>
              <a:xfrm>
                <a:off x="7405611" y="3538069"/>
                <a:ext cx="21536" cy="36737"/>
              </a:xfrm>
              <a:custGeom>
                <a:avLst/>
                <a:gdLst/>
                <a:ahLst/>
                <a:cxnLst/>
                <a:rect l="l" t="t" r="r" b="b"/>
                <a:pathLst>
                  <a:path w="170" h="290" extrusionOk="0">
                    <a:moveTo>
                      <a:pt x="40" y="148"/>
                    </a:moveTo>
                    <a:cubicBezTo>
                      <a:pt x="36" y="153"/>
                      <a:pt x="36" y="154"/>
                      <a:pt x="36" y="161"/>
                    </a:cubicBezTo>
                    <a:cubicBezTo>
                      <a:pt x="38" y="157"/>
                      <a:pt x="39" y="152"/>
                      <a:pt x="40" y="148"/>
                    </a:cubicBezTo>
                    <a:close/>
                    <a:moveTo>
                      <a:pt x="108" y="1"/>
                    </a:moveTo>
                    <a:cubicBezTo>
                      <a:pt x="81" y="1"/>
                      <a:pt x="54" y="27"/>
                      <a:pt x="54" y="54"/>
                    </a:cubicBezTo>
                    <a:cubicBezTo>
                      <a:pt x="54" y="65"/>
                      <a:pt x="54" y="72"/>
                      <a:pt x="54" y="81"/>
                    </a:cubicBezTo>
                    <a:cubicBezTo>
                      <a:pt x="54" y="103"/>
                      <a:pt x="48" y="126"/>
                      <a:pt x="40" y="148"/>
                    </a:cubicBezTo>
                    <a:lnTo>
                      <a:pt x="40" y="148"/>
                    </a:lnTo>
                    <a:cubicBezTo>
                      <a:pt x="42" y="147"/>
                      <a:pt x="43" y="145"/>
                      <a:pt x="45" y="143"/>
                    </a:cubicBezTo>
                    <a:lnTo>
                      <a:pt x="45" y="143"/>
                    </a:lnTo>
                    <a:cubicBezTo>
                      <a:pt x="36" y="170"/>
                      <a:pt x="18" y="188"/>
                      <a:pt x="9" y="206"/>
                    </a:cubicBezTo>
                    <a:cubicBezTo>
                      <a:pt x="0" y="215"/>
                      <a:pt x="0" y="232"/>
                      <a:pt x="0" y="250"/>
                    </a:cubicBezTo>
                    <a:cubicBezTo>
                      <a:pt x="0" y="259"/>
                      <a:pt x="9" y="277"/>
                      <a:pt x="27" y="277"/>
                    </a:cubicBezTo>
                    <a:cubicBezTo>
                      <a:pt x="34" y="283"/>
                      <a:pt x="44" y="290"/>
                      <a:pt x="53" y="290"/>
                    </a:cubicBezTo>
                    <a:cubicBezTo>
                      <a:pt x="57" y="290"/>
                      <a:pt x="60" y="289"/>
                      <a:pt x="63" y="286"/>
                    </a:cubicBezTo>
                    <a:cubicBezTo>
                      <a:pt x="81" y="286"/>
                      <a:pt x="90" y="277"/>
                      <a:pt x="99" y="259"/>
                    </a:cubicBezTo>
                    <a:cubicBezTo>
                      <a:pt x="143" y="206"/>
                      <a:pt x="170" y="125"/>
                      <a:pt x="170" y="54"/>
                    </a:cubicBezTo>
                    <a:cubicBezTo>
                      <a:pt x="161" y="27"/>
                      <a:pt x="143"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1"/>
              <p:cNvSpPr/>
              <p:nvPr/>
            </p:nvSpPr>
            <p:spPr>
              <a:xfrm>
                <a:off x="7555852" y="3552764"/>
                <a:ext cx="19382" cy="44465"/>
              </a:xfrm>
              <a:custGeom>
                <a:avLst/>
                <a:gdLst/>
                <a:ahLst/>
                <a:cxnLst/>
                <a:rect l="l" t="t" r="r" b="b"/>
                <a:pathLst>
                  <a:path w="153" h="351" extrusionOk="0">
                    <a:moveTo>
                      <a:pt x="108" y="0"/>
                    </a:moveTo>
                    <a:cubicBezTo>
                      <a:pt x="72" y="0"/>
                      <a:pt x="54" y="18"/>
                      <a:pt x="46" y="45"/>
                    </a:cubicBezTo>
                    <a:cubicBezTo>
                      <a:pt x="10" y="125"/>
                      <a:pt x="1" y="224"/>
                      <a:pt x="10" y="313"/>
                    </a:cubicBezTo>
                    <a:cubicBezTo>
                      <a:pt x="17" y="335"/>
                      <a:pt x="43" y="351"/>
                      <a:pt x="66" y="351"/>
                    </a:cubicBezTo>
                    <a:cubicBezTo>
                      <a:pt x="71" y="351"/>
                      <a:pt x="77" y="350"/>
                      <a:pt x="81" y="348"/>
                    </a:cubicBezTo>
                    <a:cubicBezTo>
                      <a:pt x="108" y="339"/>
                      <a:pt x="126" y="313"/>
                      <a:pt x="117" y="286"/>
                    </a:cubicBezTo>
                    <a:lnTo>
                      <a:pt x="117" y="277"/>
                    </a:lnTo>
                    <a:cubicBezTo>
                      <a:pt x="117" y="268"/>
                      <a:pt x="117" y="268"/>
                      <a:pt x="117" y="259"/>
                    </a:cubicBezTo>
                    <a:cubicBezTo>
                      <a:pt x="117" y="250"/>
                      <a:pt x="117" y="241"/>
                      <a:pt x="117" y="232"/>
                    </a:cubicBezTo>
                    <a:cubicBezTo>
                      <a:pt x="117" y="215"/>
                      <a:pt x="117" y="197"/>
                      <a:pt x="117" y="179"/>
                    </a:cubicBezTo>
                    <a:cubicBezTo>
                      <a:pt x="117" y="170"/>
                      <a:pt x="117" y="170"/>
                      <a:pt x="117" y="170"/>
                    </a:cubicBezTo>
                    <a:cubicBezTo>
                      <a:pt x="117" y="170"/>
                      <a:pt x="117" y="161"/>
                      <a:pt x="117" y="161"/>
                    </a:cubicBezTo>
                    <a:cubicBezTo>
                      <a:pt x="126" y="152"/>
                      <a:pt x="126" y="134"/>
                      <a:pt x="126" y="125"/>
                    </a:cubicBezTo>
                    <a:cubicBezTo>
                      <a:pt x="135" y="108"/>
                      <a:pt x="135" y="90"/>
                      <a:pt x="144" y="72"/>
                    </a:cubicBezTo>
                    <a:cubicBezTo>
                      <a:pt x="153" y="63"/>
                      <a:pt x="144" y="36"/>
                      <a:pt x="144" y="27"/>
                    </a:cubicBezTo>
                    <a:cubicBezTo>
                      <a:pt x="135"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1"/>
              <p:cNvSpPr/>
              <p:nvPr/>
            </p:nvSpPr>
            <p:spPr>
              <a:xfrm>
                <a:off x="7644020" y="3557324"/>
                <a:ext cx="14822" cy="44211"/>
              </a:xfrm>
              <a:custGeom>
                <a:avLst/>
                <a:gdLst/>
                <a:ahLst/>
                <a:cxnLst/>
                <a:rect l="l" t="t" r="r" b="b"/>
                <a:pathLst>
                  <a:path w="117" h="349" extrusionOk="0">
                    <a:moveTo>
                      <a:pt x="63" y="0"/>
                    </a:moveTo>
                    <a:cubicBezTo>
                      <a:pt x="28" y="0"/>
                      <a:pt x="1" y="18"/>
                      <a:pt x="1" y="54"/>
                    </a:cubicBezTo>
                    <a:lnTo>
                      <a:pt x="1" y="295"/>
                    </a:lnTo>
                    <a:cubicBezTo>
                      <a:pt x="1" y="321"/>
                      <a:pt x="28" y="348"/>
                      <a:pt x="63" y="348"/>
                    </a:cubicBezTo>
                    <a:cubicBezTo>
                      <a:pt x="90" y="348"/>
                      <a:pt x="117" y="321"/>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1"/>
              <p:cNvSpPr/>
              <p:nvPr/>
            </p:nvSpPr>
            <p:spPr>
              <a:xfrm>
                <a:off x="7720914" y="3579873"/>
                <a:ext cx="13681" cy="36357"/>
              </a:xfrm>
              <a:custGeom>
                <a:avLst/>
                <a:gdLst/>
                <a:ahLst/>
                <a:cxnLst/>
                <a:rect l="l" t="t" r="r" b="b"/>
                <a:pathLst>
                  <a:path w="108" h="287" extrusionOk="0">
                    <a:moveTo>
                      <a:pt x="54" y="1"/>
                    </a:moveTo>
                    <a:cubicBezTo>
                      <a:pt x="27" y="1"/>
                      <a:pt x="0" y="27"/>
                      <a:pt x="0" y="54"/>
                    </a:cubicBezTo>
                    <a:lnTo>
                      <a:pt x="0" y="233"/>
                    </a:lnTo>
                    <a:cubicBezTo>
                      <a:pt x="0" y="259"/>
                      <a:pt x="27" y="286"/>
                      <a:pt x="54" y="286"/>
                    </a:cubicBezTo>
                    <a:cubicBezTo>
                      <a:pt x="81" y="286"/>
                      <a:pt x="107" y="268"/>
                      <a:pt x="107" y="233"/>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1"/>
              <p:cNvSpPr/>
              <p:nvPr/>
            </p:nvSpPr>
            <p:spPr>
              <a:xfrm>
                <a:off x="7584101" y="3496012"/>
                <a:ext cx="19382" cy="44718"/>
              </a:xfrm>
              <a:custGeom>
                <a:avLst/>
                <a:gdLst/>
                <a:ahLst/>
                <a:cxnLst/>
                <a:rect l="l" t="t" r="r" b="b"/>
                <a:pathLst>
                  <a:path w="153" h="353" extrusionOk="0">
                    <a:moveTo>
                      <a:pt x="78" y="0"/>
                    </a:moveTo>
                    <a:cubicBezTo>
                      <a:pt x="73" y="0"/>
                      <a:pt x="68" y="1"/>
                      <a:pt x="63" y="2"/>
                    </a:cubicBezTo>
                    <a:cubicBezTo>
                      <a:pt x="37" y="11"/>
                      <a:pt x="28" y="38"/>
                      <a:pt x="28" y="74"/>
                    </a:cubicBezTo>
                    <a:cubicBezTo>
                      <a:pt x="28" y="83"/>
                      <a:pt x="28" y="83"/>
                      <a:pt x="28" y="92"/>
                    </a:cubicBezTo>
                    <a:cubicBezTo>
                      <a:pt x="37" y="101"/>
                      <a:pt x="37" y="109"/>
                      <a:pt x="37" y="118"/>
                    </a:cubicBezTo>
                    <a:cubicBezTo>
                      <a:pt x="37" y="136"/>
                      <a:pt x="37" y="163"/>
                      <a:pt x="28" y="181"/>
                    </a:cubicBezTo>
                    <a:cubicBezTo>
                      <a:pt x="28" y="190"/>
                      <a:pt x="28" y="190"/>
                      <a:pt x="28" y="199"/>
                    </a:cubicBezTo>
                    <a:cubicBezTo>
                      <a:pt x="28" y="208"/>
                      <a:pt x="28" y="217"/>
                      <a:pt x="19" y="225"/>
                    </a:cubicBezTo>
                    <a:cubicBezTo>
                      <a:pt x="19" y="243"/>
                      <a:pt x="10" y="261"/>
                      <a:pt x="1" y="279"/>
                    </a:cubicBezTo>
                    <a:cubicBezTo>
                      <a:pt x="1" y="297"/>
                      <a:pt x="1" y="315"/>
                      <a:pt x="10" y="324"/>
                    </a:cubicBezTo>
                    <a:cubicBezTo>
                      <a:pt x="19" y="333"/>
                      <a:pt x="28" y="350"/>
                      <a:pt x="37" y="350"/>
                    </a:cubicBezTo>
                    <a:cubicBezTo>
                      <a:pt x="43" y="352"/>
                      <a:pt x="49" y="353"/>
                      <a:pt x="55" y="353"/>
                    </a:cubicBezTo>
                    <a:cubicBezTo>
                      <a:pt x="81" y="353"/>
                      <a:pt x="101" y="337"/>
                      <a:pt x="108" y="315"/>
                    </a:cubicBezTo>
                    <a:cubicBezTo>
                      <a:pt x="144" y="225"/>
                      <a:pt x="153" y="136"/>
                      <a:pt x="135" y="38"/>
                    </a:cubicBezTo>
                    <a:cubicBezTo>
                      <a:pt x="127" y="16"/>
                      <a:pt x="102"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1"/>
              <p:cNvSpPr/>
              <p:nvPr/>
            </p:nvSpPr>
            <p:spPr>
              <a:xfrm>
                <a:off x="7507334" y="3504120"/>
                <a:ext cx="14822" cy="28376"/>
              </a:xfrm>
              <a:custGeom>
                <a:avLst/>
                <a:gdLst/>
                <a:ahLst/>
                <a:cxnLst/>
                <a:rect l="l" t="t" r="r" b="b"/>
                <a:pathLst>
                  <a:path w="117" h="224" extrusionOk="0">
                    <a:moveTo>
                      <a:pt x="63" y="1"/>
                    </a:moveTo>
                    <a:cubicBezTo>
                      <a:pt x="45" y="1"/>
                      <a:pt x="27" y="1"/>
                      <a:pt x="18" y="10"/>
                    </a:cubicBezTo>
                    <a:cubicBezTo>
                      <a:pt x="9" y="28"/>
                      <a:pt x="0" y="37"/>
                      <a:pt x="0" y="54"/>
                    </a:cubicBezTo>
                    <a:lnTo>
                      <a:pt x="0" y="170"/>
                    </a:lnTo>
                    <a:cubicBezTo>
                      <a:pt x="0" y="188"/>
                      <a:pt x="9" y="197"/>
                      <a:pt x="18" y="206"/>
                    </a:cubicBezTo>
                    <a:cubicBezTo>
                      <a:pt x="27" y="224"/>
                      <a:pt x="45" y="224"/>
                      <a:pt x="63" y="224"/>
                    </a:cubicBezTo>
                    <a:cubicBezTo>
                      <a:pt x="72" y="224"/>
                      <a:pt x="90" y="224"/>
                      <a:pt x="98" y="206"/>
                    </a:cubicBezTo>
                    <a:cubicBezTo>
                      <a:pt x="107" y="197"/>
                      <a:pt x="116" y="188"/>
                      <a:pt x="116" y="170"/>
                    </a:cubicBezTo>
                    <a:lnTo>
                      <a:pt x="116" y="54"/>
                    </a:lnTo>
                    <a:cubicBezTo>
                      <a:pt x="116" y="37"/>
                      <a:pt x="107" y="19"/>
                      <a:pt x="98" y="10"/>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1"/>
              <p:cNvSpPr/>
              <p:nvPr/>
            </p:nvSpPr>
            <p:spPr>
              <a:xfrm>
                <a:off x="7705080" y="3518814"/>
                <a:ext cx="18242" cy="25083"/>
              </a:xfrm>
              <a:custGeom>
                <a:avLst/>
                <a:gdLst/>
                <a:ahLst/>
                <a:cxnLst/>
                <a:rect l="l" t="t" r="r" b="b"/>
                <a:pathLst>
                  <a:path w="144" h="198" extrusionOk="0">
                    <a:moveTo>
                      <a:pt x="99" y="1"/>
                    </a:moveTo>
                    <a:cubicBezTo>
                      <a:pt x="90" y="1"/>
                      <a:pt x="72" y="1"/>
                      <a:pt x="63" y="10"/>
                    </a:cubicBezTo>
                    <a:cubicBezTo>
                      <a:pt x="27" y="19"/>
                      <a:pt x="9" y="45"/>
                      <a:pt x="1" y="81"/>
                    </a:cubicBezTo>
                    <a:cubicBezTo>
                      <a:pt x="1" y="90"/>
                      <a:pt x="1" y="108"/>
                      <a:pt x="1" y="117"/>
                    </a:cubicBezTo>
                    <a:cubicBezTo>
                      <a:pt x="1" y="144"/>
                      <a:pt x="1" y="153"/>
                      <a:pt x="9" y="170"/>
                    </a:cubicBezTo>
                    <a:cubicBezTo>
                      <a:pt x="18" y="179"/>
                      <a:pt x="36" y="197"/>
                      <a:pt x="45" y="197"/>
                    </a:cubicBezTo>
                    <a:cubicBezTo>
                      <a:pt x="63" y="197"/>
                      <a:pt x="72" y="197"/>
                      <a:pt x="90" y="188"/>
                    </a:cubicBezTo>
                    <a:cubicBezTo>
                      <a:pt x="99" y="179"/>
                      <a:pt x="108" y="170"/>
                      <a:pt x="117" y="161"/>
                    </a:cubicBezTo>
                    <a:cubicBezTo>
                      <a:pt x="117" y="144"/>
                      <a:pt x="117" y="126"/>
                      <a:pt x="108" y="117"/>
                    </a:cubicBezTo>
                    <a:cubicBezTo>
                      <a:pt x="108" y="115"/>
                      <a:pt x="108" y="112"/>
                      <a:pt x="108" y="108"/>
                    </a:cubicBezTo>
                    <a:cubicBezTo>
                      <a:pt x="108" y="108"/>
                      <a:pt x="117" y="99"/>
                      <a:pt x="117" y="99"/>
                    </a:cubicBezTo>
                    <a:cubicBezTo>
                      <a:pt x="108" y="99"/>
                      <a:pt x="108" y="108"/>
                      <a:pt x="108" y="108"/>
                    </a:cubicBezTo>
                    <a:lnTo>
                      <a:pt x="108" y="108"/>
                    </a:lnTo>
                    <a:cubicBezTo>
                      <a:pt x="108" y="99"/>
                      <a:pt x="108" y="99"/>
                      <a:pt x="117" y="99"/>
                    </a:cubicBezTo>
                    <a:cubicBezTo>
                      <a:pt x="125" y="90"/>
                      <a:pt x="134" y="81"/>
                      <a:pt x="134" y="63"/>
                    </a:cubicBezTo>
                    <a:cubicBezTo>
                      <a:pt x="143" y="54"/>
                      <a:pt x="143" y="37"/>
                      <a:pt x="134" y="28"/>
                    </a:cubicBezTo>
                    <a:cubicBezTo>
                      <a:pt x="125" y="10"/>
                      <a:pt x="117"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1"/>
              <p:cNvSpPr/>
              <p:nvPr/>
            </p:nvSpPr>
            <p:spPr>
              <a:xfrm>
                <a:off x="7830492" y="3640679"/>
                <a:ext cx="13681" cy="40031"/>
              </a:xfrm>
              <a:custGeom>
                <a:avLst/>
                <a:gdLst/>
                <a:ahLst/>
                <a:cxnLst/>
                <a:rect l="l" t="t" r="r" b="b"/>
                <a:pathLst>
                  <a:path w="108" h="316" extrusionOk="0">
                    <a:moveTo>
                      <a:pt x="65" y="1"/>
                    </a:moveTo>
                    <a:cubicBezTo>
                      <a:pt x="62" y="1"/>
                      <a:pt x="58" y="1"/>
                      <a:pt x="54" y="2"/>
                    </a:cubicBezTo>
                    <a:cubicBezTo>
                      <a:pt x="28" y="2"/>
                      <a:pt x="1" y="20"/>
                      <a:pt x="1" y="56"/>
                    </a:cubicBezTo>
                    <a:lnTo>
                      <a:pt x="1" y="261"/>
                    </a:lnTo>
                    <a:cubicBezTo>
                      <a:pt x="1" y="285"/>
                      <a:pt x="22" y="316"/>
                      <a:pt x="46" y="316"/>
                    </a:cubicBezTo>
                    <a:cubicBezTo>
                      <a:pt x="49" y="316"/>
                      <a:pt x="51" y="316"/>
                      <a:pt x="54" y="315"/>
                    </a:cubicBezTo>
                    <a:cubicBezTo>
                      <a:pt x="90" y="315"/>
                      <a:pt x="108" y="297"/>
                      <a:pt x="108" y="261"/>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1"/>
              <p:cNvSpPr/>
              <p:nvPr/>
            </p:nvSpPr>
            <p:spPr>
              <a:xfrm>
                <a:off x="7894971" y="3682483"/>
                <a:ext cx="19255" cy="40538"/>
              </a:xfrm>
              <a:custGeom>
                <a:avLst/>
                <a:gdLst/>
                <a:ahLst/>
                <a:cxnLst/>
                <a:rect l="l" t="t" r="r" b="b"/>
                <a:pathLst>
                  <a:path w="152" h="320" extrusionOk="0">
                    <a:moveTo>
                      <a:pt x="86" y="0"/>
                    </a:moveTo>
                    <a:cubicBezTo>
                      <a:pt x="81" y="0"/>
                      <a:pt x="76" y="1"/>
                      <a:pt x="72" y="2"/>
                    </a:cubicBezTo>
                    <a:cubicBezTo>
                      <a:pt x="45" y="11"/>
                      <a:pt x="27" y="38"/>
                      <a:pt x="36" y="65"/>
                    </a:cubicBezTo>
                    <a:lnTo>
                      <a:pt x="36" y="83"/>
                    </a:lnTo>
                    <a:cubicBezTo>
                      <a:pt x="36" y="92"/>
                      <a:pt x="36" y="101"/>
                      <a:pt x="36" y="109"/>
                    </a:cubicBezTo>
                    <a:cubicBezTo>
                      <a:pt x="36" y="127"/>
                      <a:pt x="36" y="145"/>
                      <a:pt x="36" y="163"/>
                    </a:cubicBezTo>
                    <a:cubicBezTo>
                      <a:pt x="36" y="163"/>
                      <a:pt x="36" y="172"/>
                      <a:pt x="36" y="172"/>
                    </a:cubicBezTo>
                    <a:cubicBezTo>
                      <a:pt x="36" y="181"/>
                      <a:pt x="27" y="190"/>
                      <a:pt x="27" y="199"/>
                    </a:cubicBezTo>
                    <a:cubicBezTo>
                      <a:pt x="27" y="208"/>
                      <a:pt x="27" y="216"/>
                      <a:pt x="18" y="225"/>
                    </a:cubicBezTo>
                    <a:cubicBezTo>
                      <a:pt x="18" y="225"/>
                      <a:pt x="18" y="225"/>
                      <a:pt x="18" y="234"/>
                    </a:cubicBezTo>
                    <a:cubicBezTo>
                      <a:pt x="9" y="252"/>
                      <a:pt x="0" y="261"/>
                      <a:pt x="9" y="279"/>
                    </a:cubicBezTo>
                    <a:cubicBezTo>
                      <a:pt x="9" y="288"/>
                      <a:pt x="18" y="306"/>
                      <a:pt x="36" y="315"/>
                    </a:cubicBezTo>
                    <a:cubicBezTo>
                      <a:pt x="42" y="318"/>
                      <a:pt x="51" y="320"/>
                      <a:pt x="60" y="320"/>
                    </a:cubicBezTo>
                    <a:cubicBezTo>
                      <a:pt x="80" y="320"/>
                      <a:pt x="101" y="312"/>
                      <a:pt x="107" y="288"/>
                    </a:cubicBezTo>
                    <a:cubicBezTo>
                      <a:pt x="143" y="216"/>
                      <a:pt x="152" y="127"/>
                      <a:pt x="143" y="38"/>
                    </a:cubicBezTo>
                    <a:cubicBezTo>
                      <a:pt x="136" y="16"/>
                      <a:pt x="110"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1"/>
              <p:cNvSpPr/>
              <p:nvPr/>
            </p:nvSpPr>
            <p:spPr>
              <a:xfrm>
                <a:off x="7758158" y="3689450"/>
                <a:ext cx="14822" cy="52192"/>
              </a:xfrm>
              <a:custGeom>
                <a:avLst/>
                <a:gdLst/>
                <a:ahLst/>
                <a:cxnLst/>
                <a:rect l="l" t="t" r="r" b="b"/>
                <a:pathLst>
                  <a:path w="117" h="412" extrusionOk="0">
                    <a:moveTo>
                      <a:pt x="54" y="1"/>
                    </a:moveTo>
                    <a:cubicBezTo>
                      <a:pt x="28" y="1"/>
                      <a:pt x="1" y="28"/>
                      <a:pt x="1" y="54"/>
                    </a:cubicBezTo>
                    <a:lnTo>
                      <a:pt x="1" y="358"/>
                    </a:lnTo>
                    <a:cubicBezTo>
                      <a:pt x="1" y="385"/>
                      <a:pt x="28" y="411"/>
                      <a:pt x="54" y="411"/>
                    </a:cubicBezTo>
                    <a:cubicBezTo>
                      <a:pt x="90" y="411"/>
                      <a:pt x="117" y="385"/>
                      <a:pt x="117" y="358"/>
                    </a:cubicBezTo>
                    <a:lnTo>
                      <a:pt x="117" y="54"/>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1"/>
              <p:cNvSpPr/>
              <p:nvPr/>
            </p:nvSpPr>
            <p:spPr>
              <a:xfrm>
                <a:off x="7674550" y="3694010"/>
                <a:ext cx="14822" cy="32937"/>
              </a:xfrm>
              <a:custGeom>
                <a:avLst/>
                <a:gdLst/>
                <a:ahLst/>
                <a:cxnLst/>
                <a:rect l="l" t="t" r="r" b="b"/>
                <a:pathLst>
                  <a:path w="117" h="260" extrusionOk="0">
                    <a:moveTo>
                      <a:pt x="54" y="1"/>
                    </a:moveTo>
                    <a:cubicBezTo>
                      <a:pt x="27" y="1"/>
                      <a:pt x="1" y="18"/>
                      <a:pt x="1" y="54"/>
                    </a:cubicBezTo>
                    <a:lnTo>
                      <a:pt x="1" y="206"/>
                    </a:lnTo>
                    <a:cubicBezTo>
                      <a:pt x="1" y="233"/>
                      <a:pt x="27" y="259"/>
                      <a:pt x="54" y="259"/>
                    </a:cubicBezTo>
                    <a:cubicBezTo>
                      <a:pt x="90" y="259"/>
                      <a:pt x="117" y="233"/>
                      <a:pt x="117" y="206"/>
                    </a:cubicBezTo>
                    <a:lnTo>
                      <a:pt x="117" y="54"/>
                    </a:lnTo>
                    <a:cubicBezTo>
                      <a:pt x="117"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1"/>
              <p:cNvSpPr/>
              <p:nvPr/>
            </p:nvSpPr>
            <p:spPr>
              <a:xfrm>
                <a:off x="7590942" y="3689450"/>
                <a:ext cx="14822" cy="48772"/>
              </a:xfrm>
              <a:custGeom>
                <a:avLst/>
                <a:gdLst/>
                <a:ahLst/>
                <a:cxnLst/>
                <a:rect l="l" t="t" r="r" b="b"/>
                <a:pathLst>
                  <a:path w="117" h="385" extrusionOk="0">
                    <a:moveTo>
                      <a:pt x="63" y="1"/>
                    </a:moveTo>
                    <a:cubicBezTo>
                      <a:pt x="27" y="1"/>
                      <a:pt x="1" y="28"/>
                      <a:pt x="1" y="54"/>
                    </a:cubicBezTo>
                    <a:lnTo>
                      <a:pt x="1" y="331"/>
                    </a:lnTo>
                    <a:cubicBezTo>
                      <a:pt x="1" y="358"/>
                      <a:pt x="27" y="385"/>
                      <a:pt x="63" y="385"/>
                    </a:cubicBezTo>
                    <a:cubicBezTo>
                      <a:pt x="90" y="385"/>
                      <a:pt x="116" y="358"/>
                      <a:pt x="116" y="331"/>
                    </a:cubicBezTo>
                    <a:lnTo>
                      <a:pt x="116" y="54"/>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1"/>
              <p:cNvSpPr/>
              <p:nvPr/>
            </p:nvSpPr>
            <p:spPr>
              <a:xfrm>
                <a:off x="7510754" y="3666901"/>
                <a:ext cx="18115" cy="33190"/>
              </a:xfrm>
              <a:custGeom>
                <a:avLst/>
                <a:gdLst/>
                <a:ahLst/>
                <a:cxnLst/>
                <a:rect l="l" t="t" r="r" b="b"/>
                <a:pathLst>
                  <a:path w="143" h="262" extrusionOk="0">
                    <a:moveTo>
                      <a:pt x="98" y="0"/>
                    </a:moveTo>
                    <a:cubicBezTo>
                      <a:pt x="71" y="0"/>
                      <a:pt x="36" y="9"/>
                      <a:pt x="36" y="45"/>
                    </a:cubicBezTo>
                    <a:cubicBezTo>
                      <a:pt x="27" y="90"/>
                      <a:pt x="9" y="143"/>
                      <a:pt x="0" y="188"/>
                    </a:cubicBezTo>
                    <a:cubicBezTo>
                      <a:pt x="0" y="206"/>
                      <a:pt x="0" y="224"/>
                      <a:pt x="9" y="232"/>
                    </a:cubicBezTo>
                    <a:cubicBezTo>
                      <a:pt x="18" y="241"/>
                      <a:pt x="27" y="250"/>
                      <a:pt x="45" y="259"/>
                    </a:cubicBezTo>
                    <a:cubicBezTo>
                      <a:pt x="49" y="261"/>
                      <a:pt x="54" y="262"/>
                      <a:pt x="59" y="262"/>
                    </a:cubicBezTo>
                    <a:cubicBezTo>
                      <a:pt x="80" y="262"/>
                      <a:pt x="100" y="246"/>
                      <a:pt x="107" y="224"/>
                    </a:cubicBezTo>
                    <a:cubicBezTo>
                      <a:pt x="116" y="170"/>
                      <a:pt x="125" y="116"/>
                      <a:pt x="134" y="72"/>
                    </a:cubicBezTo>
                    <a:cubicBezTo>
                      <a:pt x="143" y="54"/>
                      <a:pt x="143" y="45"/>
                      <a:pt x="134" y="27"/>
                    </a:cubicBezTo>
                    <a:cubicBezTo>
                      <a:pt x="125"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1"/>
              <p:cNvSpPr/>
              <p:nvPr/>
            </p:nvSpPr>
            <p:spPr>
              <a:xfrm>
                <a:off x="7595502" y="3625097"/>
                <a:ext cx="13681" cy="32937"/>
              </a:xfrm>
              <a:custGeom>
                <a:avLst/>
                <a:gdLst/>
                <a:ahLst/>
                <a:cxnLst/>
                <a:rect l="l" t="t" r="r" b="b"/>
                <a:pathLst>
                  <a:path w="108" h="260" extrusionOk="0">
                    <a:moveTo>
                      <a:pt x="54" y="0"/>
                    </a:moveTo>
                    <a:cubicBezTo>
                      <a:pt x="27" y="0"/>
                      <a:pt x="0" y="27"/>
                      <a:pt x="0" y="54"/>
                    </a:cubicBezTo>
                    <a:lnTo>
                      <a:pt x="0" y="206"/>
                    </a:lnTo>
                    <a:cubicBezTo>
                      <a:pt x="0" y="232"/>
                      <a:pt x="27" y="259"/>
                      <a:pt x="54" y="259"/>
                    </a:cubicBezTo>
                    <a:cubicBezTo>
                      <a:pt x="80" y="259"/>
                      <a:pt x="107" y="241"/>
                      <a:pt x="107" y="206"/>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1"/>
              <p:cNvSpPr/>
              <p:nvPr/>
            </p:nvSpPr>
            <p:spPr>
              <a:xfrm>
                <a:off x="7465530" y="3629278"/>
                <a:ext cx="18115" cy="32430"/>
              </a:xfrm>
              <a:custGeom>
                <a:avLst/>
                <a:gdLst/>
                <a:ahLst/>
                <a:cxnLst/>
                <a:rect l="l" t="t" r="r" b="b"/>
                <a:pathLst>
                  <a:path w="143" h="256" extrusionOk="0">
                    <a:moveTo>
                      <a:pt x="84" y="1"/>
                    </a:moveTo>
                    <a:cubicBezTo>
                      <a:pt x="60" y="1"/>
                      <a:pt x="34" y="17"/>
                      <a:pt x="27" y="39"/>
                    </a:cubicBezTo>
                    <a:cubicBezTo>
                      <a:pt x="18" y="92"/>
                      <a:pt x="9" y="137"/>
                      <a:pt x="0" y="190"/>
                    </a:cubicBezTo>
                    <a:cubicBezTo>
                      <a:pt x="0" y="199"/>
                      <a:pt x="0" y="217"/>
                      <a:pt x="9" y="226"/>
                    </a:cubicBezTo>
                    <a:cubicBezTo>
                      <a:pt x="9" y="244"/>
                      <a:pt x="27" y="253"/>
                      <a:pt x="36" y="253"/>
                    </a:cubicBezTo>
                    <a:cubicBezTo>
                      <a:pt x="41" y="254"/>
                      <a:pt x="46" y="255"/>
                      <a:pt x="51" y="255"/>
                    </a:cubicBezTo>
                    <a:cubicBezTo>
                      <a:pt x="75" y="255"/>
                      <a:pt x="100" y="239"/>
                      <a:pt x="107" y="217"/>
                    </a:cubicBezTo>
                    <a:lnTo>
                      <a:pt x="134" y="66"/>
                    </a:lnTo>
                    <a:cubicBezTo>
                      <a:pt x="143" y="57"/>
                      <a:pt x="134" y="39"/>
                      <a:pt x="134" y="21"/>
                    </a:cubicBezTo>
                    <a:cubicBezTo>
                      <a:pt x="125" y="12"/>
                      <a:pt x="107" y="3"/>
                      <a:pt x="98" y="3"/>
                    </a:cubicBezTo>
                    <a:cubicBezTo>
                      <a:pt x="94" y="2"/>
                      <a:pt x="89"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1"/>
              <p:cNvSpPr/>
              <p:nvPr/>
            </p:nvSpPr>
            <p:spPr>
              <a:xfrm>
                <a:off x="7442854" y="3814988"/>
                <a:ext cx="13681" cy="48645"/>
              </a:xfrm>
              <a:custGeom>
                <a:avLst/>
                <a:gdLst/>
                <a:ahLst/>
                <a:cxnLst/>
                <a:rect l="l" t="t" r="r" b="b"/>
                <a:pathLst>
                  <a:path w="108" h="384" extrusionOk="0">
                    <a:moveTo>
                      <a:pt x="54" y="0"/>
                    </a:moveTo>
                    <a:cubicBezTo>
                      <a:pt x="28" y="0"/>
                      <a:pt x="1" y="27"/>
                      <a:pt x="1" y="54"/>
                    </a:cubicBezTo>
                    <a:lnTo>
                      <a:pt x="1" y="330"/>
                    </a:lnTo>
                    <a:cubicBezTo>
                      <a:pt x="1" y="357"/>
                      <a:pt x="28" y="384"/>
                      <a:pt x="54" y="384"/>
                    </a:cubicBezTo>
                    <a:cubicBezTo>
                      <a:pt x="90" y="384"/>
                      <a:pt x="108" y="357"/>
                      <a:pt x="108" y="330"/>
                    </a:cubicBezTo>
                    <a:lnTo>
                      <a:pt x="108" y="54"/>
                    </a:ln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1"/>
              <p:cNvSpPr/>
              <p:nvPr/>
            </p:nvSpPr>
            <p:spPr>
              <a:xfrm>
                <a:off x="7665556" y="3845518"/>
                <a:ext cx="20395" cy="47885"/>
              </a:xfrm>
              <a:custGeom>
                <a:avLst/>
                <a:gdLst/>
                <a:ahLst/>
                <a:cxnLst/>
                <a:rect l="l" t="t" r="r" b="b"/>
                <a:pathLst>
                  <a:path w="161" h="378" extrusionOk="0">
                    <a:moveTo>
                      <a:pt x="116" y="0"/>
                    </a:moveTo>
                    <a:cubicBezTo>
                      <a:pt x="81" y="0"/>
                      <a:pt x="54" y="9"/>
                      <a:pt x="45" y="45"/>
                    </a:cubicBezTo>
                    <a:cubicBezTo>
                      <a:pt x="9" y="134"/>
                      <a:pt x="0" y="241"/>
                      <a:pt x="18" y="339"/>
                    </a:cubicBezTo>
                    <a:cubicBezTo>
                      <a:pt x="18" y="361"/>
                      <a:pt x="48" y="377"/>
                      <a:pt x="74" y="377"/>
                    </a:cubicBezTo>
                    <a:cubicBezTo>
                      <a:pt x="79" y="377"/>
                      <a:pt x="85" y="376"/>
                      <a:pt x="90" y="375"/>
                    </a:cubicBezTo>
                    <a:cubicBezTo>
                      <a:pt x="116" y="366"/>
                      <a:pt x="125" y="339"/>
                      <a:pt x="125" y="312"/>
                    </a:cubicBezTo>
                    <a:cubicBezTo>
                      <a:pt x="125" y="309"/>
                      <a:pt x="125" y="303"/>
                      <a:pt x="125" y="303"/>
                    </a:cubicBezTo>
                    <a:cubicBezTo>
                      <a:pt x="125" y="294"/>
                      <a:pt x="125" y="294"/>
                      <a:pt x="116" y="285"/>
                    </a:cubicBezTo>
                    <a:cubicBezTo>
                      <a:pt x="116" y="277"/>
                      <a:pt x="116" y="268"/>
                      <a:pt x="116" y="259"/>
                    </a:cubicBezTo>
                    <a:cubicBezTo>
                      <a:pt x="116" y="232"/>
                      <a:pt x="116" y="214"/>
                      <a:pt x="125" y="187"/>
                    </a:cubicBezTo>
                    <a:cubicBezTo>
                      <a:pt x="125" y="187"/>
                      <a:pt x="125" y="182"/>
                      <a:pt x="125" y="178"/>
                    </a:cubicBezTo>
                    <a:cubicBezTo>
                      <a:pt x="125" y="178"/>
                      <a:pt x="125" y="170"/>
                      <a:pt x="125" y="170"/>
                    </a:cubicBezTo>
                    <a:cubicBezTo>
                      <a:pt x="125" y="152"/>
                      <a:pt x="125" y="143"/>
                      <a:pt x="134" y="134"/>
                    </a:cubicBezTo>
                    <a:cubicBezTo>
                      <a:pt x="134" y="116"/>
                      <a:pt x="143" y="89"/>
                      <a:pt x="152" y="71"/>
                    </a:cubicBezTo>
                    <a:cubicBezTo>
                      <a:pt x="161" y="45"/>
                      <a:pt x="143" y="9"/>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1"/>
              <p:cNvSpPr/>
              <p:nvPr/>
            </p:nvSpPr>
            <p:spPr>
              <a:xfrm>
                <a:off x="7576247" y="3814988"/>
                <a:ext cx="13681" cy="44338"/>
              </a:xfrm>
              <a:custGeom>
                <a:avLst/>
                <a:gdLst/>
                <a:ahLst/>
                <a:cxnLst/>
                <a:rect l="l" t="t" r="r" b="b"/>
                <a:pathLst>
                  <a:path w="108" h="350" extrusionOk="0">
                    <a:moveTo>
                      <a:pt x="54" y="0"/>
                    </a:moveTo>
                    <a:cubicBezTo>
                      <a:pt x="27" y="0"/>
                      <a:pt x="1" y="27"/>
                      <a:pt x="1" y="54"/>
                    </a:cubicBezTo>
                    <a:lnTo>
                      <a:pt x="1" y="295"/>
                    </a:lnTo>
                    <a:cubicBezTo>
                      <a:pt x="1" y="326"/>
                      <a:pt x="21" y="350"/>
                      <a:pt x="44" y="350"/>
                    </a:cubicBezTo>
                    <a:cubicBezTo>
                      <a:pt x="47" y="350"/>
                      <a:pt x="51" y="349"/>
                      <a:pt x="54" y="348"/>
                    </a:cubicBezTo>
                    <a:cubicBezTo>
                      <a:pt x="81" y="348"/>
                      <a:pt x="108" y="330"/>
                      <a:pt x="108" y="295"/>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1"/>
              <p:cNvSpPr/>
              <p:nvPr/>
            </p:nvSpPr>
            <p:spPr>
              <a:xfrm>
                <a:off x="7500493" y="3773184"/>
                <a:ext cx="13681" cy="21536"/>
              </a:xfrm>
              <a:custGeom>
                <a:avLst/>
                <a:gdLst/>
                <a:ahLst/>
                <a:cxnLst/>
                <a:rect l="l" t="t" r="r" b="b"/>
                <a:pathLst>
                  <a:path w="108" h="170" extrusionOk="0">
                    <a:moveTo>
                      <a:pt x="54" y="0"/>
                    </a:moveTo>
                    <a:cubicBezTo>
                      <a:pt x="45" y="0"/>
                      <a:pt x="45" y="0"/>
                      <a:pt x="37" y="9"/>
                    </a:cubicBezTo>
                    <a:cubicBezTo>
                      <a:pt x="28" y="9"/>
                      <a:pt x="19" y="9"/>
                      <a:pt x="10" y="18"/>
                    </a:cubicBezTo>
                    <a:cubicBezTo>
                      <a:pt x="1" y="27"/>
                      <a:pt x="1" y="45"/>
                      <a:pt x="1" y="54"/>
                    </a:cubicBezTo>
                    <a:lnTo>
                      <a:pt x="1" y="116"/>
                    </a:lnTo>
                    <a:cubicBezTo>
                      <a:pt x="1" y="125"/>
                      <a:pt x="1" y="134"/>
                      <a:pt x="1" y="134"/>
                    </a:cubicBezTo>
                    <a:cubicBezTo>
                      <a:pt x="1" y="143"/>
                      <a:pt x="10" y="152"/>
                      <a:pt x="10" y="152"/>
                    </a:cubicBezTo>
                    <a:cubicBezTo>
                      <a:pt x="19" y="161"/>
                      <a:pt x="28" y="161"/>
                      <a:pt x="28" y="170"/>
                    </a:cubicBezTo>
                    <a:lnTo>
                      <a:pt x="63" y="170"/>
                    </a:lnTo>
                    <a:cubicBezTo>
                      <a:pt x="72" y="170"/>
                      <a:pt x="81" y="161"/>
                      <a:pt x="90" y="152"/>
                    </a:cubicBezTo>
                    <a:cubicBezTo>
                      <a:pt x="99" y="143"/>
                      <a:pt x="108" y="134"/>
                      <a:pt x="108" y="116"/>
                    </a:cubicBezTo>
                    <a:lnTo>
                      <a:pt x="108" y="54"/>
                    </a:lnTo>
                    <a:cubicBezTo>
                      <a:pt x="108" y="54"/>
                      <a:pt x="108" y="45"/>
                      <a:pt x="99" y="36"/>
                    </a:cubicBezTo>
                    <a:cubicBezTo>
                      <a:pt x="99" y="27"/>
                      <a:pt x="99" y="27"/>
                      <a:pt x="90" y="18"/>
                    </a:cubicBezTo>
                    <a:cubicBezTo>
                      <a:pt x="90" y="18"/>
                      <a:pt x="81" y="9"/>
                      <a:pt x="72" y="9"/>
                    </a:cubicBezTo>
                    <a:cubicBezTo>
                      <a:pt x="63"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1"/>
              <p:cNvSpPr/>
              <p:nvPr/>
            </p:nvSpPr>
            <p:spPr>
              <a:xfrm>
                <a:off x="7727628" y="3814988"/>
                <a:ext cx="14822" cy="44338"/>
              </a:xfrm>
              <a:custGeom>
                <a:avLst/>
                <a:gdLst/>
                <a:ahLst/>
                <a:cxnLst/>
                <a:rect l="l" t="t" r="r" b="b"/>
                <a:pathLst>
                  <a:path w="117" h="350" extrusionOk="0">
                    <a:moveTo>
                      <a:pt x="63" y="0"/>
                    </a:moveTo>
                    <a:cubicBezTo>
                      <a:pt x="28" y="0"/>
                      <a:pt x="1" y="27"/>
                      <a:pt x="1" y="54"/>
                    </a:cubicBezTo>
                    <a:lnTo>
                      <a:pt x="1" y="295"/>
                    </a:lnTo>
                    <a:cubicBezTo>
                      <a:pt x="1" y="326"/>
                      <a:pt x="21" y="350"/>
                      <a:pt x="50" y="350"/>
                    </a:cubicBezTo>
                    <a:cubicBezTo>
                      <a:pt x="54" y="350"/>
                      <a:pt x="59" y="349"/>
                      <a:pt x="63" y="348"/>
                    </a:cubicBezTo>
                    <a:cubicBezTo>
                      <a:pt x="90" y="348"/>
                      <a:pt x="117" y="330"/>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1"/>
              <p:cNvSpPr/>
              <p:nvPr/>
            </p:nvSpPr>
            <p:spPr>
              <a:xfrm>
                <a:off x="7807943" y="3830823"/>
                <a:ext cx="13681" cy="47505"/>
              </a:xfrm>
              <a:custGeom>
                <a:avLst/>
                <a:gdLst/>
                <a:ahLst/>
                <a:cxnLst/>
                <a:rect l="l" t="t" r="r" b="b"/>
                <a:pathLst>
                  <a:path w="108" h="375" extrusionOk="0">
                    <a:moveTo>
                      <a:pt x="54" y="0"/>
                    </a:moveTo>
                    <a:cubicBezTo>
                      <a:pt x="27" y="0"/>
                      <a:pt x="0" y="18"/>
                      <a:pt x="0" y="54"/>
                    </a:cubicBezTo>
                    <a:lnTo>
                      <a:pt x="0" y="321"/>
                    </a:lnTo>
                    <a:cubicBezTo>
                      <a:pt x="0" y="348"/>
                      <a:pt x="27" y="375"/>
                      <a:pt x="54" y="375"/>
                    </a:cubicBezTo>
                    <a:cubicBezTo>
                      <a:pt x="81" y="375"/>
                      <a:pt x="107" y="357"/>
                      <a:pt x="107" y="32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1"/>
              <p:cNvSpPr/>
              <p:nvPr/>
            </p:nvSpPr>
            <p:spPr>
              <a:xfrm>
                <a:off x="7883697" y="3804474"/>
                <a:ext cx="19255" cy="43705"/>
              </a:xfrm>
              <a:custGeom>
                <a:avLst/>
                <a:gdLst/>
                <a:ahLst/>
                <a:cxnLst/>
                <a:rect l="l" t="t" r="r" b="b"/>
                <a:pathLst>
                  <a:path w="152" h="345" extrusionOk="0">
                    <a:moveTo>
                      <a:pt x="86" y="1"/>
                    </a:moveTo>
                    <a:cubicBezTo>
                      <a:pt x="81" y="1"/>
                      <a:pt x="76" y="1"/>
                      <a:pt x="71" y="3"/>
                    </a:cubicBezTo>
                    <a:cubicBezTo>
                      <a:pt x="45" y="12"/>
                      <a:pt x="27" y="39"/>
                      <a:pt x="36" y="65"/>
                    </a:cubicBezTo>
                    <a:cubicBezTo>
                      <a:pt x="36" y="74"/>
                      <a:pt x="36" y="74"/>
                      <a:pt x="36" y="83"/>
                    </a:cubicBezTo>
                    <a:cubicBezTo>
                      <a:pt x="36" y="92"/>
                      <a:pt x="36" y="110"/>
                      <a:pt x="36" y="119"/>
                    </a:cubicBezTo>
                    <a:cubicBezTo>
                      <a:pt x="36" y="137"/>
                      <a:pt x="36" y="155"/>
                      <a:pt x="36" y="172"/>
                    </a:cubicBezTo>
                    <a:cubicBezTo>
                      <a:pt x="36" y="181"/>
                      <a:pt x="36" y="181"/>
                      <a:pt x="36" y="190"/>
                    </a:cubicBezTo>
                    <a:cubicBezTo>
                      <a:pt x="36" y="199"/>
                      <a:pt x="36" y="208"/>
                      <a:pt x="27" y="217"/>
                    </a:cubicBezTo>
                    <a:cubicBezTo>
                      <a:pt x="27" y="244"/>
                      <a:pt x="18" y="262"/>
                      <a:pt x="9" y="279"/>
                    </a:cubicBezTo>
                    <a:cubicBezTo>
                      <a:pt x="0" y="306"/>
                      <a:pt x="27" y="342"/>
                      <a:pt x="54" y="342"/>
                    </a:cubicBezTo>
                    <a:cubicBezTo>
                      <a:pt x="58" y="343"/>
                      <a:pt x="63" y="344"/>
                      <a:pt x="68" y="344"/>
                    </a:cubicBezTo>
                    <a:cubicBezTo>
                      <a:pt x="89" y="344"/>
                      <a:pt x="109" y="328"/>
                      <a:pt x="116" y="306"/>
                    </a:cubicBezTo>
                    <a:cubicBezTo>
                      <a:pt x="152" y="226"/>
                      <a:pt x="152" y="128"/>
                      <a:pt x="134" y="39"/>
                    </a:cubicBezTo>
                    <a:cubicBezTo>
                      <a:pt x="134" y="17"/>
                      <a:pt x="11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1"/>
              <p:cNvSpPr/>
              <p:nvPr/>
            </p:nvSpPr>
            <p:spPr>
              <a:xfrm>
                <a:off x="7823778" y="3754563"/>
                <a:ext cx="18115" cy="21789"/>
              </a:xfrm>
              <a:custGeom>
                <a:avLst/>
                <a:gdLst/>
                <a:ahLst/>
                <a:cxnLst/>
                <a:rect l="l" t="t" r="r" b="b"/>
                <a:pathLst>
                  <a:path w="143" h="172" extrusionOk="0">
                    <a:moveTo>
                      <a:pt x="81" y="1"/>
                    </a:moveTo>
                    <a:cubicBezTo>
                      <a:pt x="78" y="1"/>
                      <a:pt x="74" y="2"/>
                      <a:pt x="72" y="4"/>
                    </a:cubicBezTo>
                    <a:cubicBezTo>
                      <a:pt x="54" y="4"/>
                      <a:pt x="45" y="13"/>
                      <a:pt x="36" y="31"/>
                    </a:cubicBezTo>
                    <a:cubicBezTo>
                      <a:pt x="27" y="49"/>
                      <a:pt x="18" y="67"/>
                      <a:pt x="9" y="85"/>
                    </a:cubicBezTo>
                    <a:cubicBezTo>
                      <a:pt x="0" y="94"/>
                      <a:pt x="0" y="102"/>
                      <a:pt x="0" y="111"/>
                    </a:cubicBezTo>
                    <a:cubicBezTo>
                      <a:pt x="0" y="120"/>
                      <a:pt x="0" y="120"/>
                      <a:pt x="0" y="129"/>
                    </a:cubicBezTo>
                    <a:cubicBezTo>
                      <a:pt x="0" y="138"/>
                      <a:pt x="9" y="147"/>
                      <a:pt x="9" y="147"/>
                    </a:cubicBezTo>
                    <a:cubicBezTo>
                      <a:pt x="18" y="156"/>
                      <a:pt x="18" y="156"/>
                      <a:pt x="27" y="165"/>
                    </a:cubicBezTo>
                    <a:cubicBezTo>
                      <a:pt x="31" y="169"/>
                      <a:pt x="38" y="172"/>
                      <a:pt x="46" y="172"/>
                    </a:cubicBezTo>
                    <a:cubicBezTo>
                      <a:pt x="54" y="172"/>
                      <a:pt x="63" y="169"/>
                      <a:pt x="72" y="165"/>
                    </a:cubicBezTo>
                    <a:cubicBezTo>
                      <a:pt x="81" y="165"/>
                      <a:pt x="89" y="156"/>
                      <a:pt x="98" y="147"/>
                    </a:cubicBezTo>
                    <a:cubicBezTo>
                      <a:pt x="107" y="120"/>
                      <a:pt x="116" y="102"/>
                      <a:pt x="134" y="85"/>
                    </a:cubicBezTo>
                    <a:cubicBezTo>
                      <a:pt x="134" y="76"/>
                      <a:pt x="134" y="67"/>
                      <a:pt x="134" y="67"/>
                    </a:cubicBezTo>
                    <a:cubicBezTo>
                      <a:pt x="143" y="58"/>
                      <a:pt x="134" y="49"/>
                      <a:pt x="134" y="40"/>
                    </a:cubicBezTo>
                    <a:cubicBezTo>
                      <a:pt x="134" y="31"/>
                      <a:pt x="134" y="31"/>
                      <a:pt x="125" y="22"/>
                    </a:cubicBezTo>
                    <a:cubicBezTo>
                      <a:pt x="125" y="13"/>
                      <a:pt x="116" y="13"/>
                      <a:pt x="107" y="13"/>
                    </a:cubicBezTo>
                    <a:cubicBezTo>
                      <a:pt x="101" y="7"/>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1"/>
              <p:cNvSpPr/>
              <p:nvPr/>
            </p:nvSpPr>
            <p:spPr>
              <a:xfrm>
                <a:off x="7375081" y="3853372"/>
                <a:ext cx="18242" cy="44211"/>
              </a:xfrm>
              <a:custGeom>
                <a:avLst/>
                <a:gdLst/>
                <a:ahLst/>
                <a:cxnLst/>
                <a:rect l="l" t="t" r="r" b="b"/>
                <a:pathLst>
                  <a:path w="144" h="349" extrusionOk="0">
                    <a:moveTo>
                      <a:pt x="36" y="0"/>
                    </a:moveTo>
                    <a:cubicBezTo>
                      <a:pt x="27" y="9"/>
                      <a:pt x="10" y="18"/>
                      <a:pt x="1" y="27"/>
                    </a:cubicBezTo>
                    <a:cubicBezTo>
                      <a:pt x="1" y="45"/>
                      <a:pt x="1" y="54"/>
                      <a:pt x="1" y="72"/>
                    </a:cubicBezTo>
                    <a:cubicBezTo>
                      <a:pt x="10" y="152"/>
                      <a:pt x="18" y="232"/>
                      <a:pt x="36" y="313"/>
                    </a:cubicBezTo>
                    <a:cubicBezTo>
                      <a:pt x="36" y="322"/>
                      <a:pt x="45" y="331"/>
                      <a:pt x="54" y="339"/>
                    </a:cubicBezTo>
                    <a:cubicBezTo>
                      <a:pt x="72" y="348"/>
                      <a:pt x="90" y="348"/>
                      <a:pt x="99" y="348"/>
                    </a:cubicBezTo>
                    <a:cubicBezTo>
                      <a:pt x="117" y="339"/>
                      <a:pt x="125" y="331"/>
                      <a:pt x="134" y="322"/>
                    </a:cubicBezTo>
                    <a:cubicBezTo>
                      <a:pt x="143" y="304"/>
                      <a:pt x="143" y="295"/>
                      <a:pt x="134" y="277"/>
                    </a:cubicBezTo>
                    <a:cubicBezTo>
                      <a:pt x="125" y="197"/>
                      <a:pt x="117" y="116"/>
                      <a:pt x="108" y="36"/>
                    </a:cubicBezTo>
                    <a:cubicBezTo>
                      <a:pt x="99" y="27"/>
                      <a:pt x="90" y="9"/>
                      <a:pt x="81" y="9"/>
                    </a:cubicBezTo>
                    <a:cubicBezTo>
                      <a:pt x="63" y="0"/>
                      <a:pt x="54"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1"/>
              <p:cNvSpPr/>
              <p:nvPr/>
            </p:nvSpPr>
            <p:spPr>
              <a:xfrm>
                <a:off x="7359246" y="3777618"/>
                <a:ext cx="13681" cy="28376"/>
              </a:xfrm>
              <a:custGeom>
                <a:avLst/>
                <a:gdLst/>
                <a:ahLst/>
                <a:cxnLst/>
                <a:rect l="l" t="t" r="r" b="b"/>
                <a:pathLst>
                  <a:path w="108" h="224" extrusionOk="0">
                    <a:moveTo>
                      <a:pt x="54" y="1"/>
                    </a:moveTo>
                    <a:cubicBezTo>
                      <a:pt x="45" y="1"/>
                      <a:pt x="27" y="1"/>
                      <a:pt x="19" y="10"/>
                    </a:cubicBezTo>
                    <a:cubicBezTo>
                      <a:pt x="10" y="28"/>
                      <a:pt x="1" y="36"/>
                      <a:pt x="1" y="54"/>
                    </a:cubicBezTo>
                    <a:lnTo>
                      <a:pt x="1" y="170"/>
                    </a:lnTo>
                    <a:cubicBezTo>
                      <a:pt x="1" y="188"/>
                      <a:pt x="10" y="197"/>
                      <a:pt x="19" y="215"/>
                    </a:cubicBezTo>
                    <a:cubicBezTo>
                      <a:pt x="27" y="224"/>
                      <a:pt x="45" y="224"/>
                      <a:pt x="54" y="224"/>
                    </a:cubicBezTo>
                    <a:cubicBezTo>
                      <a:pt x="72" y="224"/>
                      <a:pt x="90" y="224"/>
                      <a:pt x="99" y="215"/>
                    </a:cubicBezTo>
                    <a:cubicBezTo>
                      <a:pt x="108" y="197"/>
                      <a:pt x="108" y="188"/>
                      <a:pt x="108" y="170"/>
                    </a:cubicBezTo>
                    <a:lnTo>
                      <a:pt x="108" y="54"/>
                    </a:lnTo>
                    <a:cubicBezTo>
                      <a:pt x="108" y="36"/>
                      <a:pt x="108" y="28"/>
                      <a:pt x="99" y="10"/>
                    </a:cubicBezTo>
                    <a:cubicBezTo>
                      <a:pt x="90" y="1"/>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1"/>
              <p:cNvSpPr/>
              <p:nvPr/>
            </p:nvSpPr>
            <p:spPr>
              <a:xfrm>
                <a:off x="7269938" y="3861226"/>
                <a:ext cx="22802" cy="67140"/>
              </a:xfrm>
              <a:custGeom>
                <a:avLst/>
                <a:gdLst/>
                <a:ahLst/>
                <a:cxnLst/>
                <a:rect l="l" t="t" r="r" b="b"/>
                <a:pathLst>
                  <a:path w="180" h="530" extrusionOk="0">
                    <a:moveTo>
                      <a:pt x="126" y="1"/>
                    </a:moveTo>
                    <a:cubicBezTo>
                      <a:pt x="90" y="1"/>
                      <a:pt x="63" y="28"/>
                      <a:pt x="63" y="54"/>
                    </a:cubicBezTo>
                    <a:cubicBezTo>
                      <a:pt x="72" y="197"/>
                      <a:pt x="54" y="331"/>
                      <a:pt x="10" y="465"/>
                    </a:cubicBezTo>
                    <a:cubicBezTo>
                      <a:pt x="1" y="492"/>
                      <a:pt x="19" y="527"/>
                      <a:pt x="46" y="527"/>
                    </a:cubicBezTo>
                    <a:cubicBezTo>
                      <a:pt x="50" y="529"/>
                      <a:pt x="55" y="530"/>
                      <a:pt x="60" y="530"/>
                    </a:cubicBezTo>
                    <a:cubicBezTo>
                      <a:pt x="81" y="530"/>
                      <a:pt x="101" y="514"/>
                      <a:pt x="108" y="492"/>
                    </a:cubicBezTo>
                    <a:cubicBezTo>
                      <a:pt x="162" y="349"/>
                      <a:pt x="179" y="197"/>
                      <a:pt x="179" y="54"/>
                    </a:cubicBezTo>
                    <a:cubicBezTo>
                      <a:pt x="179" y="28"/>
                      <a:pt x="153" y="1"/>
                      <a:pt x="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61"/>
              <p:cNvSpPr/>
              <p:nvPr/>
            </p:nvSpPr>
            <p:spPr>
              <a:xfrm>
                <a:off x="7222560" y="3799914"/>
                <a:ext cx="26096" cy="52446"/>
              </a:xfrm>
              <a:custGeom>
                <a:avLst/>
                <a:gdLst/>
                <a:ahLst/>
                <a:cxnLst/>
                <a:rect l="l" t="t" r="r" b="b"/>
                <a:pathLst>
                  <a:path w="206" h="414" extrusionOk="0">
                    <a:moveTo>
                      <a:pt x="146" y="1"/>
                    </a:moveTo>
                    <a:cubicBezTo>
                      <a:pt x="122" y="1"/>
                      <a:pt x="97" y="17"/>
                      <a:pt x="89" y="39"/>
                    </a:cubicBezTo>
                    <a:cubicBezTo>
                      <a:pt x="63" y="146"/>
                      <a:pt x="36" y="244"/>
                      <a:pt x="9" y="342"/>
                    </a:cubicBezTo>
                    <a:cubicBezTo>
                      <a:pt x="0" y="369"/>
                      <a:pt x="18" y="405"/>
                      <a:pt x="45" y="414"/>
                    </a:cubicBezTo>
                    <a:cubicBezTo>
                      <a:pt x="81" y="414"/>
                      <a:pt x="107" y="405"/>
                      <a:pt x="116" y="369"/>
                    </a:cubicBezTo>
                    <a:cubicBezTo>
                      <a:pt x="143" y="271"/>
                      <a:pt x="170" y="173"/>
                      <a:pt x="197" y="75"/>
                    </a:cubicBezTo>
                    <a:cubicBezTo>
                      <a:pt x="205" y="39"/>
                      <a:pt x="188" y="12"/>
                      <a:pt x="161" y="3"/>
                    </a:cubicBezTo>
                    <a:cubicBezTo>
                      <a:pt x="156" y="2"/>
                      <a:pt x="151"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1"/>
              <p:cNvSpPr/>
              <p:nvPr/>
            </p:nvSpPr>
            <p:spPr>
              <a:xfrm>
                <a:off x="7149086" y="3785219"/>
                <a:ext cx="20395" cy="48265"/>
              </a:xfrm>
              <a:custGeom>
                <a:avLst/>
                <a:gdLst/>
                <a:ahLst/>
                <a:cxnLst/>
                <a:rect l="l" t="t" r="r" b="b"/>
                <a:pathLst>
                  <a:path w="161" h="381" extrusionOk="0">
                    <a:moveTo>
                      <a:pt x="93" y="1"/>
                    </a:moveTo>
                    <a:cubicBezTo>
                      <a:pt x="72" y="1"/>
                      <a:pt x="52" y="17"/>
                      <a:pt x="45" y="39"/>
                    </a:cubicBezTo>
                    <a:cubicBezTo>
                      <a:pt x="9" y="137"/>
                      <a:pt x="0" y="235"/>
                      <a:pt x="18" y="333"/>
                    </a:cubicBezTo>
                    <a:cubicBezTo>
                      <a:pt x="18" y="363"/>
                      <a:pt x="43" y="380"/>
                      <a:pt x="66" y="380"/>
                    </a:cubicBezTo>
                    <a:cubicBezTo>
                      <a:pt x="71" y="380"/>
                      <a:pt x="76" y="379"/>
                      <a:pt x="81" y="378"/>
                    </a:cubicBezTo>
                    <a:cubicBezTo>
                      <a:pt x="116" y="369"/>
                      <a:pt x="125" y="342"/>
                      <a:pt x="116" y="307"/>
                    </a:cubicBezTo>
                    <a:lnTo>
                      <a:pt x="116" y="307"/>
                    </a:lnTo>
                    <a:cubicBezTo>
                      <a:pt x="119" y="309"/>
                      <a:pt x="120" y="310"/>
                      <a:pt x="120" y="310"/>
                    </a:cubicBezTo>
                    <a:cubicBezTo>
                      <a:pt x="121" y="310"/>
                      <a:pt x="116" y="304"/>
                      <a:pt x="116" y="298"/>
                    </a:cubicBezTo>
                    <a:cubicBezTo>
                      <a:pt x="116" y="298"/>
                      <a:pt x="116" y="289"/>
                      <a:pt x="116" y="280"/>
                    </a:cubicBezTo>
                    <a:cubicBezTo>
                      <a:pt x="116" y="271"/>
                      <a:pt x="116" y="262"/>
                      <a:pt x="116" y="253"/>
                    </a:cubicBezTo>
                    <a:cubicBezTo>
                      <a:pt x="116" y="226"/>
                      <a:pt x="116" y="208"/>
                      <a:pt x="116" y="182"/>
                    </a:cubicBezTo>
                    <a:cubicBezTo>
                      <a:pt x="125" y="173"/>
                      <a:pt x="125" y="164"/>
                      <a:pt x="125" y="164"/>
                    </a:cubicBezTo>
                    <a:cubicBezTo>
                      <a:pt x="125" y="155"/>
                      <a:pt x="125" y="137"/>
                      <a:pt x="125" y="128"/>
                    </a:cubicBezTo>
                    <a:cubicBezTo>
                      <a:pt x="134" y="110"/>
                      <a:pt x="143" y="83"/>
                      <a:pt x="152" y="66"/>
                    </a:cubicBezTo>
                    <a:cubicBezTo>
                      <a:pt x="161" y="39"/>
                      <a:pt x="134" y="3"/>
                      <a:pt x="107" y="3"/>
                    </a:cubicBezTo>
                    <a:cubicBezTo>
                      <a:pt x="103" y="2"/>
                      <a:pt x="98"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1"/>
              <p:cNvSpPr/>
              <p:nvPr/>
            </p:nvSpPr>
            <p:spPr>
              <a:xfrm>
                <a:off x="7169355" y="3655500"/>
                <a:ext cx="26223" cy="48772"/>
              </a:xfrm>
              <a:custGeom>
                <a:avLst/>
                <a:gdLst/>
                <a:ahLst/>
                <a:cxnLst/>
                <a:rect l="l" t="t" r="r" b="b"/>
                <a:pathLst>
                  <a:path w="207" h="385" extrusionOk="0">
                    <a:moveTo>
                      <a:pt x="142" y="1"/>
                    </a:moveTo>
                    <a:cubicBezTo>
                      <a:pt x="126" y="1"/>
                      <a:pt x="111" y="11"/>
                      <a:pt x="99" y="28"/>
                    </a:cubicBezTo>
                    <a:cubicBezTo>
                      <a:pt x="46" y="117"/>
                      <a:pt x="10" y="224"/>
                      <a:pt x="1" y="322"/>
                    </a:cubicBezTo>
                    <a:cubicBezTo>
                      <a:pt x="1" y="358"/>
                      <a:pt x="28" y="385"/>
                      <a:pt x="54" y="385"/>
                    </a:cubicBezTo>
                    <a:cubicBezTo>
                      <a:pt x="90" y="376"/>
                      <a:pt x="108" y="358"/>
                      <a:pt x="108" y="322"/>
                    </a:cubicBezTo>
                    <a:cubicBezTo>
                      <a:pt x="108" y="314"/>
                      <a:pt x="117" y="305"/>
                      <a:pt x="117" y="287"/>
                    </a:cubicBezTo>
                    <a:cubicBezTo>
                      <a:pt x="117" y="278"/>
                      <a:pt x="117" y="269"/>
                      <a:pt x="117" y="269"/>
                    </a:cubicBezTo>
                    <a:cubicBezTo>
                      <a:pt x="126" y="242"/>
                      <a:pt x="126" y="224"/>
                      <a:pt x="135" y="198"/>
                    </a:cubicBezTo>
                    <a:cubicBezTo>
                      <a:pt x="144" y="189"/>
                      <a:pt x="144" y="180"/>
                      <a:pt x="153" y="171"/>
                    </a:cubicBezTo>
                    <a:cubicBezTo>
                      <a:pt x="153" y="166"/>
                      <a:pt x="152" y="165"/>
                      <a:pt x="151" y="164"/>
                    </a:cubicBezTo>
                    <a:lnTo>
                      <a:pt x="151" y="164"/>
                    </a:lnTo>
                    <a:cubicBezTo>
                      <a:pt x="152" y="164"/>
                      <a:pt x="152" y="163"/>
                      <a:pt x="153" y="162"/>
                    </a:cubicBezTo>
                    <a:cubicBezTo>
                      <a:pt x="153" y="153"/>
                      <a:pt x="153" y="153"/>
                      <a:pt x="162" y="144"/>
                    </a:cubicBezTo>
                    <a:cubicBezTo>
                      <a:pt x="170" y="126"/>
                      <a:pt x="179" y="99"/>
                      <a:pt x="197" y="82"/>
                    </a:cubicBezTo>
                    <a:cubicBezTo>
                      <a:pt x="206" y="64"/>
                      <a:pt x="197" y="19"/>
                      <a:pt x="170" y="10"/>
                    </a:cubicBezTo>
                    <a:cubicBezTo>
                      <a:pt x="161" y="4"/>
                      <a:pt x="151" y="1"/>
                      <a:pt x="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1"/>
              <p:cNvSpPr/>
              <p:nvPr/>
            </p:nvSpPr>
            <p:spPr>
              <a:xfrm>
                <a:off x="7202164" y="3743288"/>
                <a:ext cx="23816" cy="48392"/>
              </a:xfrm>
              <a:custGeom>
                <a:avLst/>
                <a:gdLst/>
                <a:ahLst/>
                <a:cxnLst/>
                <a:rect l="l" t="t" r="r" b="b"/>
                <a:pathLst>
                  <a:path w="188" h="382" extrusionOk="0">
                    <a:moveTo>
                      <a:pt x="131" y="1"/>
                    </a:moveTo>
                    <a:cubicBezTo>
                      <a:pt x="112" y="1"/>
                      <a:pt x="94" y="9"/>
                      <a:pt x="81" y="22"/>
                    </a:cubicBezTo>
                    <a:cubicBezTo>
                      <a:pt x="19" y="120"/>
                      <a:pt x="1" y="227"/>
                      <a:pt x="19" y="334"/>
                    </a:cubicBezTo>
                    <a:cubicBezTo>
                      <a:pt x="19" y="364"/>
                      <a:pt x="43" y="381"/>
                      <a:pt x="67" y="381"/>
                    </a:cubicBezTo>
                    <a:cubicBezTo>
                      <a:pt x="72" y="381"/>
                      <a:pt x="76" y="380"/>
                      <a:pt x="81" y="379"/>
                    </a:cubicBezTo>
                    <a:cubicBezTo>
                      <a:pt x="117" y="370"/>
                      <a:pt x="126" y="343"/>
                      <a:pt x="126" y="307"/>
                    </a:cubicBezTo>
                    <a:cubicBezTo>
                      <a:pt x="117" y="307"/>
                      <a:pt x="117" y="307"/>
                      <a:pt x="117" y="299"/>
                    </a:cubicBezTo>
                    <a:cubicBezTo>
                      <a:pt x="117" y="299"/>
                      <a:pt x="117" y="290"/>
                      <a:pt x="117" y="281"/>
                    </a:cubicBezTo>
                    <a:cubicBezTo>
                      <a:pt x="117" y="272"/>
                      <a:pt x="117" y="263"/>
                      <a:pt x="117" y="254"/>
                    </a:cubicBezTo>
                    <a:cubicBezTo>
                      <a:pt x="117" y="245"/>
                      <a:pt x="117" y="236"/>
                      <a:pt x="117" y="236"/>
                    </a:cubicBezTo>
                    <a:cubicBezTo>
                      <a:pt x="117" y="233"/>
                      <a:pt x="118" y="228"/>
                      <a:pt x="119" y="224"/>
                    </a:cubicBezTo>
                    <a:lnTo>
                      <a:pt x="119" y="224"/>
                    </a:lnTo>
                    <a:cubicBezTo>
                      <a:pt x="126" y="216"/>
                      <a:pt x="126" y="208"/>
                      <a:pt x="126" y="191"/>
                    </a:cubicBezTo>
                    <a:cubicBezTo>
                      <a:pt x="126" y="183"/>
                      <a:pt x="134" y="174"/>
                      <a:pt x="134" y="165"/>
                    </a:cubicBezTo>
                    <a:cubicBezTo>
                      <a:pt x="134" y="156"/>
                      <a:pt x="134" y="156"/>
                      <a:pt x="143" y="147"/>
                    </a:cubicBezTo>
                    <a:cubicBezTo>
                      <a:pt x="143" y="147"/>
                      <a:pt x="149" y="135"/>
                      <a:pt x="147" y="135"/>
                    </a:cubicBezTo>
                    <a:cubicBezTo>
                      <a:pt x="146" y="135"/>
                      <a:pt x="145" y="136"/>
                      <a:pt x="143" y="138"/>
                    </a:cubicBezTo>
                    <a:cubicBezTo>
                      <a:pt x="152" y="120"/>
                      <a:pt x="161" y="102"/>
                      <a:pt x="179" y="84"/>
                    </a:cubicBezTo>
                    <a:cubicBezTo>
                      <a:pt x="188" y="58"/>
                      <a:pt x="179" y="22"/>
                      <a:pt x="152" y="4"/>
                    </a:cubicBezTo>
                    <a:cubicBezTo>
                      <a:pt x="145" y="2"/>
                      <a:pt x="138" y="1"/>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1"/>
              <p:cNvSpPr/>
              <p:nvPr/>
            </p:nvSpPr>
            <p:spPr>
              <a:xfrm>
                <a:off x="7169355" y="3948254"/>
                <a:ext cx="13681" cy="63467"/>
              </a:xfrm>
              <a:custGeom>
                <a:avLst/>
                <a:gdLst/>
                <a:ahLst/>
                <a:cxnLst/>
                <a:rect l="l" t="t" r="r" b="b"/>
                <a:pathLst>
                  <a:path w="108" h="501" extrusionOk="0">
                    <a:moveTo>
                      <a:pt x="54" y="1"/>
                    </a:moveTo>
                    <a:cubicBezTo>
                      <a:pt x="28" y="1"/>
                      <a:pt x="1" y="28"/>
                      <a:pt x="1" y="54"/>
                    </a:cubicBezTo>
                    <a:lnTo>
                      <a:pt x="1" y="447"/>
                    </a:lnTo>
                    <a:cubicBezTo>
                      <a:pt x="1" y="474"/>
                      <a:pt x="28" y="500"/>
                      <a:pt x="54" y="500"/>
                    </a:cubicBezTo>
                    <a:cubicBezTo>
                      <a:pt x="90" y="500"/>
                      <a:pt x="108" y="474"/>
                      <a:pt x="108" y="447"/>
                    </a:cubicBezTo>
                    <a:lnTo>
                      <a:pt x="108" y="54"/>
                    </a:lnTo>
                    <a:cubicBezTo>
                      <a:pt x="108"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1"/>
              <p:cNvSpPr/>
              <p:nvPr/>
            </p:nvSpPr>
            <p:spPr>
              <a:xfrm>
                <a:off x="7240548" y="3978530"/>
                <a:ext cx="19382" cy="48138"/>
              </a:xfrm>
              <a:custGeom>
                <a:avLst/>
                <a:gdLst/>
                <a:ahLst/>
                <a:cxnLst/>
                <a:rect l="l" t="t" r="r" b="b"/>
                <a:pathLst>
                  <a:path w="153" h="380" extrusionOk="0">
                    <a:moveTo>
                      <a:pt x="94" y="0"/>
                    </a:moveTo>
                    <a:cubicBezTo>
                      <a:pt x="72" y="0"/>
                      <a:pt x="51" y="16"/>
                      <a:pt x="37" y="38"/>
                    </a:cubicBezTo>
                    <a:cubicBezTo>
                      <a:pt x="10" y="137"/>
                      <a:pt x="1" y="244"/>
                      <a:pt x="10" y="342"/>
                    </a:cubicBezTo>
                    <a:cubicBezTo>
                      <a:pt x="17" y="364"/>
                      <a:pt x="43" y="380"/>
                      <a:pt x="66" y="380"/>
                    </a:cubicBezTo>
                    <a:cubicBezTo>
                      <a:pt x="72" y="380"/>
                      <a:pt x="77" y="379"/>
                      <a:pt x="81" y="377"/>
                    </a:cubicBezTo>
                    <a:cubicBezTo>
                      <a:pt x="108" y="368"/>
                      <a:pt x="126" y="342"/>
                      <a:pt x="117" y="315"/>
                    </a:cubicBezTo>
                    <a:lnTo>
                      <a:pt x="117" y="315"/>
                    </a:lnTo>
                    <a:cubicBezTo>
                      <a:pt x="117" y="312"/>
                      <a:pt x="117" y="306"/>
                      <a:pt x="117" y="306"/>
                    </a:cubicBezTo>
                    <a:cubicBezTo>
                      <a:pt x="117" y="297"/>
                      <a:pt x="117" y="288"/>
                      <a:pt x="117" y="288"/>
                    </a:cubicBezTo>
                    <a:cubicBezTo>
                      <a:pt x="117" y="279"/>
                      <a:pt x="117" y="270"/>
                      <a:pt x="117" y="252"/>
                    </a:cubicBezTo>
                    <a:cubicBezTo>
                      <a:pt x="117" y="235"/>
                      <a:pt x="117" y="208"/>
                      <a:pt x="117" y="190"/>
                    </a:cubicBezTo>
                    <a:cubicBezTo>
                      <a:pt x="117" y="190"/>
                      <a:pt x="117" y="184"/>
                      <a:pt x="117" y="181"/>
                    </a:cubicBezTo>
                    <a:cubicBezTo>
                      <a:pt x="117" y="172"/>
                      <a:pt x="117" y="172"/>
                      <a:pt x="117" y="163"/>
                    </a:cubicBezTo>
                    <a:cubicBezTo>
                      <a:pt x="126" y="154"/>
                      <a:pt x="126" y="145"/>
                      <a:pt x="126" y="137"/>
                    </a:cubicBezTo>
                    <a:cubicBezTo>
                      <a:pt x="135" y="110"/>
                      <a:pt x="135" y="92"/>
                      <a:pt x="144" y="74"/>
                    </a:cubicBezTo>
                    <a:cubicBezTo>
                      <a:pt x="153" y="47"/>
                      <a:pt x="135" y="12"/>
                      <a:pt x="108" y="3"/>
                    </a:cubicBezTo>
                    <a:cubicBezTo>
                      <a:pt x="103" y="1"/>
                      <a:pt x="99" y="0"/>
                      <a:pt x="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1"/>
              <p:cNvSpPr/>
              <p:nvPr/>
            </p:nvSpPr>
            <p:spPr>
              <a:xfrm>
                <a:off x="7126411" y="3933433"/>
                <a:ext cx="14822" cy="39904"/>
              </a:xfrm>
              <a:custGeom>
                <a:avLst/>
                <a:gdLst/>
                <a:ahLst/>
                <a:cxnLst/>
                <a:rect l="l" t="t" r="r" b="b"/>
                <a:pathLst>
                  <a:path w="117" h="315" extrusionOk="0">
                    <a:moveTo>
                      <a:pt x="68" y="0"/>
                    </a:moveTo>
                    <a:cubicBezTo>
                      <a:pt x="64" y="0"/>
                      <a:pt x="59" y="1"/>
                      <a:pt x="54" y="2"/>
                    </a:cubicBezTo>
                    <a:cubicBezTo>
                      <a:pt x="28" y="2"/>
                      <a:pt x="1" y="20"/>
                      <a:pt x="1" y="55"/>
                    </a:cubicBezTo>
                    <a:cubicBezTo>
                      <a:pt x="1" y="127"/>
                      <a:pt x="10" y="189"/>
                      <a:pt x="10" y="261"/>
                    </a:cubicBezTo>
                    <a:cubicBezTo>
                      <a:pt x="10" y="287"/>
                      <a:pt x="28" y="314"/>
                      <a:pt x="63" y="314"/>
                    </a:cubicBezTo>
                    <a:cubicBezTo>
                      <a:pt x="90" y="314"/>
                      <a:pt x="117" y="296"/>
                      <a:pt x="117" y="261"/>
                    </a:cubicBezTo>
                    <a:cubicBezTo>
                      <a:pt x="117" y="189"/>
                      <a:pt x="117" y="127"/>
                      <a:pt x="117" y="55"/>
                    </a:cubicBezTo>
                    <a:cubicBezTo>
                      <a:pt x="117" y="24"/>
                      <a:pt x="97"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1"/>
              <p:cNvSpPr/>
              <p:nvPr/>
            </p:nvSpPr>
            <p:spPr>
              <a:xfrm>
                <a:off x="7359246" y="3986511"/>
                <a:ext cx="13681" cy="47758"/>
              </a:xfrm>
              <a:custGeom>
                <a:avLst/>
                <a:gdLst/>
                <a:ahLst/>
                <a:cxnLst/>
                <a:rect l="l" t="t" r="r" b="b"/>
                <a:pathLst>
                  <a:path w="108" h="377" extrusionOk="0">
                    <a:moveTo>
                      <a:pt x="65" y="1"/>
                    </a:moveTo>
                    <a:cubicBezTo>
                      <a:pt x="62" y="1"/>
                      <a:pt x="58" y="1"/>
                      <a:pt x="54" y="2"/>
                    </a:cubicBezTo>
                    <a:cubicBezTo>
                      <a:pt x="27" y="2"/>
                      <a:pt x="1" y="20"/>
                      <a:pt x="1" y="56"/>
                    </a:cubicBezTo>
                    <a:lnTo>
                      <a:pt x="1" y="323"/>
                    </a:lnTo>
                    <a:cubicBezTo>
                      <a:pt x="1" y="350"/>
                      <a:pt x="27" y="377"/>
                      <a:pt x="54" y="377"/>
                    </a:cubicBezTo>
                    <a:cubicBezTo>
                      <a:pt x="90" y="377"/>
                      <a:pt x="108" y="350"/>
                      <a:pt x="108" y="323"/>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1"/>
              <p:cNvSpPr/>
              <p:nvPr/>
            </p:nvSpPr>
            <p:spPr>
              <a:xfrm>
                <a:off x="7202164" y="3895176"/>
                <a:ext cx="19382" cy="40031"/>
              </a:xfrm>
              <a:custGeom>
                <a:avLst/>
                <a:gdLst/>
                <a:ahLst/>
                <a:cxnLst/>
                <a:rect l="l" t="t" r="r" b="b"/>
                <a:pathLst>
                  <a:path w="153" h="316" extrusionOk="0">
                    <a:moveTo>
                      <a:pt x="95" y="0"/>
                    </a:moveTo>
                    <a:cubicBezTo>
                      <a:pt x="76" y="0"/>
                      <a:pt x="57" y="10"/>
                      <a:pt x="45" y="27"/>
                    </a:cubicBezTo>
                    <a:cubicBezTo>
                      <a:pt x="10" y="108"/>
                      <a:pt x="1" y="188"/>
                      <a:pt x="19" y="277"/>
                    </a:cubicBezTo>
                    <a:cubicBezTo>
                      <a:pt x="19" y="299"/>
                      <a:pt x="43" y="315"/>
                      <a:pt x="66" y="315"/>
                    </a:cubicBezTo>
                    <a:cubicBezTo>
                      <a:pt x="71" y="315"/>
                      <a:pt x="76" y="314"/>
                      <a:pt x="81" y="313"/>
                    </a:cubicBezTo>
                    <a:cubicBezTo>
                      <a:pt x="117" y="304"/>
                      <a:pt x="126" y="277"/>
                      <a:pt x="126" y="250"/>
                    </a:cubicBezTo>
                    <a:cubicBezTo>
                      <a:pt x="117" y="241"/>
                      <a:pt x="117" y="241"/>
                      <a:pt x="117" y="232"/>
                    </a:cubicBezTo>
                    <a:cubicBezTo>
                      <a:pt x="117" y="224"/>
                      <a:pt x="117" y="215"/>
                      <a:pt x="117" y="206"/>
                    </a:cubicBezTo>
                    <a:cubicBezTo>
                      <a:pt x="117" y="188"/>
                      <a:pt x="117" y="179"/>
                      <a:pt x="117" y="161"/>
                    </a:cubicBezTo>
                    <a:cubicBezTo>
                      <a:pt x="117" y="161"/>
                      <a:pt x="117" y="161"/>
                      <a:pt x="117" y="152"/>
                    </a:cubicBezTo>
                    <a:cubicBezTo>
                      <a:pt x="117" y="152"/>
                      <a:pt x="126" y="152"/>
                      <a:pt x="126" y="143"/>
                    </a:cubicBezTo>
                    <a:cubicBezTo>
                      <a:pt x="126" y="134"/>
                      <a:pt x="126" y="125"/>
                      <a:pt x="126" y="117"/>
                    </a:cubicBezTo>
                    <a:cubicBezTo>
                      <a:pt x="134" y="108"/>
                      <a:pt x="134" y="99"/>
                      <a:pt x="134" y="99"/>
                    </a:cubicBezTo>
                    <a:cubicBezTo>
                      <a:pt x="134" y="94"/>
                      <a:pt x="137" y="92"/>
                      <a:pt x="139" y="90"/>
                    </a:cubicBezTo>
                    <a:lnTo>
                      <a:pt x="139" y="90"/>
                    </a:lnTo>
                    <a:cubicBezTo>
                      <a:pt x="140" y="90"/>
                      <a:pt x="142" y="90"/>
                      <a:pt x="143" y="90"/>
                    </a:cubicBezTo>
                    <a:lnTo>
                      <a:pt x="143" y="81"/>
                    </a:lnTo>
                    <a:cubicBezTo>
                      <a:pt x="152" y="63"/>
                      <a:pt x="152" y="54"/>
                      <a:pt x="143" y="36"/>
                    </a:cubicBezTo>
                    <a:cubicBezTo>
                      <a:pt x="143" y="27"/>
                      <a:pt x="134" y="9"/>
                      <a:pt x="126" y="9"/>
                    </a:cubicBezTo>
                    <a:cubicBezTo>
                      <a:pt x="116" y="3"/>
                      <a:pt x="105"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1"/>
              <p:cNvSpPr/>
              <p:nvPr/>
            </p:nvSpPr>
            <p:spPr>
              <a:xfrm>
                <a:off x="7447415" y="3998039"/>
                <a:ext cx="13681" cy="32937"/>
              </a:xfrm>
              <a:custGeom>
                <a:avLst/>
                <a:gdLst/>
                <a:ahLst/>
                <a:cxnLst/>
                <a:rect l="l" t="t" r="r" b="b"/>
                <a:pathLst>
                  <a:path w="108" h="260" extrusionOk="0">
                    <a:moveTo>
                      <a:pt x="54" y="0"/>
                    </a:moveTo>
                    <a:cubicBezTo>
                      <a:pt x="18" y="0"/>
                      <a:pt x="1" y="18"/>
                      <a:pt x="1" y="54"/>
                    </a:cubicBezTo>
                    <a:lnTo>
                      <a:pt x="1" y="206"/>
                    </a:lnTo>
                    <a:cubicBezTo>
                      <a:pt x="1" y="232"/>
                      <a:pt x="18" y="259"/>
                      <a:pt x="54" y="259"/>
                    </a:cubicBezTo>
                    <a:cubicBezTo>
                      <a:pt x="81" y="259"/>
                      <a:pt x="108" y="232"/>
                      <a:pt x="108" y="206"/>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1"/>
              <p:cNvSpPr/>
              <p:nvPr/>
            </p:nvSpPr>
            <p:spPr>
              <a:xfrm>
                <a:off x="7312882" y="3921398"/>
                <a:ext cx="18242" cy="40538"/>
              </a:xfrm>
              <a:custGeom>
                <a:avLst/>
                <a:gdLst/>
                <a:ahLst/>
                <a:cxnLst/>
                <a:rect l="l" t="t" r="r" b="b"/>
                <a:pathLst>
                  <a:path w="144" h="320" extrusionOk="0">
                    <a:moveTo>
                      <a:pt x="80" y="1"/>
                    </a:moveTo>
                    <a:cubicBezTo>
                      <a:pt x="72" y="1"/>
                      <a:pt x="63" y="3"/>
                      <a:pt x="54" y="8"/>
                    </a:cubicBezTo>
                    <a:cubicBezTo>
                      <a:pt x="46" y="17"/>
                      <a:pt x="37" y="25"/>
                      <a:pt x="37" y="43"/>
                    </a:cubicBezTo>
                    <a:cubicBezTo>
                      <a:pt x="28" y="115"/>
                      <a:pt x="19" y="186"/>
                      <a:pt x="1" y="249"/>
                    </a:cubicBezTo>
                    <a:cubicBezTo>
                      <a:pt x="1" y="266"/>
                      <a:pt x="1" y="284"/>
                      <a:pt x="10" y="293"/>
                    </a:cubicBezTo>
                    <a:cubicBezTo>
                      <a:pt x="19" y="302"/>
                      <a:pt x="28" y="320"/>
                      <a:pt x="46" y="320"/>
                    </a:cubicBezTo>
                    <a:cubicBezTo>
                      <a:pt x="54" y="320"/>
                      <a:pt x="72" y="320"/>
                      <a:pt x="81" y="311"/>
                    </a:cubicBezTo>
                    <a:cubicBezTo>
                      <a:pt x="99" y="302"/>
                      <a:pt x="108" y="293"/>
                      <a:pt x="108" y="284"/>
                    </a:cubicBezTo>
                    <a:cubicBezTo>
                      <a:pt x="117" y="213"/>
                      <a:pt x="126" y="141"/>
                      <a:pt x="135" y="70"/>
                    </a:cubicBezTo>
                    <a:cubicBezTo>
                      <a:pt x="144" y="52"/>
                      <a:pt x="144" y="43"/>
                      <a:pt x="135" y="25"/>
                    </a:cubicBezTo>
                    <a:cubicBezTo>
                      <a:pt x="126" y="17"/>
                      <a:pt x="117" y="8"/>
                      <a:pt x="99" y="8"/>
                    </a:cubicBezTo>
                    <a:cubicBezTo>
                      <a:pt x="95" y="3"/>
                      <a:pt x="8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1"/>
              <p:cNvSpPr/>
              <p:nvPr/>
            </p:nvSpPr>
            <p:spPr>
              <a:xfrm>
                <a:off x="7533303" y="3944960"/>
                <a:ext cx="18242" cy="55486"/>
              </a:xfrm>
              <a:custGeom>
                <a:avLst/>
                <a:gdLst/>
                <a:ahLst/>
                <a:cxnLst/>
                <a:rect l="l" t="t" r="r" b="b"/>
                <a:pathLst>
                  <a:path w="144" h="438" extrusionOk="0">
                    <a:moveTo>
                      <a:pt x="54" y="0"/>
                    </a:moveTo>
                    <a:cubicBezTo>
                      <a:pt x="27" y="0"/>
                      <a:pt x="1" y="18"/>
                      <a:pt x="1" y="54"/>
                    </a:cubicBezTo>
                    <a:cubicBezTo>
                      <a:pt x="18" y="161"/>
                      <a:pt x="27" y="268"/>
                      <a:pt x="36" y="384"/>
                    </a:cubicBezTo>
                    <a:cubicBezTo>
                      <a:pt x="36" y="410"/>
                      <a:pt x="63" y="437"/>
                      <a:pt x="90" y="437"/>
                    </a:cubicBezTo>
                    <a:cubicBezTo>
                      <a:pt x="117" y="437"/>
                      <a:pt x="143" y="410"/>
                      <a:pt x="143" y="384"/>
                    </a:cubicBezTo>
                    <a:cubicBezTo>
                      <a:pt x="134" y="268"/>
                      <a:pt x="125" y="161"/>
                      <a:pt x="117" y="54"/>
                    </a:cubicBez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1"/>
              <p:cNvSpPr/>
              <p:nvPr/>
            </p:nvSpPr>
            <p:spPr>
              <a:xfrm>
                <a:off x="7454255" y="3917724"/>
                <a:ext cx="14822" cy="36611"/>
              </a:xfrm>
              <a:custGeom>
                <a:avLst/>
                <a:gdLst/>
                <a:ahLst/>
                <a:cxnLst/>
                <a:rect l="l" t="t" r="r" b="b"/>
                <a:pathLst>
                  <a:path w="117" h="289" extrusionOk="0">
                    <a:moveTo>
                      <a:pt x="54" y="1"/>
                    </a:moveTo>
                    <a:cubicBezTo>
                      <a:pt x="27" y="1"/>
                      <a:pt x="0" y="28"/>
                      <a:pt x="0" y="54"/>
                    </a:cubicBezTo>
                    <a:lnTo>
                      <a:pt x="0" y="233"/>
                    </a:lnTo>
                    <a:cubicBezTo>
                      <a:pt x="0" y="264"/>
                      <a:pt x="20" y="288"/>
                      <a:pt x="43" y="288"/>
                    </a:cubicBezTo>
                    <a:cubicBezTo>
                      <a:pt x="47" y="288"/>
                      <a:pt x="50" y="288"/>
                      <a:pt x="54" y="286"/>
                    </a:cubicBezTo>
                    <a:cubicBezTo>
                      <a:pt x="89" y="286"/>
                      <a:pt x="116" y="269"/>
                      <a:pt x="116" y="233"/>
                    </a:cubicBezTo>
                    <a:lnTo>
                      <a:pt x="116" y="54"/>
                    </a:lnTo>
                    <a:cubicBezTo>
                      <a:pt x="116" y="28"/>
                      <a:pt x="89"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1"/>
              <p:cNvSpPr/>
              <p:nvPr/>
            </p:nvSpPr>
            <p:spPr>
              <a:xfrm>
                <a:off x="7629326" y="3962949"/>
                <a:ext cx="13681" cy="45351"/>
              </a:xfrm>
              <a:custGeom>
                <a:avLst/>
                <a:gdLst/>
                <a:ahLst/>
                <a:cxnLst/>
                <a:rect l="l" t="t" r="r" b="b"/>
                <a:pathLst>
                  <a:path w="108" h="358" extrusionOk="0">
                    <a:moveTo>
                      <a:pt x="54" y="1"/>
                    </a:moveTo>
                    <a:cubicBezTo>
                      <a:pt x="28" y="10"/>
                      <a:pt x="1" y="28"/>
                      <a:pt x="1" y="63"/>
                    </a:cubicBezTo>
                    <a:lnTo>
                      <a:pt x="1" y="295"/>
                    </a:lnTo>
                    <a:cubicBezTo>
                      <a:pt x="1" y="331"/>
                      <a:pt x="28" y="358"/>
                      <a:pt x="54" y="358"/>
                    </a:cubicBezTo>
                    <a:cubicBezTo>
                      <a:pt x="81" y="349"/>
                      <a:pt x="108" y="331"/>
                      <a:pt x="108" y="295"/>
                    </a:cubicBezTo>
                    <a:lnTo>
                      <a:pt x="108" y="63"/>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1"/>
              <p:cNvSpPr/>
              <p:nvPr/>
            </p:nvSpPr>
            <p:spPr>
              <a:xfrm>
                <a:off x="7709640" y="3982204"/>
                <a:ext cx="13681" cy="37371"/>
              </a:xfrm>
              <a:custGeom>
                <a:avLst/>
                <a:gdLst/>
                <a:ahLst/>
                <a:cxnLst/>
                <a:rect l="l" t="t" r="r" b="b"/>
                <a:pathLst>
                  <a:path w="108" h="295" extrusionOk="0">
                    <a:moveTo>
                      <a:pt x="54" y="0"/>
                    </a:moveTo>
                    <a:cubicBezTo>
                      <a:pt x="18" y="0"/>
                      <a:pt x="0" y="27"/>
                      <a:pt x="0" y="54"/>
                    </a:cubicBezTo>
                    <a:lnTo>
                      <a:pt x="0" y="241"/>
                    </a:lnTo>
                    <a:cubicBezTo>
                      <a:pt x="0" y="268"/>
                      <a:pt x="18" y="295"/>
                      <a:pt x="54" y="295"/>
                    </a:cubicBezTo>
                    <a:cubicBezTo>
                      <a:pt x="81" y="286"/>
                      <a:pt x="107" y="268"/>
                      <a:pt x="107" y="24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1"/>
              <p:cNvSpPr/>
              <p:nvPr/>
            </p:nvSpPr>
            <p:spPr>
              <a:xfrm>
                <a:off x="7773993" y="3993478"/>
                <a:ext cx="13681" cy="29516"/>
              </a:xfrm>
              <a:custGeom>
                <a:avLst/>
                <a:gdLst/>
                <a:ahLst/>
                <a:cxnLst/>
                <a:rect l="l" t="t" r="r" b="b"/>
                <a:pathLst>
                  <a:path w="108" h="233" extrusionOk="0">
                    <a:moveTo>
                      <a:pt x="54" y="1"/>
                    </a:moveTo>
                    <a:cubicBezTo>
                      <a:pt x="36" y="1"/>
                      <a:pt x="27" y="10"/>
                      <a:pt x="19" y="19"/>
                    </a:cubicBezTo>
                    <a:cubicBezTo>
                      <a:pt x="10" y="27"/>
                      <a:pt x="1" y="45"/>
                      <a:pt x="1" y="54"/>
                    </a:cubicBezTo>
                    <a:lnTo>
                      <a:pt x="1" y="179"/>
                    </a:lnTo>
                    <a:cubicBezTo>
                      <a:pt x="1" y="188"/>
                      <a:pt x="1" y="206"/>
                      <a:pt x="19" y="215"/>
                    </a:cubicBezTo>
                    <a:cubicBezTo>
                      <a:pt x="27" y="224"/>
                      <a:pt x="36" y="233"/>
                      <a:pt x="54" y="233"/>
                    </a:cubicBezTo>
                    <a:cubicBezTo>
                      <a:pt x="63" y="233"/>
                      <a:pt x="81" y="224"/>
                      <a:pt x="90" y="215"/>
                    </a:cubicBezTo>
                    <a:cubicBezTo>
                      <a:pt x="99" y="206"/>
                      <a:pt x="108" y="197"/>
                      <a:pt x="108" y="179"/>
                    </a:cubicBezTo>
                    <a:lnTo>
                      <a:pt x="108" y="54"/>
                    </a:lnTo>
                    <a:cubicBezTo>
                      <a:pt x="108" y="45"/>
                      <a:pt x="99" y="27"/>
                      <a:pt x="90" y="19"/>
                    </a:cubicBezTo>
                    <a:cubicBezTo>
                      <a:pt x="81" y="10"/>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1"/>
              <p:cNvSpPr/>
              <p:nvPr/>
            </p:nvSpPr>
            <p:spPr>
              <a:xfrm>
                <a:off x="7568393" y="3902650"/>
                <a:ext cx="18115" cy="28883"/>
              </a:xfrm>
              <a:custGeom>
                <a:avLst/>
                <a:gdLst/>
                <a:ahLst/>
                <a:cxnLst/>
                <a:rect l="l" t="t" r="r" b="b"/>
                <a:pathLst>
                  <a:path w="143" h="228" extrusionOk="0">
                    <a:moveTo>
                      <a:pt x="83" y="0"/>
                    </a:moveTo>
                    <a:cubicBezTo>
                      <a:pt x="73" y="0"/>
                      <a:pt x="66" y="4"/>
                      <a:pt x="54" y="4"/>
                    </a:cubicBezTo>
                    <a:cubicBezTo>
                      <a:pt x="45" y="13"/>
                      <a:pt x="36" y="22"/>
                      <a:pt x="27" y="40"/>
                    </a:cubicBezTo>
                    <a:cubicBezTo>
                      <a:pt x="18" y="84"/>
                      <a:pt x="9" y="120"/>
                      <a:pt x="0" y="156"/>
                    </a:cubicBezTo>
                    <a:cubicBezTo>
                      <a:pt x="0" y="173"/>
                      <a:pt x="0" y="191"/>
                      <a:pt x="9" y="200"/>
                    </a:cubicBezTo>
                    <a:cubicBezTo>
                      <a:pt x="9" y="209"/>
                      <a:pt x="27" y="227"/>
                      <a:pt x="36" y="227"/>
                    </a:cubicBezTo>
                    <a:cubicBezTo>
                      <a:pt x="54" y="227"/>
                      <a:pt x="71" y="227"/>
                      <a:pt x="80" y="218"/>
                    </a:cubicBezTo>
                    <a:cubicBezTo>
                      <a:pt x="89" y="218"/>
                      <a:pt x="98" y="200"/>
                      <a:pt x="107" y="191"/>
                    </a:cubicBezTo>
                    <a:cubicBezTo>
                      <a:pt x="116" y="147"/>
                      <a:pt x="125" y="111"/>
                      <a:pt x="134" y="66"/>
                    </a:cubicBezTo>
                    <a:cubicBezTo>
                      <a:pt x="143" y="58"/>
                      <a:pt x="134" y="40"/>
                      <a:pt x="134" y="31"/>
                    </a:cubicBezTo>
                    <a:cubicBezTo>
                      <a:pt x="125" y="13"/>
                      <a:pt x="107" y="4"/>
                      <a:pt x="98" y="4"/>
                    </a:cubicBezTo>
                    <a:cubicBezTo>
                      <a:pt x="92" y="1"/>
                      <a:pt x="87"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1"/>
              <p:cNvSpPr/>
              <p:nvPr/>
            </p:nvSpPr>
            <p:spPr>
              <a:xfrm>
                <a:off x="7724335" y="3921145"/>
                <a:ext cx="13681" cy="26096"/>
              </a:xfrm>
              <a:custGeom>
                <a:avLst/>
                <a:gdLst/>
                <a:ahLst/>
                <a:cxnLst/>
                <a:rect l="l" t="t" r="r" b="b"/>
                <a:pathLst>
                  <a:path w="108" h="206" extrusionOk="0">
                    <a:moveTo>
                      <a:pt x="54" y="1"/>
                    </a:moveTo>
                    <a:cubicBezTo>
                      <a:pt x="45" y="10"/>
                      <a:pt x="27" y="10"/>
                      <a:pt x="18" y="19"/>
                    </a:cubicBezTo>
                    <a:cubicBezTo>
                      <a:pt x="9" y="27"/>
                      <a:pt x="0" y="45"/>
                      <a:pt x="0" y="63"/>
                    </a:cubicBezTo>
                    <a:lnTo>
                      <a:pt x="0" y="152"/>
                    </a:lnTo>
                    <a:cubicBezTo>
                      <a:pt x="0" y="161"/>
                      <a:pt x="9" y="179"/>
                      <a:pt x="18" y="188"/>
                    </a:cubicBezTo>
                    <a:cubicBezTo>
                      <a:pt x="27" y="197"/>
                      <a:pt x="45" y="206"/>
                      <a:pt x="54" y="206"/>
                    </a:cubicBezTo>
                    <a:cubicBezTo>
                      <a:pt x="72" y="206"/>
                      <a:pt x="80" y="197"/>
                      <a:pt x="98" y="188"/>
                    </a:cubicBezTo>
                    <a:cubicBezTo>
                      <a:pt x="107" y="179"/>
                      <a:pt x="107" y="161"/>
                      <a:pt x="107" y="152"/>
                    </a:cubicBezTo>
                    <a:lnTo>
                      <a:pt x="107" y="63"/>
                    </a:lnTo>
                    <a:cubicBezTo>
                      <a:pt x="107" y="45"/>
                      <a:pt x="107" y="27"/>
                      <a:pt x="98"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1"/>
              <p:cNvSpPr/>
              <p:nvPr/>
            </p:nvSpPr>
            <p:spPr>
              <a:xfrm>
                <a:off x="7640727" y="3766217"/>
                <a:ext cx="13681" cy="44338"/>
              </a:xfrm>
              <a:custGeom>
                <a:avLst/>
                <a:gdLst/>
                <a:ahLst/>
                <a:cxnLst/>
                <a:rect l="l" t="t" r="r" b="b"/>
                <a:pathLst>
                  <a:path w="108" h="350" extrusionOk="0">
                    <a:moveTo>
                      <a:pt x="64" y="0"/>
                    </a:moveTo>
                    <a:cubicBezTo>
                      <a:pt x="61" y="0"/>
                      <a:pt x="57" y="1"/>
                      <a:pt x="54" y="2"/>
                    </a:cubicBezTo>
                    <a:cubicBezTo>
                      <a:pt x="27" y="2"/>
                      <a:pt x="0" y="19"/>
                      <a:pt x="0" y="55"/>
                    </a:cubicBezTo>
                    <a:lnTo>
                      <a:pt x="0" y="296"/>
                    </a:lnTo>
                    <a:cubicBezTo>
                      <a:pt x="0" y="323"/>
                      <a:pt x="27" y="349"/>
                      <a:pt x="54" y="349"/>
                    </a:cubicBezTo>
                    <a:cubicBezTo>
                      <a:pt x="89" y="349"/>
                      <a:pt x="107" y="323"/>
                      <a:pt x="107" y="296"/>
                    </a:cubicBezTo>
                    <a:lnTo>
                      <a:pt x="107" y="55"/>
                    </a:lnTo>
                    <a:cubicBezTo>
                      <a:pt x="107" y="31"/>
                      <a:pt x="93"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1"/>
              <p:cNvSpPr/>
              <p:nvPr/>
            </p:nvSpPr>
            <p:spPr>
              <a:xfrm>
                <a:off x="7743463" y="4123450"/>
                <a:ext cx="13681" cy="44211"/>
              </a:xfrm>
              <a:custGeom>
                <a:avLst/>
                <a:gdLst/>
                <a:ahLst/>
                <a:cxnLst/>
                <a:rect l="l" t="t" r="r" b="b"/>
                <a:pathLst>
                  <a:path w="108" h="349" extrusionOk="0">
                    <a:moveTo>
                      <a:pt x="54" y="1"/>
                    </a:moveTo>
                    <a:cubicBezTo>
                      <a:pt x="28" y="1"/>
                      <a:pt x="1" y="18"/>
                      <a:pt x="1" y="54"/>
                    </a:cubicBezTo>
                    <a:lnTo>
                      <a:pt x="1" y="295"/>
                    </a:lnTo>
                    <a:cubicBezTo>
                      <a:pt x="1" y="322"/>
                      <a:pt x="28" y="348"/>
                      <a:pt x="54" y="348"/>
                    </a:cubicBezTo>
                    <a:cubicBezTo>
                      <a:pt x="81" y="348"/>
                      <a:pt x="108" y="322"/>
                      <a:pt x="108" y="295"/>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1"/>
              <p:cNvSpPr/>
              <p:nvPr/>
            </p:nvSpPr>
            <p:spPr>
              <a:xfrm>
                <a:off x="7676830" y="4134471"/>
                <a:ext cx="20522" cy="48138"/>
              </a:xfrm>
              <a:custGeom>
                <a:avLst/>
                <a:gdLst/>
                <a:ahLst/>
                <a:cxnLst/>
                <a:rect l="l" t="t" r="r" b="b"/>
                <a:pathLst>
                  <a:path w="162" h="380" extrusionOk="0">
                    <a:moveTo>
                      <a:pt x="98" y="0"/>
                    </a:moveTo>
                    <a:cubicBezTo>
                      <a:pt x="72" y="0"/>
                      <a:pt x="52" y="16"/>
                      <a:pt x="45" y="38"/>
                    </a:cubicBezTo>
                    <a:cubicBezTo>
                      <a:pt x="9" y="137"/>
                      <a:pt x="1" y="235"/>
                      <a:pt x="18" y="342"/>
                    </a:cubicBezTo>
                    <a:cubicBezTo>
                      <a:pt x="26" y="364"/>
                      <a:pt x="51" y="380"/>
                      <a:pt x="75" y="380"/>
                    </a:cubicBezTo>
                    <a:cubicBezTo>
                      <a:pt x="80" y="380"/>
                      <a:pt x="85" y="379"/>
                      <a:pt x="90" y="377"/>
                    </a:cubicBezTo>
                    <a:cubicBezTo>
                      <a:pt x="116" y="369"/>
                      <a:pt x="125" y="342"/>
                      <a:pt x="125" y="306"/>
                    </a:cubicBezTo>
                    <a:cubicBezTo>
                      <a:pt x="125" y="297"/>
                      <a:pt x="125" y="288"/>
                      <a:pt x="125" y="288"/>
                    </a:cubicBezTo>
                    <a:cubicBezTo>
                      <a:pt x="116" y="279"/>
                      <a:pt x="116" y="261"/>
                      <a:pt x="116" y="253"/>
                    </a:cubicBezTo>
                    <a:cubicBezTo>
                      <a:pt x="116" y="235"/>
                      <a:pt x="116" y="208"/>
                      <a:pt x="125" y="190"/>
                    </a:cubicBezTo>
                    <a:cubicBezTo>
                      <a:pt x="125" y="187"/>
                      <a:pt x="125" y="184"/>
                      <a:pt x="125" y="181"/>
                    </a:cubicBezTo>
                    <a:cubicBezTo>
                      <a:pt x="125" y="172"/>
                      <a:pt x="125" y="172"/>
                      <a:pt x="125" y="163"/>
                    </a:cubicBezTo>
                    <a:cubicBezTo>
                      <a:pt x="125" y="154"/>
                      <a:pt x="125" y="146"/>
                      <a:pt x="134" y="137"/>
                    </a:cubicBezTo>
                    <a:cubicBezTo>
                      <a:pt x="134" y="110"/>
                      <a:pt x="143" y="92"/>
                      <a:pt x="152" y="65"/>
                    </a:cubicBezTo>
                    <a:cubicBezTo>
                      <a:pt x="161" y="38"/>
                      <a:pt x="143" y="12"/>
                      <a:pt x="116" y="3"/>
                    </a:cubicBezTo>
                    <a:cubicBezTo>
                      <a:pt x="110" y="1"/>
                      <a:pt x="104"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1"/>
              <p:cNvSpPr/>
              <p:nvPr/>
            </p:nvSpPr>
            <p:spPr>
              <a:xfrm>
                <a:off x="7708500" y="4054537"/>
                <a:ext cx="18242" cy="40791"/>
              </a:xfrm>
              <a:custGeom>
                <a:avLst/>
                <a:gdLst/>
                <a:ahLst/>
                <a:cxnLst/>
                <a:rect l="l" t="t" r="r" b="b"/>
                <a:pathLst>
                  <a:path w="144" h="322" extrusionOk="0">
                    <a:moveTo>
                      <a:pt x="45" y="0"/>
                    </a:moveTo>
                    <a:cubicBezTo>
                      <a:pt x="27" y="9"/>
                      <a:pt x="18" y="18"/>
                      <a:pt x="9" y="27"/>
                    </a:cubicBezTo>
                    <a:cubicBezTo>
                      <a:pt x="0" y="45"/>
                      <a:pt x="0" y="54"/>
                      <a:pt x="0" y="72"/>
                    </a:cubicBezTo>
                    <a:lnTo>
                      <a:pt x="36" y="277"/>
                    </a:lnTo>
                    <a:cubicBezTo>
                      <a:pt x="36" y="295"/>
                      <a:pt x="54" y="304"/>
                      <a:pt x="63" y="313"/>
                    </a:cubicBezTo>
                    <a:cubicBezTo>
                      <a:pt x="72" y="322"/>
                      <a:pt x="90" y="322"/>
                      <a:pt x="98" y="322"/>
                    </a:cubicBezTo>
                    <a:cubicBezTo>
                      <a:pt x="116" y="313"/>
                      <a:pt x="125" y="304"/>
                      <a:pt x="134" y="295"/>
                    </a:cubicBezTo>
                    <a:cubicBezTo>
                      <a:pt x="143" y="277"/>
                      <a:pt x="143" y="268"/>
                      <a:pt x="143" y="250"/>
                    </a:cubicBezTo>
                    <a:lnTo>
                      <a:pt x="107" y="45"/>
                    </a:lnTo>
                    <a:cubicBezTo>
                      <a:pt x="107" y="27"/>
                      <a:pt x="90" y="18"/>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1"/>
              <p:cNvSpPr/>
              <p:nvPr/>
            </p:nvSpPr>
            <p:spPr>
              <a:xfrm>
                <a:off x="7618051" y="4070118"/>
                <a:ext cx="13681" cy="36484"/>
              </a:xfrm>
              <a:custGeom>
                <a:avLst/>
                <a:gdLst/>
                <a:ahLst/>
                <a:cxnLst/>
                <a:rect l="l" t="t" r="r" b="b"/>
                <a:pathLst>
                  <a:path w="108" h="288" extrusionOk="0">
                    <a:moveTo>
                      <a:pt x="63" y="1"/>
                    </a:moveTo>
                    <a:cubicBezTo>
                      <a:pt x="60" y="1"/>
                      <a:pt x="57" y="1"/>
                      <a:pt x="54" y="2"/>
                    </a:cubicBezTo>
                    <a:cubicBezTo>
                      <a:pt x="27" y="2"/>
                      <a:pt x="1" y="20"/>
                      <a:pt x="1" y="56"/>
                    </a:cubicBezTo>
                    <a:lnTo>
                      <a:pt x="1" y="234"/>
                    </a:lnTo>
                    <a:cubicBezTo>
                      <a:pt x="1" y="261"/>
                      <a:pt x="27" y="288"/>
                      <a:pt x="54" y="288"/>
                    </a:cubicBezTo>
                    <a:cubicBezTo>
                      <a:pt x="81" y="288"/>
                      <a:pt x="108" y="261"/>
                      <a:pt x="108" y="234"/>
                    </a:cubicBezTo>
                    <a:lnTo>
                      <a:pt x="108" y="56"/>
                    </a:lnTo>
                    <a:cubicBezTo>
                      <a:pt x="108" y="32"/>
                      <a:pt x="86"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1"/>
              <p:cNvSpPr/>
              <p:nvPr/>
            </p:nvSpPr>
            <p:spPr>
              <a:xfrm>
                <a:off x="7568393" y="4141565"/>
                <a:ext cx="13681" cy="40791"/>
              </a:xfrm>
              <a:custGeom>
                <a:avLst/>
                <a:gdLst/>
                <a:ahLst/>
                <a:cxnLst/>
                <a:rect l="l" t="t" r="r" b="b"/>
                <a:pathLst>
                  <a:path w="108" h="322" extrusionOk="0">
                    <a:moveTo>
                      <a:pt x="54" y="0"/>
                    </a:moveTo>
                    <a:cubicBezTo>
                      <a:pt x="27" y="9"/>
                      <a:pt x="0" y="27"/>
                      <a:pt x="0" y="63"/>
                    </a:cubicBezTo>
                    <a:lnTo>
                      <a:pt x="0" y="268"/>
                    </a:lnTo>
                    <a:cubicBezTo>
                      <a:pt x="0" y="295"/>
                      <a:pt x="27" y="321"/>
                      <a:pt x="54" y="321"/>
                    </a:cubicBezTo>
                    <a:cubicBezTo>
                      <a:pt x="89" y="321"/>
                      <a:pt x="107" y="304"/>
                      <a:pt x="107" y="268"/>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1"/>
              <p:cNvSpPr/>
              <p:nvPr/>
            </p:nvSpPr>
            <p:spPr>
              <a:xfrm>
                <a:off x="7534443" y="4043263"/>
                <a:ext cx="13681" cy="36484"/>
              </a:xfrm>
              <a:custGeom>
                <a:avLst/>
                <a:gdLst/>
                <a:ahLst/>
                <a:cxnLst/>
                <a:rect l="l" t="t" r="r" b="b"/>
                <a:pathLst>
                  <a:path w="108" h="288" extrusionOk="0">
                    <a:moveTo>
                      <a:pt x="54" y="0"/>
                    </a:moveTo>
                    <a:cubicBezTo>
                      <a:pt x="27" y="0"/>
                      <a:pt x="0" y="27"/>
                      <a:pt x="0" y="54"/>
                    </a:cubicBezTo>
                    <a:lnTo>
                      <a:pt x="0" y="232"/>
                    </a:lnTo>
                    <a:cubicBezTo>
                      <a:pt x="0" y="263"/>
                      <a:pt x="21" y="287"/>
                      <a:pt x="43" y="287"/>
                    </a:cubicBezTo>
                    <a:cubicBezTo>
                      <a:pt x="47" y="287"/>
                      <a:pt x="50" y="287"/>
                      <a:pt x="54" y="286"/>
                    </a:cubicBezTo>
                    <a:cubicBezTo>
                      <a:pt x="81" y="286"/>
                      <a:pt x="108" y="268"/>
                      <a:pt x="108" y="232"/>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1"/>
              <p:cNvSpPr/>
              <p:nvPr/>
            </p:nvSpPr>
            <p:spPr>
              <a:xfrm>
                <a:off x="7484658" y="4123450"/>
                <a:ext cx="13681" cy="32937"/>
              </a:xfrm>
              <a:custGeom>
                <a:avLst/>
                <a:gdLst/>
                <a:ahLst/>
                <a:cxnLst/>
                <a:rect l="l" t="t" r="r" b="b"/>
                <a:pathLst>
                  <a:path w="108" h="260" extrusionOk="0">
                    <a:moveTo>
                      <a:pt x="54" y="1"/>
                    </a:moveTo>
                    <a:cubicBezTo>
                      <a:pt x="28" y="1"/>
                      <a:pt x="1" y="18"/>
                      <a:pt x="1" y="54"/>
                    </a:cubicBezTo>
                    <a:lnTo>
                      <a:pt x="1" y="206"/>
                    </a:lnTo>
                    <a:cubicBezTo>
                      <a:pt x="1" y="233"/>
                      <a:pt x="28" y="259"/>
                      <a:pt x="54" y="259"/>
                    </a:cubicBezTo>
                    <a:cubicBezTo>
                      <a:pt x="90" y="259"/>
                      <a:pt x="108" y="233"/>
                      <a:pt x="108" y="206"/>
                    </a:cubicBezTo>
                    <a:lnTo>
                      <a:pt x="108" y="54"/>
                    </a:lnTo>
                    <a:cubicBezTo>
                      <a:pt x="108"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1"/>
              <p:cNvSpPr/>
              <p:nvPr/>
            </p:nvSpPr>
            <p:spPr>
              <a:xfrm>
                <a:off x="7397757" y="4092921"/>
                <a:ext cx="13681" cy="47632"/>
              </a:xfrm>
              <a:custGeom>
                <a:avLst/>
                <a:gdLst/>
                <a:ahLst/>
                <a:cxnLst/>
                <a:rect l="l" t="t" r="r" b="b"/>
                <a:pathLst>
                  <a:path w="108" h="376" extrusionOk="0">
                    <a:moveTo>
                      <a:pt x="54" y="1"/>
                    </a:moveTo>
                    <a:cubicBezTo>
                      <a:pt x="27" y="1"/>
                      <a:pt x="0" y="19"/>
                      <a:pt x="0" y="54"/>
                    </a:cubicBezTo>
                    <a:lnTo>
                      <a:pt x="0" y="322"/>
                    </a:lnTo>
                    <a:cubicBezTo>
                      <a:pt x="0" y="349"/>
                      <a:pt x="27" y="375"/>
                      <a:pt x="54" y="375"/>
                    </a:cubicBezTo>
                    <a:cubicBezTo>
                      <a:pt x="80" y="375"/>
                      <a:pt x="107" y="358"/>
                      <a:pt x="107" y="322"/>
                    </a:cubicBezTo>
                    <a:lnTo>
                      <a:pt x="107" y="54"/>
                    </a:lnTo>
                    <a:cubicBezTo>
                      <a:pt x="107" y="27"/>
                      <a:pt x="8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1"/>
              <p:cNvSpPr/>
              <p:nvPr/>
            </p:nvSpPr>
            <p:spPr>
              <a:xfrm>
                <a:off x="7322003" y="4085067"/>
                <a:ext cx="13681" cy="29516"/>
              </a:xfrm>
              <a:custGeom>
                <a:avLst/>
                <a:gdLst/>
                <a:ahLst/>
                <a:cxnLst/>
                <a:rect l="l" t="t" r="r" b="b"/>
                <a:pathLst>
                  <a:path w="108" h="233" extrusionOk="0">
                    <a:moveTo>
                      <a:pt x="54" y="0"/>
                    </a:moveTo>
                    <a:cubicBezTo>
                      <a:pt x="36" y="0"/>
                      <a:pt x="27" y="9"/>
                      <a:pt x="9" y="18"/>
                    </a:cubicBezTo>
                    <a:cubicBezTo>
                      <a:pt x="0" y="27"/>
                      <a:pt x="0" y="36"/>
                      <a:pt x="0" y="54"/>
                    </a:cubicBezTo>
                    <a:lnTo>
                      <a:pt x="0" y="179"/>
                    </a:lnTo>
                    <a:cubicBezTo>
                      <a:pt x="0" y="188"/>
                      <a:pt x="0" y="205"/>
                      <a:pt x="9" y="214"/>
                    </a:cubicBezTo>
                    <a:cubicBezTo>
                      <a:pt x="27" y="223"/>
                      <a:pt x="36" y="232"/>
                      <a:pt x="54" y="232"/>
                    </a:cubicBezTo>
                    <a:cubicBezTo>
                      <a:pt x="63" y="232"/>
                      <a:pt x="81" y="223"/>
                      <a:pt x="90" y="214"/>
                    </a:cubicBezTo>
                    <a:cubicBezTo>
                      <a:pt x="98" y="205"/>
                      <a:pt x="107" y="188"/>
                      <a:pt x="107" y="179"/>
                    </a:cubicBezTo>
                    <a:lnTo>
                      <a:pt x="107" y="54"/>
                    </a:lnTo>
                    <a:cubicBezTo>
                      <a:pt x="107" y="45"/>
                      <a:pt x="98" y="27"/>
                      <a:pt x="90" y="18"/>
                    </a:cubicBezTo>
                    <a:cubicBezTo>
                      <a:pt x="81" y="9"/>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1"/>
              <p:cNvSpPr/>
              <p:nvPr/>
            </p:nvSpPr>
            <p:spPr>
              <a:xfrm>
                <a:off x="7245109" y="4115596"/>
                <a:ext cx="14822" cy="52065"/>
              </a:xfrm>
              <a:custGeom>
                <a:avLst/>
                <a:gdLst/>
                <a:ahLst/>
                <a:cxnLst/>
                <a:rect l="l" t="t" r="r" b="b"/>
                <a:pathLst>
                  <a:path w="117" h="411" extrusionOk="0">
                    <a:moveTo>
                      <a:pt x="63" y="0"/>
                    </a:moveTo>
                    <a:cubicBezTo>
                      <a:pt x="27" y="0"/>
                      <a:pt x="1" y="27"/>
                      <a:pt x="1" y="54"/>
                    </a:cubicBezTo>
                    <a:lnTo>
                      <a:pt x="1" y="357"/>
                    </a:lnTo>
                    <a:cubicBezTo>
                      <a:pt x="1" y="384"/>
                      <a:pt x="27" y="410"/>
                      <a:pt x="63" y="410"/>
                    </a:cubicBezTo>
                    <a:cubicBezTo>
                      <a:pt x="90" y="410"/>
                      <a:pt x="117" y="384"/>
                      <a:pt x="117" y="357"/>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1"/>
              <p:cNvSpPr/>
              <p:nvPr/>
            </p:nvSpPr>
            <p:spPr>
              <a:xfrm>
                <a:off x="7171635" y="4097228"/>
                <a:ext cx="27236" cy="54852"/>
              </a:xfrm>
              <a:custGeom>
                <a:avLst/>
                <a:gdLst/>
                <a:ahLst/>
                <a:cxnLst/>
                <a:rect l="l" t="t" r="r" b="b"/>
                <a:pathLst>
                  <a:path w="215" h="433" extrusionOk="0">
                    <a:moveTo>
                      <a:pt x="60" y="0"/>
                    </a:moveTo>
                    <a:cubicBezTo>
                      <a:pt x="55" y="0"/>
                      <a:pt x="50" y="1"/>
                      <a:pt x="45" y="2"/>
                    </a:cubicBezTo>
                    <a:cubicBezTo>
                      <a:pt x="19" y="11"/>
                      <a:pt x="1" y="38"/>
                      <a:pt x="10" y="65"/>
                    </a:cubicBezTo>
                    <a:cubicBezTo>
                      <a:pt x="36" y="172"/>
                      <a:pt x="72" y="288"/>
                      <a:pt x="99" y="395"/>
                    </a:cubicBezTo>
                    <a:cubicBezTo>
                      <a:pt x="106" y="417"/>
                      <a:pt x="132" y="433"/>
                      <a:pt x="155" y="433"/>
                    </a:cubicBezTo>
                    <a:cubicBezTo>
                      <a:pt x="161" y="433"/>
                      <a:pt x="166" y="432"/>
                      <a:pt x="170" y="431"/>
                    </a:cubicBezTo>
                    <a:cubicBezTo>
                      <a:pt x="197" y="422"/>
                      <a:pt x="215" y="395"/>
                      <a:pt x="206" y="368"/>
                    </a:cubicBezTo>
                    <a:cubicBezTo>
                      <a:pt x="179" y="252"/>
                      <a:pt x="144" y="145"/>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1"/>
              <p:cNvSpPr/>
              <p:nvPr/>
            </p:nvSpPr>
            <p:spPr>
              <a:xfrm>
                <a:off x="7229274" y="4263430"/>
                <a:ext cx="26096" cy="44718"/>
              </a:xfrm>
              <a:custGeom>
                <a:avLst/>
                <a:gdLst/>
                <a:ahLst/>
                <a:cxnLst/>
                <a:rect l="l" t="t" r="r" b="b"/>
                <a:pathLst>
                  <a:path w="206" h="353" extrusionOk="0">
                    <a:moveTo>
                      <a:pt x="59" y="0"/>
                    </a:moveTo>
                    <a:cubicBezTo>
                      <a:pt x="55" y="0"/>
                      <a:pt x="50" y="1"/>
                      <a:pt x="45" y="2"/>
                    </a:cubicBezTo>
                    <a:cubicBezTo>
                      <a:pt x="19" y="11"/>
                      <a:pt x="1" y="46"/>
                      <a:pt x="10" y="73"/>
                    </a:cubicBezTo>
                    <a:cubicBezTo>
                      <a:pt x="36" y="153"/>
                      <a:pt x="63" y="234"/>
                      <a:pt x="90" y="314"/>
                    </a:cubicBezTo>
                    <a:cubicBezTo>
                      <a:pt x="97" y="336"/>
                      <a:pt x="117" y="352"/>
                      <a:pt x="143" y="352"/>
                    </a:cubicBezTo>
                    <a:cubicBezTo>
                      <a:pt x="149" y="352"/>
                      <a:pt x="155" y="351"/>
                      <a:pt x="161" y="350"/>
                    </a:cubicBezTo>
                    <a:cubicBezTo>
                      <a:pt x="188" y="341"/>
                      <a:pt x="206" y="314"/>
                      <a:pt x="197" y="287"/>
                    </a:cubicBezTo>
                    <a:cubicBezTo>
                      <a:pt x="170" y="207"/>
                      <a:pt x="144" y="127"/>
                      <a:pt x="117" y="46"/>
                    </a:cubicBezTo>
                    <a:cubicBezTo>
                      <a:pt x="109" y="23"/>
                      <a:pt x="88"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1"/>
              <p:cNvSpPr/>
              <p:nvPr/>
            </p:nvSpPr>
            <p:spPr>
              <a:xfrm>
                <a:off x="7301607" y="4260263"/>
                <a:ext cx="18242" cy="40158"/>
              </a:xfrm>
              <a:custGeom>
                <a:avLst/>
                <a:gdLst/>
                <a:ahLst/>
                <a:cxnLst/>
                <a:rect l="l" t="t" r="r" b="b"/>
                <a:pathLst>
                  <a:path w="144" h="317" extrusionOk="0">
                    <a:moveTo>
                      <a:pt x="45" y="0"/>
                    </a:moveTo>
                    <a:cubicBezTo>
                      <a:pt x="27" y="9"/>
                      <a:pt x="19" y="9"/>
                      <a:pt x="10" y="27"/>
                    </a:cubicBezTo>
                    <a:cubicBezTo>
                      <a:pt x="1" y="36"/>
                      <a:pt x="1" y="54"/>
                      <a:pt x="1" y="71"/>
                    </a:cubicBezTo>
                    <a:cubicBezTo>
                      <a:pt x="19" y="134"/>
                      <a:pt x="27" y="205"/>
                      <a:pt x="36" y="277"/>
                    </a:cubicBezTo>
                    <a:cubicBezTo>
                      <a:pt x="36" y="285"/>
                      <a:pt x="54" y="303"/>
                      <a:pt x="63" y="312"/>
                    </a:cubicBezTo>
                    <a:cubicBezTo>
                      <a:pt x="69" y="312"/>
                      <a:pt x="79" y="316"/>
                      <a:pt x="88" y="316"/>
                    </a:cubicBezTo>
                    <a:cubicBezTo>
                      <a:pt x="92" y="316"/>
                      <a:pt x="96" y="315"/>
                      <a:pt x="99" y="312"/>
                    </a:cubicBezTo>
                    <a:cubicBezTo>
                      <a:pt x="117" y="312"/>
                      <a:pt x="126" y="303"/>
                      <a:pt x="135" y="294"/>
                    </a:cubicBezTo>
                    <a:cubicBezTo>
                      <a:pt x="143" y="277"/>
                      <a:pt x="143" y="268"/>
                      <a:pt x="143" y="250"/>
                    </a:cubicBezTo>
                    <a:cubicBezTo>
                      <a:pt x="135" y="178"/>
                      <a:pt x="117" y="107"/>
                      <a:pt x="108" y="36"/>
                    </a:cubicBezTo>
                    <a:cubicBezTo>
                      <a:pt x="108" y="27"/>
                      <a:pt x="99" y="9"/>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1"/>
              <p:cNvSpPr/>
              <p:nvPr/>
            </p:nvSpPr>
            <p:spPr>
              <a:xfrm>
                <a:off x="7233834" y="4202624"/>
                <a:ext cx="14822" cy="37371"/>
              </a:xfrm>
              <a:custGeom>
                <a:avLst/>
                <a:gdLst/>
                <a:ahLst/>
                <a:cxnLst/>
                <a:rect l="l" t="t" r="r" b="b"/>
                <a:pathLst>
                  <a:path w="117" h="295" extrusionOk="0">
                    <a:moveTo>
                      <a:pt x="54" y="0"/>
                    </a:moveTo>
                    <a:cubicBezTo>
                      <a:pt x="27" y="0"/>
                      <a:pt x="0" y="27"/>
                      <a:pt x="0" y="54"/>
                    </a:cubicBezTo>
                    <a:lnTo>
                      <a:pt x="0" y="241"/>
                    </a:lnTo>
                    <a:cubicBezTo>
                      <a:pt x="0" y="268"/>
                      <a:pt x="27" y="294"/>
                      <a:pt x="54" y="294"/>
                    </a:cubicBezTo>
                    <a:cubicBezTo>
                      <a:pt x="90" y="286"/>
                      <a:pt x="116" y="268"/>
                      <a:pt x="116" y="241"/>
                    </a:cubicBezTo>
                    <a:lnTo>
                      <a:pt x="116" y="54"/>
                    </a:lnTo>
                    <a:cubicBezTo>
                      <a:pt x="116"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1"/>
              <p:cNvSpPr/>
              <p:nvPr/>
            </p:nvSpPr>
            <p:spPr>
              <a:xfrm>
                <a:off x="7302748" y="4366419"/>
                <a:ext cx="21662" cy="29263"/>
              </a:xfrm>
              <a:custGeom>
                <a:avLst/>
                <a:gdLst/>
                <a:ahLst/>
                <a:cxnLst/>
                <a:rect l="l" t="t" r="r" b="b"/>
                <a:pathLst>
                  <a:path w="171" h="231" extrusionOk="0">
                    <a:moveTo>
                      <a:pt x="72" y="1"/>
                    </a:moveTo>
                    <a:cubicBezTo>
                      <a:pt x="54" y="1"/>
                      <a:pt x="36" y="1"/>
                      <a:pt x="27" y="10"/>
                    </a:cubicBezTo>
                    <a:cubicBezTo>
                      <a:pt x="18" y="18"/>
                      <a:pt x="1" y="27"/>
                      <a:pt x="1" y="36"/>
                    </a:cubicBezTo>
                    <a:cubicBezTo>
                      <a:pt x="1" y="54"/>
                      <a:pt x="1" y="72"/>
                      <a:pt x="10" y="81"/>
                    </a:cubicBezTo>
                    <a:cubicBezTo>
                      <a:pt x="27" y="125"/>
                      <a:pt x="45" y="161"/>
                      <a:pt x="63" y="206"/>
                    </a:cubicBezTo>
                    <a:cubicBezTo>
                      <a:pt x="72" y="215"/>
                      <a:pt x="90" y="224"/>
                      <a:pt x="99" y="224"/>
                    </a:cubicBezTo>
                    <a:cubicBezTo>
                      <a:pt x="108" y="228"/>
                      <a:pt x="114" y="230"/>
                      <a:pt x="121" y="230"/>
                    </a:cubicBezTo>
                    <a:cubicBezTo>
                      <a:pt x="128" y="230"/>
                      <a:pt x="134" y="228"/>
                      <a:pt x="143" y="224"/>
                    </a:cubicBezTo>
                    <a:cubicBezTo>
                      <a:pt x="152" y="215"/>
                      <a:pt x="161" y="206"/>
                      <a:pt x="170" y="188"/>
                    </a:cubicBezTo>
                    <a:cubicBezTo>
                      <a:pt x="170" y="170"/>
                      <a:pt x="170" y="161"/>
                      <a:pt x="161" y="143"/>
                    </a:cubicBezTo>
                    <a:cubicBezTo>
                      <a:pt x="143" y="108"/>
                      <a:pt x="117" y="63"/>
                      <a:pt x="99" y="27"/>
                    </a:cubicBezTo>
                    <a:cubicBezTo>
                      <a:pt x="99" y="18"/>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1"/>
              <p:cNvSpPr/>
              <p:nvPr/>
            </p:nvSpPr>
            <p:spPr>
              <a:xfrm>
                <a:off x="7396617" y="4324362"/>
                <a:ext cx="23816" cy="40284"/>
              </a:xfrm>
              <a:custGeom>
                <a:avLst/>
                <a:gdLst/>
                <a:ahLst/>
                <a:cxnLst/>
                <a:rect l="l" t="t" r="r" b="b"/>
                <a:pathLst>
                  <a:path w="188" h="318" extrusionOk="0">
                    <a:moveTo>
                      <a:pt x="68" y="0"/>
                    </a:moveTo>
                    <a:cubicBezTo>
                      <a:pt x="63" y="0"/>
                      <a:pt x="58" y="1"/>
                      <a:pt x="54" y="3"/>
                    </a:cubicBezTo>
                    <a:cubicBezTo>
                      <a:pt x="27" y="11"/>
                      <a:pt x="0" y="38"/>
                      <a:pt x="9" y="74"/>
                    </a:cubicBezTo>
                    <a:cubicBezTo>
                      <a:pt x="36" y="136"/>
                      <a:pt x="54" y="208"/>
                      <a:pt x="71" y="279"/>
                    </a:cubicBezTo>
                    <a:cubicBezTo>
                      <a:pt x="79" y="301"/>
                      <a:pt x="98" y="317"/>
                      <a:pt x="120" y="317"/>
                    </a:cubicBezTo>
                    <a:cubicBezTo>
                      <a:pt x="124" y="317"/>
                      <a:pt x="129" y="316"/>
                      <a:pt x="134" y="315"/>
                    </a:cubicBezTo>
                    <a:cubicBezTo>
                      <a:pt x="170" y="306"/>
                      <a:pt x="187" y="279"/>
                      <a:pt x="179" y="252"/>
                    </a:cubicBezTo>
                    <a:cubicBezTo>
                      <a:pt x="161" y="181"/>
                      <a:pt x="134" y="110"/>
                      <a:pt x="116" y="38"/>
                    </a:cubicBezTo>
                    <a:cubicBezTo>
                      <a:pt x="109" y="16"/>
                      <a:pt x="89"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1"/>
              <p:cNvSpPr/>
              <p:nvPr/>
            </p:nvSpPr>
            <p:spPr>
              <a:xfrm>
                <a:off x="7355826" y="4191223"/>
                <a:ext cx="13681" cy="32937"/>
              </a:xfrm>
              <a:custGeom>
                <a:avLst/>
                <a:gdLst/>
                <a:ahLst/>
                <a:cxnLst/>
                <a:rect l="l" t="t" r="r" b="b"/>
                <a:pathLst>
                  <a:path w="108" h="260" extrusionOk="0">
                    <a:moveTo>
                      <a:pt x="54" y="1"/>
                    </a:moveTo>
                    <a:cubicBezTo>
                      <a:pt x="28" y="1"/>
                      <a:pt x="1" y="28"/>
                      <a:pt x="1" y="54"/>
                    </a:cubicBezTo>
                    <a:lnTo>
                      <a:pt x="1" y="206"/>
                    </a:lnTo>
                    <a:cubicBezTo>
                      <a:pt x="1" y="233"/>
                      <a:pt x="28" y="260"/>
                      <a:pt x="54" y="260"/>
                    </a:cubicBezTo>
                    <a:cubicBezTo>
                      <a:pt x="81" y="260"/>
                      <a:pt x="108" y="242"/>
                      <a:pt x="108" y="206"/>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1"/>
              <p:cNvSpPr/>
              <p:nvPr/>
            </p:nvSpPr>
            <p:spPr>
              <a:xfrm>
                <a:off x="7302748" y="4165254"/>
                <a:ext cx="13681" cy="47632"/>
              </a:xfrm>
              <a:custGeom>
                <a:avLst/>
                <a:gdLst/>
                <a:ahLst/>
                <a:cxnLst/>
                <a:rect l="l" t="t" r="r" b="b"/>
                <a:pathLst>
                  <a:path w="108" h="376" extrusionOk="0">
                    <a:moveTo>
                      <a:pt x="54" y="1"/>
                    </a:moveTo>
                    <a:cubicBezTo>
                      <a:pt x="27" y="1"/>
                      <a:pt x="1" y="18"/>
                      <a:pt x="1" y="54"/>
                    </a:cubicBezTo>
                    <a:lnTo>
                      <a:pt x="1" y="322"/>
                    </a:lnTo>
                    <a:cubicBezTo>
                      <a:pt x="1" y="349"/>
                      <a:pt x="27" y="375"/>
                      <a:pt x="54" y="375"/>
                    </a:cubicBezTo>
                    <a:cubicBezTo>
                      <a:pt x="81" y="375"/>
                      <a:pt x="108" y="349"/>
                      <a:pt x="108" y="322"/>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1"/>
              <p:cNvSpPr/>
              <p:nvPr/>
            </p:nvSpPr>
            <p:spPr>
              <a:xfrm>
                <a:off x="7449695" y="4241008"/>
                <a:ext cx="19382" cy="47758"/>
              </a:xfrm>
              <a:custGeom>
                <a:avLst/>
                <a:gdLst/>
                <a:ahLst/>
                <a:cxnLst/>
                <a:rect l="l" t="t" r="r" b="b"/>
                <a:pathLst>
                  <a:path w="153" h="377" extrusionOk="0">
                    <a:moveTo>
                      <a:pt x="63" y="0"/>
                    </a:moveTo>
                    <a:cubicBezTo>
                      <a:pt x="36" y="0"/>
                      <a:pt x="0" y="27"/>
                      <a:pt x="9" y="54"/>
                    </a:cubicBezTo>
                    <a:cubicBezTo>
                      <a:pt x="18" y="143"/>
                      <a:pt x="27" y="232"/>
                      <a:pt x="36" y="322"/>
                    </a:cubicBezTo>
                    <a:cubicBezTo>
                      <a:pt x="44" y="345"/>
                      <a:pt x="59" y="376"/>
                      <a:pt x="81" y="376"/>
                    </a:cubicBezTo>
                    <a:cubicBezTo>
                      <a:pt x="84" y="376"/>
                      <a:pt x="87" y="376"/>
                      <a:pt x="90" y="375"/>
                    </a:cubicBezTo>
                    <a:cubicBezTo>
                      <a:pt x="116" y="375"/>
                      <a:pt x="152" y="357"/>
                      <a:pt x="143" y="322"/>
                    </a:cubicBezTo>
                    <a:lnTo>
                      <a:pt x="116" y="54"/>
                    </a:lnTo>
                    <a:cubicBezTo>
                      <a:pt x="10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1"/>
              <p:cNvSpPr/>
              <p:nvPr/>
            </p:nvSpPr>
            <p:spPr>
              <a:xfrm>
                <a:off x="7531023" y="4321068"/>
                <a:ext cx="13681" cy="44338"/>
              </a:xfrm>
              <a:custGeom>
                <a:avLst/>
                <a:gdLst/>
                <a:ahLst/>
                <a:cxnLst/>
                <a:rect l="l" t="t" r="r" b="b"/>
                <a:pathLst>
                  <a:path w="108" h="350" extrusionOk="0">
                    <a:moveTo>
                      <a:pt x="65" y="0"/>
                    </a:moveTo>
                    <a:cubicBezTo>
                      <a:pt x="61" y="0"/>
                      <a:pt x="58" y="1"/>
                      <a:pt x="54" y="2"/>
                    </a:cubicBezTo>
                    <a:cubicBezTo>
                      <a:pt x="19" y="2"/>
                      <a:pt x="1" y="20"/>
                      <a:pt x="1" y="55"/>
                    </a:cubicBezTo>
                    <a:lnTo>
                      <a:pt x="1" y="296"/>
                    </a:lnTo>
                    <a:cubicBezTo>
                      <a:pt x="1" y="323"/>
                      <a:pt x="19" y="350"/>
                      <a:pt x="54" y="350"/>
                    </a:cubicBezTo>
                    <a:cubicBezTo>
                      <a:pt x="81" y="341"/>
                      <a:pt x="108" y="323"/>
                      <a:pt x="108" y="296"/>
                    </a:cubicBezTo>
                    <a:lnTo>
                      <a:pt x="108" y="55"/>
                    </a:lnTo>
                    <a:cubicBezTo>
                      <a:pt x="108" y="24"/>
                      <a:pt x="88"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1"/>
              <p:cNvSpPr/>
              <p:nvPr/>
            </p:nvSpPr>
            <p:spPr>
              <a:xfrm>
                <a:off x="7503914" y="4214152"/>
                <a:ext cx="18242" cy="40538"/>
              </a:xfrm>
              <a:custGeom>
                <a:avLst/>
                <a:gdLst/>
                <a:ahLst/>
                <a:cxnLst/>
                <a:rect l="l" t="t" r="r" b="b"/>
                <a:pathLst>
                  <a:path w="144" h="320" extrusionOk="0">
                    <a:moveTo>
                      <a:pt x="63" y="0"/>
                    </a:moveTo>
                    <a:cubicBezTo>
                      <a:pt x="56" y="0"/>
                      <a:pt x="50" y="3"/>
                      <a:pt x="45" y="7"/>
                    </a:cubicBezTo>
                    <a:cubicBezTo>
                      <a:pt x="27" y="7"/>
                      <a:pt x="18" y="16"/>
                      <a:pt x="10" y="25"/>
                    </a:cubicBezTo>
                    <a:cubicBezTo>
                      <a:pt x="1" y="43"/>
                      <a:pt x="1" y="52"/>
                      <a:pt x="1" y="70"/>
                    </a:cubicBezTo>
                    <a:cubicBezTo>
                      <a:pt x="10" y="141"/>
                      <a:pt x="27" y="212"/>
                      <a:pt x="36" y="284"/>
                    </a:cubicBezTo>
                    <a:cubicBezTo>
                      <a:pt x="36" y="293"/>
                      <a:pt x="45" y="310"/>
                      <a:pt x="63" y="310"/>
                    </a:cubicBezTo>
                    <a:cubicBezTo>
                      <a:pt x="72" y="319"/>
                      <a:pt x="90" y="319"/>
                      <a:pt x="99" y="319"/>
                    </a:cubicBezTo>
                    <a:cubicBezTo>
                      <a:pt x="117" y="310"/>
                      <a:pt x="125" y="302"/>
                      <a:pt x="134" y="293"/>
                    </a:cubicBezTo>
                    <a:cubicBezTo>
                      <a:pt x="143" y="284"/>
                      <a:pt x="143" y="266"/>
                      <a:pt x="134" y="248"/>
                    </a:cubicBezTo>
                    <a:cubicBezTo>
                      <a:pt x="125" y="186"/>
                      <a:pt x="117" y="114"/>
                      <a:pt x="108" y="43"/>
                    </a:cubicBezTo>
                    <a:cubicBezTo>
                      <a:pt x="108" y="25"/>
                      <a:pt x="90" y="16"/>
                      <a:pt x="81" y="7"/>
                    </a:cubicBezTo>
                    <a:cubicBezTo>
                      <a:pt x="76" y="3"/>
                      <a:pt x="7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1"/>
              <p:cNvSpPr/>
              <p:nvPr/>
            </p:nvSpPr>
            <p:spPr>
              <a:xfrm>
                <a:off x="7642880" y="4290666"/>
                <a:ext cx="19382" cy="44211"/>
              </a:xfrm>
              <a:custGeom>
                <a:avLst/>
                <a:gdLst/>
                <a:ahLst/>
                <a:cxnLst/>
                <a:rect l="l" t="t" r="r" b="b"/>
                <a:pathLst>
                  <a:path w="153" h="349" extrusionOk="0">
                    <a:moveTo>
                      <a:pt x="63" y="1"/>
                    </a:moveTo>
                    <a:cubicBezTo>
                      <a:pt x="37" y="1"/>
                      <a:pt x="1" y="19"/>
                      <a:pt x="10" y="54"/>
                    </a:cubicBezTo>
                    <a:cubicBezTo>
                      <a:pt x="19" y="135"/>
                      <a:pt x="28" y="215"/>
                      <a:pt x="37" y="295"/>
                    </a:cubicBezTo>
                    <a:cubicBezTo>
                      <a:pt x="45" y="304"/>
                      <a:pt x="45" y="322"/>
                      <a:pt x="54" y="331"/>
                    </a:cubicBezTo>
                    <a:cubicBezTo>
                      <a:pt x="63" y="340"/>
                      <a:pt x="81" y="349"/>
                      <a:pt x="90" y="349"/>
                    </a:cubicBezTo>
                    <a:cubicBezTo>
                      <a:pt x="117" y="349"/>
                      <a:pt x="153" y="322"/>
                      <a:pt x="153" y="295"/>
                    </a:cubicBezTo>
                    <a:cubicBezTo>
                      <a:pt x="135" y="215"/>
                      <a:pt x="126" y="135"/>
                      <a:pt x="117" y="54"/>
                    </a:cubicBezTo>
                    <a:cubicBezTo>
                      <a:pt x="117" y="37"/>
                      <a:pt x="117" y="28"/>
                      <a:pt x="99" y="10"/>
                    </a:cubicBezTo>
                    <a:cubicBezTo>
                      <a:pt x="90"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1"/>
              <p:cNvSpPr/>
              <p:nvPr/>
            </p:nvSpPr>
            <p:spPr>
              <a:xfrm>
                <a:off x="7732189" y="4305360"/>
                <a:ext cx="13681" cy="55486"/>
              </a:xfrm>
              <a:custGeom>
                <a:avLst/>
                <a:gdLst/>
                <a:ahLst/>
                <a:cxnLst/>
                <a:rect l="l" t="t" r="r" b="b"/>
                <a:pathLst>
                  <a:path w="108" h="438" extrusionOk="0">
                    <a:moveTo>
                      <a:pt x="54" y="1"/>
                    </a:moveTo>
                    <a:cubicBezTo>
                      <a:pt x="27" y="1"/>
                      <a:pt x="1" y="28"/>
                      <a:pt x="1" y="54"/>
                    </a:cubicBezTo>
                    <a:lnTo>
                      <a:pt x="1" y="384"/>
                    </a:lnTo>
                    <a:cubicBezTo>
                      <a:pt x="1" y="411"/>
                      <a:pt x="27" y="438"/>
                      <a:pt x="54" y="438"/>
                    </a:cubicBezTo>
                    <a:cubicBezTo>
                      <a:pt x="81" y="438"/>
                      <a:pt x="108" y="420"/>
                      <a:pt x="108" y="384"/>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1"/>
              <p:cNvSpPr/>
              <p:nvPr/>
            </p:nvSpPr>
            <p:spPr>
              <a:xfrm>
                <a:off x="7595502" y="4213898"/>
                <a:ext cx="13681" cy="37371"/>
              </a:xfrm>
              <a:custGeom>
                <a:avLst/>
                <a:gdLst/>
                <a:ahLst/>
                <a:cxnLst/>
                <a:rect l="l" t="t" r="r" b="b"/>
                <a:pathLst>
                  <a:path w="108" h="295" extrusionOk="0">
                    <a:moveTo>
                      <a:pt x="54" y="0"/>
                    </a:moveTo>
                    <a:cubicBezTo>
                      <a:pt x="27" y="9"/>
                      <a:pt x="0" y="27"/>
                      <a:pt x="0" y="54"/>
                    </a:cubicBezTo>
                    <a:lnTo>
                      <a:pt x="0" y="241"/>
                    </a:lnTo>
                    <a:cubicBezTo>
                      <a:pt x="0" y="268"/>
                      <a:pt x="27" y="295"/>
                      <a:pt x="54" y="295"/>
                    </a:cubicBezTo>
                    <a:cubicBezTo>
                      <a:pt x="80" y="295"/>
                      <a:pt x="107" y="268"/>
                      <a:pt x="107" y="241"/>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1"/>
              <p:cNvSpPr/>
              <p:nvPr/>
            </p:nvSpPr>
            <p:spPr>
              <a:xfrm>
                <a:off x="7701659" y="4233027"/>
                <a:ext cx="13681" cy="37497"/>
              </a:xfrm>
              <a:custGeom>
                <a:avLst/>
                <a:gdLst/>
                <a:ahLst/>
                <a:cxnLst/>
                <a:rect l="l" t="t" r="r" b="b"/>
                <a:pathLst>
                  <a:path w="108" h="296" extrusionOk="0">
                    <a:moveTo>
                      <a:pt x="54" y="1"/>
                    </a:moveTo>
                    <a:cubicBezTo>
                      <a:pt x="28" y="1"/>
                      <a:pt x="1" y="28"/>
                      <a:pt x="1" y="54"/>
                    </a:cubicBezTo>
                    <a:lnTo>
                      <a:pt x="1" y="233"/>
                    </a:lnTo>
                    <a:cubicBezTo>
                      <a:pt x="1" y="269"/>
                      <a:pt x="28" y="295"/>
                      <a:pt x="54" y="295"/>
                    </a:cubicBezTo>
                    <a:cubicBezTo>
                      <a:pt x="81" y="286"/>
                      <a:pt x="108" y="269"/>
                      <a:pt x="108" y="233"/>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61"/>
              <p:cNvSpPr/>
              <p:nvPr/>
            </p:nvSpPr>
            <p:spPr>
              <a:xfrm>
                <a:off x="7750304" y="4446227"/>
                <a:ext cx="26096" cy="40664"/>
              </a:xfrm>
              <a:custGeom>
                <a:avLst/>
                <a:gdLst/>
                <a:ahLst/>
                <a:cxnLst/>
                <a:rect l="l" t="t" r="r" b="b"/>
                <a:pathLst>
                  <a:path w="206" h="321" extrusionOk="0">
                    <a:moveTo>
                      <a:pt x="57" y="0"/>
                    </a:moveTo>
                    <a:cubicBezTo>
                      <a:pt x="52" y="0"/>
                      <a:pt x="48" y="1"/>
                      <a:pt x="45" y="4"/>
                    </a:cubicBezTo>
                    <a:cubicBezTo>
                      <a:pt x="27" y="4"/>
                      <a:pt x="18" y="13"/>
                      <a:pt x="9" y="31"/>
                    </a:cubicBezTo>
                    <a:cubicBezTo>
                      <a:pt x="9" y="40"/>
                      <a:pt x="0" y="58"/>
                      <a:pt x="9" y="66"/>
                    </a:cubicBezTo>
                    <a:cubicBezTo>
                      <a:pt x="36" y="138"/>
                      <a:pt x="63" y="209"/>
                      <a:pt x="90" y="281"/>
                    </a:cubicBezTo>
                    <a:cubicBezTo>
                      <a:pt x="99" y="289"/>
                      <a:pt x="107" y="307"/>
                      <a:pt x="116" y="316"/>
                    </a:cubicBezTo>
                    <a:cubicBezTo>
                      <a:pt x="128" y="316"/>
                      <a:pt x="136" y="320"/>
                      <a:pt x="145" y="320"/>
                    </a:cubicBezTo>
                    <a:cubicBezTo>
                      <a:pt x="150" y="320"/>
                      <a:pt x="155" y="319"/>
                      <a:pt x="161" y="316"/>
                    </a:cubicBezTo>
                    <a:cubicBezTo>
                      <a:pt x="170" y="316"/>
                      <a:pt x="188" y="307"/>
                      <a:pt x="197" y="289"/>
                    </a:cubicBezTo>
                    <a:cubicBezTo>
                      <a:pt x="197" y="281"/>
                      <a:pt x="206" y="263"/>
                      <a:pt x="197" y="254"/>
                    </a:cubicBezTo>
                    <a:cubicBezTo>
                      <a:pt x="170" y="182"/>
                      <a:pt x="143" y="111"/>
                      <a:pt x="107" y="40"/>
                    </a:cubicBezTo>
                    <a:cubicBezTo>
                      <a:pt x="107" y="22"/>
                      <a:pt x="99" y="13"/>
                      <a:pt x="90" y="4"/>
                    </a:cubicBezTo>
                    <a:cubicBezTo>
                      <a:pt x="78" y="4"/>
                      <a:pt x="66"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61"/>
              <p:cNvSpPr/>
              <p:nvPr/>
            </p:nvSpPr>
            <p:spPr>
              <a:xfrm>
                <a:off x="7792108" y="4541362"/>
                <a:ext cx="22676" cy="36737"/>
              </a:xfrm>
              <a:custGeom>
                <a:avLst/>
                <a:gdLst/>
                <a:ahLst/>
                <a:cxnLst/>
                <a:rect l="l" t="t" r="r" b="b"/>
                <a:pathLst>
                  <a:path w="179" h="290" extrusionOk="0">
                    <a:moveTo>
                      <a:pt x="68" y="0"/>
                    </a:moveTo>
                    <a:cubicBezTo>
                      <a:pt x="63" y="0"/>
                      <a:pt x="59" y="1"/>
                      <a:pt x="54" y="2"/>
                    </a:cubicBezTo>
                    <a:cubicBezTo>
                      <a:pt x="27" y="11"/>
                      <a:pt x="0" y="38"/>
                      <a:pt x="9" y="65"/>
                    </a:cubicBezTo>
                    <a:cubicBezTo>
                      <a:pt x="36" y="127"/>
                      <a:pt x="54" y="190"/>
                      <a:pt x="72" y="243"/>
                    </a:cubicBezTo>
                    <a:cubicBezTo>
                      <a:pt x="80" y="266"/>
                      <a:pt x="101" y="290"/>
                      <a:pt x="124" y="290"/>
                    </a:cubicBezTo>
                    <a:cubicBezTo>
                      <a:pt x="127" y="290"/>
                      <a:pt x="131" y="289"/>
                      <a:pt x="134" y="288"/>
                    </a:cubicBezTo>
                    <a:cubicBezTo>
                      <a:pt x="161" y="279"/>
                      <a:pt x="179" y="243"/>
                      <a:pt x="170" y="216"/>
                    </a:cubicBezTo>
                    <a:cubicBezTo>
                      <a:pt x="152" y="154"/>
                      <a:pt x="134" y="100"/>
                      <a:pt x="116" y="38"/>
                    </a:cubicBezTo>
                    <a:cubicBezTo>
                      <a:pt x="109" y="16"/>
                      <a:pt x="90"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1"/>
              <p:cNvSpPr/>
              <p:nvPr/>
            </p:nvSpPr>
            <p:spPr>
              <a:xfrm>
                <a:off x="7700519" y="4494998"/>
                <a:ext cx="20522" cy="48138"/>
              </a:xfrm>
              <a:custGeom>
                <a:avLst/>
                <a:gdLst/>
                <a:ahLst/>
                <a:cxnLst/>
                <a:rect l="l" t="t" r="r" b="b"/>
                <a:pathLst>
                  <a:path w="162" h="380" extrusionOk="0">
                    <a:moveTo>
                      <a:pt x="65" y="1"/>
                    </a:moveTo>
                    <a:cubicBezTo>
                      <a:pt x="62" y="1"/>
                      <a:pt x="58" y="1"/>
                      <a:pt x="54" y="3"/>
                    </a:cubicBezTo>
                    <a:cubicBezTo>
                      <a:pt x="28" y="12"/>
                      <a:pt x="1" y="47"/>
                      <a:pt x="19" y="74"/>
                    </a:cubicBezTo>
                    <a:cubicBezTo>
                      <a:pt x="28" y="92"/>
                      <a:pt x="28" y="119"/>
                      <a:pt x="37" y="136"/>
                    </a:cubicBezTo>
                    <a:cubicBezTo>
                      <a:pt x="37" y="145"/>
                      <a:pt x="37" y="154"/>
                      <a:pt x="37" y="163"/>
                    </a:cubicBezTo>
                    <a:cubicBezTo>
                      <a:pt x="45" y="172"/>
                      <a:pt x="45" y="172"/>
                      <a:pt x="45" y="172"/>
                    </a:cubicBezTo>
                    <a:cubicBezTo>
                      <a:pt x="45" y="181"/>
                      <a:pt x="45" y="190"/>
                      <a:pt x="45" y="190"/>
                    </a:cubicBezTo>
                    <a:cubicBezTo>
                      <a:pt x="45" y="217"/>
                      <a:pt x="45" y="235"/>
                      <a:pt x="45" y="252"/>
                    </a:cubicBezTo>
                    <a:cubicBezTo>
                      <a:pt x="45" y="270"/>
                      <a:pt x="45" y="279"/>
                      <a:pt x="45" y="288"/>
                    </a:cubicBezTo>
                    <a:cubicBezTo>
                      <a:pt x="45" y="288"/>
                      <a:pt x="40" y="299"/>
                      <a:pt x="42" y="299"/>
                    </a:cubicBezTo>
                    <a:cubicBezTo>
                      <a:pt x="43" y="299"/>
                      <a:pt x="44" y="299"/>
                      <a:pt x="45" y="297"/>
                    </a:cubicBezTo>
                    <a:lnTo>
                      <a:pt x="45" y="297"/>
                    </a:lnTo>
                    <a:cubicBezTo>
                      <a:pt x="45" y="297"/>
                      <a:pt x="37" y="306"/>
                      <a:pt x="37" y="315"/>
                    </a:cubicBezTo>
                    <a:cubicBezTo>
                      <a:pt x="37" y="342"/>
                      <a:pt x="45" y="377"/>
                      <a:pt x="81" y="377"/>
                    </a:cubicBezTo>
                    <a:cubicBezTo>
                      <a:pt x="84" y="379"/>
                      <a:pt x="88" y="380"/>
                      <a:pt x="92" y="380"/>
                    </a:cubicBezTo>
                    <a:cubicBezTo>
                      <a:pt x="111" y="380"/>
                      <a:pt x="136" y="364"/>
                      <a:pt x="144" y="342"/>
                    </a:cubicBezTo>
                    <a:cubicBezTo>
                      <a:pt x="161" y="243"/>
                      <a:pt x="153" y="136"/>
                      <a:pt x="117" y="38"/>
                    </a:cubicBezTo>
                    <a:cubicBezTo>
                      <a:pt x="109" y="23"/>
                      <a:pt x="88"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1"/>
              <p:cNvSpPr/>
              <p:nvPr/>
            </p:nvSpPr>
            <p:spPr>
              <a:xfrm>
                <a:off x="7618051" y="4483977"/>
                <a:ext cx="19382" cy="44211"/>
              </a:xfrm>
              <a:custGeom>
                <a:avLst/>
                <a:gdLst/>
                <a:ahLst/>
                <a:cxnLst/>
                <a:rect l="l" t="t" r="r" b="b"/>
                <a:pathLst>
                  <a:path w="153" h="349" extrusionOk="0">
                    <a:moveTo>
                      <a:pt x="63" y="0"/>
                    </a:moveTo>
                    <a:cubicBezTo>
                      <a:pt x="36" y="0"/>
                      <a:pt x="1" y="27"/>
                      <a:pt x="10" y="54"/>
                    </a:cubicBezTo>
                    <a:cubicBezTo>
                      <a:pt x="18" y="134"/>
                      <a:pt x="27" y="214"/>
                      <a:pt x="36" y="295"/>
                    </a:cubicBezTo>
                    <a:cubicBezTo>
                      <a:pt x="36" y="313"/>
                      <a:pt x="45" y="322"/>
                      <a:pt x="54" y="330"/>
                    </a:cubicBezTo>
                    <a:cubicBezTo>
                      <a:pt x="63" y="339"/>
                      <a:pt x="81" y="348"/>
                      <a:pt x="90" y="348"/>
                    </a:cubicBezTo>
                    <a:cubicBezTo>
                      <a:pt x="117" y="348"/>
                      <a:pt x="152" y="322"/>
                      <a:pt x="143" y="295"/>
                    </a:cubicBezTo>
                    <a:cubicBezTo>
                      <a:pt x="134" y="214"/>
                      <a:pt x="126" y="134"/>
                      <a:pt x="117" y="54"/>
                    </a:cubicBezTo>
                    <a:cubicBezTo>
                      <a:pt x="117" y="36"/>
                      <a:pt x="108"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1"/>
              <p:cNvSpPr/>
              <p:nvPr/>
            </p:nvSpPr>
            <p:spPr>
              <a:xfrm>
                <a:off x="7671130" y="4399989"/>
                <a:ext cx="22802" cy="44845"/>
              </a:xfrm>
              <a:custGeom>
                <a:avLst/>
                <a:gdLst/>
                <a:ahLst/>
                <a:cxnLst/>
                <a:rect l="l" t="t" r="r" b="b"/>
                <a:pathLst>
                  <a:path w="180" h="354" extrusionOk="0">
                    <a:moveTo>
                      <a:pt x="60" y="1"/>
                    </a:moveTo>
                    <a:cubicBezTo>
                      <a:pt x="55" y="1"/>
                      <a:pt x="50" y="2"/>
                      <a:pt x="46" y="3"/>
                    </a:cubicBezTo>
                    <a:cubicBezTo>
                      <a:pt x="19" y="12"/>
                      <a:pt x="1" y="39"/>
                      <a:pt x="10" y="75"/>
                    </a:cubicBezTo>
                    <a:lnTo>
                      <a:pt x="72" y="315"/>
                    </a:lnTo>
                    <a:cubicBezTo>
                      <a:pt x="72" y="337"/>
                      <a:pt x="96" y="353"/>
                      <a:pt x="120" y="353"/>
                    </a:cubicBezTo>
                    <a:cubicBezTo>
                      <a:pt x="125" y="353"/>
                      <a:pt x="130" y="353"/>
                      <a:pt x="135" y="351"/>
                    </a:cubicBezTo>
                    <a:cubicBezTo>
                      <a:pt x="161" y="342"/>
                      <a:pt x="179" y="315"/>
                      <a:pt x="170" y="280"/>
                    </a:cubicBezTo>
                    <a:lnTo>
                      <a:pt x="117" y="39"/>
                    </a:lnTo>
                    <a:cubicBezTo>
                      <a:pt x="110" y="17"/>
                      <a:pt x="84"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1"/>
              <p:cNvSpPr/>
              <p:nvPr/>
            </p:nvSpPr>
            <p:spPr>
              <a:xfrm>
                <a:off x="7613491" y="4370093"/>
                <a:ext cx="19382" cy="44338"/>
              </a:xfrm>
              <a:custGeom>
                <a:avLst/>
                <a:gdLst/>
                <a:ahLst/>
                <a:cxnLst/>
                <a:rect l="l" t="t" r="r" b="b"/>
                <a:pathLst>
                  <a:path w="153" h="350" extrusionOk="0">
                    <a:moveTo>
                      <a:pt x="63" y="1"/>
                    </a:moveTo>
                    <a:cubicBezTo>
                      <a:pt x="57" y="1"/>
                      <a:pt x="50" y="3"/>
                      <a:pt x="46" y="7"/>
                    </a:cubicBezTo>
                    <a:cubicBezTo>
                      <a:pt x="10" y="16"/>
                      <a:pt x="1" y="43"/>
                      <a:pt x="1" y="70"/>
                    </a:cubicBezTo>
                    <a:cubicBezTo>
                      <a:pt x="19" y="150"/>
                      <a:pt x="28" y="230"/>
                      <a:pt x="37" y="311"/>
                    </a:cubicBezTo>
                    <a:cubicBezTo>
                      <a:pt x="37" y="320"/>
                      <a:pt x="54" y="337"/>
                      <a:pt x="63" y="337"/>
                    </a:cubicBezTo>
                    <a:cubicBezTo>
                      <a:pt x="70" y="344"/>
                      <a:pt x="80" y="350"/>
                      <a:pt x="93" y="350"/>
                    </a:cubicBezTo>
                    <a:cubicBezTo>
                      <a:pt x="98" y="350"/>
                      <a:pt x="103" y="349"/>
                      <a:pt x="108" y="346"/>
                    </a:cubicBezTo>
                    <a:cubicBezTo>
                      <a:pt x="135" y="337"/>
                      <a:pt x="153" y="311"/>
                      <a:pt x="144" y="284"/>
                    </a:cubicBezTo>
                    <a:cubicBezTo>
                      <a:pt x="135" y="204"/>
                      <a:pt x="117" y="123"/>
                      <a:pt x="108" y="43"/>
                    </a:cubicBezTo>
                    <a:cubicBezTo>
                      <a:pt x="108" y="25"/>
                      <a:pt x="90" y="16"/>
                      <a:pt x="81" y="7"/>
                    </a:cubicBezTo>
                    <a:cubicBezTo>
                      <a:pt x="77" y="3"/>
                      <a:pt x="7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1"/>
              <p:cNvSpPr/>
              <p:nvPr/>
            </p:nvSpPr>
            <p:spPr>
              <a:xfrm>
                <a:off x="7537863" y="4461048"/>
                <a:ext cx="22676" cy="48138"/>
              </a:xfrm>
              <a:custGeom>
                <a:avLst/>
                <a:gdLst/>
                <a:ahLst/>
                <a:cxnLst/>
                <a:rect l="l" t="t" r="r" b="b"/>
                <a:pathLst>
                  <a:path w="179" h="380" extrusionOk="0">
                    <a:moveTo>
                      <a:pt x="60" y="1"/>
                    </a:moveTo>
                    <a:cubicBezTo>
                      <a:pt x="55" y="1"/>
                      <a:pt x="50" y="1"/>
                      <a:pt x="45" y="3"/>
                    </a:cubicBezTo>
                    <a:cubicBezTo>
                      <a:pt x="18" y="12"/>
                      <a:pt x="0" y="39"/>
                      <a:pt x="9" y="74"/>
                    </a:cubicBezTo>
                    <a:cubicBezTo>
                      <a:pt x="27" y="164"/>
                      <a:pt x="45" y="253"/>
                      <a:pt x="63" y="342"/>
                    </a:cubicBezTo>
                    <a:cubicBezTo>
                      <a:pt x="70" y="364"/>
                      <a:pt x="95" y="380"/>
                      <a:pt x="119" y="380"/>
                    </a:cubicBezTo>
                    <a:cubicBezTo>
                      <a:pt x="124" y="380"/>
                      <a:pt x="129" y="379"/>
                      <a:pt x="134" y="378"/>
                    </a:cubicBezTo>
                    <a:cubicBezTo>
                      <a:pt x="161" y="369"/>
                      <a:pt x="179" y="342"/>
                      <a:pt x="170" y="315"/>
                    </a:cubicBezTo>
                    <a:cubicBezTo>
                      <a:pt x="152" y="226"/>
                      <a:pt x="134" y="128"/>
                      <a:pt x="116" y="39"/>
                    </a:cubicBezTo>
                    <a:cubicBezTo>
                      <a:pt x="109" y="17"/>
                      <a:pt x="83"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1"/>
              <p:cNvSpPr/>
              <p:nvPr/>
            </p:nvSpPr>
            <p:spPr>
              <a:xfrm>
                <a:off x="7484658" y="4407970"/>
                <a:ext cx="21662" cy="44718"/>
              </a:xfrm>
              <a:custGeom>
                <a:avLst/>
                <a:gdLst/>
                <a:ahLst/>
                <a:cxnLst/>
                <a:rect l="l" t="t" r="r" b="b"/>
                <a:pathLst>
                  <a:path w="171" h="353" extrusionOk="0">
                    <a:moveTo>
                      <a:pt x="60" y="0"/>
                    </a:moveTo>
                    <a:cubicBezTo>
                      <a:pt x="55" y="0"/>
                      <a:pt x="50" y="1"/>
                      <a:pt x="46" y="3"/>
                    </a:cubicBezTo>
                    <a:cubicBezTo>
                      <a:pt x="19" y="12"/>
                      <a:pt x="1" y="38"/>
                      <a:pt x="10" y="74"/>
                    </a:cubicBezTo>
                    <a:cubicBezTo>
                      <a:pt x="28" y="154"/>
                      <a:pt x="46" y="235"/>
                      <a:pt x="63" y="315"/>
                    </a:cubicBezTo>
                    <a:cubicBezTo>
                      <a:pt x="71" y="337"/>
                      <a:pt x="90" y="353"/>
                      <a:pt x="112" y="353"/>
                    </a:cubicBezTo>
                    <a:cubicBezTo>
                      <a:pt x="116" y="353"/>
                      <a:pt x="121" y="352"/>
                      <a:pt x="126" y="351"/>
                    </a:cubicBezTo>
                    <a:cubicBezTo>
                      <a:pt x="162" y="342"/>
                      <a:pt x="170" y="315"/>
                      <a:pt x="170" y="279"/>
                    </a:cubicBezTo>
                    <a:cubicBezTo>
                      <a:pt x="153" y="199"/>
                      <a:pt x="135" y="119"/>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1"/>
              <p:cNvSpPr/>
              <p:nvPr/>
            </p:nvSpPr>
            <p:spPr>
              <a:xfrm>
                <a:off x="7419165" y="4453701"/>
                <a:ext cx="18242" cy="36864"/>
              </a:xfrm>
              <a:custGeom>
                <a:avLst/>
                <a:gdLst/>
                <a:ahLst/>
                <a:cxnLst/>
                <a:rect l="l" t="t" r="r" b="b"/>
                <a:pathLst>
                  <a:path w="144" h="291" extrusionOk="0">
                    <a:moveTo>
                      <a:pt x="64" y="1"/>
                    </a:moveTo>
                    <a:cubicBezTo>
                      <a:pt x="56" y="1"/>
                      <a:pt x="50" y="3"/>
                      <a:pt x="45" y="7"/>
                    </a:cubicBezTo>
                    <a:cubicBezTo>
                      <a:pt x="36" y="7"/>
                      <a:pt x="18" y="16"/>
                      <a:pt x="9" y="25"/>
                    </a:cubicBezTo>
                    <a:cubicBezTo>
                      <a:pt x="9" y="43"/>
                      <a:pt x="1" y="52"/>
                      <a:pt x="9" y="70"/>
                    </a:cubicBezTo>
                    <a:lnTo>
                      <a:pt x="36" y="248"/>
                    </a:lnTo>
                    <a:cubicBezTo>
                      <a:pt x="36" y="266"/>
                      <a:pt x="54" y="275"/>
                      <a:pt x="63" y="284"/>
                    </a:cubicBezTo>
                    <a:cubicBezTo>
                      <a:pt x="67" y="288"/>
                      <a:pt x="74" y="291"/>
                      <a:pt x="82" y="291"/>
                    </a:cubicBezTo>
                    <a:cubicBezTo>
                      <a:pt x="90" y="291"/>
                      <a:pt x="99" y="288"/>
                      <a:pt x="108" y="284"/>
                    </a:cubicBezTo>
                    <a:cubicBezTo>
                      <a:pt x="116" y="284"/>
                      <a:pt x="134" y="275"/>
                      <a:pt x="134" y="266"/>
                    </a:cubicBezTo>
                    <a:cubicBezTo>
                      <a:pt x="143" y="248"/>
                      <a:pt x="143" y="239"/>
                      <a:pt x="143" y="222"/>
                    </a:cubicBezTo>
                    <a:lnTo>
                      <a:pt x="116" y="43"/>
                    </a:lnTo>
                    <a:cubicBezTo>
                      <a:pt x="108" y="25"/>
                      <a:pt x="99" y="16"/>
                      <a:pt x="90" y="7"/>
                    </a:cubicBezTo>
                    <a:cubicBezTo>
                      <a:pt x="81" y="3"/>
                      <a:pt x="72"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1"/>
              <p:cNvSpPr/>
              <p:nvPr/>
            </p:nvSpPr>
            <p:spPr>
              <a:xfrm>
                <a:off x="7363807" y="4422918"/>
                <a:ext cx="13681" cy="40791"/>
              </a:xfrm>
              <a:custGeom>
                <a:avLst/>
                <a:gdLst/>
                <a:ahLst/>
                <a:cxnLst/>
                <a:rect l="l" t="t" r="r" b="b"/>
                <a:pathLst>
                  <a:path w="108" h="322" extrusionOk="0">
                    <a:moveTo>
                      <a:pt x="54" y="1"/>
                    </a:moveTo>
                    <a:cubicBezTo>
                      <a:pt x="18" y="1"/>
                      <a:pt x="0" y="27"/>
                      <a:pt x="0" y="54"/>
                    </a:cubicBezTo>
                    <a:lnTo>
                      <a:pt x="0" y="268"/>
                    </a:lnTo>
                    <a:cubicBezTo>
                      <a:pt x="0" y="295"/>
                      <a:pt x="18" y="322"/>
                      <a:pt x="54" y="322"/>
                    </a:cubicBezTo>
                    <a:cubicBezTo>
                      <a:pt x="81" y="322"/>
                      <a:pt x="107" y="295"/>
                      <a:pt x="107" y="268"/>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1"/>
              <p:cNvSpPr/>
              <p:nvPr/>
            </p:nvSpPr>
            <p:spPr>
              <a:xfrm>
                <a:off x="7168341" y="4206804"/>
                <a:ext cx="19255" cy="40411"/>
              </a:xfrm>
              <a:custGeom>
                <a:avLst/>
                <a:gdLst/>
                <a:ahLst/>
                <a:cxnLst/>
                <a:rect l="l" t="t" r="r" b="b"/>
                <a:pathLst>
                  <a:path w="152" h="319" extrusionOk="0">
                    <a:moveTo>
                      <a:pt x="66" y="0"/>
                    </a:moveTo>
                    <a:cubicBezTo>
                      <a:pt x="42" y="0"/>
                      <a:pt x="18" y="16"/>
                      <a:pt x="18" y="38"/>
                    </a:cubicBezTo>
                    <a:cubicBezTo>
                      <a:pt x="0" y="128"/>
                      <a:pt x="9" y="208"/>
                      <a:pt x="45" y="288"/>
                    </a:cubicBezTo>
                    <a:cubicBezTo>
                      <a:pt x="58" y="308"/>
                      <a:pt x="81" y="318"/>
                      <a:pt x="104" y="318"/>
                    </a:cubicBezTo>
                    <a:cubicBezTo>
                      <a:pt x="111" y="318"/>
                      <a:pt x="118" y="317"/>
                      <a:pt x="125" y="315"/>
                    </a:cubicBezTo>
                    <a:cubicBezTo>
                      <a:pt x="152" y="297"/>
                      <a:pt x="152" y="261"/>
                      <a:pt x="143" y="235"/>
                    </a:cubicBezTo>
                    <a:cubicBezTo>
                      <a:pt x="143" y="235"/>
                      <a:pt x="143" y="235"/>
                      <a:pt x="134" y="226"/>
                    </a:cubicBezTo>
                    <a:cubicBezTo>
                      <a:pt x="134" y="217"/>
                      <a:pt x="125" y="208"/>
                      <a:pt x="125" y="199"/>
                    </a:cubicBezTo>
                    <a:cubicBezTo>
                      <a:pt x="125" y="190"/>
                      <a:pt x="125" y="181"/>
                      <a:pt x="125" y="172"/>
                    </a:cubicBezTo>
                    <a:cubicBezTo>
                      <a:pt x="116" y="172"/>
                      <a:pt x="116" y="163"/>
                      <a:pt x="116" y="163"/>
                    </a:cubicBezTo>
                    <a:cubicBezTo>
                      <a:pt x="116" y="163"/>
                      <a:pt x="116" y="160"/>
                      <a:pt x="116" y="157"/>
                    </a:cubicBezTo>
                    <a:cubicBezTo>
                      <a:pt x="116" y="157"/>
                      <a:pt x="116" y="145"/>
                      <a:pt x="116" y="145"/>
                    </a:cubicBezTo>
                    <a:cubicBezTo>
                      <a:pt x="116" y="145"/>
                      <a:pt x="116" y="137"/>
                      <a:pt x="116" y="137"/>
                    </a:cubicBezTo>
                    <a:cubicBezTo>
                      <a:pt x="116" y="128"/>
                      <a:pt x="116" y="119"/>
                      <a:pt x="116" y="110"/>
                    </a:cubicBezTo>
                    <a:cubicBezTo>
                      <a:pt x="116" y="101"/>
                      <a:pt x="116" y="92"/>
                      <a:pt x="116" y="83"/>
                    </a:cubicBezTo>
                    <a:cubicBezTo>
                      <a:pt x="116" y="83"/>
                      <a:pt x="116" y="74"/>
                      <a:pt x="116" y="74"/>
                    </a:cubicBezTo>
                    <a:cubicBezTo>
                      <a:pt x="116" y="74"/>
                      <a:pt x="116" y="74"/>
                      <a:pt x="116" y="65"/>
                    </a:cubicBezTo>
                    <a:cubicBezTo>
                      <a:pt x="125" y="56"/>
                      <a:pt x="125" y="38"/>
                      <a:pt x="116" y="29"/>
                    </a:cubicBezTo>
                    <a:cubicBezTo>
                      <a:pt x="107" y="12"/>
                      <a:pt x="89" y="3"/>
                      <a:pt x="80" y="3"/>
                    </a:cubicBez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61"/>
              <p:cNvSpPr/>
              <p:nvPr/>
            </p:nvSpPr>
            <p:spPr>
              <a:xfrm>
                <a:off x="7210145" y="4051117"/>
                <a:ext cx="19255" cy="32937"/>
              </a:xfrm>
              <a:custGeom>
                <a:avLst/>
                <a:gdLst/>
                <a:ahLst/>
                <a:cxnLst/>
                <a:rect l="l" t="t" r="r" b="b"/>
                <a:pathLst>
                  <a:path w="152" h="260" extrusionOk="0">
                    <a:moveTo>
                      <a:pt x="45" y="1"/>
                    </a:moveTo>
                    <a:cubicBezTo>
                      <a:pt x="18" y="10"/>
                      <a:pt x="0" y="36"/>
                      <a:pt x="9" y="72"/>
                    </a:cubicBezTo>
                    <a:cubicBezTo>
                      <a:pt x="18" y="117"/>
                      <a:pt x="27" y="170"/>
                      <a:pt x="36" y="215"/>
                    </a:cubicBezTo>
                    <a:cubicBezTo>
                      <a:pt x="45" y="233"/>
                      <a:pt x="54" y="242"/>
                      <a:pt x="63" y="250"/>
                    </a:cubicBezTo>
                    <a:cubicBezTo>
                      <a:pt x="71" y="259"/>
                      <a:pt x="89" y="259"/>
                      <a:pt x="107" y="259"/>
                    </a:cubicBezTo>
                    <a:cubicBezTo>
                      <a:pt x="134" y="250"/>
                      <a:pt x="152" y="224"/>
                      <a:pt x="143" y="188"/>
                    </a:cubicBezTo>
                    <a:cubicBezTo>
                      <a:pt x="134" y="143"/>
                      <a:pt x="125" y="90"/>
                      <a:pt x="116" y="36"/>
                    </a:cubicBezTo>
                    <a:cubicBezTo>
                      <a:pt x="107" y="27"/>
                      <a:pt x="98" y="10"/>
                      <a:pt x="89" y="10"/>
                    </a:cubicBezTo>
                    <a:cubicBezTo>
                      <a:pt x="7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1"/>
              <p:cNvSpPr/>
              <p:nvPr/>
            </p:nvSpPr>
            <p:spPr>
              <a:xfrm>
                <a:off x="7253089" y="3552764"/>
                <a:ext cx="24956" cy="36864"/>
              </a:xfrm>
              <a:custGeom>
                <a:avLst/>
                <a:gdLst/>
                <a:ahLst/>
                <a:cxnLst/>
                <a:rect l="l" t="t" r="r" b="b"/>
                <a:pathLst>
                  <a:path w="197" h="291" extrusionOk="0">
                    <a:moveTo>
                      <a:pt x="139" y="0"/>
                    </a:moveTo>
                    <a:cubicBezTo>
                      <a:pt x="120" y="0"/>
                      <a:pt x="101" y="10"/>
                      <a:pt x="89" y="27"/>
                    </a:cubicBezTo>
                    <a:cubicBezTo>
                      <a:pt x="63" y="90"/>
                      <a:pt x="36" y="152"/>
                      <a:pt x="9" y="206"/>
                    </a:cubicBezTo>
                    <a:cubicBezTo>
                      <a:pt x="0" y="224"/>
                      <a:pt x="0" y="232"/>
                      <a:pt x="0" y="250"/>
                    </a:cubicBezTo>
                    <a:cubicBezTo>
                      <a:pt x="0" y="259"/>
                      <a:pt x="9" y="277"/>
                      <a:pt x="27" y="286"/>
                    </a:cubicBezTo>
                    <a:cubicBezTo>
                      <a:pt x="36" y="289"/>
                      <a:pt x="46" y="291"/>
                      <a:pt x="55" y="291"/>
                    </a:cubicBezTo>
                    <a:cubicBezTo>
                      <a:pt x="74" y="291"/>
                      <a:pt x="92" y="283"/>
                      <a:pt x="98" y="259"/>
                    </a:cubicBezTo>
                    <a:cubicBezTo>
                      <a:pt x="125" y="206"/>
                      <a:pt x="161" y="143"/>
                      <a:pt x="187" y="81"/>
                    </a:cubicBezTo>
                    <a:cubicBezTo>
                      <a:pt x="196" y="72"/>
                      <a:pt x="196" y="54"/>
                      <a:pt x="196" y="36"/>
                    </a:cubicBezTo>
                    <a:cubicBezTo>
                      <a:pt x="187" y="27"/>
                      <a:pt x="179" y="18"/>
                      <a:pt x="170" y="9"/>
                    </a:cubicBezTo>
                    <a:cubicBezTo>
                      <a:pt x="160" y="3"/>
                      <a:pt x="150" y="0"/>
                      <a:pt x="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1"/>
              <p:cNvSpPr/>
              <p:nvPr/>
            </p:nvSpPr>
            <p:spPr>
              <a:xfrm>
                <a:off x="7974019" y="3739235"/>
                <a:ext cx="22802" cy="44211"/>
              </a:xfrm>
              <a:custGeom>
                <a:avLst/>
                <a:gdLst/>
                <a:ahLst/>
                <a:cxnLst/>
                <a:rect l="l" t="t" r="r" b="b"/>
                <a:pathLst>
                  <a:path w="180" h="349" extrusionOk="0">
                    <a:moveTo>
                      <a:pt x="126" y="0"/>
                    </a:moveTo>
                    <a:cubicBezTo>
                      <a:pt x="99" y="0"/>
                      <a:pt x="72" y="27"/>
                      <a:pt x="72" y="54"/>
                    </a:cubicBezTo>
                    <a:cubicBezTo>
                      <a:pt x="72" y="72"/>
                      <a:pt x="72" y="99"/>
                      <a:pt x="72" y="116"/>
                    </a:cubicBezTo>
                    <a:cubicBezTo>
                      <a:pt x="69" y="116"/>
                      <a:pt x="67" y="118"/>
                      <a:pt x="66" y="119"/>
                    </a:cubicBezTo>
                    <a:lnTo>
                      <a:pt x="66" y="119"/>
                    </a:lnTo>
                    <a:cubicBezTo>
                      <a:pt x="69" y="116"/>
                      <a:pt x="72" y="116"/>
                      <a:pt x="72" y="116"/>
                    </a:cubicBezTo>
                    <a:lnTo>
                      <a:pt x="72" y="116"/>
                    </a:lnTo>
                    <a:cubicBezTo>
                      <a:pt x="69" y="119"/>
                      <a:pt x="67" y="120"/>
                      <a:pt x="66" y="120"/>
                    </a:cubicBezTo>
                    <a:cubicBezTo>
                      <a:pt x="65" y="120"/>
                      <a:pt x="65" y="120"/>
                      <a:pt x="66" y="119"/>
                    </a:cubicBezTo>
                    <a:lnTo>
                      <a:pt x="66" y="119"/>
                    </a:lnTo>
                    <a:cubicBezTo>
                      <a:pt x="64" y="120"/>
                      <a:pt x="63" y="122"/>
                      <a:pt x="63" y="125"/>
                    </a:cubicBezTo>
                    <a:cubicBezTo>
                      <a:pt x="63" y="125"/>
                      <a:pt x="63" y="125"/>
                      <a:pt x="63" y="134"/>
                    </a:cubicBezTo>
                    <a:cubicBezTo>
                      <a:pt x="63" y="143"/>
                      <a:pt x="63" y="152"/>
                      <a:pt x="54" y="161"/>
                    </a:cubicBezTo>
                    <a:cubicBezTo>
                      <a:pt x="54" y="188"/>
                      <a:pt x="45" y="206"/>
                      <a:pt x="36" y="223"/>
                    </a:cubicBezTo>
                    <a:cubicBezTo>
                      <a:pt x="36" y="232"/>
                      <a:pt x="36" y="232"/>
                      <a:pt x="28" y="241"/>
                    </a:cubicBezTo>
                    <a:cubicBezTo>
                      <a:pt x="28" y="250"/>
                      <a:pt x="19" y="259"/>
                      <a:pt x="19" y="268"/>
                    </a:cubicBezTo>
                    <a:cubicBezTo>
                      <a:pt x="1" y="295"/>
                      <a:pt x="10" y="331"/>
                      <a:pt x="36" y="339"/>
                    </a:cubicBezTo>
                    <a:cubicBezTo>
                      <a:pt x="46" y="346"/>
                      <a:pt x="57" y="349"/>
                      <a:pt x="67" y="349"/>
                    </a:cubicBezTo>
                    <a:cubicBezTo>
                      <a:pt x="85" y="349"/>
                      <a:pt x="102" y="339"/>
                      <a:pt x="108" y="322"/>
                    </a:cubicBezTo>
                    <a:cubicBezTo>
                      <a:pt x="152" y="241"/>
                      <a:pt x="179" y="152"/>
                      <a:pt x="179" y="54"/>
                    </a:cubicBezTo>
                    <a:cubicBezTo>
                      <a:pt x="179" y="27"/>
                      <a:pt x="152"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1"/>
              <p:cNvSpPr/>
              <p:nvPr/>
            </p:nvSpPr>
            <p:spPr>
              <a:xfrm>
                <a:off x="7796668" y="3549344"/>
                <a:ext cx="13681" cy="24956"/>
              </a:xfrm>
              <a:custGeom>
                <a:avLst/>
                <a:gdLst/>
                <a:ahLst/>
                <a:cxnLst/>
                <a:rect l="l" t="t" r="r" b="b"/>
                <a:pathLst>
                  <a:path w="108" h="197" extrusionOk="0">
                    <a:moveTo>
                      <a:pt x="54" y="1"/>
                    </a:moveTo>
                    <a:cubicBezTo>
                      <a:pt x="45" y="1"/>
                      <a:pt x="27" y="10"/>
                      <a:pt x="18" y="19"/>
                    </a:cubicBezTo>
                    <a:cubicBezTo>
                      <a:pt x="9" y="27"/>
                      <a:pt x="0" y="36"/>
                      <a:pt x="0" y="54"/>
                    </a:cubicBezTo>
                    <a:lnTo>
                      <a:pt x="0" y="143"/>
                    </a:lnTo>
                    <a:cubicBezTo>
                      <a:pt x="0" y="161"/>
                      <a:pt x="9" y="170"/>
                      <a:pt x="18" y="179"/>
                    </a:cubicBezTo>
                    <a:cubicBezTo>
                      <a:pt x="27" y="188"/>
                      <a:pt x="45" y="197"/>
                      <a:pt x="54" y="197"/>
                    </a:cubicBezTo>
                    <a:cubicBezTo>
                      <a:pt x="72" y="197"/>
                      <a:pt x="80" y="197"/>
                      <a:pt x="89" y="179"/>
                    </a:cubicBezTo>
                    <a:cubicBezTo>
                      <a:pt x="98" y="170"/>
                      <a:pt x="107" y="161"/>
                      <a:pt x="107" y="143"/>
                    </a:cubicBezTo>
                    <a:lnTo>
                      <a:pt x="107" y="54"/>
                    </a:lnTo>
                    <a:cubicBezTo>
                      <a:pt x="107" y="36"/>
                      <a:pt x="98" y="27"/>
                      <a:pt x="89"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1"/>
              <p:cNvSpPr/>
              <p:nvPr/>
            </p:nvSpPr>
            <p:spPr>
              <a:xfrm>
                <a:off x="7877996" y="3602549"/>
                <a:ext cx="20522" cy="37117"/>
              </a:xfrm>
              <a:custGeom>
                <a:avLst/>
                <a:gdLst/>
                <a:ahLst/>
                <a:cxnLst/>
                <a:rect l="l" t="t" r="r" b="b"/>
                <a:pathLst>
                  <a:path w="162" h="293" extrusionOk="0">
                    <a:moveTo>
                      <a:pt x="90" y="0"/>
                    </a:moveTo>
                    <a:cubicBezTo>
                      <a:pt x="63" y="0"/>
                      <a:pt x="27" y="9"/>
                      <a:pt x="18" y="45"/>
                    </a:cubicBezTo>
                    <a:cubicBezTo>
                      <a:pt x="0" y="116"/>
                      <a:pt x="9" y="196"/>
                      <a:pt x="54" y="268"/>
                    </a:cubicBezTo>
                    <a:cubicBezTo>
                      <a:pt x="60" y="280"/>
                      <a:pt x="80" y="293"/>
                      <a:pt x="100" y="293"/>
                    </a:cubicBezTo>
                    <a:cubicBezTo>
                      <a:pt x="109" y="293"/>
                      <a:pt x="118" y="291"/>
                      <a:pt x="125" y="285"/>
                    </a:cubicBezTo>
                    <a:cubicBezTo>
                      <a:pt x="152" y="268"/>
                      <a:pt x="161" y="232"/>
                      <a:pt x="143" y="205"/>
                    </a:cubicBezTo>
                    <a:cubicBezTo>
                      <a:pt x="143" y="196"/>
                      <a:pt x="134" y="187"/>
                      <a:pt x="134" y="178"/>
                    </a:cubicBezTo>
                    <a:cubicBezTo>
                      <a:pt x="134" y="187"/>
                      <a:pt x="134" y="187"/>
                      <a:pt x="134" y="196"/>
                    </a:cubicBezTo>
                    <a:cubicBezTo>
                      <a:pt x="134" y="178"/>
                      <a:pt x="125" y="152"/>
                      <a:pt x="125" y="134"/>
                    </a:cubicBezTo>
                    <a:cubicBezTo>
                      <a:pt x="125" y="134"/>
                      <a:pt x="125" y="143"/>
                      <a:pt x="125" y="143"/>
                    </a:cubicBezTo>
                    <a:cubicBezTo>
                      <a:pt x="116" y="125"/>
                      <a:pt x="116" y="107"/>
                      <a:pt x="125" y="80"/>
                    </a:cubicBezTo>
                    <a:cubicBezTo>
                      <a:pt x="125" y="77"/>
                      <a:pt x="125" y="74"/>
                      <a:pt x="125" y="71"/>
                    </a:cubicBezTo>
                    <a:cubicBezTo>
                      <a:pt x="134" y="45"/>
                      <a:pt x="116" y="9"/>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1"/>
              <p:cNvSpPr/>
              <p:nvPr/>
            </p:nvSpPr>
            <p:spPr>
              <a:xfrm>
                <a:off x="7587522" y="4009313"/>
                <a:ext cx="13681" cy="28883"/>
              </a:xfrm>
              <a:custGeom>
                <a:avLst/>
                <a:gdLst/>
                <a:ahLst/>
                <a:cxnLst/>
                <a:rect l="l" t="t" r="r" b="b"/>
                <a:pathLst>
                  <a:path w="108" h="228" extrusionOk="0">
                    <a:moveTo>
                      <a:pt x="54" y="1"/>
                    </a:moveTo>
                    <a:cubicBezTo>
                      <a:pt x="45" y="1"/>
                      <a:pt x="28" y="1"/>
                      <a:pt x="19" y="18"/>
                    </a:cubicBezTo>
                    <a:cubicBezTo>
                      <a:pt x="10" y="27"/>
                      <a:pt x="1" y="36"/>
                      <a:pt x="1" y="54"/>
                    </a:cubicBezTo>
                    <a:lnTo>
                      <a:pt x="1" y="170"/>
                    </a:lnTo>
                    <a:cubicBezTo>
                      <a:pt x="1" y="188"/>
                      <a:pt x="10" y="206"/>
                      <a:pt x="19" y="215"/>
                    </a:cubicBezTo>
                    <a:cubicBezTo>
                      <a:pt x="25" y="221"/>
                      <a:pt x="36" y="227"/>
                      <a:pt x="45" y="227"/>
                    </a:cubicBezTo>
                    <a:cubicBezTo>
                      <a:pt x="48" y="227"/>
                      <a:pt x="52" y="226"/>
                      <a:pt x="54" y="224"/>
                    </a:cubicBezTo>
                    <a:cubicBezTo>
                      <a:pt x="72" y="224"/>
                      <a:pt x="81" y="224"/>
                      <a:pt x="90" y="215"/>
                    </a:cubicBezTo>
                    <a:cubicBezTo>
                      <a:pt x="108" y="197"/>
                      <a:pt x="108" y="188"/>
                      <a:pt x="108" y="170"/>
                    </a:cubicBezTo>
                    <a:lnTo>
                      <a:pt x="108" y="54"/>
                    </a:lnTo>
                    <a:cubicBezTo>
                      <a:pt x="108" y="36"/>
                      <a:pt x="108" y="27"/>
                      <a:pt x="90" y="18"/>
                    </a:cubicBezTo>
                    <a:cubicBezTo>
                      <a:pt x="81"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1"/>
              <p:cNvSpPr/>
              <p:nvPr/>
            </p:nvSpPr>
            <p:spPr>
              <a:xfrm>
                <a:off x="7489219" y="3998038"/>
                <a:ext cx="13681" cy="24956"/>
              </a:xfrm>
              <a:custGeom>
                <a:avLst/>
                <a:gdLst/>
                <a:ahLst/>
                <a:cxnLst/>
                <a:rect l="l" t="t" r="r" b="b"/>
                <a:pathLst>
                  <a:path w="108" h="197" extrusionOk="0">
                    <a:moveTo>
                      <a:pt x="54" y="0"/>
                    </a:moveTo>
                    <a:cubicBezTo>
                      <a:pt x="36" y="0"/>
                      <a:pt x="27" y="0"/>
                      <a:pt x="10" y="9"/>
                    </a:cubicBezTo>
                    <a:cubicBezTo>
                      <a:pt x="1" y="27"/>
                      <a:pt x="1" y="36"/>
                      <a:pt x="1" y="54"/>
                    </a:cubicBezTo>
                    <a:lnTo>
                      <a:pt x="1" y="143"/>
                    </a:lnTo>
                    <a:cubicBezTo>
                      <a:pt x="1" y="152"/>
                      <a:pt x="1" y="170"/>
                      <a:pt x="10" y="179"/>
                    </a:cubicBezTo>
                    <a:cubicBezTo>
                      <a:pt x="18" y="188"/>
                      <a:pt x="36" y="197"/>
                      <a:pt x="54" y="197"/>
                    </a:cubicBezTo>
                    <a:cubicBezTo>
                      <a:pt x="63" y="197"/>
                      <a:pt x="81" y="188"/>
                      <a:pt x="90" y="179"/>
                    </a:cubicBezTo>
                    <a:cubicBezTo>
                      <a:pt x="99" y="170"/>
                      <a:pt x="108" y="161"/>
                      <a:pt x="108" y="143"/>
                    </a:cubicBezTo>
                    <a:lnTo>
                      <a:pt x="108" y="54"/>
                    </a:lnTo>
                    <a:cubicBezTo>
                      <a:pt x="108" y="36"/>
                      <a:pt x="99" y="27"/>
                      <a:pt x="90" y="9"/>
                    </a:cubicBezTo>
                    <a:cubicBezTo>
                      <a:pt x="81"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1"/>
              <p:cNvSpPr/>
              <p:nvPr/>
            </p:nvSpPr>
            <p:spPr>
              <a:xfrm>
                <a:off x="7526589" y="3845518"/>
                <a:ext cx="13681" cy="32810"/>
              </a:xfrm>
              <a:custGeom>
                <a:avLst/>
                <a:gdLst/>
                <a:ahLst/>
                <a:cxnLst/>
                <a:rect l="l" t="t" r="r" b="b"/>
                <a:pathLst>
                  <a:path w="108" h="259" extrusionOk="0">
                    <a:moveTo>
                      <a:pt x="54" y="0"/>
                    </a:moveTo>
                    <a:cubicBezTo>
                      <a:pt x="27" y="0"/>
                      <a:pt x="0" y="27"/>
                      <a:pt x="0" y="54"/>
                    </a:cubicBezTo>
                    <a:lnTo>
                      <a:pt x="0" y="205"/>
                    </a:lnTo>
                    <a:cubicBezTo>
                      <a:pt x="0" y="232"/>
                      <a:pt x="27" y="259"/>
                      <a:pt x="54" y="259"/>
                    </a:cubicBezTo>
                    <a:cubicBezTo>
                      <a:pt x="89" y="259"/>
                      <a:pt x="107" y="241"/>
                      <a:pt x="107" y="205"/>
                    </a:cubicBezTo>
                    <a:lnTo>
                      <a:pt x="107" y="54"/>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1"/>
              <p:cNvSpPr/>
              <p:nvPr/>
            </p:nvSpPr>
            <p:spPr>
              <a:xfrm>
                <a:off x="7285773" y="3746835"/>
                <a:ext cx="23943" cy="44465"/>
              </a:xfrm>
              <a:custGeom>
                <a:avLst/>
                <a:gdLst/>
                <a:ahLst/>
                <a:cxnLst/>
                <a:rect l="l" t="t" r="r" b="b"/>
                <a:pathLst>
                  <a:path w="189" h="351" extrusionOk="0">
                    <a:moveTo>
                      <a:pt x="125" y="1"/>
                    </a:moveTo>
                    <a:cubicBezTo>
                      <a:pt x="99" y="1"/>
                      <a:pt x="80" y="17"/>
                      <a:pt x="72" y="39"/>
                    </a:cubicBezTo>
                    <a:cubicBezTo>
                      <a:pt x="54" y="119"/>
                      <a:pt x="28" y="199"/>
                      <a:pt x="10" y="279"/>
                    </a:cubicBezTo>
                    <a:cubicBezTo>
                      <a:pt x="1" y="306"/>
                      <a:pt x="19" y="342"/>
                      <a:pt x="45" y="351"/>
                    </a:cubicBezTo>
                    <a:cubicBezTo>
                      <a:pt x="81" y="351"/>
                      <a:pt x="108" y="342"/>
                      <a:pt x="117" y="306"/>
                    </a:cubicBezTo>
                    <a:cubicBezTo>
                      <a:pt x="135" y="226"/>
                      <a:pt x="152" y="146"/>
                      <a:pt x="179" y="65"/>
                    </a:cubicBezTo>
                    <a:cubicBezTo>
                      <a:pt x="188" y="39"/>
                      <a:pt x="170" y="12"/>
                      <a:pt x="144" y="3"/>
                    </a:cubicBezTo>
                    <a:cubicBezTo>
                      <a:pt x="137" y="1"/>
                      <a:pt x="131"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1"/>
              <p:cNvSpPr/>
              <p:nvPr/>
            </p:nvSpPr>
            <p:spPr>
              <a:xfrm>
                <a:off x="7439561" y="3739235"/>
                <a:ext cx="18115" cy="36611"/>
              </a:xfrm>
              <a:custGeom>
                <a:avLst/>
                <a:gdLst/>
                <a:ahLst/>
                <a:cxnLst/>
                <a:rect l="l" t="t" r="r" b="b"/>
                <a:pathLst>
                  <a:path w="143" h="289" extrusionOk="0">
                    <a:moveTo>
                      <a:pt x="98" y="0"/>
                    </a:moveTo>
                    <a:cubicBezTo>
                      <a:pt x="71" y="0"/>
                      <a:pt x="36" y="9"/>
                      <a:pt x="36" y="45"/>
                    </a:cubicBezTo>
                    <a:cubicBezTo>
                      <a:pt x="18" y="99"/>
                      <a:pt x="9" y="161"/>
                      <a:pt x="0" y="223"/>
                    </a:cubicBezTo>
                    <a:cubicBezTo>
                      <a:pt x="0" y="232"/>
                      <a:pt x="0" y="250"/>
                      <a:pt x="9" y="259"/>
                    </a:cubicBezTo>
                    <a:cubicBezTo>
                      <a:pt x="9" y="277"/>
                      <a:pt x="27" y="286"/>
                      <a:pt x="36" y="286"/>
                    </a:cubicBezTo>
                    <a:cubicBezTo>
                      <a:pt x="41" y="287"/>
                      <a:pt x="46" y="288"/>
                      <a:pt x="51" y="288"/>
                    </a:cubicBezTo>
                    <a:cubicBezTo>
                      <a:pt x="74" y="288"/>
                      <a:pt x="100" y="272"/>
                      <a:pt x="107" y="250"/>
                    </a:cubicBezTo>
                    <a:cubicBezTo>
                      <a:pt x="116" y="188"/>
                      <a:pt x="125" y="134"/>
                      <a:pt x="134" y="72"/>
                    </a:cubicBezTo>
                    <a:cubicBezTo>
                      <a:pt x="143" y="54"/>
                      <a:pt x="143" y="45"/>
                      <a:pt x="134" y="27"/>
                    </a:cubicBezTo>
                    <a:cubicBezTo>
                      <a:pt x="125" y="18"/>
                      <a:pt x="107"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1"/>
              <p:cNvSpPr/>
              <p:nvPr/>
            </p:nvSpPr>
            <p:spPr>
              <a:xfrm>
                <a:off x="7360386" y="3716686"/>
                <a:ext cx="18242" cy="29390"/>
              </a:xfrm>
              <a:custGeom>
                <a:avLst/>
                <a:gdLst/>
                <a:ahLst/>
                <a:cxnLst/>
                <a:rect l="l" t="t" r="r" b="b"/>
                <a:pathLst>
                  <a:path w="144" h="232" extrusionOk="0">
                    <a:moveTo>
                      <a:pt x="99" y="0"/>
                    </a:moveTo>
                    <a:cubicBezTo>
                      <a:pt x="90" y="0"/>
                      <a:pt x="72" y="0"/>
                      <a:pt x="54" y="9"/>
                    </a:cubicBezTo>
                    <a:cubicBezTo>
                      <a:pt x="45" y="18"/>
                      <a:pt x="36" y="27"/>
                      <a:pt x="36" y="45"/>
                    </a:cubicBezTo>
                    <a:cubicBezTo>
                      <a:pt x="27" y="80"/>
                      <a:pt x="10" y="125"/>
                      <a:pt x="1" y="161"/>
                    </a:cubicBezTo>
                    <a:cubicBezTo>
                      <a:pt x="1" y="178"/>
                      <a:pt x="1" y="187"/>
                      <a:pt x="10" y="205"/>
                    </a:cubicBezTo>
                    <a:cubicBezTo>
                      <a:pt x="18" y="214"/>
                      <a:pt x="27" y="223"/>
                      <a:pt x="45" y="232"/>
                    </a:cubicBezTo>
                    <a:cubicBezTo>
                      <a:pt x="54" y="232"/>
                      <a:pt x="72" y="232"/>
                      <a:pt x="81" y="223"/>
                    </a:cubicBezTo>
                    <a:cubicBezTo>
                      <a:pt x="99" y="214"/>
                      <a:pt x="108" y="205"/>
                      <a:pt x="108" y="187"/>
                    </a:cubicBezTo>
                    <a:cubicBezTo>
                      <a:pt x="117" y="152"/>
                      <a:pt x="126" y="107"/>
                      <a:pt x="134" y="71"/>
                    </a:cubicBezTo>
                    <a:cubicBezTo>
                      <a:pt x="143" y="54"/>
                      <a:pt x="143" y="45"/>
                      <a:pt x="134" y="27"/>
                    </a:cubicBezTo>
                    <a:cubicBezTo>
                      <a:pt x="126" y="18"/>
                      <a:pt x="117" y="9"/>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1"/>
              <p:cNvSpPr/>
              <p:nvPr/>
            </p:nvSpPr>
            <p:spPr>
              <a:xfrm>
                <a:off x="7097148" y="3826263"/>
                <a:ext cx="13681" cy="48645"/>
              </a:xfrm>
              <a:custGeom>
                <a:avLst/>
                <a:gdLst/>
                <a:ahLst/>
                <a:cxnLst/>
                <a:rect l="l" t="t" r="r" b="b"/>
                <a:pathLst>
                  <a:path w="108" h="384" extrusionOk="0">
                    <a:moveTo>
                      <a:pt x="54" y="0"/>
                    </a:moveTo>
                    <a:cubicBezTo>
                      <a:pt x="27" y="9"/>
                      <a:pt x="0" y="27"/>
                      <a:pt x="0" y="63"/>
                    </a:cubicBezTo>
                    <a:lnTo>
                      <a:pt x="0" y="330"/>
                    </a:lnTo>
                    <a:cubicBezTo>
                      <a:pt x="0" y="357"/>
                      <a:pt x="27" y="384"/>
                      <a:pt x="54" y="384"/>
                    </a:cubicBezTo>
                    <a:cubicBezTo>
                      <a:pt x="89" y="384"/>
                      <a:pt x="107" y="357"/>
                      <a:pt x="107" y="330"/>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1"/>
              <p:cNvSpPr/>
              <p:nvPr/>
            </p:nvSpPr>
            <p:spPr>
              <a:xfrm>
                <a:off x="7119697" y="4031862"/>
                <a:ext cx="14822" cy="44211"/>
              </a:xfrm>
              <a:custGeom>
                <a:avLst/>
                <a:gdLst/>
                <a:ahLst/>
                <a:cxnLst/>
                <a:rect l="l" t="t" r="r" b="b"/>
                <a:pathLst>
                  <a:path w="117" h="349" extrusionOk="0">
                    <a:moveTo>
                      <a:pt x="63" y="1"/>
                    </a:moveTo>
                    <a:cubicBezTo>
                      <a:pt x="27" y="1"/>
                      <a:pt x="0" y="28"/>
                      <a:pt x="0" y="55"/>
                    </a:cubicBezTo>
                    <a:lnTo>
                      <a:pt x="0" y="295"/>
                    </a:lnTo>
                    <a:cubicBezTo>
                      <a:pt x="0" y="322"/>
                      <a:pt x="27" y="349"/>
                      <a:pt x="63" y="349"/>
                    </a:cubicBezTo>
                    <a:cubicBezTo>
                      <a:pt x="90" y="349"/>
                      <a:pt x="116" y="322"/>
                      <a:pt x="116" y="295"/>
                    </a:cubicBezTo>
                    <a:lnTo>
                      <a:pt x="116" y="55"/>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1"/>
              <p:cNvSpPr/>
              <p:nvPr/>
            </p:nvSpPr>
            <p:spPr>
              <a:xfrm>
                <a:off x="7298187" y="4009060"/>
                <a:ext cx="22802" cy="33190"/>
              </a:xfrm>
              <a:custGeom>
                <a:avLst/>
                <a:gdLst/>
                <a:ahLst/>
                <a:cxnLst/>
                <a:rect l="l" t="t" r="r" b="b"/>
                <a:pathLst>
                  <a:path w="180" h="262" extrusionOk="0">
                    <a:moveTo>
                      <a:pt x="118" y="0"/>
                    </a:moveTo>
                    <a:cubicBezTo>
                      <a:pt x="104" y="0"/>
                      <a:pt x="90" y="7"/>
                      <a:pt x="81" y="20"/>
                    </a:cubicBezTo>
                    <a:cubicBezTo>
                      <a:pt x="37" y="65"/>
                      <a:pt x="1" y="136"/>
                      <a:pt x="1" y="208"/>
                    </a:cubicBezTo>
                    <a:cubicBezTo>
                      <a:pt x="1" y="235"/>
                      <a:pt x="28" y="261"/>
                      <a:pt x="54" y="261"/>
                    </a:cubicBezTo>
                    <a:cubicBezTo>
                      <a:pt x="90" y="261"/>
                      <a:pt x="117" y="235"/>
                      <a:pt x="117" y="208"/>
                    </a:cubicBezTo>
                    <a:cubicBezTo>
                      <a:pt x="117" y="202"/>
                      <a:pt x="117" y="196"/>
                      <a:pt x="117" y="190"/>
                    </a:cubicBezTo>
                    <a:cubicBezTo>
                      <a:pt x="117" y="172"/>
                      <a:pt x="117" y="154"/>
                      <a:pt x="126" y="136"/>
                    </a:cubicBezTo>
                    <a:cubicBezTo>
                      <a:pt x="126" y="145"/>
                      <a:pt x="126" y="145"/>
                      <a:pt x="126" y="145"/>
                    </a:cubicBezTo>
                    <a:cubicBezTo>
                      <a:pt x="135" y="136"/>
                      <a:pt x="144" y="119"/>
                      <a:pt x="153" y="101"/>
                    </a:cubicBezTo>
                    <a:lnTo>
                      <a:pt x="153" y="101"/>
                    </a:lnTo>
                    <a:cubicBezTo>
                      <a:pt x="155" y="98"/>
                      <a:pt x="158" y="95"/>
                      <a:pt x="162" y="92"/>
                    </a:cubicBezTo>
                    <a:cubicBezTo>
                      <a:pt x="179" y="74"/>
                      <a:pt x="179" y="38"/>
                      <a:pt x="162" y="20"/>
                    </a:cubicBezTo>
                    <a:cubicBezTo>
                      <a:pt x="148" y="7"/>
                      <a:pt x="133"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1"/>
              <p:cNvSpPr/>
              <p:nvPr/>
            </p:nvSpPr>
            <p:spPr>
              <a:xfrm>
                <a:off x="7469964" y="4039589"/>
                <a:ext cx="18242" cy="44465"/>
              </a:xfrm>
              <a:custGeom>
                <a:avLst/>
                <a:gdLst/>
                <a:ahLst/>
                <a:cxnLst/>
                <a:rect l="l" t="t" r="r" b="b"/>
                <a:pathLst>
                  <a:path w="144" h="351" extrusionOk="0">
                    <a:moveTo>
                      <a:pt x="84" y="0"/>
                    </a:moveTo>
                    <a:cubicBezTo>
                      <a:pt x="61" y="0"/>
                      <a:pt x="37" y="16"/>
                      <a:pt x="37" y="38"/>
                    </a:cubicBezTo>
                    <a:lnTo>
                      <a:pt x="1" y="279"/>
                    </a:lnTo>
                    <a:cubicBezTo>
                      <a:pt x="1" y="297"/>
                      <a:pt x="1" y="306"/>
                      <a:pt x="1" y="324"/>
                    </a:cubicBezTo>
                    <a:cubicBezTo>
                      <a:pt x="10" y="333"/>
                      <a:pt x="28" y="341"/>
                      <a:pt x="37" y="350"/>
                    </a:cubicBezTo>
                    <a:cubicBezTo>
                      <a:pt x="63" y="350"/>
                      <a:pt x="99" y="341"/>
                      <a:pt x="108" y="306"/>
                    </a:cubicBezTo>
                    <a:cubicBezTo>
                      <a:pt x="117" y="225"/>
                      <a:pt x="126" y="145"/>
                      <a:pt x="135" y="65"/>
                    </a:cubicBezTo>
                    <a:cubicBezTo>
                      <a:pt x="144" y="56"/>
                      <a:pt x="144" y="38"/>
                      <a:pt x="135" y="29"/>
                    </a:cubicBezTo>
                    <a:cubicBezTo>
                      <a:pt x="126" y="11"/>
                      <a:pt x="117" y="2"/>
                      <a:pt x="99" y="2"/>
                    </a:cubicBezTo>
                    <a:cubicBezTo>
                      <a:pt x="94" y="1"/>
                      <a:pt x="89" y="0"/>
                      <a:pt x="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1"/>
              <p:cNvSpPr/>
              <p:nvPr/>
            </p:nvSpPr>
            <p:spPr>
              <a:xfrm>
                <a:off x="7428160" y="4157400"/>
                <a:ext cx="13681" cy="52065"/>
              </a:xfrm>
              <a:custGeom>
                <a:avLst/>
                <a:gdLst/>
                <a:ahLst/>
                <a:cxnLst/>
                <a:rect l="l" t="t" r="r" b="b"/>
                <a:pathLst>
                  <a:path w="108" h="411" extrusionOk="0">
                    <a:moveTo>
                      <a:pt x="54" y="0"/>
                    </a:moveTo>
                    <a:cubicBezTo>
                      <a:pt x="28" y="0"/>
                      <a:pt x="1" y="27"/>
                      <a:pt x="1" y="54"/>
                    </a:cubicBezTo>
                    <a:lnTo>
                      <a:pt x="1" y="357"/>
                    </a:lnTo>
                    <a:cubicBezTo>
                      <a:pt x="1" y="384"/>
                      <a:pt x="28" y="411"/>
                      <a:pt x="54" y="411"/>
                    </a:cubicBezTo>
                    <a:cubicBezTo>
                      <a:pt x="81" y="411"/>
                      <a:pt x="108" y="384"/>
                      <a:pt x="108" y="357"/>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1"/>
              <p:cNvSpPr/>
              <p:nvPr/>
            </p:nvSpPr>
            <p:spPr>
              <a:xfrm>
                <a:off x="7386356" y="4248735"/>
                <a:ext cx="13681" cy="44338"/>
              </a:xfrm>
              <a:custGeom>
                <a:avLst/>
                <a:gdLst/>
                <a:ahLst/>
                <a:cxnLst/>
                <a:rect l="l" t="t" r="r" b="b"/>
                <a:pathLst>
                  <a:path w="108" h="350" extrusionOk="0">
                    <a:moveTo>
                      <a:pt x="63" y="0"/>
                    </a:moveTo>
                    <a:cubicBezTo>
                      <a:pt x="60" y="0"/>
                      <a:pt x="57" y="1"/>
                      <a:pt x="54" y="2"/>
                    </a:cubicBezTo>
                    <a:cubicBezTo>
                      <a:pt x="28" y="2"/>
                      <a:pt x="1" y="20"/>
                      <a:pt x="1" y="55"/>
                    </a:cubicBezTo>
                    <a:lnTo>
                      <a:pt x="1" y="296"/>
                    </a:lnTo>
                    <a:cubicBezTo>
                      <a:pt x="1" y="323"/>
                      <a:pt x="28" y="350"/>
                      <a:pt x="54" y="350"/>
                    </a:cubicBezTo>
                    <a:cubicBezTo>
                      <a:pt x="81" y="350"/>
                      <a:pt x="108" y="323"/>
                      <a:pt x="108" y="296"/>
                    </a:cubicBezTo>
                    <a:lnTo>
                      <a:pt x="108" y="55"/>
                    </a:lnTo>
                    <a:cubicBezTo>
                      <a:pt x="108" y="31"/>
                      <a:pt x="8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1"/>
              <p:cNvSpPr/>
              <p:nvPr/>
            </p:nvSpPr>
            <p:spPr>
              <a:xfrm>
                <a:off x="7838472" y="3906197"/>
                <a:ext cx="22676" cy="40664"/>
              </a:xfrm>
              <a:custGeom>
                <a:avLst/>
                <a:gdLst/>
                <a:ahLst/>
                <a:cxnLst/>
                <a:rect l="l" t="t" r="r" b="b"/>
                <a:pathLst>
                  <a:path w="179" h="321" extrusionOk="0">
                    <a:moveTo>
                      <a:pt x="60" y="0"/>
                    </a:moveTo>
                    <a:cubicBezTo>
                      <a:pt x="55" y="0"/>
                      <a:pt x="50" y="1"/>
                      <a:pt x="45" y="3"/>
                    </a:cubicBezTo>
                    <a:cubicBezTo>
                      <a:pt x="18" y="12"/>
                      <a:pt x="0" y="38"/>
                      <a:pt x="9" y="74"/>
                    </a:cubicBezTo>
                    <a:cubicBezTo>
                      <a:pt x="27" y="137"/>
                      <a:pt x="45" y="208"/>
                      <a:pt x="63" y="279"/>
                    </a:cubicBezTo>
                    <a:cubicBezTo>
                      <a:pt x="70" y="300"/>
                      <a:pt x="87" y="321"/>
                      <a:pt x="107" y="321"/>
                    </a:cubicBezTo>
                    <a:cubicBezTo>
                      <a:pt x="113" y="321"/>
                      <a:pt x="119" y="319"/>
                      <a:pt x="125" y="315"/>
                    </a:cubicBezTo>
                    <a:cubicBezTo>
                      <a:pt x="161" y="306"/>
                      <a:pt x="179" y="279"/>
                      <a:pt x="170" y="253"/>
                    </a:cubicBezTo>
                    <a:cubicBezTo>
                      <a:pt x="152" y="181"/>
                      <a:pt x="134" y="110"/>
                      <a:pt x="116" y="38"/>
                    </a:cubicBezTo>
                    <a:cubicBezTo>
                      <a:pt x="109" y="16"/>
                      <a:pt x="8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9" name="Google Shape;3849;p61"/>
            <p:cNvGrpSpPr/>
            <p:nvPr/>
          </p:nvGrpSpPr>
          <p:grpSpPr>
            <a:xfrm flipH="1">
              <a:off x="7061157" y="2857029"/>
              <a:ext cx="530616" cy="698022"/>
              <a:chOff x="1156782" y="2441804"/>
              <a:chExt cx="530616" cy="698022"/>
            </a:xfrm>
          </p:grpSpPr>
          <p:sp>
            <p:nvSpPr>
              <p:cNvPr id="3850" name="Google Shape;3850;p61"/>
              <p:cNvSpPr/>
              <p:nvPr/>
            </p:nvSpPr>
            <p:spPr>
              <a:xfrm flipH="1">
                <a:off x="1156782" y="2441804"/>
                <a:ext cx="530616" cy="698022"/>
              </a:xfrm>
              <a:custGeom>
                <a:avLst/>
                <a:gdLst/>
                <a:ahLst/>
                <a:cxnLst/>
                <a:rect l="l" t="t" r="r" b="b"/>
                <a:pathLst>
                  <a:path w="4735" h="6229" extrusionOk="0">
                    <a:moveTo>
                      <a:pt x="2593" y="0"/>
                    </a:moveTo>
                    <a:cubicBezTo>
                      <a:pt x="2352" y="0"/>
                      <a:pt x="2129" y="27"/>
                      <a:pt x="1933" y="89"/>
                    </a:cubicBezTo>
                    <a:lnTo>
                      <a:pt x="1924" y="89"/>
                    </a:lnTo>
                    <a:cubicBezTo>
                      <a:pt x="880" y="420"/>
                      <a:pt x="300" y="1579"/>
                      <a:pt x="167" y="3230"/>
                    </a:cubicBezTo>
                    <a:cubicBezTo>
                      <a:pt x="1" y="5162"/>
                      <a:pt x="1025" y="6228"/>
                      <a:pt x="2636" y="6228"/>
                    </a:cubicBezTo>
                    <a:cubicBezTo>
                      <a:pt x="2669" y="6228"/>
                      <a:pt x="2702" y="6228"/>
                      <a:pt x="2736" y="6227"/>
                    </a:cubicBezTo>
                    <a:cubicBezTo>
                      <a:pt x="3298" y="6209"/>
                      <a:pt x="3726" y="5951"/>
                      <a:pt x="4029" y="5549"/>
                    </a:cubicBezTo>
                    <a:cubicBezTo>
                      <a:pt x="4556" y="4844"/>
                      <a:pt x="4734" y="3702"/>
                      <a:pt x="4707" y="2632"/>
                    </a:cubicBezTo>
                    <a:cubicBezTo>
                      <a:pt x="4654" y="946"/>
                      <a:pt x="3378" y="0"/>
                      <a:pt x="2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61"/>
              <p:cNvSpPr/>
              <p:nvPr/>
            </p:nvSpPr>
            <p:spPr>
              <a:xfrm flipH="1">
                <a:off x="1235786" y="2451777"/>
                <a:ext cx="451612" cy="688048"/>
              </a:xfrm>
              <a:custGeom>
                <a:avLst/>
                <a:gdLst/>
                <a:ahLst/>
                <a:cxnLst/>
                <a:rect l="l" t="t" r="r" b="b"/>
                <a:pathLst>
                  <a:path w="4030" h="6140" extrusionOk="0">
                    <a:moveTo>
                      <a:pt x="1924" y="0"/>
                    </a:moveTo>
                    <a:lnTo>
                      <a:pt x="1924" y="0"/>
                    </a:lnTo>
                    <a:cubicBezTo>
                      <a:pt x="880" y="331"/>
                      <a:pt x="300" y="1490"/>
                      <a:pt x="167" y="3141"/>
                    </a:cubicBezTo>
                    <a:cubicBezTo>
                      <a:pt x="1" y="5073"/>
                      <a:pt x="1025" y="6139"/>
                      <a:pt x="2636" y="6139"/>
                    </a:cubicBezTo>
                    <a:cubicBezTo>
                      <a:pt x="2669" y="6139"/>
                      <a:pt x="2702" y="6139"/>
                      <a:pt x="2736" y="6138"/>
                    </a:cubicBezTo>
                    <a:cubicBezTo>
                      <a:pt x="3298" y="6120"/>
                      <a:pt x="3726" y="5862"/>
                      <a:pt x="4029" y="5460"/>
                    </a:cubicBezTo>
                    <a:lnTo>
                      <a:pt x="4029" y="5460"/>
                    </a:lnTo>
                    <a:cubicBezTo>
                      <a:pt x="3835" y="5495"/>
                      <a:pt x="3628" y="5514"/>
                      <a:pt x="3416" y="5514"/>
                    </a:cubicBezTo>
                    <a:cubicBezTo>
                      <a:pt x="2120" y="5514"/>
                      <a:pt x="650" y="4800"/>
                      <a:pt x="934" y="2668"/>
                    </a:cubicBezTo>
                    <a:cubicBezTo>
                      <a:pt x="1130" y="1187"/>
                      <a:pt x="1558" y="411"/>
                      <a:pt x="192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61"/>
              <p:cNvSpPr/>
              <p:nvPr/>
            </p:nvSpPr>
            <p:spPr>
              <a:xfrm flipH="1">
                <a:off x="1409707" y="2667717"/>
                <a:ext cx="22188" cy="297968"/>
              </a:xfrm>
              <a:custGeom>
                <a:avLst/>
                <a:gdLst/>
                <a:ahLst/>
                <a:cxnLst/>
                <a:rect l="l" t="t" r="r" b="b"/>
                <a:pathLst>
                  <a:path w="198" h="2659" extrusionOk="0">
                    <a:moveTo>
                      <a:pt x="99" y="0"/>
                    </a:moveTo>
                    <a:cubicBezTo>
                      <a:pt x="37" y="0"/>
                      <a:pt x="1" y="45"/>
                      <a:pt x="1" y="98"/>
                    </a:cubicBezTo>
                    <a:lnTo>
                      <a:pt x="1" y="2561"/>
                    </a:lnTo>
                    <a:cubicBezTo>
                      <a:pt x="1" y="2614"/>
                      <a:pt x="37" y="2659"/>
                      <a:pt x="99" y="2659"/>
                    </a:cubicBezTo>
                    <a:cubicBezTo>
                      <a:pt x="153" y="2659"/>
                      <a:pt x="197" y="2614"/>
                      <a:pt x="197" y="2561"/>
                    </a:cubicBezTo>
                    <a:lnTo>
                      <a:pt x="197" y="98"/>
                    </a:lnTo>
                    <a:cubicBezTo>
                      <a:pt x="197" y="45"/>
                      <a:pt x="153"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1"/>
              <p:cNvSpPr/>
              <p:nvPr/>
            </p:nvSpPr>
            <p:spPr>
              <a:xfrm flipH="1">
                <a:off x="1361745" y="2580086"/>
                <a:ext cx="132122" cy="98725"/>
              </a:xfrm>
              <a:custGeom>
                <a:avLst/>
                <a:gdLst/>
                <a:ahLst/>
                <a:cxnLst/>
                <a:rect l="l" t="t" r="r" b="b"/>
                <a:pathLst>
                  <a:path w="1179" h="881" extrusionOk="0">
                    <a:moveTo>
                      <a:pt x="566" y="1"/>
                    </a:moveTo>
                    <a:cubicBezTo>
                      <a:pt x="519" y="1"/>
                      <a:pt x="473" y="3"/>
                      <a:pt x="429" y="6"/>
                    </a:cubicBezTo>
                    <a:cubicBezTo>
                      <a:pt x="251" y="15"/>
                      <a:pt x="99" y="51"/>
                      <a:pt x="72" y="104"/>
                    </a:cubicBezTo>
                    <a:cubicBezTo>
                      <a:pt x="1" y="274"/>
                      <a:pt x="161" y="880"/>
                      <a:pt x="652" y="880"/>
                    </a:cubicBezTo>
                    <a:cubicBezTo>
                      <a:pt x="795" y="880"/>
                      <a:pt x="920" y="782"/>
                      <a:pt x="1018" y="657"/>
                    </a:cubicBezTo>
                    <a:cubicBezTo>
                      <a:pt x="1116" y="524"/>
                      <a:pt x="1178" y="345"/>
                      <a:pt x="1178" y="211"/>
                    </a:cubicBezTo>
                    <a:cubicBezTo>
                      <a:pt x="1178" y="73"/>
                      <a:pt x="860" y="1"/>
                      <a:pt x="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61"/>
              <p:cNvSpPr/>
              <p:nvPr/>
            </p:nvSpPr>
            <p:spPr>
              <a:xfrm flipH="1">
                <a:off x="1361745" y="2580086"/>
                <a:ext cx="86064" cy="73735"/>
              </a:xfrm>
              <a:custGeom>
                <a:avLst/>
                <a:gdLst/>
                <a:ahLst/>
                <a:cxnLst/>
                <a:rect l="l" t="t" r="r" b="b"/>
                <a:pathLst>
                  <a:path w="768" h="658" extrusionOk="0">
                    <a:moveTo>
                      <a:pt x="155" y="1"/>
                    </a:moveTo>
                    <a:cubicBezTo>
                      <a:pt x="108" y="1"/>
                      <a:pt x="62" y="3"/>
                      <a:pt x="18" y="6"/>
                    </a:cubicBezTo>
                    <a:cubicBezTo>
                      <a:pt x="9" y="42"/>
                      <a:pt x="0" y="78"/>
                      <a:pt x="0" y="122"/>
                    </a:cubicBezTo>
                    <a:cubicBezTo>
                      <a:pt x="0" y="390"/>
                      <a:pt x="268" y="622"/>
                      <a:pt x="607" y="657"/>
                    </a:cubicBezTo>
                    <a:cubicBezTo>
                      <a:pt x="705" y="524"/>
                      <a:pt x="767" y="345"/>
                      <a:pt x="767" y="211"/>
                    </a:cubicBezTo>
                    <a:cubicBezTo>
                      <a:pt x="767" y="73"/>
                      <a:pt x="449" y="1"/>
                      <a:pt x="155"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55" name="Google Shape;3855;p61"/>
          <p:cNvGrpSpPr/>
          <p:nvPr/>
        </p:nvGrpSpPr>
        <p:grpSpPr>
          <a:xfrm>
            <a:off x="4199306" y="3475234"/>
            <a:ext cx="1244594" cy="1324323"/>
            <a:chOff x="4199306" y="3475234"/>
            <a:chExt cx="1244594" cy="1324323"/>
          </a:xfrm>
        </p:grpSpPr>
        <p:sp>
          <p:nvSpPr>
            <p:cNvPr id="3856" name="Google Shape;3856;p61"/>
            <p:cNvSpPr/>
            <p:nvPr/>
          </p:nvSpPr>
          <p:spPr>
            <a:xfrm>
              <a:off x="4364714" y="4701267"/>
              <a:ext cx="879109" cy="98290"/>
            </a:xfrm>
            <a:custGeom>
              <a:avLst/>
              <a:gdLst/>
              <a:ahLst/>
              <a:cxnLst/>
              <a:rect l="l" t="t" r="r" b="b"/>
              <a:pathLst>
                <a:path w="10858" h="1214" extrusionOk="0">
                  <a:moveTo>
                    <a:pt x="5425" y="1"/>
                  </a:moveTo>
                  <a:cubicBezTo>
                    <a:pt x="2436" y="1"/>
                    <a:pt x="1" y="277"/>
                    <a:pt x="1" y="607"/>
                  </a:cubicBezTo>
                  <a:cubicBezTo>
                    <a:pt x="1" y="946"/>
                    <a:pt x="2436" y="1214"/>
                    <a:pt x="5425" y="1214"/>
                  </a:cubicBezTo>
                  <a:cubicBezTo>
                    <a:pt x="8422" y="1214"/>
                    <a:pt x="10858" y="946"/>
                    <a:pt x="10858" y="607"/>
                  </a:cubicBezTo>
                  <a:cubicBezTo>
                    <a:pt x="10858" y="277"/>
                    <a:pt x="8422" y="1"/>
                    <a:pt x="5425" y="1"/>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61"/>
            <p:cNvSpPr/>
            <p:nvPr/>
          </p:nvSpPr>
          <p:spPr>
            <a:xfrm>
              <a:off x="4199306" y="3493613"/>
              <a:ext cx="1244594" cy="1262568"/>
            </a:xfrm>
            <a:custGeom>
              <a:avLst/>
              <a:gdLst/>
              <a:ahLst/>
              <a:cxnLst/>
              <a:rect l="l" t="t" r="r" b="b"/>
              <a:pathLst>
                <a:path w="15372" h="15594" extrusionOk="0">
                  <a:moveTo>
                    <a:pt x="7512" y="1"/>
                  </a:moveTo>
                  <a:cubicBezTo>
                    <a:pt x="5657" y="1"/>
                    <a:pt x="3873" y="830"/>
                    <a:pt x="2044" y="4925"/>
                  </a:cubicBezTo>
                  <a:cubicBezTo>
                    <a:pt x="241" y="8942"/>
                    <a:pt x="1" y="15593"/>
                    <a:pt x="7250" y="15593"/>
                  </a:cubicBezTo>
                  <a:cubicBezTo>
                    <a:pt x="7391" y="15593"/>
                    <a:pt x="7535" y="15591"/>
                    <a:pt x="7682" y="15586"/>
                  </a:cubicBezTo>
                  <a:cubicBezTo>
                    <a:pt x="15372" y="15327"/>
                    <a:pt x="13918" y="8208"/>
                    <a:pt x="13249" y="5665"/>
                  </a:cubicBezTo>
                  <a:cubicBezTo>
                    <a:pt x="12588" y="3114"/>
                    <a:pt x="10893" y="1"/>
                    <a:pt x="7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61"/>
            <p:cNvSpPr/>
            <p:nvPr/>
          </p:nvSpPr>
          <p:spPr>
            <a:xfrm>
              <a:off x="4344474" y="3563566"/>
              <a:ext cx="963645" cy="1153994"/>
            </a:xfrm>
            <a:custGeom>
              <a:avLst/>
              <a:gdLst/>
              <a:ahLst/>
              <a:cxnLst/>
              <a:rect l="l" t="t" r="r" b="b"/>
              <a:pathLst>
                <a:path w="11902" h="14253" extrusionOk="0">
                  <a:moveTo>
                    <a:pt x="5750" y="0"/>
                  </a:moveTo>
                  <a:cubicBezTo>
                    <a:pt x="3105" y="0"/>
                    <a:pt x="2071" y="1742"/>
                    <a:pt x="2071" y="1742"/>
                  </a:cubicBezTo>
                  <a:cubicBezTo>
                    <a:pt x="2008" y="1777"/>
                    <a:pt x="554" y="3606"/>
                    <a:pt x="295" y="6514"/>
                  </a:cubicBezTo>
                  <a:cubicBezTo>
                    <a:pt x="1" y="9833"/>
                    <a:pt x="260" y="12723"/>
                    <a:pt x="2927" y="13722"/>
                  </a:cubicBezTo>
                  <a:cubicBezTo>
                    <a:pt x="3924" y="14099"/>
                    <a:pt x="4920" y="14253"/>
                    <a:pt x="5844" y="14253"/>
                  </a:cubicBezTo>
                  <a:cubicBezTo>
                    <a:pt x="7391" y="14253"/>
                    <a:pt x="8736" y="13822"/>
                    <a:pt x="9546" y="13285"/>
                  </a:cubicBezTo>
                  <a:cubicBezTo>
                    <a:pt x="10840" y="12429"/>
                    <a:pt x="11902" y="9637"/>
                    <a:pt x="11224" y="5613"/>
                  </a:cubicBezTo>
                  <a:cubicBezTo>
                    <a:pt x="10608" y="1956"/>
                    <a:pt x="8797" y="64"/>
                    <a:pt x="5889" y="2"/>
                  </a:cubicBezTo>
                  <a:cubicBezTo>
                    <a:pt x="5842" y="1"/>
                    <a:pt x="5796" y="0"/>
                    <a:pt x="5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1"/>
            <p:cNvSpPr/>
            <p:nvPr/>
          </p:nvSpPr>
          <p:spPr>
            <a:xfrm>
              <a:off x="4385684" y="3599028"/>
              <a:ext cx="857419" cy="1092947"/>
            </a:xfrm>
            <a:custGeom>
              <a:avLst/>
              <a:gdLst/>
              <a:ahLst/>
              <a:cxnLst/>
              <a:rect l="l" t="t" r="r" b="b"/>
              <a:pathLst>
                <a:path w="10590" h="13499" extrusionOk="0">
                  <a:moveTo>
                    <a:pt x="5135" y="1"/>
                  </a:moveTo>
                  <a:cubicBezTo>
                    <a:pt x="4571" y="1"/>
                    <a:pt x="3498" y="36"/>
                    <a:pt x="2623" y="688"/>
                  </a:cubicBezTo>
                  <a:cubicBezTo>
                    <a:pt x="2623" y="688"/>
                    <a:pt x="2257" y="217"/>
                    <a:pt x="1805" y="217"/>
                  </a:cubicBezTo>
                  <a:cubicBezTo>
                    <a:pt x="1667" y="217"/>
                    <a:pt x="1520" y="261"/>
                    <a:pt x="1374" y="376"/>
                  </a:cubicBezTo>
                  <a:cubicBezTo>
                    <a:pt x="759" y="875"/>
                    <a:pt x="1687" y="1678"/>
                    <a:pt x="1687" y="1678"/>
                  </a:cubicBezTo>
                  <a:cubicBezTo>
                    <a:pt x="1687" y="1678"/>
                    <a:pt x="0" y="3570"/>
                    <a:pt x="54" y="7307"/>
                  </a:cubicBezTo>
                  <a:cubicBezTo>
                    <a:pt x="90" y="9805"/>
                    <a:pt x="491" y="11741"/>
                    <a:pt x="2070" y="12740"/>
                  </a:cubicBezTo>
                  <a:cubicBezTo>
                    <a:pt x="2106" y="12767"/>
                    <a:pt x="2142" y="12794"/>
                    <a:pt x="2177" y="12812"/>
                  </a:cubicBezTo>
                  <a:cubicBezTo>
                    <a:pt x="2935" y="13258"/>
                    <a:pt x="3944" y="13499"/>
                    <a:pt x="5300" y="13499"/>
                  </a:cubicBezTo>
                  <a:cubicBezTo>
                    <a:pt x="6905" y="13499"/>
                    <a:pt x="8029" y="13160"/>
                    <a:pt x="8814" y="12544"/>
                  </a:cubicBezTo>
                  <a:cubicBezTo>
                    <a:pt x="8886" y="12482"/>
                    <a:pt x="8957" y="12419"/>
                    <a:pt x="9029" y="12357"/>
                  </a:cubicBezTo>
                  <a:cubicBezTo>
                    <a:pt x="10197" y="11286"/>
                    <a:pt x="10509" y="9511"/>
                    <a:pt x="10536" y="7307"/>
                  </a:cubicBezTo>
                  <a:cubicBezTo>
                    <a:pt x="10590" y="3570"/>
                    <a:pt x="8904" y="1678"/>
                    <a:pt x="8904" y="1678"/>
                  </a:cubicBezTo>
                  <a:cubicBezTo>
                    <a:pt x="8904" y="1678"/>
                    <a:pt x="9840" y="875"/>
                    <a:pt x="9216" y="376"/>
                  </a:cubicBezTo>
                  <a:cubicBezTo>
                    <a:pt x="9070" y="261"/>
                    <a:pt x="8924" y="217"/>
                    <a:pt x="8785" y="217"/>
                  </a:cubicBezTo>
                  <a:cubicBezTo>
                    <a:pt x="8333" y="217"/>
                    <a:pt x="7967" y="688"/>
                    <a:pt x="7967" y="688"/>
                  </a:cubicBezTo>
                  <a:cubicBezTo>
                    <a:pt x="7100" y="36"/>
                    <a:pt x="6056" y="1"/>
                    <a:pt x="5499" y="1"/>
                  </a:cubicBezTo>
                  <a:cubicBezTo>
                    <a:pt x="5431" y="1"/>
                    <a:pt x="5370" y="1"/>
                    <a:pt x="5317" y="1"/>
                  </a:cubicBezTo>
                  <a:cubicBezTo>
                    <a:pt x="5265" y="1"/>
                    <a:pt x="5204" y="1"/>
                    <a:pt x="5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61"/>
            <p:cNvSpPr/>
            <p:nvPr/>
          </p:nvSpPr>
          <p:spPr>
            <a:xfrm>
              <a:off x="4296867" y="4305436"/>
              <a:ext cx="31819" cy="10201"/>
            </a:xfrm>
            <a:custGeom>
              <a:avLst/>
              <a:gdLst/>
              <a:ahLst/>
              <a:cxnLst/>
              <a:rect l="l" t="t" r="r" b="b"/>
              <a:pathLst>
                <a:path w="393" h="126" extrusionOk="0">
                  <a:moveTo>
                    <a:pt x="63" y="1"/>
                  </a:moveTo>
                  <a:cubicBezTo>
                    <a:pt x="27" y="1"/>
                    <a:pt x="0" y="28"/>
                    <a:pt x="0" y="63"/>
                  </a:cubicBezTo>
                  <a:cubicBezTo>
                    <a:pt x="0" y="99"/>
                    <a:pt x="27" y="126"/>
                    <a:pt x="63" y="126"/>
                  </a:cubicBezTo>
                  <a:lnTo>
                    <a:pt x="330" y="126"/>
                  </a:lnTo>
                  <a:cubicBezTo>
                    <a:pt x="366" y="126"/>
                    <a:pt x="393" y="99"/>
                    <a:pt x="393" y="63"/>
                  </a:cubicBezTo>
                  <a:cubicBezTo>
                    <a:pt x="393" y="28"/>
                    <a:pt x="366" y="1"/>
                    <a:pt x="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61"/>
            <p:cNvSpPr/>
            <p:nvPr/>
          </p:nvSpPr>
          <p:spPr>
            <a:xfrm>
              <a:off x="4298324" y="4252000"/>
              <a:ext cx="30362" cy="10201"/>
            </a:xfrm>
            <a:custGeom>
              <a:avLst/>
              <a:gdLst/>
              <a:ahLst/>
              <a:cxnLst/>
              <a:rect l="l" t="t" r="r" b="b"/>
              <a:pathLst>
                <a:path w="375" h="126" extrusionOk="0">
                  <a:moveTo>
                    <a:pt x="62" y="1"/>
                  </a:moveTo>
                  <a:cubicBezTo>
                    <a:pt x="27" y="1"/>
                    <a:pt x="0" y="27"/>
                    <a:pt x="0" y="63"/>
                  </a:cubicBezTo>
                  <a:cubicBezTo>
                    <a:pt x="0" y="99"/>
                    <a:pt x="27" y="126"/>
                    <a:pt x="62" y="126"/>
                  </a:cubicBezTo>
                  <a:lnTo>
                    <a:pt x="312" y="126"/>
                  </a:lnTo>
                  <a:cubicBezTo>
                    <a:pt x="348" y="126"/>
                    <a:pt x="375" y="99"/>
                    <a:pt x="375" y="63"/>
                  </a:cubicBezTo>
                  <a:cubicBezTo>
                    <a:pt x="375" y="27"/>
                    <a:pt x="348"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61"/>
            <p:cNvSpPr/>
            <p:nvPr/>
          </p:nvSpPr>
          <p:spPr>
            <a:xfrm>
              <a:off x="4310550" y="4167474"/>
              <a:ext cx="13116" cy="9473"/>
            </a:xfrm>
            <a:custGeom>
              <a:avLst/>
              <a:gdLst/>
              <a:ahLst/>
              <a:cxnLst/>
              <a:rect l="l" t="t" r="r" b="b"/>
              <a:pathLst>
                <a:path w="162" h="117" extrusionOk="0">
                  <a:moveTo>
                    <a:pt x="45" y="1"/>
                  </a:moveTo>
                  <a:cubicBezTo>
                    <a:pt x="36" y="1"/>
                    <a:pt x="27" y="10"/>
                    <a:pt x="19" y="19"/>
                  </a:cubicBezTo>
                  <a:cubicBezTo>
                    <a:pt x="19" y="19"/>
                    <a:pt x="10" y="28"/>
                    <a:pt x="10" y="37"/>
                  </a:cubicBezTo>
                  <a:cubicBezTo>
                    <a:pt x="1" y="46"/>
                    <a:pt x="1" y="54"/>
                    <a:pt x="1" y="54"/>
                  </a:cubicBezTo>
                  <a:cubicBezTo>
                    <a:pt x="1" y="63"/>
                    <a:pt x="1" y="72"/>
                    <a:pt x="10" y="72"/>
                  </a:cubicBezTo>
                  <a:cubicBezTo>
                    <a:pt x="10" y="81"/>
                    <a:pt x="10" y="90"/>
                    <a:pt x="19" y="99"/>
                  </a:cubicBezTo>
                  <a:lnTo>
                    <a:pt x="36" y="108"/>
                  </a:lnTo>
                  <a:cubicBezTo>
                    <a:pt x="45" y="117"/>
                    <a:pt x="54" y="117"/>
                    <a:pt x="63" y="117"/>
                  </a:cubicBezTo>
                  <a:lnTo>
                    <a:pt x="126" y="117"/>
                  </a:lnTo>
                  <a:cubicBezTo>
                    <a:pt x="134" y="108"/>
                    <a:pt x="143" y="108"/>
                    <a:pt x="143" y="99"/>
                  </a:cubicBezTo>
                  <a:cubicBezTo>
                    <a:pt x="152" y="99"/>
                    <a:pt x="161" y="90"/>
                    <a:pt x="161" y="81"/>
                  </a:cubicBezTo>
                  <a:cubicBezTo>
                    <a:pt x="161" y="72"/>
                    <a:pt x="161" y="63"/>
                    <a:pt x="161" y="54"/>
                  </a:cubicBezTo>
                  <a:cubicBezTo>
                    <a:pt x="161" y="54"/>
                    <a:pt x="161" y="46"/>
                    <a:pt x="161" y="46"/>
                  </a:cubicBezTo>
                  <a:cubicBezTo>
                    <a:pt x="161" y="28"/>
                    <a:pt x="152" y="19"/>
                    <a:pt x="143" y="19"/>
                  </a:cubicBezTo>
                  <a:lnTo>
                    <a:pt x="134" y="10"/>
                  </a:lnTo>
                  <a:cubicBezTo>
                    <a:pt x="126" y="1"/>
                    <a:pt x="117"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61"/>
            <p:cNvSpPr/>
            <p:nvPr/>
          </p:nvSpPr>
          <p:spPr>
            <a:xfrm>
              <a:off x="4310550" y="4107560"/>
              <a:ext cx="18136" cy="12388"/>
            </a:xfrm>
            <a:custGeom>
              <a:avLst/>
              <a:gdLst/>
              <a:ahLst/>
              <a:cxnLst/>
              <a:rect l="l" t="t" r="r" b="b"/>
              <a:pathLst>
                <a:path w="224" h="153" extrusionOk="0">
                  <a:moveTo>
                    <a:pt x="54" y="0"/>
                  </a:moveTo>
                  <a:cubicBezTo>
                    <a:pt x="45" y="0"/>
                    <a:pt x="45" y="0"/>
                    <a:pt x="36" y="9"/>
                  </a:cubicBezTo>
                  <a:cubicBezTo>
                    <a:pt x="19" y="9"/>
                    <a:pt x="10" y="27"/>
                    <a:pt x="10" y="45"/>
                  </a:cubicBezTo>
                  <a:cubicBezTo>
                    <a:pt x="1" y="54"/>
                    <a:pt x="1" y="72"/>
                    <a:pt x="10" y="90"/>
                  </a:cubicBezTo>
                  <a:cubicBezTo>
                    <a:pt x="19" y="90"/>
                    <a:pt x="19" y="99"/>
                    <a:pt x="19" y="99"/>
                  </a:cubicBezTo>
                  <a:cubicBezTo>
                    <a:pt x="27" y="108"/>
                    <a:pt x="36" y="116"/>
                    <a:pt x="45" y="116"/>
                  </a:cubicBezTo>
                  <a:lnTo>
                    <a:pt x="143" y="152"/>
                  </a:lnTo>
                  <a:lnTo>
                    <a:pt x="170" y="152"/>
                  </a:lnTo>
                  <a:cubicBezTo>
                    <a:pt x="179" y="152"/>
                    <a:pt x="188" y="152"/>
                    <a:pt x="197" y="143"/>
                  </a:cubicBezTo>
                  <a:cubicBezTo>
                    <a:pt x="206" y="143"/>
                    <a:pt x="224" y="125"/>
                    <a:pt x="224" y="108"/>
                  </a:cubicBezTo>
                  <a:cubicBezTo>
                    <a:pt x="224" y="99"/>
                    <a:pt x="224" y="81"/>
                    <a:pt x="215" y="63"/>
                  </a:cubicBezTo>
                  <a:cubicBezTo>
                    <a:pt x="215" y="63"/>
                    <a:pt x="206" y="54"/>
                    <a:pt x="206" y="54"/>
                  </a:cubicBezTo>
                  <a:cubicBezTo>
                    <a:pt x="197" y="45"/>
                    <a:pt x="188" y="36"/>
                    <a:pt x="179"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61"/>
            <p:cNvSpPr/>
            <p:nvPr/>
          </p:nvSpPr>
          <p:spPr>
            <a:xfrm>
              <a:off x="4329333" y="4082300"/>
              <a:ext cx="20322" cy="13035"/>
            </a:xfrm>
            <a:custGeom>
              <a:avLst/>
              <a:gdLst/>
              <a:ahLst/>
              <a:cxnLst/>
              <a:rect l="l" t="t" r="r" b="b"/>
              <a:pathLst>
                <a:path w="251" h="161" extrusionOk="0">
                  <a:moveTo>
                    <a:pt x="121" y="125"/>
                  </a:moveTo>
                  <a:cubicBezTo>
                    <a:pt x="123" y="126"/>
                    <a:pt x="124" y="127"/>
                    <a:pt x="126" y="128"/>
                  </a:cubicBezTo>
                  <a:lnTo>
                    <a:pt x="126" y="128"/>
                  </a:lnTo>
                  <a:cubicBezTo>
                    <a:pt x="126" y="126"/>
                    <a:pt x="126" y="125"/>
                    <a:pt x="126" y="125"/>
                  </a:cubicBezTo>
                  <a:lnTo>
                    <a:pt x="126" y="125"/>
                  </a:lnTo>
                  <a:cubicBezTo>
                    <a:pt x="126" y="125"/>
                    <a:pt x="126" y="125"/>
                    <a:pt x="126" y="125"/>
                  </a:cubicBezTo>
                  <a:cubicBezTo>
                    <a:pt x="124" y="125"/>
                    <a:pt x="122" y="125"/>
                    <a:pt x="121" y="125"/>
                  </a:cubicBezTo>
                  <a:close/>
                  <a:moveTo>
                    <a:pt x="99" y="0"/>
                  </a:moveTo>
                  <a:cubicBezTo>
                    <a:pt x="81" y="0"/>
                    <a:pt x="63" y="0"/>
                    <a:pt x="54" y="9"/>
                  </a:cubicBezTo>
                  <a:cubicBezTo>
                    <a:pt x="36" y="9"/>
                    <a:pt x="18" y="18"/>
                    <a:pt x="10" y="36"/>
                  </a:cubicBezTo>
                  <a:cubicBezTo>
                    <a:pt x="10" y="45"/>
                    <a:pt x="1" y="63"/>
                    <a:pt x="10" y="81"/>
                  </a:cubicBezTo>
                  <a:cubicBezTo>
                    <a:pt x="10" y="98"/>
                    <a:pt x="18" y="107"/>
                    <a:pt x="36" y="116"/>
                  </a:cubicBezTo>
                  <a:cubicBezTo>
                    <a:pt x="45" y="125"/>
                    <a:pt x="63" y="125"/>
                    <a:pt x="81" y="125"/>
                  </a:cubicBezTo>
                  <a:cubicBezTo>
                    <a:pt x="90" y="125"/>
                    <a:pt x="99" y="116"/>
                    <a:pt x="99" y="116"/>
                  </a:cubicBezTo>
                  <a:cubicBezTo>
                    <a:pt x="103" y="116"/>
                    <a:pt x="108" y="119"/>
                    <a:pt x="112" y="121"/>
                  </a:cubicBezTo>
                  <a:lnTo>
                    <a:pt x="112" y="121"/>
                  </a:lnTo>
                  <a:cubicBezTo>
                    <a:pt x="111" y="120"/>
                    <a:pt x="110" y="118"/>
                    <a:pt x="108" y="116"/>
                  </a:cubicBezTo>
                  <a:lnTo>
                    <a:pt x="108" y="116"/>
                  </a:lnTo>
                  <a:cubicBezTo>
                    <a:pt x="111" y="119"/>
                    <a:pt x="114" y="121"/>
                    <a:pt x="117" y="123"/>
                  </a:cubicBezTo>
                  <a:lnTo>
                    <a:pt x="117" y="123"/>
                  </a:lnTo>
                  <a:cubicBezTo>
                    <a:pt x="115" y="122"/>
                    <a:pt x="114" y="121"/>
                    <a:pt x="112" y="121"/>
                  </a:cubicBezTo>
                  <a:lnTo>
                    <a:pt x="112" y="121"/>
                  </a:lnTo>
                  <a:cubicBezTo>
                    <a:pt x="116" y="124"/>
                    <a:pt x="117" y="125"/>
                    <a:pt x="121" y="125"/>
                  </a:cubicBezTo>
                  <a:lnTo>
                    <a:pt x="121" y="125"/>
                  </a:lnTo>
                  <a:cubicBezTo>
                    <a:pt x="119" y="124"/>
                    <a:pt x="118" y="124"/>
                    <a:pt x="117" y="123"/>
                  </a:cubicBezTo>
                  <a:lnTo>
                    <a:pt x="117" y="123"/>
                  </a:lnTo>
                  <a:cubicBezTo>
                    <a:pt x="120" y="124"/>
                    <a:pt x="123" y="125"/>
                    <a:pt x="126" y="125"/>
                  </a:cubicBezTo>
                  <a:cubicBezTo>
                    <a:pt x="134" y="125"/>
                    <a:pt x="134" y="134"/>
                    <a:pt x="134" y="134"/>
                  </a:cubicBezTo>
                  <a:lnTo>
                    <a:pt x="134" y="134"/>
                  </a:lnTo>
                  <a:cubicBezTo>
                    <a:pt x="132" y="131"/>
                    <a:pt x="129" y="129"/>
                    <a:pt x="126" y="128"/>
                  </a:cubicBezTo>
                  <a:lnTo>
                    <a:pt x="126" y="128"/>
                  </a:lnTo>
                  <a:cubicBezTo>
                    <a:pt x="127" y="130"/>
                    <a:pt x="129" y="134"/>
                    <a:pt x="134" y="134"/>
                  </a:cubicBezTo>
                  <a:cubicBezTo>
                    <a:pt x="134" y="134"/>
                    <a:pt x="143" y="143"/>
                    <a:pt x="143" y="152"/>
                  </a:cubicBezTo>
                  <a:cubicBezTo>
                    <a:pt x="152" y="152"/>
                    <a:pt x="161" y="161"/>
                    <a:pt x="170" y="161"/>
                  </a:cubicBezTo>
                  <a:cubicBezTo>
                    <a:pt x="179" y="161"/>
                    <a:pt x="206" y="161"/>
                    <a:pt x="215" y="152"/>
                  </a:cubicBezTo>
                  <a:cubicBezTo>
                    <a:pt x="224" y="143"/>
                    <a:pt x="241" y="134"/>
                    <a:pt x="241" y="116"/>
                  </a:cubicBezTo>
                  <a:cubicBezTo>
                    <a:pt x="250" y="98"/>
                    <a:pt x="250" y="81"/>
                    <a:pt x="233" y="72"/>
                  </a:cubicBezTo>
                  <a:cubicBezTo>
                    <a:pt x="233" y="63"/>
                    <a:pt x="224" y="54"/>
                    <a:pt x="215" y="45"/>
                  </a:cubicBezTo>
                  <a:cubicBezTo>
                    <a:pt x="206" y="36"/>
                    <a:pt x="197" y="27"/>
                    <a:pt x="188" y="27"/>
                  </a:cubicBezTo>
                  <a:cubicBezTo>
                    <a:pt x="179" y="18"/>
                    <a:pt x="161" y="9"/>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61"/>
            <p:cNvSpPr/>
            <p:nvPr/>
          </p:nvSpPr>
          <p:spPr>
            <a:xfrm>
              <a:off x="4301158" y="4062059"/>
              <a:ext cx="16679" cy="13116"/>
            </a:xfrm>
            <a:custGeom>
              <a:avLst/>
              <a:gdLst/>
              <a:ahLst/>
              <a:cxnLst/>
              <a:rect l="l" t="t" r="r" b="b"/>
              <a:pathLst>
                <a:path w="206" h="162" extrusionOk="0">
                  <a:moveTo>
                    <a:pt x="45" y="0"/>
                  </a:moveTo>
                  <a:cubicBezTo>
                    <a:pt x="36" y="0"/>
                    <a:pt x="36" y="0"/>
                    <a:pt x="27" y="9"/>
                  </a:cubicBezTo>
                  <a:cubicBezTo>
                    <a:pt x="19" y="18"/>
                    <a:pt x="19" y="18"/>
                    <a:pt x="10" y="27"/>
                  </a:cubicBezTo>
                  <a:cubicBezTo>
                    <a:pt x="1" y="45"/>
                    <a:pt x="1" y="63"/>
                    <a:pt x="10" y="72"/>
                  </a:cubicBezTo>
                  <a:cubicBezTo>
                    <a:pt x="10" y="90"/>
                    <a:pt x="19" y="108"/>
                    <a:pt x="36" y="108"/>
                  </a:cubicBezTo>
                  <a:lnTo>
                    <a:pt x="108" y="152"/>
                  </a:lnTo>
                  <a:cubicBezTo>
                    <a:pt x="117" y="152"/>
                    <a:pt x="126" y="161"/>
                    <a:pt x="135" y="161"/>
                  </a:cubicBezTo>
                  <a:cubicBezTo>
                    <a:pt x="143" y="161"/>
                    <a:pt x="152" y="161"/>
                    <a:pt x="161" y="152"/>
                  </a:cubicBezTo>
                  <a:cubicBezTo>
                    <a:pt x="170" y="152"/>
                    <a:pt x="170" y="152"/>
                    <a:pt x="179" y="143"/>
                  </a:cubicBezTo>
                  <a:cubicBezTo>
                    <a:pt x="188" y="143"/>
                    <a:pt x="188" y="134"/>
                    <a:pt x="197" y="125"/>
                  </a:cubicBezTo>
                  <a:cubicBezTo>
                    <a:pt x="206" y="116"/>
                    <a:pt x="206" y="99"/>
                    <a:pt x="197" y="81"/>
                  </a:cubicBezTo>
                  <a:cubicBezTo>
                    <a:pt x="197" y="63"/>
                    <a:pt x="188" y="54"/>
                    <a:pt x="170" y="45"/>
                  </a:cubicBezTo>
                  <a:cubicBezTo>
                    <a:pt x="143" y="27"/>
                    <a:pt x="126"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1"/>
            <p:cNvSpPr/>
            <p:nvPr/>
          </p:nvSpPr>
          <p:spPr>
            <a:xfrm>
              <a:off x="4317027" y="3987572"/>
              <a:ext cx="32629" cy="16760"/>
            </a:xfrm>
            <a:custGeom>
              <a:avLst/>
              <a:gdLst/>
              <a:ahLst/>
              <a:cxnLst/>
              <a:rect l="l" t="t" r="r" b="b"/>
              <a:pathLst>
                <a:path w="403" h="207" extrusionOk="0">
                  <a:moveTo>
                    <a:pt x="96" y="0"/>
                  </a:moveTo>
                  <a:cubicBezTo>
                    <a:pt x="85" y="0"/>
                    <a:pt x="74" y="1"/>
                    <a:pt x="63" y="2"/>
                  </a:cubicBezTo>
                  <a:cubicBezTo>
                    <a:pt x="28" y="11"/>
                    <a:pt x="1" y="28"/>
                    <a:pt x="1" y="64"/>
                  </a:cubicBezTo>
                  <a:cubicBezTo>
                    <a:pt x="1" y="100"/>
                    <a:pt x="28" y="127"/>
                    <a:pt x="63" y="127"/>
                  </a:cubicBezTo>
                  <a:lnTo>
                    <a:pt x="153" y="127"/>
                  </a:lnTo>
                  <a:cubicBezTo>
                    <a:pt x="170" y="135"/>
                    <a:pt x="179" y="135"/>
                    <a:pt x="188" y="135"/>
                  </a:cubicBezTo>
                  <a:cubicBezTo>
                    <a:pt x="197" y="144"/>
                    <a:pt x="215" y="144"/>
                    <a:pt x="224" y="153"/>
                  </a:cubicBezTo>
                  <a:cubicBezTo>
                    <a:pt x="233" y="153"/>
                    <a:pt x="233" y="153"/>
                    <a:pt x="242" y="162"/>
                  </a:cubicBezTo>
                  <a:cubicBezTo>
                    <a:pt x="260" y="171"/>
                    <a:pt x="286" y="180"/>
                    <a:pt x="304" y="198"/>
                  </a:cubicBezTo>
                  <a:cubicBezTo>
                    <a:pt x="313" y="207"/>
                    <a:pt x="340" y="207"/>
                    <a:pt x="349" y="207"/>
                  </a:cubicBezTo>
                  <a:cubicBezTo>
                    <a:pt x="367" y="198"/>
                    <a:pt x="385" y="189"/>
                    <a:pt x="385" y="171"/>
                  </a:cubicBezTo>
                  <a:cubicBezTo>
                    <a:pt x="393" y="162"/>
                    <a:pt x="402" y="144"/>
                    <a:pt x="393" y="127"/>
                  </a:cubicBezTo>
                  <a:cubicBezTo>
                    <a:pt x="385" y="109"/>
                    <a:pt x="376" y="100"/>
                    <a:pt x="367" y="91"/>
                  </a:cubicBezTo>
                  <a:cubicBezTo>
                    <a:pt x="287" y="35"/>
                    <a:pt x="192" y="0"/>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1"/>
            <p:cNvSpPr/>
            <p:nvPr/>
          </p:nvSpPr>
          <p:spPr>
            <a:xfrm>
              <a:off x="4354594" y="3910819"/>
              <a:ext cx="16760" cy="13359"/>
            </a:xfrm>
            <a:custGeom>
              <a:avLst/>
              <a:gdLst/>
              <a:ahLst/>
              <a:cxnLst/>
              <a:rect l="l" t="t" r="r" b="b"/>
              <a:pathLst>
                <a:path w="207" h="165" extrusionOk="0">
                  <a:moveTo>
                    <a:pt x="63" y="0"/>
                  </a:moveTo>
                  <a:cubicBezTo>
                    <a:pt x="57" y="0"/>
                    <a:pt x="51" y="4"/>
                    <a:pt x="45" y="4"/>
                  </a:cubicBezTo>
                  <a:cubicBezTo>
                    <a:pt x="37" y="4"/>
                    <a:pt x="37" y="4"/>
                    <a:pt x="28" y="13"/>
                  </a:cubicBezTo>
                  <a:cubicBezTo>
                    <a:pt x="19" y="22"/>
                    <a:pt x="19" y="22"/>
                    <a:pt x="10" y="31"/>
                  </a:cubicBezTo>
                  <a:cubicBezTo>
                    <a:pt x="1" y="49"/>
                    <a:pt x="1" y="58"/>
                    <a:pt x="10" y="75"/>
                  </a:cubicBezTo>
                  <a:cubicBezTo>
                    <a:pt x="10" y="93"/>
                    <a:pt x="19" y="111"/>
                    <a:pt x="37" y="111"/>
                  </a:cubicBezTo>
                  <a:cubicBezTo>
                    <a:pt x="63" y="129"/>
                    <a:pt x="90" y="138"/>
                    <a:pt x="108" y="156"/>
                  </a:cubicBezTo>
                  <a:cubicBezTo>
                    <a:pt x="117" y="156"/>
                    <a:pt x="126" y="156"/>
                    <a:pt x="135" y="165"/>
                  </a:cubicBezTo>
                  <a:cubicBezTo>
                    <a:pt x="144" y="165"/>
                    <a:pt x="153" y="165"/>
                    <a:pt x="161" y="156"/>
                  </a:cubicBezTo>
                  <a:cubicBezTo>
                    <a:pt x="170" y="156"/>
                    <a:pt x="170" y="156"/>
                    <a:pt x="179" y="147"/>
                  </a:cubicBezTo>
                  <a:cubicBezTo>
                    <a:pt x="188" y="147"/>
                    <a:pt x="188" y="138"/>
                    <a:pt x="197" y="129"/>
                  </a:cubicBezTo>
                  <a:cubicBezTo>
                    <a:pt x="206" y="120"/>
                    <a:pt x="206" y="102"/>
                    <a:pt x="206" y="84"/>
                  </a:cubicBezTo>
                  <a:cubicBezTo>
                    <a:pt x="197" y="66"/>
                    <a:pt x="188" y="58"/>
                    <a:pt x="170" y="49"/>
                  </a:cubicBezTo>
                  <a:cubicBezTo>
                    <a:pt x="144" y="31"/>
                    <a:pt x="126" y="22"/>
                    <a:pt x="99" y="4"/>
                  </a:cubicBezTo>
                  <a:lnTo>
                    <a:pt x="72" y="4"/>
                  </a:lnTo>
                  <a:cubicBezTo>
                    <a:pt x="69" y="1"/>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61"/>
            <p:cNvSpPr/>
            <p:nvPr/>
          </p:nvSpPr>
          <p:spPr>
            <a:xfrm>
              <a:off x="4357509" y="3947252"/>
              <a:ext cx="21779" cy="13035"/>
            </a:xfrm>
            <a:custGeom>
              <a:avLst/>
              <a:gdLst/>
              <a:ahLst/>
              <a:cxnLst/>
              <a:rect l="l" t="t" r="r" b="b"/>
              <a:pathLst>
                <a:path w="269" h="161" extrusionOk="0">
                  <a:moveTo>
                    <a:pt x="81" y="0"/>
                  </a:moveTo>
                  <a:cubicBezTo>
                    <a:pt x="72" y="0"/>
                    <a:pt x="54" y="0"/>
                    <a:pt x="36" y="9"/>
                  </a:cubicBezTo>
                  <a:cubicBezTo>
                    <a:pt x="27" y="18"/>
                    <a:pt x="9" y="27"/>
                    <a:pt x="9" y="45"/>
                  </a:cubicBezTo>
                  <a:cubicBezTo>
                    <a:pt x="1" y="71"/>
                    <a:pt x="18" y="107"/>
                    <a:pt x="54" y="116"/>
                  </a:cubicBezTo>
                  <a:cubicBezTo>
                    <a:pt x="99" y="134"/>
                    <a:pt x="143" y="143"/>
                    <a:pt x="188" y="161"/>
                  </a:cubicBezTo>
                  <a:cubicBezTo>
                    <a:pt x="206" y="161"/>
                    <a:pt x="224" y="161"/>
                    <a:pt x="232" y="152"/>
                  </a:cubicBezTo>
                  <a:cubicBezTo>
                    <a:pt x="250" y="143"/>
                    <a:pt x="259" y="125"/>
                    <a:pt x="259" y="116"/>
                  </a:cubicBezTo>
                  <a:cubicBezTo>
                    <a:pt x="268" y="80"/>
                    <a:pt x="250" y="45"/>
                    <a:pt x="224"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1"/>
            <p:cNvSpPr/>
            <p:nvPr/>
          </p:nvSpPr>
          <p:spPr>
            <a:xfrm>
              <a:off x="4379936" y="3800627"/>
              <a:ext cx="28256" cy="19512"/>
            </a:xfrm>
            <a:custGeom>
              <a:avLst/>
              <a:gdLst/>
              <a:ahLst/>
              <a:cxnLst/>
              <a:rect l="l" t="t" r="r" b="b"/>
              <a:pathLst>
                <a:path w="349" h="241" extrusionOk="0">
                  <a:moveTo>
                    <a:pt x="219" y="205"/>
                  </a:moveTo>
                  <a:cubicBezTo>
                    <a:pt x="220" y="205"/>
                    <a:pt x="221" y="205"/>
                    <a:pt x="223" y="205"/>
                  </a:cubicBezTo>
                  <a:cubicBezTo>
                    <a:pt x="223" y="207"/>
                    <a:pt x="223" y="208"/>
                    <a:pt x="222" y="208"/>
                  </a:cubicBezTo>
                  <a:cubicBezTo>
                    <a:pt x="221" y="208"/>
                    <a:pt x="220" y="206"/>
                    <a:pt x="219" y="205"/>
                  </a:cubicBezTo>
                  <a:close/>
                  <a:moveTo>
                    <a:pt x="63" y="0"/>
                  </a:moveTo>
                  <a:cubicBezTo>
                    <a:pt x="45" y="0"/>
                    <a:pt x="27" y="9"/>
                    <a:pt x="18" y="18"/>
                  </a:cubicBezTo>
                  <a:cubicBezTo>
                    <a:pt x="9" y="27"/>
                    <a:pt x="0" y="45"/>
                    <a:pt x="0" y="63"/>
                  </a:cubicBezTo>
                  <a:cubicBezTo>
                    <a:pt x="0" y="98"/>
                    <a:pt x="27" y="116"/>
                    <a:pt x="63" y="125"/>
                  </a:cubicBezTo>
                  <a:lnTo>
                    <a:pt x="71" y="125"/>
                  </a:lnTo>
                  <a:cubicBezTo>
                    <a:pt x="71" y="125"/>
                    <a:pt x="63" y="125"/>
                    <a:pt x="63" y="116"/>
                  </a:cubicBezTo>
                  <a:lnTo>
                    <a:pt x="63" y="116"/>
                  </a:lnTo>
                  <a:cubicBezTo>
                    <a:pt x="80" y="125"/>
                    <a:pt x="98" y="125"/>
                    <a:pt x="116" y="134"/>
                  </a:cubicBezTo>
                  <a:cubicBezTo>
                    <a:pt x="116" y="134"/>
                    <a:pt x="125" y="134"/>
                    <a:pt x="125" y="143"/>
                  </a:cubicBezTo>
                  <a:cubicBezTo>
                    <a:pt x="134" y="143"/>
                    <a:pt x="143" y="152"/>
                    <a:pt x="152" y="152"/>
                  </a:cubicBezTo>
                  <a:cubicBezTo>
                    <a:pt x="161" y="161"/>
                    <a:pt x="170" y="161"/>
                    <a:pt x="179" y="170"/>
                  </a:cubicBezTo>
                  <a:cubicBezTo>
                    <a:pt x="187" y="170"/>
                    <a:pt x="187" y="178"/>
                    <a:pt x="187" y="178"/>
                  </a:cubicBezTo>
                  <a:cubicBezTo>
                    <a:pt x="196" y="187"/>
                    <a:pt x="205" y="187"/>
                    <a:pt x="214" y="196"/>
                  </a:cubicBezTo>
                  <a:cubicBezTo>
                    <a:pt x="214" y="200"/>
                    <a:pt x="214" y="202"/>
                    <a:pt x="215" y="203"/>
                  </a:cubicBezTo>
                  <a:lnTo>
                    <a:pt x="215" y="203"/>
                  </a:lnTo>
                  <a:cubicBezTo>
                    <a:pt x="214" y="203"/>
                    <a:pt x="214" y="204"/>
                    <a:pt x="214" y="205"/>
                  </a:cubicBezTo>
                  <a:cubicBezTo>
                    <a:pt x="214" y="205"/>
                    <a:pt x="223" y="214"/>
                    <a:pt x="223" y="214"/>
                  </a:cubicBezTo>
                  <a:cubicBezTo>
                    <a:pt x="232" y="223"/>
                    <a:pt x="241" y="232"/>
                    <a:pt x="259" y="241"/>
                  </a:cubicBezTo>
                  <a:cubicBezTo>
                    <a:pt x="277" y="241"/>
                    <a:pt x="294" y="241"/>
                    <a:pt x="303" y="232"/>
                  </a:cubicBezTo>
                  <a:cubicBezTo>
                    <a:pt x="330" y="214"/>
                    <a:pt x="348" y="178"/>
                    <a:pt x="330" y="152"/>
                  </a:cubicBezTo>
                  <a:cubicBezTo>
                    <a:pt x="294" y="107"/>
                    <a:pt x="259" y="71"/>
                    <a:pt x="214" y="45"/>
                  </a:cubicBezTo>
                  <a:cubicBezTo>
                    <a:pt x="170" y="18"/>
                    <a:pt x="11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61"/>
            <p:cNvSpPr/>
            <p:nvPr/>
          </p:nvSpPr>
          <p:spPr>
            <a:xfrm>
              <a:off x="4437663" y="3770995"/>
              <a:ext cx="16679" cy="14493"/>
            </a:xfrm>
            <a:custGeom>
              <a:avLst/>
              <a:gdLst/>
              <a:ahLst/>
              <a:cxnLst/>
              <a:rect l="l" t="t" r="r" b="b"/>
              <a:pathLst>
                <a:path w="206" h="179" extrusionOk="0">
                  <a:moveTo>
                    <a:pt x="54" y="0"/>
                  </a:moveTo>
                  <a:cubicBezTo>
                    <a:pt x="45" y="0"/>
                    <a:pt x="36" y="9"/>
                    <a:pt x="28" y="9"/>
                  </a:cubicBezTo>
                  <a:cubicBezTo>
                    <a:pt x="28" y="18"/>
                    <a:pt x="19" y="18"/>
                    <a:pt x="19" y="27"/>
                  </a:cubicBezTo>
                  <a:cubicBezTo>
                    <a:pt x="10" y="45"/>
                    <a:pt x="1" y="63"/>
                    <a:pt x="10" y="81"/>
                  </a:cubicBezTo>
                  <a:cubicBezTo>
                    <a:pt x="10" y="81"/>
                    <a:pt x="10" y="90"/>
                    <a:pt x="19" y="90"/>
                  </a:cubicBezTo>
                  <a:cubicBezTo>
                    <a:pt x="19" y="98"/>
                    <a:pt x="28" y="107"/>
                    <a:pt x="36" y="116"/>
                  </a:cubicBezTo>
                  <a:cubicBezTo>
                    <a:pt x="63" y="134"/>
                    <a:pt x="90" y="152"/>
                    <a:pt x="117" y="170"/>
                  </a:cubicBezTo>
                  <a:cubicBezTo>
                    <a:pt x="126" y="179"/>
                    <a:pt x="126" y="179"/>
                    <a:pt x="135" y="179"/>
                  </a:cubicBezTo>
                  <a:lnTo>
                    <a:pt x="161" y="179"/>
                  </a:lnTo>
                  <a:cubicBezTo>
                    <a:pt x="170" y="179"/>
                    <a:pt x="179" y="170"/>
                    <a:pt x="179" y="170"/>
                  </a:cubicBezTo>
                  <a:cubicBezTo>
                    <a:pt x="188" y="161"/>
                    <a:pt x="197" y="161"/>
                    <a:pt x="197" y="152"/>
                  </a:cubicBezTo>
                  <a:cubicBezTo>
                    <a:pt x="206" y="134"/>
                    <a:pt x="206" y="116"/>
                    <a:pt x="206" y="98"/>
                  </a:cubicBezTo>
                  <a:cubicBezTo>
                    <a:pt x="206" y="98"/>
                    <a:pt x="197" y="90"/>
                    <a:pt x="197" y="90"/>
                  </a:cubicBezTo>
                  <a:cubicBezTo>
                    <a:pt x="197" y="81"/>
                    <a:pt x="188" y="72"/>
                    <a:pt x="179" y="63"/>
                  </a:cubicBezTo>
                  <a:cubicBezTo>
                    <a:pt x="152" y="45"/>
                    <a:pt x="126" y="27"/>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1"/>
            <p:cNvSpPr/>
            <p:nvPr/>
          </p:nvSpPr>
          <p:spPr>
            <a:xfrm>
              <a:off x="4408111" y="3777148"/>
              <a:ext cx="23156" cy="16274"/>
            </a:xfrm>
            <a:custGeom>
              <a:avLst/>
              <a:gdLst/>
              <a:ahLst/>
              <a:cxnLst/>
              <a:rect l="l" t="t" r="r" b="b"/>
              <a:pathLst>
                <a:path w="286" h="201" extrusionOk="0">
                  <a:moveTo>
                    <a:pt x="62" y="1"/>
                  </a:moveTo>
                  <a:cubicBezTo>
                    <a:pt x="57" y="1"/>
                    <a:pt x="51" y="2"/>
                    <a:pt x="45" y="5"/>
                  </a:cubicBezTo>
                  <a:cubicBezTo>
                    <a:pt x="36" y="5"/>
                    <a:pt x="18" y="14"/>
                    <a:pt x="9" y="31"/>
                  </a:cubicBezTo>
                  <a:cubicBezTo>
                    <a:pt x="0" y="58"/>
                    <a:pt x="0" y="94"/>
                    <a:pt x="36" y="112"/>
                  </a:cubicBezTo>
                  <a:cubicBezTo>
                    <a:pt x="89" y="138"/>
                    <a:pt x="134" y="165"/>
                    <a:pt x="187" y="192"/>
                  </a:cubicBezTo>
                  <a:cubicBezTo>
                    <a:pt x="205" y="201"/>
                    <a:pt x="223" y="201"/>
                    <a:pt x="232" y="201"/>
                  </a:cubicBezTo>
                  <a:cubicBezTo>
                    <a:pt x="250" y="192"/>
                    <a:pt x="268" y="183"/>
                    <a:pt x="268" y="174"/>
                  </a:cubicBezTo>
                  <a:cubicBezTo>
                    <a:pt x="285" y="147"/>
                    <a:pt x="277" y="103"/>
                    <a:pt x="250" y="85"/>
                  </a:cubicBezTo>
                  <a:cubicBezTo>
                    <a:pt x="196" y="58"/>
                    <a:pt x="143" y="31"/>
                    <a:pt x="98" y="5"/>
                  </a:cubicBezTo>
                  <a:cubicBezTo>
                    <a:pt x="86" y="5"/>
                    <a:pt x="74"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1"/>
            <p:cNvSpPr/>
            <p:nvPr/>
          </p:nvSpPr>
          <p:spPr>
            <a:xfrm>
              <a:off x="4392161" y="3879324"/>
              <a:ext cx="15302" cy="13116"/>
            </a:xfrm>
            <a:custGeom>
              <a:avLst/>
              <a:gdLst/>
              <a:ahLst/>
              <a:cxnLst/>
              <a:rect l="l" t="t" r="r" b="b"/>
              <a:pathLst>
                <a:path w="189" h="162" extrusionOk="0">
                  <a:moveTo>
                    <a:pt x="54" y="0"/>
                  </a:moveTo>
                  <a:cubicBezTo>
                    <a:pt x="45" y="9"/>
                    <a:pt x="36" y="9"/>
                    <a:pt x="28" y="18"/>
                  </a:cubicBezTo>
                  <a:cubicBezTo>
                    <a:pt x="19" y="18"/>
                    <a:pt x="19" y="27"/>
                    <a:pt x="10" y="36"/>
                  </a:cubicBezTo>
                  <a:cubicBezTo>
                    <a:pt x="10" y="36"/>
                    <a:pt x="10" y="45"/>
                    <a:pt x="10" y="45"/>
                  </a:cubicBezTo>
                  <a:cubicBezTo>
                    <a:pt x="1" y="54"/>
                    <a:pt x="1" y="72"/>
                    <a:pt x="10" y="81"/>
                  </a:cubicBezTo>
                  <a:cubicBezTo>
                    <a:pt x="10" y="81"/>
                    <a:pt x="10" y="90"/>
                    <a:pt x="10" y="99"/>
                  </a:cubicBezTo>
                  <a:cubicBezTo>
                    <a:pt x="19" y="108"/>
                    <a:pt x="28" y="108"/>
                    <a:pt x="36" y="116"/>
                  </a:cubicBezTo>
                  <a:cubicBezTo>
                    <a:pt x="54" y="125"/>
                    <a:pt x="72" y="143"/>
                    <a:pt x="90" y="152"/>
                  </a:cubicBezTo>
                  <a:cubicBezTo>
                    <a:pt x="99" y="161"/>
                    <a:pt x="108" y="161"/>
                    <a:pt x="117" y="161"/>
                  </a:cubicBezTo>
                  <a:lnTo>
                    <a:pt x="143" y="161"/>
                  </a:lnTo>
                  <a:cubicBezTo>
                    <a:pt x="152" y="161"/>
                    <a:pt x="152" y="152"/>
                    <a:pt x="161" y="152"/>
                  </a:cubicBezTo>
                  <a:cubicBezTo>
                    <a:pt x="170" y="143"/>
                    <a:pt x="170" y="143"/>
                    <a:pt x="179" y="134"/>
                  </a:cubicBezTo>
                  <a:cubicBezTo>
                    <a:pt x="179" y="125"/>
                    <a:pt x="179" y="125"/>
                    <a:pt x="179" y="116"/>
                  </a:cubicBezTo>
                  <a:cubicBezTo>
                    <a:pt x="188" y="108"/>
                    <a:pt x="188" y="99"/>
                    <a:pt x="179" y="90"/>
                  </a:cubicBezTo>
                  <a:cubicBezTo>
                    <a:pt x="179" y="81"/>
                    <a:pt x="179" y="72"/>
                    <a:pt x="179" y="72"/>
                  </a:cubicBezTo>
                  <a:cubicBezTo>
                    <a:pt x="170" y="63"/>
                    <a:pt x="161" y="54"/>
                    <a:pt x="152" y="45"/>
                  </a:cubicBezTo>
                  <a:cubicBezTo>
                    <a:pt x="135" y="36"/>
                    <a:pt x="117"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1"/>
            <p:cNvSpPr/>
            <p:nvPr/>
          </p:nvSpPr>
          <p:spPr>
            <a:xfrm>
              <a:off x="4366900" y="3844671"/>
              <a:ext cx="21779" cy="15059"/>
            </a:xfrm>
            <a:custGeom>
              <a:avLst/>
              <a:gdLst/>
              <a:ahLst/>
              <a:cxnLst/>
              <a:rect l="l" t="t" r="r" b="b"/>
              <a:pathLst>
                <a:path w="269" h="186" extrusionOk="0">
                  <a:moveTo>
                    <a:pt x="54" y="0"/>
                  </a:moveTo>
                  <a:cubicBezTo>
                    <a:pt x="36" y="9"/>
                    <a:pt x="18" y="18"/>
                    <a:pt x="18" y="36"/>
                  </a:cubicBezTo>
                  <a:cubicBezTo>
                    <a:pt x="9" y="45"/>
                    <a:pt x="1" y="63"/>
                    <a:pt x="9" y="81"/>
                  </a:cubicBezTo>
                  <a:cubicBezTo>
                    <a:pt x="9" y="89"/>
                    <a:pt x="18" y="107"/>
                    <a:pt x="36" y="116"/>
                  </a:cubicBezTo>
                  <a:lnTo>
                    <a:pt x="170" y="179"/>
                  </a:lnTo>
                  <a:lnTo>
                    <a:pt x="197" y="179"/>
                  </a:lnTo>
                  <a:cubicBezTo>
                    <a:pt x="201" y="183"/>
                    <a:pt x="206" y="185"/>
                    <a:pt x="210" y="185"/>
                  </a:cubicBezTo>
                  <a:cubicBezTo>
                    <a:pt x="215" y="185"/>
                    <a:pt x="219" y="183"/>
                    <a:pt x="224" y="179"/>
                  </a:cubicBezTo>
                  <a:cubicBezTo>
                    <a:pt x="232" y="179"/>
                    <a:pt x="250" y="170"/>
                    <a:pt x="259" y="152"/>
                  </a:cubicBezTo>
                  <a:cubicBezTo>
                    <a:pt x="268" y="134"/>
                    <a:pt x="268" y="125"/>
                    <a:pt x="259" y="107"/>
                  </a:cubicBezTo>
                  <a:cubicBezTo>
                    <a:pt x="259" y="89"/>
                    <a:pt x="250" y="72"/>
                    <a:pt x="232" y="72"/>
                  </a:cubicBezTo>
                  <a:cubicBezTo>
                    <a:pt x="188" y="45"/>
                    <a:pt x="143"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1"/>
            <p:cNvSpPr/>
            <p:nvPr/>
          </p:nvSpPr>
          <p:spPr>
            <a:xfrm>
              <a:off x="4345202" y="4041089"/>
              <a:ext cx="15302" cy="11659"/>
            </a:xfrm>
            <a:custGeom>
              <a:avLst/>
              <a:gdLst/>
              <a:ahLst/>
              <a:cxnLst/>
              <a:rect l="l" t="t" r="r" b="b"/>
              <a:pathLst>
                <a:path w="189" h="144" extrusionOk="0">
                  <a:moveTo>
                    <a:pt x="54" y="1"/>
                  </a:moveTo>
                  <a:cubicBezTo>
                    <a:pt x="45" y="1"/>
                    <a:pt x="37" y="10"/>
                    <a:pt x="37" y="10"/>
                  </a:cubicBezTo>
                  <a:cubicBezTo>
                    <a:pt x="28" y="19"/>
                    <a:pt x="19" y="19"/>
                    <a:pt x="19" y="28"/>
                  </a:cubicBezTo>
                  <a:cubicBezTo>
                    <a:pt x="10" y="36"/>
                    <a:pt x="10" y="36"/>
                    <a:pt x="10" y="45"/>
                  </a:cubicBezTo>
                  <a:cubicBezTo>
                    <a:pt x="1" y="54"/>
                    <a:pt x="1" y="54"/>
                    <a:pt x="1" y="63"/>
                  </a:cubicBezTo>
                  <a:cubicBezTo>
                    <a:pt x="1" y="72"/>
                    <a:pt x="10" y="90"/>
                    <a:pt x="10" y="99"/>
                  </a:cubicBezTo>
                  <a:cubicBezTo>
                    <a:pt x="19" y="99"/>
                    <a:pt x="19" y="99"/>
                    <a:pt x="19" y="108"/>
                  </a:cubicBezTo>
                  <a:cubicBezTo>
                    <a:pt x="28" y="117"/>
                    <a:pt x="37" y="117"/>
                    <a:pt x="45" y="126"/>
                  </a:cubicBezTo>
                  <a:cubicBezTo>
                    <a:pt x="63" y="126"/>
                    <a:pt x="90" y="135"/>
                    <a:pt x="108" y="143"/>
                  </a:cubicBezTo>
                  <a:lnTo>
                    <a:pt x="135" y="143"/>
                  </a:lnTo>
                  <a:cubicBezTo>
                    <a:pt x="135" y="143"/>
                    <a:pt x="144" y="143"/>
                    <a:pt x="153" y="135"/>
                  </a:cubicBezTo>
                  <a:cubicBezTo>
                    <a:pt x="161" y="135"/>
                    <a:pt x="170" y="126"/>
                    <a:pt x="170" y="117"/>
                  </a:cubicBezTo>
                  <a:cubicBezTo>
                    <a:pt x="179" y="117"/>
                    <a:pt x="179" y="108"/>
                    <a:pt x="179" y="99"/>
                  </a:cubicBezTo>
                  <a:cubicBezTo>
                    <a:pt x="179" y="99"/>
                    <a:pt x="179" y="90"/>
                    <a:pt x="188" y="81"/>
                  </a:cubicBezTo>
                  <a:cubicBezTo>
                    <a:pt x="188" y="72"/>
                    <a:pt x="179" y="63"/>
                    <a:pt x="179" y="54"/>
                  </a:cubicBezTo>
                  <a:cubicBezTo>
                    <a:pt x="170" y="45"/>
                    <a:pt x="170" y="45"/>
                    <a:pt x="170" y="36"/>
                  </a:cubicBezTo>
                  <a:cubicBezTo>
                    <a:pt x="161" y="36"/>
                    <a:pt x="153" y="28"/>
                    <a:pt x="135" y="28"/>
                  </a:cubicBezTo>
                  <a:cubicBezTo>
                    <a:pt x="117" y="19"/>
                    <a:pt x="99"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1"/>
            <p:cNvSpPr/>
            <p:nvPr/>
          </p:nvSpPr>
          <p:spPr>
            <a:xfrm>
              <a:off x="4267963" y="4194272"/>
              <a:ext cx="24613" cy="12873"/>
            </a:xfrm>
            <a:custGeom>
              <a:avLst/>
              <a:gdLst/>
              <a:ahLst/>
              <a:cxnLst/>
              <a:rect l="l" t="t" r="r" b="b"/>
              <a:pathLst>
                <a:path w="304" h="159" extrusionOk="0">
                  <a:moveTo>
                    <a:pt x="81" y="0"/>
                  </a:moveTo>
                  <a:cubicBezTo>
                    <a:pt x="63" y="0"/>
                    <a:pt x="45" y="0"/>
                    <a:pt x="36" y="9"/>
                  </a:cubicBezTo>
                  <a:cubicBezTo>
                    <a:pt x="18" y="18"/>
                    <a:pt x="9" y="27"/>
                    <a:pt x="9" y="45"/>
                  </a:cubicBezTo>
                  <a:cubicBezTo>
                    <a:pt x="0" y="71"/>
                    <a:pt x="18" y="116"/>
                    <a:pt x="45" y="116"/>
                  </a:cubicBezTo>
                  <a:cubicBezTo>
                    <a:pt x="107" y="134"/>
                    <a:pt x="170" y="143"/>
                    <a:pt x="223" y="152"/>
                  </a:cubicBezTo>
                  <a:cubicBezTo>
                    <a:pt x="232" y="156"/>
                    <a:pt x="241" y="158"/>
                    <a:pt x="249" y="158"/>
                  </a:cubicBezTo>
                  <a:cubicBezTo>
                    <a:pt x="257" y="158"/>
                    <a:pt x="264" y="156"/>
                    <a:pt x="268" y="152"/>
                  </a:cubicBezTo>
                  <a:cubicBezTo>
                    <a:pt x="286" y="143"/>
                    <a:pt x="295" y="125"/>
                    <a:pt x="304" y="116"/>
                  </a:cubicBezTo>
                  <a:cubicBezTo>
                    <a:pt x="304" y="80"/>
                    <a:pt x="295" y="45"/>
                    <a:pt x="259" y="36"/>
                  </a:cubicBezTo>
                  <a:cubicBezTo>
                    <a:pt x="197" y="27"/>
                    <a:pt x="143"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1"/>
            <p:cNvSpPr/>
            <p:nvPr/>
          </p:nvSpPr>
          <p:spPr>
            <a:xfrm>
              <a:off x="4277355" y="4126182"/>
              <a:ext cx="26799" cy="14897"/>
            </a:xfrm>
            <a:custGeom>
              <a:avLst/>
              <a:gdLst/>
              <a:ahLst/>
              <a:cxnLst/>
              <a:rect l="l" t="t" r="r" b="b"/>
              <a:pathLst>
                <a:path w="331" h="184" extrusionOk="0">
                  <a:moveTo>
                    <a:pt x="66" y="0"/>
                  </a:moveTo>
                  <a:cubicBezTo>
                    <a:pt x="42" y="0"/>
                    <a:pt x="17" y="17"/>
                    <a:pt x="9" y="47"/>
                  </a:cubicBezTo>
                  <a:cubicBezTo>
                    <a:pt x="0" y="83"/>
                    <a:pt x="18" y="109"/>
                    <a:pt x="54" y="127"/>
                  </a:cubicBezTo>
                  <a:cubicBezTo>
                    <a:pt x="116" y="145"/>
                    <a:pt x="179" y="163"/>
                    <a:pt x="241" y="181"/>
                  </a:cubicBezTo>
                  <a:cubicBezTo>
                    <a:pt x="247" y="182"/>
                    <a:pt x="253" y="183"/>
                    <a:pt x="259" y="183"/>
                  </a:cubicBezTo>
                  <a:cubicBezTo>
                    <a:pt x="288" y="183"/>
                    <a:pt x="314" y="166"/>
                    <a:pt x="321" y="136"/>
                  </a:cubicBezTo>
                  <a:cubicBezTo>
                    <a:pt x="330" y="101"/>
                    <a:pt x="313" y="74"/>
                    <a:pt x="277" y="65"/>
                  </a:cubicBezTo>
                  <a:lnTo>
                    <a:pt x="81" y="2"/>
                  </a:ln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1"/>
            <p:cNvSpPr/>
            <p:nvPr/>
          </p:nvSpPr>
          <p:spPr>
            <a:xfrm>
              <a:off x="4327876" y="4222367"/>
              <a:ext cx="18136" cy="11497"/>
            </a:xfrm>
            <a:custGeom>
              <a:avLst/>
              <a:gdLst/>
              <a:ahLst/>
              <a:cxnLst/>
              <a:rect l="l" t="t" r="r" b="b"/>
              <a:pathLst>
                <a:path w="224" h="142" extrusionOk="0">
                  <a:moveTo>
                    <a:pt x="81" y="1"/>
                  </a:moveTo>
                  <a:cubicBezTo>
                    <a:pt x="63" y="1"/>
                    <a:pt x="45" y="1"/>
                    <a:pt x="36" y="10"/>
                  </a:cubicBezTo>
                  <a:cubicBezTo>
                    <a:pt x="19" y="19"/>
                    <a:pt x="10" y="28"/>
                    <a:pt x="1" y="46"/>
                  </a:cubicBezTo>
                  <a:cubicBezTo>
                    <a:pt x="1" y="63"/>
                    <a:pt x="1" y="81"/>
                    <a:pt x="10" y="90"/>
                  </a:cubicBezTo>
                  <a:cubicBezTo>
                    <a:pt x="19" y="108"/>
                    <a:pt x="36" y="117"/>
                    <a:pt x="45" y="117"/>
                  </a:cubicBezTo>
                  <a:cubicBezTo>
                    <a:pt x="81" y="126"/>
                    <a:pt x="117" y="135"/>
                    <a:pt x="144" y="135"/>
                  </a:cubicBezTo>
                  <a:cubicBezTo>
                    <a:pt x="152" y="139"/>
                    <a:pt x="161" y="141"/>
                    <a:pt x="169" y="141"/>
                  </a:cubicBezTo>
                  <a:cubicBezTo>
                    <a:pt x="177" y="141"/>
                    <a:pt x="184" y="139"/>
                    <a:pt x="188" y="135"/>
                  </a:cubicBezTo>
                  <a:cubicBezTo>
                    <a:pt x="206" y="126"/>
                    <a:pt x="215" y="108"/>
                    <a:pt x="224" y="99"/>
                  </a:cubicBezTo>
                  <a:cubicBezTo>
                    <a:pt x="224" y="81"/>
                    <a:pt x="224" y="63"/>
                    <a:pt x="215" y="46"/>
                  </a:cubicBezTo>
                  <a:cubicBezTo>
                    <a:pt x="206" y="37"/>
                    <a:pt x="197" y="28"/>
                    <a:pt x="179" y="19"/>
                  </a:cubicBezTo>
                  <a:cubicBezTo>
                    <a:pt x="144" y="19"/>
                    <a:pt x="117"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1"/>
            <p:cNvSpPr/>
            <p:nvPr/>
          </p:nvSpPr>
          <p:spPr>
            <a:xfrm>
              <a:off x="4335810" y="4148042"/>
              <a:ext cx="13116" cy="10121"/>
            </a:xfrm>
            <a:custGeom>
              <a:avLst/>
              <a:gdLst/>
              <a:ahLst/>
              <a:cxnLst/>
              <a:rect l="l" t="t" r="r" b="b"/>
              <a:pathLst>
                <a:path w="162" h="125" extrusionOk="0">
                  <a:moveTo>
                    <a:pt x="63" y="0"/>
                  </a:moveTo>
                  <a:cubicBezTo>
                    <a:pt x="54" y="0"/>
                    <a:pt x="46" y="9"/>
                    <a:pt x="37" y="9"/>
                  </a:cubicBezTo>
                  <a:cubicBezTo>
                    <a:pt x="37" y="9"/>
                    <a:pt x="28" y="18"/>
                    <a:pt x="19" y="18"/>
                  </a:cubicBezTo>
                  <a:cubicBezTo>
                    <a:pt x="10" y="27"/>
                    <a:pt x="10" y="36"/>
                    <a:pt x="10" y="45"/>
                  </a:cubicBezTo>
                  <a:cubicBezTo>
                    <a:pt x="1" y="54"/>
                    <a:pt x="1" y="54"/>
                    <a:pt x="1" y="63"/>
                  </a:cubicBezTo>
                  <a:cubicBezTo>
                    <a:pt x="1" y="71"/>
                    <a:pt x="1" y="80"/>
                    <a:pt x="1" y="80"/>
                  </a:cubicBezTo>
                  <a:cubicBezTo>
                    <a:pt x="10" y="89"/>
                    <a:pt x="10" y="98"/>
                    <a:pt x="19" y="107"/>
                  </a:cubicBezTo>
                  <a:cubicBezTo>
                    <a:pt x="28" y="116"/>
                    <a:pt x="28" y="116"/>
                    <a:pt x="37" y="116"/>
                  </a:cubicBezTo>
                  <a:cubicBezTo>
                    <a:pt x="46" y="125"/>
                    <a:pt x="54" y="125"/>
                    <a:pt x="63" y="125"/>
                  </a:cubicBezTo>
                  <a:lnTo>
                    <a:pt x="126" y="125"/>
                  </a:lnTo>
                  <a:cubicBezTo>
                    <a:pt x="135" y="116"/>
                    <a:pt x="144" y="116"/>
                    <a:pt x="144" y="107"/>
                  </a:cubicBezTo>
                  <a:cubicBezTo>
                    <a:pt x="153" y="107"/>
                    <a:pt x="153" y="98"/>
                    <a:pt x="161" y="89"/>
                  </a:cubicBezTo>
                  <a:cubicBezTo>
                    <a:pt x="161" y="80"/>
                    <a:pt x="161" y="71"/>
                    <a:pt x="161" y="63"/>
                  </a:cubicBezTo>
                  <a:cubicBezTo>
                    <a:pt x="161" y="63"/>
                    <a:pt x="161" y="54"/>
                    <a:pt x="161" y="54"/>
                  </a:cubicBezTo>
                  <a:cubicBezTo>
                    <a:pt x="161" y="36"/>
                    <a:pt x="153" y="27"/>
                    <a:pt x="144" y="18"/>
                  </a:cubicBezTo>
                  <a:lnTo>
                    <a:pt x="135" y="9"/>
                  </a:lnTo>
                  <a:cubicBezTo>
                    <a:pt x="126" y="9"/>
                    <a:pt x="117"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61"/>
            <p:cNvSpPr/>
            <p:nvPr/>
          </p:nvSpPr>
          <p:spPr>
            <a:xfrm>
              <a:off x="4263591" y="4283818"/>
              <a:ext cx="19593" cy="9473"/>
            </a:xfrm>
            <a:custGeom>
              <a:avLst/>
              <a:gdLst/>
              <a:ahLst/>
              <a:cxnLst/>
              <a:rect l="l" t="t" r="r" b="b"/>
              <a:pathLst>
                <a:path w="242" h="117" extrusionOk="0">
                  <a:moveTo>
                    <a:pt x="63" y="0"/>
                  </a:moveTo>
                  <a:cubicBezTo>
                    <a:pt x="45" y="0"/>
                    <a:pt x="28" y="9"/>
                    <a:pt x="19" y="18"/>
                  </a:cubicBezTo>
                  <a:cubicBezTo>
                    <a:pt x="10" y="27"/>
                    <a:pt x="1" y="45"/>
                    <a:pt x="1" y="63"/>
                  </a:cubicBezTo>
                  <a:cubicBezTo>
                    <a:pt x="1" y="72"/>
                    <a:pt x="10" y="89"/>
                    <a:pt x="19" y="98"/>
                  </a:cubicBezTo>
                  <a:cubicBezTo>
                    <a:pt x="28" y="116"/>
                    <a:pt x="45" y="116"/>
                    <a:pt x="63" y="116"/>
                  </a:cubicBezTo>
                  <a:lnTo>
                    <a:pt x="179" y="116"/>
                  </a:lnTo>
                  <a:cubicBezTo>
                    <a:pt x="197" y="116"/>
                    <a:pt x="215" y="116"/>
                    <a:pt x="224" y="98"/>
                  </a:cubicBezTo>
                  <a:cubicBezTo>
                    <a:pt x="233" y="89"/>
                    <a:pt x="242" y="72"/>
                    <a:pt x="242" y="63"/>
                  </a:cubicBezTo>
                  <a:cubicBezTo>
                    <a:pt x="242" y="45"/>
                    <a:pt x="233" y="27"/>
                    <a:pt x="224"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61"/>
            <p:cNvSpPr/>
            <p:nvPr/>
          </p:nvSpPr>
          <p:spPr>
            <a:xfrm>
              <a:off x="4266506" y="4362515"/>
              <a:ext cx="19593" cy="9473"/>
            </a:xfrm>
            <a:custGeom>
              <a:avLst/>
              <a:gdLst/>
              <a:ahLst/>
              <a:cxnLst/>
              <a:rect l="l" t="t" r="r" b="b"/>
              <a:pathLst>
                <a:path w="242" h="117" extrusionOk="0">
                  <a:moveTo>
                    <a:pt x="63" y="1"/>
                  </a:moveTo>
                  <a:cubicBezTo>
                    <a:pt x="45" y="1"/>
                    <a:pt x="36" y="1"/>
                    <a:pt x="18" y="18"/>
                  </a:cubicBezTo>
                  <a:cubicBezTo>
                    <a:pt x="9" y="27"/>
                    <a:pt x="0" y="45"/>
                    <a:pt x="0" y="54"/>
                  </a:cubicBezTo>
                  <a:cubicBezTo>
                    <a:pt x="0" y="72"/>
                    <a:pt x="9" y="90"/>
                    <a:pt x="18" y="99"/>
                  </a:cubicBezTo>
                  <a:cubicBezTo>
                    <a:pt x="36" y="117"/>
                    <a:pt x="45" y="117"/>
                    <a:pt x="63" y="117"/>
                  </a:cubicBezTo>
                  <a:lnTo>
                    <a:pt x="179" y="117"/>
                  </a:lnTo>
                  <a:cubicBezTo>
                    <a:pt x="197" y="117"/>
                    <a:pt x="215" y="117"/>
                    <a:pt x="224" y="99"/>
                  </a:cubicBezTo>
                  <a:cubicBezTo>
                    <a:pt x="232" y="90"/>
                    <a:pt x="241" y="72"/>
                    <a:pt x="241" y="54"/>
                  </a:cubicBezTo>
                  <a:cubicBezTo>
                    <a:pt x="241" y="45"/>
                    <a:pt x="232" y="27"/>
                    <a:pt x="224" y="18"/>
                  </a:cubicBezTo>
                  <a:cubicBezTo>
                    <a:pt x="215" y="1"/>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1"/>
            <p:cNvSpPr/>
            <p:nvPr/>
          </p:nvSpPr>
          <p:spPr>
            <a:xfrm>
              <a:off x="4315651" y="4393605"/>
              <a:ext cx="11578" cy="10201"/>
            </a:xfrm>
            <a:custGeom>
              <a:avLst/>
              <a:gdLst/>
              <a:ahLst/>
              <a:cxnLst/>
              <a:rect l="l" t="t" r="r" b="b"/>
              <a:pathLst>
                <a:path w="143" h="126" extrusionOk="0">
                  <a:moveTo>
                    <a:pt x="63" y="0"/>
                  </a:moveTo>
                  <a:cubicBezTo>
                    <a:pt x="54" y="0"/>
                    <a:pt x="45" y="0"/>
                    <a:pt x="36" y="9"/>
                  </a:cubicBezTo>
                  <a:cubicBezTo>
                    <a:pt x="27" y="9"/>
                    <a:pt x="18" y="18"/>
                    <a:pt x="18" y="18"/>
                  </a:cubicBezTo>
                  <a:cubicBezTo>
                    <a:pt x="9" y="27"/>
                    <a:pt x="9" y="36"/>
                    <a:pt x="0" y="36"/>
                  </a:cubicBezTo>
                  <a:cubicBezTo>
                    <a:pt x="0" y="45"/>
                    <a:pt x="0" y="54"/>
                    <a:pt x="0" y="63"/>
                  </a:cubicBezTo>
                  <a:cubicBezTo>
                    <a:pt x="0" y="72"/>
                    <a:pt x="0" y="72"/>
                    <a:pt x="0" y="80"/>
                  </a:cubicBezTo>
                  <a:cubicBezTo>
                    <a:pt x="0" y="89"/>
                    <a:pt x="9" y="98"/>
                    <a:pt x="18" y="107"/>
                  </a:cubicBezTo>
                  <a:lnTo>
                    <a:pt x="27" y="116"/>
                  </a:lnTo>
                  <a:cubicBezTo>
                    <a:pt x="36" y="125"/>
                    <a:pt x="45" y="125"/>
                    <a:pt x="63" y="125"/>
                  </a:cubicBezTo>
                  <a:lnTo>
                    <a:pt x="80" y="125"/>
                  </a:lnTo>
                  <a:cubicBezTo>
                    <a:pt x="89" y="125"/>
                    <a:pt x="98" y="125"/>
                    <a:pt x="107" y="116"/>
                  </a:cubicBezTo>
                  <a:cubicBezTo>
                    <a:pt x="107" y="116"/>
                    <a:pt x="116" y="116"/>
                    <a:pt x="125" y="107"/>
                  </a:cubicBezTo>
                  <a:cubicBezTo>
                    <a:pt x="125" y="98"/>
                    <a:pt x="134" y="98"/>
                    <a:pt x="134" y="89"/>
                  </a:cubicBezTo>
                  <a:cubicBezTo>
                    <a:pt x="143" y="80"/>
                    <a:pt x="143" y="72"/>
                    <a:pt x="143" y="63"/>
                  </a:cubicBezTo>
                  <a:cubicBezTo>
                    <a:pt x="143" y="54"/>
                    <a:pt x="143" y="54"/>
                    <a:pt x="143" y="45"/>
                  </a:cubicBezTo>
                  <a:cubicBezTo>
                    <a:pt x="134" y="36"/>
                    <a:pt x="134" y="27"/>
                    <a:pt x="125" y="18"/>
                  </a:cubicBezTo>
                  <a:lnTo>
                    <a:pt x="107" y="9"/>
                  </a:lnTo>
                  <a:cubicBezTo>
                    <a:pt x="98" y="0"/>
                    <a:pt x="89"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1"/>
            <p:cNvSpPr/>
            <p:nvPr/>
          </p:nvSpPr>
          <p:spPr>
            <a:xfrm>
              <a:off x="4325042" y="4337254"/>
              <a:ext cx="20970" cy="13035"/>
            </a:xfrm>
            <a:custGeom>
              <a:avLst/>
              <a:gdLst/>
              <a:ahLst/>
              <a:cxnLst/>
              <a:rect l="l" t="t" r="r" b="b"/>
              <a:pathLst>
                <a:path w="259" h="161" extrusionOk="0">
                  <a:moveTo>
                    <a:pt x="179" y="0"/>
                  </a:moveTo>
                  <a:cubicBezTo>
                    <a:pt x="134" y="18"/>
                    <a:pt x="89" y="27"/>
                    <a:pt x="45" y="36"/>
                  </a:cubicBezTo>
                  <a:cubicBezTo>
                    <a:pt x="27" y="45"/>
                    <a:pt x="18" y="54"/>
                    <a:pt x="9" y="63"/>
                  </a:cubicBezTo>
                  <a:cubicBezTo>
                    <a:pt x="0" y="81"/>
                    <a:pt x="0" y="99"/>
                    <a:pt x="0" y="116"/>
                  </a:cubicBezTo>
                  <a:cubicBezTo>
                    <a:pt x="9" y="143"/>
                    <a:pt x="45" y="161"/>
                    <a:pt x="80" y="161"/>
                  </a:cubicBezTo>
                  <a:cubicBezTo>
                    <a:pt x="125" y="143"/>
                    <a:pt x="170" y="134"/>
                    <a:pt x="214" y="125"/>
                  </a:cubicBezTo>
                  <a:cubicBezTo>
                    <a:pt x="232" y="116"/>
                    <a:pt x="241" y="107"/>
                    <a:pt x="250" y="99"/>
                  </a:cubicBezTo>
                  <a:cubicBezTo>
                    <a:pt x="259" y="81"/>
                    <a:pt x="259" y="63"/>
                    <a:pt x="259" y="45"/>
                  </a:cubicBezTo>
                  <a:cubicBezTo>
                    <a:pt x="250" y="18"/>
                    <a:pt x="214"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61"/>
            <p:cNvSpPr/>
            <p:nvPr/>
          </p:nvSpPr>
          <p:spPr>
            <a:xfrm>
              <a:off x="4279541" y="4436192"/>
              <a:ext cx="28904" cy="11740"/>
            </a:xfrm>
            <a:custGeom>
              <a:avLst/>
              <a:gdLst/>
              <a:ahLst/>
              <a:cxnLst/>
              <a:rect l="l" t="t" r="r" b="b"/>
              <a:pathLst>
                <a:path w="357" h="145" extrusionOk="0">
                  <a:moveTo>
                    <a:pt x="294" y="1"/>
                  </a:moveTo>
                  <a:cubicBezTo>
                    <a:pt x="214" y="9"/>
                    <a:pt x="134" y="18"/>
                    <a:pt x="63" y="27"/>
                  </a:cubicBezTo>
                  <a:cubicBezTo>
                    <a:pt x="45" y="27"/>
                    <a:pt x="27" y="27"/>
                    <a:pt x="18" y="45"/>
                  </a:cubicBezTo>
                  <a:cubicBezTo>
                    <a:pt x="9" y="54"/>
                    <a:pt x="0" y="72"/>
                    <a:pt x="0" y="81"/>
                  </a:cubicBezTo>
                  <a:cubicBezTo>
                    <a:pt x="0" y="113"/>
                    <a:pt x="21" y="145"/>
                    <a:pt x="52" y="145"/>
                  </a:cubicBezTo>
                  <a:cubicBezTo>
                    <a:pt x="55" y="145"/>
                    <a:pt x="59" y="144"/>
                    <a:pt x="63" y="143"/>
                  </a:cubicBezTo>
                  <a:cubicBezTo>
                    <a:pt x="134" y="134"/>
                    <a:pt x="214" y="134"/>
                    <a:pt x="294" y="125"/>
                  </a:cubicBezTo>
                  <a:cubicBezTo>
                    <a:pt x="312" y="117"/>
                    <a:pt x="321" y="117"/>
                    <a:pt x="339" y="108"/>
                  </a:cubicBezTo>
                  <a:cubicBezTo>
                    <a:pt x="348" y="90"/>
                    <a:pt x="357" y="72"/>
                    <a:pt x="357" y="63"/>
                  </a:cubicBezTo>
                  <a:cubicBezTo>
                    <a:pt x="348" y="27"/>
                    <a:pt x="330" y="1"/>
                    <a:pt x="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1"/>
            <p:cNvSpPr/>
            <p:nvPr/>
          </p:nvSpPr>
          <p:spPr>
            <a:xfrm>
              <a:off x="4341640" y="4431010"/>
              <a:ext cx="28256" cy="14816"/>
            </a:xfrm>
            <a:custGeom>
              <a:avLst/>
              <a:gdLst/>
              <a:ahLst/>
              <a:cxnLst/>
              <a:rect l="l" t="t" r="r" b="b"/>
              <a:pathLst>
                <a:path w="349" h="183" extrusionOk="0">
                  <a:moveTo>
                    <a:pt x="279" y="0"/>
                  </a:moveTo>
                  <a:cubicBezTo>
                    <a:pt x="275" y="0"/>
                    <a:pt x="272" y="1"/>
                    <a:pt x="268" y="2"/>
                  </a:cubicBezTo>
                  <a:lnTo>
                    <a:pt x="54" y="65"/>
                  </a:lnTo>
                  <a:cubicBezTo>
                    <a:pt x="18" y="73"/>
                    <a:pt x="0" y="109"/>
                    <a:pt x="9" y="136"/>
                  </a:cubicBezTo>
                  <a:cubicBezTo>
                    <a:pt x="17" y="165"/>
                    <a:pt x="42" y="183"/>
                    <a:pt x="66" y="183"/>
                  </a:cubicBezTo>
                  <a:cubicBezTo>
                    <a:pt x="71" y="183"/>
                    <a:pt x="76" y="182"/>
                    <a:pt x="81" y="181"/>
                  </a:cubicBezTo>
                  <a:cubicBezTo>
                    <a:pt x="152" y="163"/>
                    <a:pt x="223" y="145"/>
                    <a:pt x="295" y="127"/>
                  </a:cubicBezTo>
                  <a:cubicBezTo>
                    <a:pt x="330" y="118"/>
                    <a:pt x="348" y="82"/>
                    <a:pt x="339" y="47"/>
                  </a:cubicBezTo>
                  <a:cubicBezTo>
                    <a:pt x="332" y="24"/>
                    <a:pt x="304" y="0"/>
                    <a:pt x="2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61"/>
            <p:cNvSpPr/>
            <p:nvPr/>
          </p:nvSpPr>
          <p:spPr>
            <a:xfrm>
              <a:off x="4348846" y="4373364"/>
              <a:ext cx="14493" cy="10201"/>
            </a:xfrm>
            <a:custGeom>
              <a:avLst/>
              <a:gdLst/>
              <a:ahLst/>
              <a:cxnLst/>
              <a:rect l="l" t="t" r="r" b="b"/>
              <a:pathLst>
                <a:path w="179" h="126" extrusionOk="0">
                  <a:moveTo>
                    <a:pt x="36" y="0"/>
                  </a:moveTo>
                  <a:cubicBezTo>
                    <a:pt x="27" y="9"/>
                    <a:pt x="18" y="9"/>
                    <a:pt x="18" y="18"/>
                  </a:cubicBezTo>
                  <a:cubicBezTo>
                    <a:pt x="9" y="18"/>
                    <a:pt x="0" y="27"/>
                    <a:pt x="0" y="36"/>
                  </a:cubicBezTo>
                  <a:cubicBezTo>
                    <a:pt x="0" y="45"/>
                    <a:pt x="0" y="54"/>
                    <a:pt x="0" y="63"/>
                  </a:cubicBezTo>
                  <a:cubicBezTo>
                    <a:pt x="0" y="63"/>
                    <a:pt x="0" y="72"/>
                    <a:pt x="0" y="81"/>
                  </a:cubicBezTo>
                  <a:cubicBezTo>
                    <a:pt x="0" y="90"/>
                    <a:pt x="9" y="99"/>
                    <a:pt x="18" y="107"/>
                  </a:cubicBezTo>
                  <a:lnTo>
                    <a:pt x="27" y="116"/>
                  </a:lnTo>
                  <a:cubicBezTo>
                    <a:pt x="36" y="116"/>
                    <a:pt x="45" y="125"/>
                    <a:pt x="54" y="125"/>
                  </a:cubicBezTo>
                  <a:lnTo>
                    <a:pt x="116" y="125"/>
                  </a:lnTo>
                  <a:cubicBezTo>
                    <a:pt x="125" y="125"/>
                    <a:pt x="134" y="116"/>
                    <a:pt x="143" y="116"/>
                  </a:cubicBezTo>
                  <a:cubicBezTo>
                    <a:pt x="143" y="116"/>
                    <a:pt x="152" y="107"/>
                    <a:pt x="161" y="107"/>
                  </a:cubicBezTo>
                  <a:cubicBezTo>
                    <a:pt x="161" y="99"/>
                    <a:pt x="170" y="90"/>
                    <a:pt x="170" y="81"/>
                  </a:cubicBezTo>
                  <a:cubicBezTo>
                    <a:pt x="179" y="81"/>
                    <a:pt x="179" y="72"/>
                    <a:pt x="179" y="63"/>
                  </a:cubicBezTo>
                  <a:cubicBezTo>
                    <a:pt x="179" y="54"/>
                    <a:pt x="179" y="54"/>
                    <a:pt x="179" y="45"/>
                  </a:cubicBezTo>
                  <a:cubicBezTo>
                    <a:pt x="170" y="36"/>
                    <a:pt x="170" y="27"/>
                    <a:pt x="161" y="18"/>
                  </a:cubicBezTo>
                  <a:cubicBezTo>
                    <a:pt x="152" y="18"/>
                    <a:pt x="152" y="9"/>
                    <a:pt x="143" y="9"/>
                  </a:cubicBezTo>
                  <a:cubicBezTo>
                    <a:pt x="134" y="0"/>
                    <a:pt x="125"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61"/>
            <p:cNvSpPr/>
            <p:nvPr/>
          </p:nvSpPr>
          <p:spPr>
            <a:xfrm>
              <a:off x="4327876" y="4459995"/>
              <a:ext cx="23237" cy="9473"/>
            </a:xfrm>
            <a:custGeom>
              <a:avLst/>
              <a:gdLst/>
              <a:ahLst/>
              <a:cxnLst/>
              <a:rect l="l" t="t" r="r" b="b"/>
              <a:pathLst>
                <a:path w="287" h="117" extrusionOk="0">
                  <a:moveTo>
                    <a:pt x="63" y="1"/>
                  </a:moveTo>
                  <a:cubicBezTo>
                    <a:pt x="36" y="1"/>
                    <a:pt x="1" y="28"/>
                    <a:pt x="1" y="63"/>
                  </a:cubicBezTo>
                  <a:cubicBezTo>
                    <a:pt x="1" y="90"/>
                    <a:pt x="28" y="117"/>
                    <a:pt x="63" y="117"/>
                  </a:cubicBezTo>
                  <a:lnTo>
                    <a:pt x="224" y="117"/>
                  </a:lnTo>
                  <a:cubicBezTo>
                    <a:pt x="251" y="117"/>
                    <a:pt x="286" y="90"/>
                    <a:pt x="277" y="63"/>
                  </a:cubicBezTo>
                  <a:cubicBezTo>
                    <a:pt x="277" y="28"/>
                    <a:pt x="25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61"/>
            <p:cNvSpPr/>
            <p:nvPr/>
          </p:nvSpPr>
          <p:spPr>
            <a:xfrm>
              <a:off x="4315651" y="4516346"/>
              <a:ext cx="19512" cy="14574"/>
            </a:xfrm>
            <a:custGeom>
              <a:avLst/>
              <a:gdLst/>
              <a:ahLst/>
              <a:cxnLst/>
              <a:rect l="l" t="t" r="r" b="b"/>
              <a:pathLst>
                <a:path w="241" h="180" extrusionOk="0">
                  <a:moveTo>
                    <a:pt x="179" y="1"/>
                  </a:moveTo>
                  <a:cubicBezTo>
                    <a:pt x="170" y="1"/>
                    <a:pt x="152" y="1"/>
                    <a:pt x="143" y="10"/>
                  </a:cubicBezTo>
                  <a:cubicBezTo>
                    <a:pt x="107" y="28"/>
                    <a:pt x="71" y="45"/>
                    <a:pt x="27" y="63"/>
                  </a:cubicBezTo>
                  <a:cubicBezTo>
                    <a:pt x="18" y="72"/>
                    <a:pt x="0" y="90"/>
                    <a:pt x="0" y="99"/>
                  </a:cubicBezTo>
                  <a:cubicBezTo>
                    <a:pt x="0" y="117"/>
                    <a:pt x="0" y="135"/>
                    <a:pt x="9" y="152"/>
                  </a:cubicBezTo>
                  <a:cubicBezTo>
                    <a:pt x="18" y="161"/>
                    <a:pt x="27" y="179"/>
                    <a:pt x="45" y="179"/>
                  </a:cubicBezTo>
                  <a:lnTo>
                    <a:pt x="63" y="179"/>
                  </a:lnTo>
                  <a:cubicBezTo>
                    <a:pt x="71" y="179"/>
                    <a:pt x="80" y="179"/>
                    <a:pt x="89" y="170"/>
                  </a:cubicBezTo>
                  <a:lnTo>
                    <a:pt x="205" y="117"/>
                  </a:lnTo>
                  <a:cubicBezTo>
                    <a:pt x="223" y="108"/>
                    <a:pt x="232" y="90"/>
                    <a:pt x="232" y="81"/>
                  </a:cubicBezTo>
                  <a:cubicBezTo>
                    <a:pt x="241" y="63"/>
                    <a:pt x="241" y="45"/>
                    <a:pt x="232" y="36"/>
                  </a:cubicBezTo>
                  <a:cubicBezTo>
                    <a:pt x="223" y="19"/>
                    <a:pt x="205" y="10"/>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1"/>
            <p:cNvSpPr/>
            <p:nvPr/>
          </p:nvSpPr>
          <p:spPr>
            <a:xfrm>
              <a:off x="4357509" y="4491085"/>
              <a:ext cx="18865" cy="13116"/>
            </a:xfrm>
            <a:custGeom>
              <a:avLst/>
              <a:gdLst/>
              <a:ahLst/>
              <a:cxnLst/>
              <a:rect l="l" t="t" r="r" b="b"/>
              <a:pathLst>
                <a:path w="233" h="162" extrusionOk="0">
                  <a:moveTo>
                    <a:pt x="152" y="1"/>
                  </a:moveTo>
                  <a:lnTo>
                    <a:pt x="54" y="45"/>
                  </a:lnTo>
                  <a:cubicBezTo>
                    <a:pt x="45" y="45"/>
                    <a:pt x="36" y="45"/>
                    <a:pt x="27" y="54"/>
                  </a:cubicBezTo>
                  <a:cubicBezTo>
                    <a:pt x="27" y="54"/>
                    <a:pt x="18" y="63"/>
                    <a:pt x="18" y="72"/>
                  </a:cubicBezTo>
                  <a:cubicBezTo>
                    <a:pt x="9" y="81"/>
                    <a:pt x="1" y="108"/>
                    <a:pt x="9" y="117"/>
                  </a:cubicBezTo>
                  <a:cubicBezTo>
                    <a:pt x="9" y="134"/>
                    <a:pt x="18" y="143"/>
                    <a:pt x="36" y="152"/>
                  </a:cubicBezTo>
                  <a:cubicBezTo>
                    <a:pt x="45" y="161"/>
                    <a:pt x="45" y="161"/>
                    <a:pt x="54" y="161"/>
                  </a:cubicBezTo>
                  <a:lnTo>
                    <a:pt x="81" y="161"/>
                  </a:lnTo>
                  <a:cubicBezTo>
                    <a:pt x="117" y="152"/>
                    <a:pt x="152" y="134"/>
                    <a:pt x="179" y="125"/>
                  </a:cubicBezTo>
                  <a:cubicBezTo>
                    <a:pt x="188" y="117"/>
                    <a:pt x="197" y="117"/>
                    <a:pt x="206" y="108"/>
                  </a:cubicBezTo>
                  <a:cubicBezTo>
                    <a:pt x="206" y="108"/>
                    <a:pt x="215" y="99"/>
                    <a:pt x="215" y="99"/>
                  </a:cubicBezTo>
                  <a:cubicBezTo>
                    <a:pt x="224" y="81"/>
                    <a:pt x="232" y="63"/>
                    <a:pt x="224" y="45"/>
                  </a:cubicBezTo>
                  <a:cubicBezTo>
                    <a:pt x="215" y="36"/>
                    <a:pt x="206" y="18"/>
                    <a:pt x="197" y="9"/>
                  </a:cubicBez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1"/>
            <p:cNvSpPr/>
            <p:nvPr/>
          </p:nvSpPr>
          <p:spPr>
            <a:xfrm>
              <a:off x="4389327" y="4519989"/>
              <a:ext cx="15221" cy="12388"/>
            </a:xfrm>
            <a:custGeom>
              <a:avLst/>
              <a:gdLst/>
              <a:ahLst/>
              <a:cxnLst/>
              <a:rect l="l" t="t" r="r" b="b"/>
              <a:pathLst>
                <a:path w="188" h="153" extrusionOk="0">
                  <a:moveTo>
                    <a:pt x="125" y="0"/>
                  </a:moveTo>
                  <a:cubicBezTo>
                    <a:pt x="116" y="9"/>
                    <a:pt x="98" y="9"/>
                    <a:pt x="89" y="9"/>
                  </a:cubicBezTo>
                  <a:cubicBezTo>
                    <a:pt x="89" y="9"/>
                    <a:pt x="89" y="9"/>
                    <a:pt x="89" y="9"/>
                  </a:cubicBezTo>
                  <a:lnTo>
                    <a:pt x="89" y="9"/>
                  </a:lnTo>
                  <a:cubicBezTo>
                    <a:pt x="71" y="27"/>
                    <a:pt x="54" y="36"/>
                    <a:pt x="36" y="45"/>
                  </a:cubicBezTo>
                  <a:cubicBezTo>
                    <a:pt x="27" y="45"/>
                    <a:pt x="18" y="54"/>
                    <a:pt x="18" y="54"/>
                  </a:cubicBezTo>
                  <a:cubicBezTo>
                    <a:pt x="9" y="63"/>
                    <a:pt x="9" y="72"/>
                    <a:pt x="0" y="81"/>
                  </a:cubicBezTo>
                  <a:cubicBezTo>
                    <a:pt x="0" y="90"/>
                    <a:pt x="0" y="99"/>
                    <a:pt x="0" y="107"/>
                  </a:cubicBezTo>
                  <a:cubicBezTo>
                    <a:pt x="0" y="107"/>
                    <a:pt x="9" y="116"/>
                    <a:pt x="9" y="125"/>
                  </a:cubicBezTo>
                  <a:cubicBezTo>
                    <a:pt x="9" y="134"/>
                    <a:pt x="18" y="134"/>
                    <a:pt x="18" y="134"/>
                  </a:cubicBezTo>
                  <a:cubicBezTo>
                    <a:pt x="27" y="143"/>
                    <a:pt x="36" y="152"/>
                    <a:pt x="45" y="152"/>
                  </a:cubicBezTo>
                  <a:lnTo>
                    <a:pt x="116" y="152"/>
                  </a:lnTo>
                  <a:cubicBezTo>
                    <a:pt x="125" y="134"/>
                    <a:pt x="143" y="125"/>
                    <a:pt x="152" y="116"/>
                  </a:cubicBezTo>
                  <a:lnTo>
                    <a:pt x="152" y="116"/>
                  </a:lnTo>
                  <a:cubicBezTo>
                    <a:pt x="152" y="116"/>
                    <a:pt x="152" y="116"/>
                    <a:pt x="152" y="116"/>
                  </a:cubicBezTo>
                  <a:cubicBezTo>
                    <a:pt x="161" y="116"/>
                    <a:pt x="170" y="107"/>
                    <a:pt x="170" y="107"/>
                  </a:cubicBezTo>
                  <a:cubicBezTo>
                    <a:pt x="178" y="99"/>
                    <a:pt x="178" y="90"/>
                    <a:pt x="187" y="81"/>
                  </a:cubicBezTo>
                  <a:cubicBezTo>
                    <a:pt x="187" y="72"/>
                    <a:pt x="187" y="63"/>
                    <a:pt x="187" y="54"/>
                  </a:cubicBezTo>
                  <a:cubicBezTo>
                    <a:pt x="187" y="54"/>
                    <a:pt x="178" y="45"/>
                    <a:pt x="178" y="36"/>
                  </a:cubicBezTo>
                  <a:cubicBezTo>
                    <a:pt x="170" y="27"/>
                    <a:pt x="170" y="27"/>
                    <a:pt x="170" y="27"/>
                  </a:cubicBezTo>
                  <a:cubicBezTo>
                    <a:pt x="161" y="18"/>
                    <a:pt x="152" y="9"/>
                    <a:pt x="143" y="9"/>
                  </a:cubicBezTo>
                  <a:cubicBezTo>
                    <a:pt x="134" y="9"/>
                    <a:pt x="125" y="9"/>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61"/>
            <p:cNvSpPr/>
            <p:nvPr/>
          </p:nvSpPr>
          <p:spPr>
            <a:xfrm>
              <a:off x="4386413" y="4560390"/>
              <a:ext cx="15950" cy="14574"/>
            </a:xfrm>
            <a:custGeom>
              <a:avLst/>
              <a:gdLst/>
              <a:ahLst/>
              <a:cxnLst/>
              <a:rect l="l" t="t" r="r" b="b"/>
              <a:pathLst>
                <a:path w="197" h="180" extrusionOk="0">
                  <a:moveTo>
                    <a:pt x="134" y="1"/>
                  </a:moveTo>
                  <a:cubicBezTo>
                    <a:pt x="125" y="1"/>
                    <a:pt x="116" y="1"/>
                    <a:pt x="107" y="10"/>
                  </a:cubicBezTo>
                  <a:cubicBezTo>
                    <a:pt x="81" y="28"/>
                    <a:pt x="54" y="46"/>
                    <a:pt x="27" y="63"/>
                  </a:cubicBezTo>
                  <a:cubicBezTo>
                    <a:pt x="18" y="72"/>
                    <a:pt x="18" y="72"/>
                    <a:pt x="9" y="81"/>
                  </a:cubicBezTo>
                  <a:cubicBezTo>
                    <a:pt x="9" y="90"/>
                    <a:pt x="0" y="99"/>
                    <a:pt x="0" y="108"/>
                  </a:cubicBezTo>
                  <a:cubicBezTo>
                    <a:pt x="0" y="108"/>
                    <a:pt x="0" y="117"/>
                    <a:pt x="0" y="126"/>
                  </a:cubicBezTo>
                  <a:cubicBezTo>
                    <a:pt x="0" y="135"/>
                    <a:pt x="0" y="144"/>
                    <a:pt x="9" y="153"/>
                  </a:cubicBezTo>
                  <a:cubicBezTo>
                    <a:pt x="18" y="162"/>
                    <a:pt x="27" y="179"/>
                    <a:pt x="45" y="179"/>
                  </a:cubicBezTo>
                  <a:lnTo>
                    <a:pt x="63" y="179"/>
                  </a:lnTo>
                  <a:cubicBezTo>
                    <a:pt x="72" y="179"/>
                    <a:pt x="81" y="179"/>
                    <a:pt x="90" y="170"/>
                  </a:cubicBezTo>
                  <a:cubicBezTo>
                    <a:pt x="116" y="153"/>
                    <a:pt x="143" y="135"/>
                    <a:pt x="170" y="117"/>
                  </a:cubicBezTo>
                  <a:cubicBezTo>
                    <a:pt x="179" y="108"/>
                    <a:pt x="179" y="108"/>
                    <a:pt x="188" y="99"/>
                  </a:cubicBezTo>
                  <a:cubicBezTo>
                    <a:pt x="188" y="90"/>
                    <a:pt x="197" y="90"/>
                    <a:pt x="197" y="81"/>
                  </a:cubicBezTo>
                  <a:cubicBezTo>
                    <a:pt x="197" y="72"/>
                    <a:pt x="197" y="63"/>
                    <a:pt x="197" y="54"/>
                  </a:cubicBezTo>
                  <a:cubicBezTo>
                    <a:pt x="197" y="46"/>
                    <a:pt x="197" y="37"/>
                    <a:pt x="188" y="28"/>
                  </a:cubicBezTo>
                  <a:cubicBezTo>
                    <a:pt x="179" y="19"/>
                    <a:pt x="170" y="10"/>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61"/>
            <p:cNvSpPr/>
            <p:nvPr/>
          </p:nvSpPr>
          <p:spPr>
            <a:xfrm>
              <a:off x="4358237" y="4527195"/>
              <a:ext cx="13116" cy="13116"/>
            </a:xfrm>
            <a:custGeom>
              <a:avLst/>
              <a:gdLst/>
              <a:ahLst/>
              <a:cxnLst/>
              <a:rect l="l" t="t" r="r" b="b"/>
              <a:pathLst>
                <a:path w="162" h="162" extrusionOk="0">
                  <a:moveTo>
                    <a:pt x="99" y="1"/>
                  </a:moveTo>
                  <a:lnTo>
                    <a:pt x="81" y="10"/>
                  </a:lnTo>
                  <a:cubicBezTo>
                    <a:pt x="72" y="10"/>
                    <a:pt x="63" y="18"/>
                    <a:pt x="54" y="18"/>
                  </a:cubicBezTo>
                  <a:cubicBezTo>
                    <a:pt x="45" y="36"/>
                    <a:pt x="27" y="45"/>
                    <a:pt x="18" y="63"/>
                  </a:cubicBezTo>
                  <a:cubicBezTo>
                    <a:pt x="9" y="63"/>
                    <a:pt x="9" y="72"/>
                    <a:pt x="0" y="81"/>
                  </a:cubicBezTo>
                  <a:cubicBezTo>
                    <a:pt x="0" y="90"/>
                    <a:pt x="0" y="99"/>
                    <a:pt x="0" y="108"/>
                  </a:cubicBezTo>
                  <a:cubicBezTo>
                    <a:pt x="0" y="117"/>
                    <a:pt x="0" y="117"/>
                    <a:pt x="0" y="125"/>
                  </a:cubicBezTo>
                  <a:cubicBezTo>
                    <a:pt x="9" y="134"/>
                    <a:pt x="9" y="143"/>
                    <a:pt x="18" y="143"/>
                  </a:cubicBezTo>
                  <a:lnTo>
                    <a:pt x="27" y="161"/>
                  </a:lnTo>
                  <a:lnTo>
                    <a:pt x="72" y="161"/>
                  </a:lnTo>
                  <a:cubicBezTo>
                    <a:pt x="90" y="161"/>
                    <a:pt x="99" y="152"/>
                    <a:pt x="99" y="143"/>
                  </a:cubicBezTo>
                  <a:cubicBezTo>
                    <a:pt x="116" y="134"/>
                    <a:pt x="125" y="125"/>
                    <a:pt x="143" y="108"/>
                  </a:cubicBezTo>
                  <a:cubicBezTo>
                    <a:pt x="143" y="99"/>
                    <a:pt x="152" y="99"/>
                    <a:pt x="152" y="90"/>
                  </a:cubicBezTo>
                  <a:cubicBezTo>
                    <a:pt x="161" y="81"/>
                    <a:pt x="161" y="72"/>
                    <a:pt x="161" y="63"/>
                  </a:cubicBezTo>
                  <a:cubicBezTo>
                    <a:pt x="161" y="54"/>
                    <a:pt x="161" y="45"/>
                    <a:pt x="152" y="45"/>
                  </a:cubicBezTo>
                  <a:cubicBezTo>
                    <a:pt x="152" y="36"/>
                    <a:pt x="143" y="27"/>
                    <a:pt x="143" y="18"/>
                  </a:cubicBezTo>
                  <a:cubicBezTo>
                    <a:pt x="134" y="18"/>
                    <a:pt x="134" y="18"/>
                    <a:pt x="125" y="10"/>
                  </a:cubicBezTo>
                  <a:cubicBezTo>
                    <a:pt x="116" y="10"/>
                    <a:pt x="10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61"/>
            <p:cNvSpPr/>
            <p:nvPr/>
          </p:nvSpPr>
          <p:spPr>
            <a:xfrm>
              <a:off x="4382769" y="4605892"/>
              <a:ext cx="16679" cy="16760"/>
            </a:xfrm>
            <a:custGeom>
              <a:avLst/>
              <a:gdLst/>
              <a:ahLst/>
              <a:cxnLst/>
              <a:rect l="l" t="t" r="r" b="b"/>
              <a:pathLst>
                <a:path w="206" h="207" extrusionOk="0">
                  <a:moveTo>
                    <a:pt x="144" y="1"/>
                  </a:moveTo>
                  <a:cubicBezTo>
                    <a:pt x="126" y="1"/>
                    <a:pt x="117" y="10"/>
                    <a:pt x="99" y="19"/>
                  </a:cubicBezTo>
                  <a:cubicBezTo>
                    <a:pt x="72" y="46"/>
                    <a:pt x="45" y="72"/>
                    <a:pt x="19" y="99"/>
                  </a:cubicBezTo>
                  <a:cubicBezTo>
                    <a:pt x="10" y="108"/>
                    <a:pt x="1" y="126"/>
                    <a:pt x="1" y="144"/>
                  </a:cubicBezTo>
                  <a:cubicBezTo>
                    <a:pt x="1" y="153"/>
                    <a:pt x="10" y="162"/>
                    <a:pt x="10" y="162"/>
                  </a:cubicBezTo>
                  <a:cubicBezTo>
                    <a:pt x="10" y="170"/>
                    <a:pt x="19" y="179"/>
                    <a:pt x="19" y="188"/>
                  </a:cubicBezTo>
                  <a:cubicBezTo>
                    <a:pt x="36" y="197"/>
                    <a:pt x="54" y="206"/>
                    <a:pt x="63" y="206"/>
                  </a:cubicBezTo>
                  <a:cubicBezTo>
                    <a:pt x="81" y="206"/>
                    <a:pt x="99" y="197"/>
                    <a:pt x="108" y="188"/>
                  </a:cubicBezTo>
                  <a:cubicBezTo>
                    <a:pt x="135" y="162"/>
                    <a:pt x="161" y="135"/>
                    <a:pt x="188" y="108"/>
                  </a:cubicBezTo>
                  <a:cubicBezTo>
                    <a:pt x="197" y="99"/>
                    <a:pt x="206" y="81"/>
                    <a:pt x="206" y="63"/>
                  </a:cubicBezTo>
                  <a:cubicBezTo>
                    <a:pt x="206" y="55"/>
                    <a:pt x="206" y="46"/>
                    <a:pt x="197" y="37"/>
                  </a:cubicBezTo>
                  <a:cubicBezTo>
                    <a:pt x="197" y="37"/>
                    <a:pt x="197" y="28"/>
                    <a:pt x="188" y="19"/>
                  </a:cubicBezTo>
                  <a:cubicBezTo>
                    <a:pt x="179" y="10"/>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61"/>
            <p:cNvSpPr/>
            <p:nvPr/>
          </p:nvSpPr>
          <p:spPr>
            <a:xfrm>
              <a:off x="4437663" y="4607592"/>
              <a:ext cx="18865" cy="14816"/>
            </a:xfrm>
            <a:custGeom>
              <a:avLst/>
              <a:gdLst/>
              <a:ahLst/>
              <a:cxnLst/>
              <a:rect l="l" t="t" r="r" b="b"/>
              <a:pathLst>
                <a:path w="233" h="183" extrusionOk="0">
                  <a:moveTo>
                    <a:pt x="157" y="0"/>
                  </a:moveTo>
                  <a:cubicBezTo>
                    <a:pt x="150" y="0"/>
                    <a:pt x="144" y="2"/>
                    <a:pt x="135" y="7"/>
                  </a:cubicBezTo>
                  <a:cubicBezTo>
                    <a:pt x="99" y="25"/>
                    <a:pt x="72" y="51"/>
                    <a:pt x="36" y="69"/>
                  </a:cubicBezTo>
                  <a:cubicBezTo>
                    <a:pt x="28" y="78"/>
                    <a:pt x="10" y="87"/>
                    <a:pt x="10" y="105"/>
                  </a:cubicBezTo>
                  <a:cubicBezTo>
                    <a:pt x="1" y="123"/>
                    <a:pt x="10" y="141"/>
                    <a:pt x="19" y="149"/>
                  </a:cubicBezTo>
                  <a:cubicBezTo>
                    <a:pt x="28" y="167"/>
                    <a:pt x="36" y="176"/>
                    <a:pt x="54" y="176"/>
                  </a:cubicBezTo>
                  <a:cubicBezTo>
                    <a:pt x="63" y="181"/>
                    <a:pt x="70" y="183"/>
                    <a:pt x="77" y="183"/>
                  </a:cubicBezTo>
                  <a:cubicBezTo>
                    <a:pt x="83" y="183"/>
                    <a:pt x="90" y="181"/>
                    <a:pt x="99" y="176"/>
                  </a:cubicBezTo>
                  <a:lnTo>
                    <a:pt x="197" y="114"/>
                  </a:lnTo>
                  <a:cubicBezTo>
                    <a:pt x="206" y="105"/>
                    <a:pt x="224" y="96"/>
                    <a:pt x="224" y="78"/>
                  </a:cubicBezTo>
                  <a:cubicBezTo>
                    <a:pt x="233" y="60"/>
                    <a:pt x="224" y="42"/>
                    <a:pt x="215" y="34"/>
                  </a:cubicBezTo>
                  <a:cubicBezTo>
                    <a:pt x="206" y="16"/>
                    <a:pt x="197" y="7"/>
                    <a:pt x="179" y="7"/>
                  </a:cubicBezTo>
                  <a:cubicBezTo>
                    <a:pt x="170" y="2"/>
                    <a:pt x="164"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61"/>
            <p:cNvSpPr/>
            <p:nvPr/>
          </p:nvSpPr>
          <p:spPr>
            <a:xfrm>
              <a:off x="4458632" y="4672363"/>
              <a:ext cx="16679" cy="17407"/>
            </a:xfrm>
            <a:custGeom>
              <a:avLst/>
              <a:gdLst/>
              <a:ahLst/>
              <a:cxnLst/>
              <a:rect l="l" t="t" r="r" b="b"/>
              <a:pathLst>
                <a:path w="206" h="215" extrusionOk="0">
                  <a:moveTo>
                    <a:pt x="143" y="1"/>
                  </a:moveTo>
                  <a:cubicBezTo>
                    <a:pt x="125" y="1"/>
                    <a:pt x="108" y="1"/>
                    <a:pt x="99" y="19"/>
                  </a:cubicBezTo>
                  <a:cubicBezTo>
                    <a:pt x="72" y="45"/>
                    <a:pt x="45" y="81"/>
                    <a:pt x="18" y="117"/>
                  </a:cubicBezTo>
                  <a:cubicBezTo>
                    <a:pt x="18" y="117"/>
                    <a:pt x="9" y="126"/>
                    <a:pt x="9" y="135"/>
                  </a:cubicBezTo>
                  <a:cubicBezTo>
                    <a:pt x="0" y="143"/>
                    <a:pt x="0" y="152"/>
                    <a:pt x="0" y="161"/>
                  </a:cubicBezTo>
                  <a:cubicBezTo>
                    <a:pt x="0" y="170"/>
                    <a:pt x="9" y="188"/>
                    <a:pt x="18" y="197"/>
                  </a:cubicBezTo>
                  <a:cubicBezTo>
                    <a:pt x="36" y="215"/>
                    <a:pt x="45" y="215"/>
                    <a:pt x="63" y="215"/>
                  </a:cubicBezTo>
                  <a:cubicBezTo>
                    <a:pt x="81" y="215"/>
                    <a:pt x="99" y="215"/>
                    <a:pt x="108" y="197"/>
                  </a:cubicBezTo>
                  <a:lnTo>
                    <a:pt x="188" y="99"/>
                  </a:lnTo>
                  <a:cubicBezTo>
                    <a:pt x="188" y="99"/>
                    <a:pt x="197" y="90"/>
                    <a:pt x="197" y="81"/>
                  </a:cubicBezTo>
                  <a:cubicBezTo>
                    <a:pt x="197" y="72"/>
                    <a:pt x="206" y="72"/>
                    <a:pt x="206" y="63"/>
                  </a:cubicBezTo>
                  <a:cubicBezTo>
                    <a:pt x="206" y="45"/>
                    <a:pt x="197" y="27"/>
                    <a:pt x="188" y="19"/>
                  </a:cubicBezTo>
                  <a:cubicBezTo>
                    <a:pt x="170" y="10"/>
                    <a:pt x="161"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1"/>
            <p:cNvSpPr/>
            <p:nvPr/>
          </p:nvSpPr>
          <p:spPr>
            <a:xfrm>
              <a:off x="4468024" y="4635929"/>
              <a:ext cx="13764" cy="16274"/>
            </a:xfrm>
            <a:custGeom>
              <a:avLst/>
              <a:gdLst/>
              <a:ahLst/>
              <a:cxnLst/>
              <a:rect l="l" t="t" r="r" b="b"/>
              <a:pathLst>
                <a:path w="170" h="201" extrusionOk="0">
                  <a:moveTo>
                    <a:pt x="105" y="1"/>
                  </a:moveTo>
                  <a:cubicBezTo>
                    <a:pt x="100" y="1"/>
                    <a:pt x="95" y="2"/>
                    <a:pt x="90" y="5"/>
                  </a:cubicBezTo>
                  <a:cubicBezTo>
                    <a:pt x="72" y="14"/>
                    <a:pt x="63" y="23"/>
                    <a:pt x="54" y="31"/>
                  </a:cubicBezTo>
                  <a:cubicBezTo>
                    <a:pt x="36" y="58"/>
                    <a:pt x="27" y="85"/>
                    <a:pt x="9" y="112"/>
                  </a:cubicBezTo>
                  <a:cubicBezTo>
                    <a:pt x="9" y="121"/>
                    <a:pt x="9" y="121"/>
                    <a:pt x="9" y="130"/>
                  </a:cubicBezTo>
                  <a:cubicBezTo>
                    <a:pt x="0" y="138"/>
                    <a:pt x="0" y="147"/>
                    <a:pt x="9" y="156"/>
                  </a:cubicBezTo>
                  <a:cubicBezTo>
                    <a:pt x="9" y="165"/>
                    <a:pt x="9" y="174"/>
                    <a:pt x="18" y="174"/>
                  </a:cubicBezTo>
                  <a:cubicBezTo>
                    <a:pt x="18" y="183"/>
                    <a:pt x="27" y="192"/>
                    <a:pt x="36" y="192"/>
                  </a:cubicBezTo>
                  <a:cubicBezTo>
                    <a:pt x="45" y="201"/>
                    <a:pt x="63" y="201"/>
                    <a:pt x="81" y="201"/>
                  </a:cubicBezTo>
                  <a:cubicBezTo>
                    <a:pt x="99" y="192"/>
                    <a:pt x="108" y="183"/>
                    <a:pt x="116" y="174"/>
                  </a:cubicBezTo>
                  <a:cubicBezTo>
                    <a:pt x="134" y="147"/>
                    <a:pt x="143" y="121"/>
                    <a:pt x="161" y="94"/>
                  </a:cubicBezTo>
                  <a:cubicBezTo>
                    <a:pt x="161" y="85"/>
                    <a:pt x="161" y="76"/>
                    <a:pt x="161" y="76"/>
                  </a:cubicBezTo>
                  <a:cubicBezTo>
                    <a:pt x="170" y="67"/>
                    <a:pt x="170" y="58"/>
                    <a:pt x="161" y="49"/>
                  </a:cubicBezTo>
                  <a:cubicBezTo>
                    <a:pt x="161" y="40"/>
                    <a:pt x="161" y="31"/>
                    <a:pt x="152" y="23"/>
                  </a:cubicBezTo>
                  <a:cubicBezTo>
                    <a:pt x="152" y="23"/>
                    <a:pt x="143" y="14"/>
                    <a:pt x="134" y="14"/>
                  </a:cubicBezTo>
                  <a:cubicBezTo>
                    <a:pt x="128" y="7"/>
                    <a:pt x="117" y="1"/>
                    <a:pt x="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1"/>
            <p:cNvSpPr/>
            <p:nvPr/>
          </p:nvSpPr>
          <p:spPr>
            <a:xfrm>
              <a:off x="4423980" y="4648560"/>
              <a:ext cx="14493" cy="11416"/>
            </a:xfrm>
            <a:custGeom>
              <a:avLst/>
              <a:gdLst/>
              <a:ahLst/>
              <a:cxnLst/>
              <a:rect l="l" t="t" r="r" b="b"/>
              <a:pathLst>
                <a:path w="179" h="141" extrusionOk="0">
                  <a:moveTo>
                    <a:pt x="107" y="0"/>
                  </a:moveTo>
                  <a:cubicBezTo>
                    <a:pt x="81" y="9"/>
                    <a:pt x="63" y="9"/>
                    <a:pt x="45" y="18"/>
                  </a:cubicBezTo>
                  <a:cubicBezTo>
                    <a:pt x="36" y="18"/>
                    <a:pt x="27" y="27"/>
                    <a:pt x="27" y="27"/>
                  </a:cubicBezTo>
                  <a:cubicBezTo>
                    <a:pt x="18" y="36"/>
                    <a:pt x="9" y="45"/>
                    <a:pt x="9" y="45"/>
                  </a:cubicBezTo>
                  <a:cubicBezTo>
                    <a:pt x="0" y="54"/>
                    <a:pt x="0" y="63"/>
                    <a:pt x="0" y="72"/>
                  </a:cubicBezTo>
                  <a:cubicBezTo>
                    <a:pt x="0" y="81"/>
                    <a:pt x="0" y="90"/>
                    <a:pt x="0" y="98"/>
                  </a:cubicBezTo>
                  <a:cubicBezTo>
                    <a:pt x="9" y="98"/>
                    <a:pt x="9" y="107"/>
                    <a:pt x="9" y="107"/>
                  </a:cubicBezTo>
                  <a:cubicBezTo>
                    <a:pt x="18" y="116"/>
                    <a:pt x="18" y="125"/>
                    <a:pt x="27" y="134"/>
                  </a:cubicBezTo>
                  <a:lnTo>
                    <a:pt x="45" y="134"/>
                  </a:lnTo>
                  <a:cubicBezTo>
                    <a:pt x="49" y="139"/>
                    <a:pt x="56" y="141"/>
                    <a:pt x="63" y="141"/>
                  </a:cubicBezTo>
                  <a:cubicBezTo>
                    <a:pt x="69" y="141"/>
                    <a:pt x="76" y="139"/>
                    <a:pt x="81" y="134"/>
                  </a:cubicBezTo>
                  <a:cubicBezTo>
                    <a:pt x="98" y="134"/>
                    <a:pt x="116" y="125"/>
                    <a:pt x="134" y="116"/>
                  </a:cubicBezTo>
                  <a:cubicBezTo>
                    <a:pt x="143" y="116"/>
                    <a:pt x="152" y="116"/>
                    <a:pt x="161" y="107"/>
                  </a:cubicBezTo>
                  <a:cubicBezTo>
                    <a:pt x="161" y="107"/>
                    <a:pt x="170" y="98"/>
                    <a:pt x="170" y="90"/>
                  </a:cubicBezTo>
                  <a:cubicBezTo>
                    <a:pt x="179" y="81"/>
                    <a:pt x="179" y="72"/>
                    <a:pt x="179" y="72"/>
                  </a:cubicBezTo>
                  <a:cubicBezTo>
                    <a:pt x="179" y="63"/>
                    <a:pt x="179" y="54"/>
                    <a:pt x="179" y="45"/>
                  </a:cubicBezTo>
                  <a:cubicBezTo>
                    <a:pt x="179" y="36"/>
                    <a:pt x="179" y="36"/>
                    <a:pt x="170" y="27"/>
                  </a:cubicBezTo>
                  <a:cubicBezTo>
                    <a:pt x="170" y="18"/>
                    <a:pt x="161" y="9"/>
                    <a:pt x="152" y="9"/>
                  </a:cubicBezTo>
                  <a:cubicBezTo>
                    <a:pt x="143" y="0"/>
                    <a:pt x="143"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61"/>
            <p:cNvSpPr/>
            <p:nvPr/>
          </p:nvSpPr>
          <p:spPr>
            <a:xfrm>
              <a:off x="4653674" y="4730171"/>
              <a:ext cx="11578" cy="19593"/>
            </a:xfrm>
            <a:custGeom>
              <a:avLst/>
              <a:gdLst/>
              <a:ahLst/>
              <a:cxnLst/>
              <a:rect l="l" t="t" r="r" b="b"/>
              <a:pathLst>
                <a:path w="143" h="242" extrusionOk="0">
                  <a:moveTo>
                    <a:pt x="98" y="0"/>
                  </a:moveTo>
                  <a:cubicBezTo>
                    <a:pt x="89" y="0"/>
                    <a:pt x="72" y="0"/>
                    <a:pt x="54" y="9"/>
                  </a:cubicBezTo>
                  <a:cubicBezTo>
                    <a:pt x="45" y="18"/>
                    <a:pt x="27" y="36"/>
                    <a:pt x="27" y="45"/>
                  </a:cubicBezTo>
                  <a:cubicBezTo>
                    <a:pt x="18" y="90"/>
                    <a:pt x="9" y="125"/>
                    <a:pt x="9" y="161"/>
                  </a:cubicBezTo>
                  <a:cubicBezTo>
                    <a:pt x="0" y="170"/>
                    <a:pt x="0" y="179"/>
                    <a:pt x="9" y="188"/>
                  </a:cubicBezTo>
                  <a:cubicBezTo>
                    <a:pt x="9" y="197"/>
                    <a:pt x="9" y="206"/>
                    <a:pt x="9" y="214"/>
                  </a:cubicBezTo>
                  <a:cubicBezTo>
                    <a:pt x="18" y="223"/>
                    <a:pt x="36" y="232"/>
                    <a:pt x="54" y="241"/>
                  </a:cubicBezTo>
                  <a:cubicBezTo>
                    <a:pt x="63" y="241"/>
                    <a:pt x="80" y="241"/>
                    <a:pt x="98" y="232"/>
                  </a:cubicBezTo>
                  <a:cubicBezTo>
                    <a:pt x="107" y="223"/>
                    <a:pt x="125" y="214"/>
                    <a:pt x="125" y="197"/>
                  </a:cubicBezTo>
                  <a:cubicBezTo>
                    <a:pt x="134" y="161"/>
                    <a:pt x="134" y="116"/>
                    <a:pt x="143" y="81"/>
                  </a:cubicBezTo>
                  <a:cubicBezTo>
                    <a:pt x="143" y="72"/>
                    <a:pt x="143" y="63"/>
                    <a:pt x="143" y="54"/>
                  </a:cubicBezTo>
                  <a:cubicBezTo>
                    <a:pt x="143" y="45"/>
                    <a:pt x="143" y="36"/>
                    <a:pt x="134" y="36"/>
                  </a:cubicBezTo>
                  <a:cubicBezTo>
                    <a:pt x="134"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61"/>
            <p:cNvSpPr/>
            <p:nvPr/>
          </p:nvSpPr>
          <p:spPr>
            <a:xfrm>
              <a:off x="4440577" y="3694079"/>
              <a:ext cx="26799" cy="28742"/>
            </a:xfrm>
            <a:custGeom>
              <a:avLst/>
              <a:gdLst/>
              <a:ahLst/>
              <a:cxnLst/>
              <a:rect l="l" t="t" r="r" b="b"/>
              <a:pathLst>
                <a:path w="331" h="355" extrusionOk="0">
                  <a:moveTo>
                    <a:pt x="67" y="0"/>
                  </a:moveTo>
                  <a:cubicBezTo>
                    <a:pt x="52" y="0"/>
                    <a:pt x="36" y="5"/>
                    <a:pt x="27" y="14"/>
                  </a:cubicBezTo>
                  <a:cubicBezTo>
                    <a:pt x="0" y="40"/>
                    <a:pt x="0" y="76"/>
                    <a:pt x="27" y="103"/>
                  </a:cubicBezTo>
                  <a:cubicBezTo>
                    <a:pt x="90" y="183"/>
                    <a:pt x="152" y="254"/>
                    <a:pt x="223" y="335"/>
                  </a:cubicBezTo>
                  <a:cubicBezTo>
                    <a:pt x="232" y="348"/>
                    <a:pt x="248" y="355"/>
                    <a:pt x="264" y="355"/>
                  </a:cubicBezTo>
                  <a:cubicBezTo>
                    <a:pt x="279" y="355"/>
                    <a:pt x="295" y="348"/>
                    <a:pt x="304" y="335"/>
                  </a:cubicBezTo>
                  <a:cubicBezTo>
                    <a:pt x="331" y="308"/>
                    <a:pt x="331" y="272"/>
                    <a:pt x="304" y="246"/>
                  </a:cubicBezTo>
                  <a:lnTo>
                    <a:pt x="108" y="14"/>
                  </a:lnTo>
                  <a:cubicBezTo>
                    <a:pt x="99" y="5"/>
                    <a:pt x="83"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61"/>
            <p:cNvSpPr/>
            <p:nvPr/>
          </p:nvSpPr>
          <p:spPr>
            <a:xfrm>
              <a:off x="4538058" y="3577410"/>
              <a:ext cx="25423" cy="23965"/>
            </a:xfrm>
            <a:custGeom>
              <a:avLst/>
              <a:gdLst/>
              <a:ahLst/>
              <a:cxnLst/>
              <a:rect l="l" t="t" r="r" b="b"/>
              <a:pathLst>
                <a:path w="314" h="296" extrusionOk="0">
                  <a:moveTo>
                    <a:pt x="68" y="0"/>
                  </a:moveTo>
                  <a:cubicBezTo>
                    <a:pt x="49" y="0"/>
                    <a:pt x="30" y="10"/>
                    <a:pt x="19" y="27"/>
                  </a:cubicBezTo>
                  <a:cubicBezTo>
                    <a:pt x="1" y="63"/>
                    <a:pt x="10" y="99"/>
                    <a:pt x="36" y="116"/>
                  </a:cubicBezTo>
                  <a:cubicBezTo>
                    <a:pt x="54" y="125"/>
                    <a:pt x="72" y="134"/>
                    <a:pt x="90" y="152"/>
                  </a:cubicBezTo>
                  <a:lnTo>
                    <a:pt x="81" y="143"/>
                  </a:lnTo>
                  <a:lnTo>
                    <a:pt x="81" y="143"/>
                  </a:lnTo>
                  <a:cubicBezTo>
                    <a:pt x="108" y="170"/>
                    <a:pt x="144" y="197"/>
                    <a:pt x="170" y="232"/>
                  </a:cubicBezTo>
                  <a:cubicBezTo>
                    <a:pt x="170" y="232"/>
                    <a:pt x="162" y="224"/>
                    <a:pt x="161" y="224"/>
                  </a:cubicBezTo>
                  <a:lnTo>
                    <a:pt x="161" y="224"/>
                  </a:lnTo>
                  <a:cubicBezTo>
                    <a:pt x="170" y="232"/>
                    <a:pt x="179" y="250"/>
                    <a:pt x="197" y="268"/>
                  </a:cubicBezTo>
                  <a:cubicBezTo>
                    <a:pt x="203" y="285"/>
                    <a:pt x="223" y="295"/>
                    <a:pt x="245" y="295"/>
                  </a:cubicBezTo>
                  <a:cubicBezTo>
                    <a:pt x="256" y="295"/>
                    <a:pt x="268" y="292"/>
                    <a:pt x="277" y="286"/>
                  </a:cubicBezTo>
                  <a:cubicBezTo>
                    <a:pt x="304" y="268"/>
                    <a:pt x="313" y="232"/>
                    <a:pt x="295" y="206"/>
                  </a:cubicBezTo>
                  <a:cubicBezTo>
                    <a:pt x="251" y="125"/>
                    <a:pt x="179" y="54"/>
                    <a:pt x="99" y="9"/>
                  </a:cubicBezTo>
                  <a:cubicBezTo>
                    <a:pt x="89" y="3"/>
                    <a:pt x="79"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61"/>
            <p:cNvSpPr/>
            <p:nvPr/>
          </p:nvSpPr>
          <p:spPr>
            <a:xfrm>
              <a:off x="4606715" y="3575953"/>
              <a:ext cx="13035" cy="15950"/>
            </a:xfrm>
            <a:custGeom>
              <a:avLst/>
              <a:gdLst/>
              <a:ahLst/>
              <a:cxnLst/>
              <a:rect l="l" t="t" r="r" b="b"/>
              <a:pathLst>
                <a:path w="161" h="197" extrusionOk="0">
                  <a:moveTo>
                    <a:pt x="54" y="1"/>
                  </a:moveTo>
                  <a:cubicBezTo>
                    <a:pt x="45" y="1"/>
                    <a:pt x="36" y="1"/>
                    <a:pt x="27" y="10"/>
                  </a:cubicBezTo>
                  <a:cubicBezTo>
                    <a:pt x="18" y="18"/>
                    <a:pt x="0" y="27"/>
                    <a:pt x="0" y="45"/>
                  </a:cubicBezTo>
                  <a:cubicBezTo>
                    <a:pt x="0" y="45"/>
                    <a:pt x="0" y="54"/>
                    <a:pt x="0" y="63"/>
                  </a:cubicBezTo>
                  <a:cubicBezTo>
                    <a:pt x="0" y="72"/>
                    <a:pt x="0" y="81"/>
                    <a:pt x="9" y="90"/>
                  </a:cubicBezTo>
                  <a:lnTo>
                    <a:pt x="45" y="170"/>
                  </a:lnTo>
                  <a:cubicBezTo>
                    <a:pt x="45" y="179"/>
                    <a:pt x="54" y="179"/>
                    <a:pt x="63" y="188"/>
                  </a:cubicBezTo>
                  <a:cubicBezTo>
                    <a:pt x="63" y="188"/>
                    <a:pt x="72" y="197"/>
                    <a:pt x="81" y="197"/>
                  </a:cubicBezTo>
                  <a:lnTo>
                    <a:pt x="107" y="197"/>
                  </a:lnTo>
                  <a:cubicBezTo>
                    <a:pt x="116" y="197"/>
                    <a:pt x="125" y="197"/>
                    <a:pt x="125" y="188"/>
                  </a:cubicBezTo>
                  <a:cubicBezTo>
                    <a:pt x="143" y="179"/>
                    <a:pt x="152" y="170"/>
                    <a:pt x="161" y="152"/>
                  </a:cubicBezTo>
                  <a:cubicBezTo>
                    <a:pt x="161" y="152"/>
                    <a:pt x="161" y="143"/>
                    <a:pt x="161" y="134"/>
                  </a:cubicBezTo>
                  <a:cubicBezTo>
                    <a:pt x="161" y="126"/>
                    <a:pt x="152" y="117"/>
                    <a:pt x="152" y="108"/>
                  </a:cubicBezTo>
                  <a:cubicBezTo>
                    <a:pt x="134" y="81"/>
                    <a:pt x="125" y="54"/>
                    <a:pt x="107" y="27"/>
                  </a:cubicBezTo>
                  <a:cubicBezTo>
                    <a:pt x="107" y="18"/>
                    <a:pt x="98" y="18"/>
                    <a:pt x="98" y="10"/>
                  </a:cubicBezTo>
                  <a:cubicBezTo>
                    <a:pt x="90"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61"/>
            <p:cNvSpPr/>
            <p:nvPr/>
          </p:nvSpPr>
          <p:spPr>
            <a:xfrm>
              <a:off x="4576353" y="3589717"/>
              <a:ext cx="11659" cy="11578"/>
            </a:xfrm>
            <a:custGeom>
              <a:avLst/>
              <a:gdLst/>
              <a:ahLst/>
              <a:cxnLst/>
              <a:rect l="l" t="t" r="r" b="b"/>
              <a:pathLst>
                <a:path w="144" h="143" extrusionOk="0">
                  <a:moveTo>
                    <a:pt x="63" y="0"/>
                  </a:moveTo>
                  <a:cubicBezTo>
                    <a:pt x="54" y="0"/>
                    <a:pt x="45" y="9"/>
                    <a:pt x="45" y="9"/>
                  </a:cubicBezTo>
                  <a:cubicBezTo>
                    <a:pt x="36" y="9"/>
                    <a:pt x="27" y="18"/>
                    <a:pt x="18" y="18"/>
                  </a:cubicBezTo>
                  <a:cubicBezTo>
                    <a:pt x="18" y="27"/>
                    <a:pt x="18" y="27"/>
                    <a:pt x="10" y="36"/>
                  </a:cubicBezTo>
                  <a:cubicBezTo>
                    <a:pt x="10" y="45"/>
                    <a:pt x="1" y="54"/>
                    <a:pt x="1" y="63"/>
                  </a:cubicBezTo>
                  <a:cubicBezTo>
                    <a:pt x="1" y="72"/>
                    <a:pt x="1" y="80"/>
                    <a:pt x="10" y="80"/>
                  </a:cubicBezTo>
                  <a:cubicBezTo>
                    <a:pt x="10" y="89"/>
                    <a:pt x="10" y="98"/>
                    <a:pt x="18" y="107"/>
                  </a:cubicBezTo>
                  <a:lnTo>
                    <a:pt x="36" y="125"/>
                  </a:lnTo>
                  <a:cubicBezTo>
                    <a:pt x="45" y="134"/>
                    <a:pt x="54" y="134"/>
                    <a:pt x="63" y="143"/>
                  </a:cubicBezTo>
                  <a:lnTo>
                    <a:pt x="108" y="143"/>
                  </a:lnTo>
                  <a:cubicBezTo>
                    <a:pt x="117" y="134"/>
                    <a:pt x="126" y="134"/>
                    <a:pt x="126" y="125"/>
                  </a:cubicBezTo>
                  <a:cubicBezTo>
                    <a:pt x="134" y="125"/>
                    <a:pt x="134" y="116"/>
                    <a:pt x="134" y="116"/>
                  </a:cubicBezTo>
                  <a:cubicBezTo>
                    <a:pt x="143" y="107"/>
                    <a:pt x="143" y="98"/>
                    <a:pt x="143" y="80"/>
                  </a:cubicBezTo>
                  <a:cubicBezTo>
                    <a:pt x="143" y="80"/>
                    <a:pt x="143" y="72"/>
                    <a:pt x="143" y="72"/>
                  </a:cubicBezTo>
                  <a:cubicBezTo>
                    <a:pt x="143" y="54"/>
                    <a:pt x="134" y="45"/>
                    <a:pt x="126" y="45"/>
                  </a:cubicBezTo>
                  <a:cubicBezTo>
                    <a:pt x="117" y="36"/>
                    <a:pt x="117" y="27"/>
                    <a:pt x="108" y="18"/>
                  </a:cubicBezTo>
                  <a:cubicBezTo>
                    <a:pt x="99" y="18"/>
                    <a:pt x="99" y="9"/>
                    <a:pt x="90"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61"/>
            <p:cNvSpPr/>
            <p:nvPr/>
          </p:nvSpPr>
          <p:spPr>
            <a:xfrm>
              <a:off x="4610277" y="3530452"/>
              <a:ext cx="21051" cy="25423"/>
            </a:xfrm>
            <a:custGeom>
              <a:avLst/>
              <a:gdLst/>
              <a:ahLst/>
              <a:cxnLst/>
              <a:rect l="l" t="t" r="r" b="b"/>
              <a:pathLst>
                <a:path w="260" h="314" extrusionOk="0">
                  <a:moveTo>
                    <a:pt x="76" y="0"/>
                  </a:moveTo>
                  <a:cubicBezTo>
                    <a:pt x="66" y="0"/>
                    <a:pt x="55" y="3"/>
                    <a:pt x="46" y="10"/>
                  </a:cubicBezTo>
                  <a:cubicBezTo>
                    <a:pt x="19" y="27"/>
                    <a:pt x="1" y="63"/>
                    <a:pt x="19" y="90"/>
                  </a:cubicBezTo>
                  <a:lnTo>
                    <a:pt x="135" y="286"/>
                  </a:lnTo>
                  <a:cubicBezTo>
                    <a:pt x="146" y="303"/>
                    <a:pt x="165" y="313"/>
                    <a:pt x="187" y="313"/>
                  </a:cubicBezTo>
                  <a:cubicBezTo>
                    <a:pt x="199" y="313"/>
                    <a:pt x="211" y="310"/>
                    <a:pt x="224" y="304"/>
                  </a:cubicBezTo>
                  <a:cubicBezTo>
                    <a:pt x="251" y="286"/>
                    <a:pt x="260" y="250"/>
                    <a:pt x="242" y="224"/>
                  </a:cubicBezTo>
                  <a:cubicBezTo>
                    <a:pt x="206" y="161"/>
                    <a:pt x="161" y="90"/>
                    <a:pt x="126" y="27"/>
                  </a:cubicBezTo>
                  <a:cubicBezTo>
                    <a:pt x="114" y="10"/>
                    <a:pt x="95"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61"/>
            <p:cNvSpPr/>
            <p:nvPr/>
          </p:nvSpPr>
          <p:spPr>
            <a:xfrm>
              <a:off x="4656507" y="3511344"/>
              <a:ext cx="15302" cy="19512"/>
            </a:xfrm>
            <a:custGeom>
              <a:avLst/>
              <a:gdLst/>
              <a:ahLst/>
              <a:cxnLst/>
              <a:rect l="l" t="t" r="r" b="b"/>
              <a:pathLst>
                <a:path w="189" h="241" extrusionOk="0">
                  <a:moveTo>
                    <a:pt x="66" y="1"/>
                  </a:moveTo>
                  <a:cubicBezTo>
                    <a:pt x="54" y="1"/>
                    <a:pt x="43" y="7"/>
                    <a:pt x="37" y="14"/>
                  </a:cubicBezTo>
                  <a:cubicBezTo>
                    <a:pt x="19" y="23"/>
                    <a:pt x="10" y="31"/>
                    <a:pt x="1" y="49"/>
                  </a:cubicBezTo>
                  <a:cubicBezTo>
                    <a:pt x="1" y="67"/>
                    <a:pt x="1" y="76"/>
                    <a:pt x="10" y="94"/>
                  </a:cubicBezTo>
                  <a:cubicBezTo>
                    <a:pt x="28" y="130"/>
                    <a:pt x="54" y="174"/>
                    <a:pt x="72" y="210"/>
                  </a:cubicBezTo>
                  <a:cubicBezTo>
                    <a:pt x="72" y="228"/>
                    <a:pt x="90" y="237"/>
                    <a:pt x="108" y="237"/>
                  </a:cubicBezTo>
                  <a:cubicBezTo>
                    <a:pt x="111" y="239"/>
                    <a:pt x="115" y="240"/>
                    <a:pt x="119" y="240"/>
                  </a:cubicBezTo>
                  <a:cubicBezTo>
                    <a:pt x="131" y="240"/>
                    <a:pt x="146" y="234"/>
                    <a:pt x="153" y="228"/>
                  </a:cubicBezTo>
                  <a:cubicBezTo>
                    <a:pt x="170" y="228"/>
                    <a:pt x="179" y="210"/>
                    <a:pt x="179" y="192"/>
                  </a:cubicBezTo>
                  <a:cubicBezTo>
                    <a:pt x="188" y="183"/>
                    <a:pt x="179" y="165"/>
                    <a:pt x="179" y="147"/>
                  </a:cubicBezTo>
                  <a:cubicBezTo>
                    <a:pt x="153" y="112"/>
                    <a:pt x="135" y="67"/>
                    <a:pt x="117" y="31"/>
                  </a:cubicBezTo>
                  <a:cubicBezTo>
                    <a:pt x="108" y="23"/>
                    <a:pt x="90" y="5"/>
                    <a:pt x="81" y="5"/>
                  </a:cubicBezTo>
                  <a:cubicBezTo>
                    <a:pt x="76" y="2"/>
                    <a:pt x="71"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61"/>
            <p:cNvSpPr/>
            <p:nvPr/>
          </p:nvSpPr>
          <p:spPr>
            <a:xfrm>
              <a:off x="4657965" y="3547778"/>
              <a:ext cx="11659" cy="14574"/>
            </a:xfrm>
            <a:custGeom>
              <a:avLst/>
              <a:gdLst/>
              <a:ahLst/>
              <a:cxnLst/>
              <a:rect l="l" t="t" r="r" b="b"/>
              <a:pathLst>
                <a:path w="144" h="180" extrusionOk="0">
                  <a:moveTo>
                    <a:pt x="45" y="1"/>
                  </a:moveTo>
                  <a:cubicBezTo>
                    <a:pt x="45" y="1"/>
                    <a:pt x="36" y="1"/>
                    <a:pt x="36" y="10"/>
                  </a:cubicBezTo>
                  <a:cubicBezTo>
                    <a:pt x="27" y="10"/>
                    <a:pt x="19" y="19"/>
                    <a:pt x="10" y="27"/>
                  </a:cubicBezTo>
                  <a:cubicBezTo>
                    <a:pt x="10" y="36"/>
                    <a:pt x="10" y="36"/>
                    <a:pt x="10" y="45"/>
                  </a:cubicBezTo>
                  <a:cubicBezTo>
                    <a:pt x="1" y="54"/>
                    <a:pt x="1" y="63"/>
                    <a:pt x="10" y="72"/>
                  </a:cubicBezTo>
                  <a:cubicBezTo>
                    <a:pt x="10" y="99"/>
                    <a:pt x="19" y="117"/>
                    <a:pt x="27" y="135"/>
                  </a:cubicBezTo>
                  <a:cubicBezTo>
                    <a:pt x="27" y="143"/>
                    <a:pt x="27" y="152"/>
                    <a:pt x="36" y="152"/>
                  </a:cubicBezTo>
                  <a:cubicBezTo>
                    <a:pt x="45" y="161"/>
                    <a:pt x="45" y="170"/>
                    <a:pt x="54" y="170"/>
                  </a:cubicBezTo>
                  <a:cubicBezTo>
                    <a:pt x="63" y="179"/>
                    <a:pt x="72" y="179"/>
                    <a:pt x="81" y="179"/>
                  </a:cubicBezTo>
                  <a:lnTo>
                    <a:pt x="99" y="179"/>
                  </a:lnTo>
                  <a:lnTo>
                    <a:pt x="117" y="170"/>
                  </a:lnTo>
                  <a:cubicBezTo>
                    <a:pt x="126" y="161"/>
                    <a:pt x="135" y="161"/>
                    <a:pt x="135" y="152"/>
                  </a:cubicBezTo>
                  <a:cubicBezTo>
                    <a:pt x="143" y="143"/>
                    <a:pt x="143" y="135"/>
                    <a:pt x="143" y="135"/>
                  </a:cubicBezTo>
                  <a:cubicBezTo>
                    <a:pt x="143" y="126"/>
                    <a:pt x="143" y="108"/>
                    <a:pt x="143" y="99"/>
                  </a:cubicBezTo>
                  <a:cubicBezTo>
                    <a:pt x="135" y="81"/>
                    <a:pt x="135" y="63"/>
                    <a:pt x="126" y="45"/>
                  </a:cubicBezTo>
                  <a:cubicBezTo>
                    <a:pt x="126" y="36"/>
                    <a:pt x="117" y="27"/>
                    <a:pt x="117" y="19"/>
                  </a:cubicBezTo>
                  <a:cubicBezTo>
                    <a:pt x="108" y="19"/>
                    <a:pt x="108" y="10"/>
                    <a:pt x="99"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61"/>
            <p:cNvSpPr/>
            <p:nvPr/>
          </p:nvSpPr>
          <p:spPr>
            <a:xfrm>
              <a:off x="4710024" y="3481307"/>
              <a:ext cx="12307" cy="26151"/>
            </a:xfrm>
            <a:custGeom>
              <a:avLst/>
              <a:gdLst/>
              <a:ahLst/>
              <a:cxnLst/>
              <a:rect l="l" t="t" r="r" b="b"/>
              <a:pathLst>
                <a:path w="152" h="323" extrusionOk="0">
                  <a:moveTo>
                    <a:pt x="62" y="1"/>
                  </a:moveTo>
                  <a:cubicBezTo>
                    <a:pt x="36" y="1"/>
                    <a:pt x="0" y="28"/>
                    <a:pt x="9" y="63"/>
                  </a:cubicBezTo>
                  <a:cubicBezTo>
                    <a:pt x="9" y="126"/>
                    <a:pt x="18" y="197"/>
                    <a:pt x="27" y="260"/>
                  </a:cubicBezTo>
                  <a:cubicBezTo>
                    <a:pt x="27" y="278"/>
                    <a:pt x="27" y="286"/>
                    <a:pt x="45" y="304"/>
                  </a:cubicBezTo>
                  <a:cubicBezTo>
                    <a:pt x="54" y="313"/>
                    <a:pt x="71" y="322"/>
                    <a:pt x="89" y="322"/>
                  </a:cubicBezTo>
                  <a:cubicBezTo>
                    <a:pt x="116" y="322"/>
                    <a:pt x="152" y="295"/>
                    <a:pt x="152" y="260"/>
                  </a:cubicBezTo>
                  <a:cubicBezTo>
                    <a:pt x="143" y="197"/>
                    <a:pt x="134" y="126"/>
                    <a:pt x="125" y="63"/>
                  </a:cubicBezTo>
                  <a:cubicBezTo>
                    <a:pt x="125" y="46"/>
                    <a:pt x="125" y="37"/>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1"/>
            <p:cNvSpPr/>
            <p:nvPr/>
          </p:nvSpPr>
          <p:spPr>
            <a:xfrm>
              <a:off x="4730913" y="3533366"/>
              <a:ext cx="9473" cy="19593"/>
            </a:xfrm>
            <a:custGeom>
              <a:avLst/>
              <a:gdLst/>
              <a:ahLst/>
              <a:cxnLst/>
              <a:rect l="l" t="t" r="r" b="b"/>
              <a:pathLst>
                <a:path w="117" h="242" extrusionOk="0">
                  <a:moveTo>
                    <a:pt x="63" y="0"/>
                  </a:moveTo>
                  <a:cubicBezTo>
                    <a:pt x="45" y="0"/>
                    <a:pt x="27" y="9"/>
                    <a:pt x="19" y="18"/>
                  </a:cubicBezTo>
                  <a:cubicBezTo>
                    <a:pt x="1" y="27"/>
                    <a:pt x="1" y="45"/>
                    <a:pt x="1" y="63"/>
                  </a:cubicBezTo>
                  <a:lnTo>
                    <a:pt x="1" y="179"/>
                  </a:lnTo>
                  <a:cubicBezTo>
                    <a:pt x="1" y="197"/>
                    <a:pt x="1" y="214"/>
                    <a:pt x="19" y="223"/>
                  </a:cubicBezTo>
                  <a:cubicBezTo>
                    <a:pt x="27" y="232"/>
                    <a:pt x="45" y="241"/>
                    <a:pt x="63" y="241"/>
                  </a:cubicBezTo>
                  <a:cubicBezTo>
                    <a:pt x="72" y="241"/>
                    <a:pt x="90" y="232"/>
                    <a:pt x="99" y="223"/>
                  </a:cubicBezTo>
                  <a:cubicBezTo>
                    <a:pt x="117" y="205"/>
                    <a:pt x="117" y="197"/>
                    <a:pt x="117" y="179"/>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1"/>
            <p:cNvSpPr/>
            <p:nvPr/>
          </p:nvSpPr>
          <p:spPr>
            <a:xfrm>
              <a:off x="4694075" y="3530128"/>
              <a:ext cx="11659" cy="18055"/>
            </a:xfrm>
            <a:custGeom>
              <a:avLst/>
              <a:gdLst/>
              <a:ahLst/>
              <a:cxnLst/>
              <a:rect l="l" t="t" r="r" b="b"/>
              <a:pathLst>
                <a:path w="144" h="223" extrusionOk="0">
                  <a:moveTo>
                    <a:pt x="61" y="1"/>
                  </a:moveTo>
                  <a:cubicBezTo>
                    <a:pt x="56" y="1"/>
                    <a:pt x="51" y="2"/>
                    <a:pt x="45" y="5"/>
                  </a:cubicBezTo>
                  <a:cubicBezTo>
                    <a:pt x="36" y="14"/>
                    <a:pt x="19" y="22"/>
                    <a:pt x="10" y="31"/>
                  </a:cubicBezTo>
                  <a:cubicBezTo>
                    <a:pt x="10" y="40"/>
                    <a:pt x="10" y="40"/>
                    <a:pt x="10" y="49"/>
                  </a:cubicBezTo>
                  <a:cubicBezTo>
                    <a:pt x="1" y="58"/>
                    <a:pt x="1" y="67"/>
                    <a:pt x="10" y="76"/>
                  </a:cubicBezTo>
                  <a:lnTo>
                    <a:pt x="28" y="174"/>
                  </a:lnTo>
                  <a:cubicBezTo>
                    <a:pt x="28" y="192"/>
                    <a:pt x="36" y="210"/>
                    <a:pt x="54" y="210"/>
                  </a:cubicBezTo>
                  <a:cubicBezTo>
                    <a:pt x="61" y="216"/>
                    <a:pt x="71" y="222"/>
                    <a:pt x="83" y="222"/>
                  </a:cubicBezTo>
                  <a:cubicBezTo>
                    <a:pt x="88" y="222"/>
                    <a:pt x="94" y="221"/>
                    <a:pt x="99" y="219"/>
                  </a:cubicBezTo>
                  <a:cubicBezTo>
                    <a:pt x="117" y="219"/>
                    <a:pt x="126" y="210"/>
                    <a:pt x="135" y="192"/>
                  </a:cubicBezTo>
                  <a:cubicBezTo>
                    <a:pt x="135" y="183"/>
                    <a:pt x="143" y="183"/>
                    <a:pt x="143" y="174"/>
                  </a:cubicBezTo>
                  <a:cubicBezTo>
                    <a:pt x="143" y="165"/>
                    <a:pt x="143" y="156"/>
                    <a:pt x="143" y="147"/>
                  </a:cubicBezTo>
                  <a:cubicBezTo>
                    <a:pt x="135" y="112"/>
                    <a:pt x="126" y="76"/>
                    <a:pt x="126" y="49"/>
                  </a:cubicBezTo>
                  <a:cubicBezTo>
                    <a:pt x="117" y="31"/>
                    <a:pt x="108" y="22"/>
                    <a:pt x="99" y="14"/>
                  </a:cubicBezTo>
                  <a:cubicBezTo>
                    <a:pt x="86" y="7"/>
                    <a:pt x="74"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61"/>
            <p:cNvSpPr/>
            <p:nvPr/>
          </p:nvSpPr>
          <p:spPr>
            <a:xfrm>
              <a:off x="4755526" y="3475234"/>
              <a:ext cx="12307" cy="24451"/>
            </a:xfrm>
            <a:custGeom>
              <a:avLst/>
              <a:gdLst/>
              <a:ahLst/>
              <a:cxnLst/>
              <a:rect l="l" t="t" r="r" b="b"/>
              <a:pathLst>
                <a:path w="152" h="302" extrusionOk="0">
                  <a:moveTo>
                    <a:pt x="83" y="1"/>
                  </a:moveTo>
                  <a:cubicBezTo>
                    <a:pt x="78" y="1"/>
                    <a:pt x="74" y="2"/>
                    <a:pt x="71" y="5"/>
                  </a:cubicBezTo>
                  <a:cubicBezTo>
                    <a:pt x="54" y="5"/>
                    <a:pt x="36" y="14"/>
                    <a:pt x="36" y="31"/>
                  </a:cubicBezTo>
                  <a:cubicBezTo>
                    <a:pt x="27" y="49"/>
                    <a:pt x="18" y="58"/>
                    <a:pt x="27" y="76"/>
                  </a:cubicBezTo>
                  <a:cubicBezTo>
                    <a:pt x="27" y="108"/>
                    <a:pt x="27" y="132"/>
                    <a:pt x="27" y="156"/>
                  </a:cubicBezTo>
                  <a:cubicBezTo>
                    <a:pt x="27" y="174"/>
                    <a:pt x="18" y="201"/>
                    <a:pt x="9" y="219"/>
                  </a:cubicBezTo>
                  <a:cubicBezTo>
                    <a:pt x="0" y="254"/>
                    <a:pt x="27" y="290"/>
                    <a:pt x="54" y="299"/>
                  </a:cubicBezTo>
                  <a:cubicBezTo>
                    <a:pt x="60" y="301"/>
                    <a:pt x="66" y="301"/>
                    <a:pt x="71" y="301"/>
                  </a:cubicBezTo>
                  <a:cubicBezTo>
                    <a:pt x="98" y="301"/>
                    <a:pt x="119" y="284"/>
                    <a:pt x="134" y="254"/>
                  </a:cubicBezTo>
                  <a:cubicBezTo>
                    <a:pt x="152" y="183"/>
                    <a:pt x="152" y="112"/>
                    <a:pt x="143" y="49"/>
                  </a:cubicBezTo>
                  <a:cubicBezTo>
                    <a:pt x="143" y="31"/>
                    <a:pt x="125" y="14"/>
                    <a:pt x="116" y="5"/>
                  </a:cubicBezTo>
                  <a:cubicBezTo>
                    <a:pt x="104" y="5"/>
                    <a:pt x="92"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61"/>
            <p:cNvSpPr/>
            <p:nvPr/>
          </p:nvSpPr>
          <p:spPr>
            <a:xfrm>
              <a:off x="4793741" y="3481307"/>
              <a:ext cx="13116" cy="18217"/>
            </a:xfrm>
            <a:custGeom>
              <a:avLst/>
              <a:gdLst/>
              <a:ahLst/>
              <a:cxnLst/>
              <a:rect l="l" t="t" r="r" b="b"/>
              <a:pathLst>
                <a:path w="162" h="225" extrusionOk="0">
                  <a:moveTo>
                    <a:pt x="45" y="1"/>
                  </a:moveTo>
                  <a:cubicBezTo>
                    <a:pt x="28" y="10"/>
                    <a:pt x="19" y="19"/>
                    <a:pt x="10" y="37"/>
                  </a:cubicBezTo>
                  <a:cubicBezTo>
                    <a:pt x="10" y="37"/>
                    <a:pt x="1" y="46"/>
                    <a:pt x="1" y="46"/>
                  </a:cubicBezTo>
                  <a:cubicBezTo>
                    <a:pt x="1" y="55"/>
                    <a:pt x="1" y="72"/>
                    <a:pt x="1" y="81"/>
                  </a:cubicBezTo>
                  <a:cubicBezTo>
                    <a:pt x="19" y="117"/>
                    <a:pt x="28" y="144"/>
                    <a:pt x="37" y="179"/>
                  </a:cubicBezTo>
                  <a:cubicBezTo>
                    <a:pt x="45" y="188"/>
                    <a:pt x="45" y="188"/>
                    <a:pt x="54" y="197"/>
                  </a:cubicBezTo>
                  <a:cubicBezTo>
                    <a:pt x="54" y="206"/>
                    <a:pt x="63" y="206"/>
                    <a:pt x="72" y="215"/>
                  </a:cubicBezTo>
                  <a:cubicBezTo>
                    <a:pt x="81" y="224"/>
                    <a:pt x="99" y="224"/>
                    <a:pt x="117" y="224"/>
                  </a:cubicBezTo>
                  <a:cubicBezTo>
                    <a:pt x="135" y="215"/>
                    <a:pt x="144" y="206"/>
                    <a:pt x="153" y="188"/>
                  </a:cubicBezTo>
                  <a:cubicBezTo>
                    <a:pt x="153" y="188"/>
                    <a:pt x="153" y="179"/>
                    <a:pt x="161" y="179"/>
                  </a:cubicBezTo>
                  <a:cubicBezTo>
                    <a:pt x="161" y="170"/>
                    <a:pt x="161" y="153"/>
                    <a:pt x="161" y="144"/>
                  </a:cubicBezTo>
                  <a:cubicBezTo>
                    <a:pt x="144" y="108"/>
                    <a:pt x="135" y="81"/>
                    <a:pt x="117" y="46"/>
                  </a:cubicBezTo>
                  <a:cubicBezTo>
                    <a:pt x="117" y="37"/>
                    <a:pt x="117" y="37"/>
                    <a:pt x="108" y="28"/>
                  </a:cubicBezTo>
                  <a:cubicBezTo>
                    <a:pt x="108" y="19"/>
                    <a:pt x="99"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1"/>
            <p:cNvSpPr/>
            <p:nvPr/>
          </p:nvSpPr>
          <p:spPr>
            <a:xfrm>
              <a:off x="4774957" y="3519117"/>
              <a:ext cx="11659" cy="13440"/>
            </a:xfrm>
            <a:custGeom>
              <a:avLst/>
              <a:gdLst/>
              <a:ahLst/>
              <a:cxnLst/>
              <a:rect l="l" t="t" r="r" b="b"/>
              <a:pathLst>
                <a:path w="144" h="166" extrusionOk="0">
                  <a:moveTo>
                    <a:pt x="63" y="0"/>
                  </a:moveTo>
                  <a:cubicBezTo>
                    <a:pt x="61" y="0"/>
                    <a:pt x="59" y="2"/>
                    <a:pt x="54" y="7"/>
                  </a:cubicBezTo>
                  <a:lnTo>
                    <a:pt x="28" y="7"/>
                  </a:lnTo>
                  <a:lnTo>
                    <a:pt x="19" y="16"/>
                  </a:lnTo>
                  <a:cubicBezTo>
                    <a:pt x="10" y="25"/>
                    <a:pt x="1" y="34"/>
                    <a:pt x="1" y="51"/>
                  </a:cubicBezTo>
                  <a:cubicBezTo>
                    <a:pt x="1" y="51"/>
                    <a:pt x="1" y="60"/>
                    <a:pt x="1" y="60"/>
                  </a:cubicBezTo>
                  <a:cubicBezTo>
                    <a:pt x="1" y="78"/>
                    <a:pt x="1" y="87"/>
                    <a:pt x="10" y="96"/>
                  </a:cubicBezTo>
                  <a:cubicBezTo>
                    <a:pt x="10" y="105"/>
                    <a:pt x="19" y="123"/>
                    <a:pt x="28" y="132"/>
                  </a:cubicBezTo>
                  <a:cubicBezTo>
                    <a:pt x="28" y="141"/>
                    <a:pt x="37" y="150"/>
                    <a:pt x="46" y="150"/>
                  </a:cubicBezTo>
                  <a:cubicBezTo>
                    <a:pt x="46" y="158"/>
                    <a:pt x="54" y="158"/>
                    <a:pt x="63" y="158"/>
                  </a:cubicBezTo>
                  <a:cubicBezTo>
                    <a:pt x="68" y="163"/>
                    <a:pt x="72" y="165"/>
                    <a:pt x="77" y="165"/>
                  </a:cubicBezTo>
                  <a:cubicBezTo>
                    <a:pt x="81" y="165"/>
                    <a:pt x="86" y="163"/>
                    <a:pt x="90" y="158"/>
                  </a:cubicBezTo>
                  <a:lnTo>
                    <a:pt x="108" y="158"/>
                  </a:lnTo>
                  <a:lnTo>
                    <a:pt x="126" y="150"/>
                  </a:lnTo>
                  <a:cubicBezTo>
                    <a:pt x="126" y="141"/>
                    <a:pt x="135" y="132"/>
                    <a:pt x="135" y="123"/>
                  </a:cubicBezTo>
                  <a:cubicBezTo>
                    <a:pt x="135" y="114"/>
                    <a:pt x="144" y="105"/>
                    <a:pt x="144" y="105"/>
                  </a:cubicBezTo>
                  <a:cubicBezTo>
                    <a:pt x="144" y="87"/>
                    <a:pt x="135" y="78"/>
                    <a:pt x="135" y="69"/>
                  </a:cubicBezTo>
                  <a:cubicBezTo>
                    <a:pt x="126" y="60"/>
                    <a:pt x="117" y="42"/>
                    <a:pt x="108" y="34"/>
                  </a:cubicBezTo>
                  <a:cubicBezTo>
                    <a:pt x="108" y="25"/>
                    <a:pt x="99" y="16"/>
                    <a:pt x="99" y="16"/>
                  </a:cubicBezTo>
                  <a:cubicBezTo>
                    <a:pt x="90" y="7"/>
                    <a:pt x="81" y="7"/>
                    <a:pt x="72" y="7"/>
                  </a:cubicBezTo>
                  <a:cubicBezTo>
                    <a:pt x="68" y="2"/>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61"/>
            <p:cNvSpPr/>
            <p:nvPr/>
          </p:nvSpPr>
          <p:spPr>
            <a:xfrm>
              <a:off x="4821916" y="3505191"/>
              <a:ext cx="12388" cy="22427"/>
            </a:xfrm>
            <a:custGeom>
              <a:avLst/>
              <a:gdLst/>
              <a:ahLst/>
              <a:cxnLst/>
              <a:rect l="l" t="t" r="r" b="b"/>
              <a:pathLst>
                <a:path w="153" h="277" extrusionOk="0">
                  <a:moveTo>
                    <a:pt x="90" y="0"/>
                  </a:moveTo>
                  <a:cubicBezTo>
                    <a:pt x="72" y="0"/>
                    <a:pt x="54" y="9"/>
                    <a:pt x="45" y="18"/>
                  </a:cubicBezTo>
                  <a:cubicBezTo>
                    <a:pt x="36" y="18"/>
                    <a:pt x="36" y="27"/>
                    <a:pt x="36" y="27"/>
                  </a:cubicBezTo>
                  <a:cubicBezTo>
                    <a:pt x="28" y="36"/>
                    <a:pt x="28" y="54"/>
                    <a:pt x="28" y="63"/>
                  </a:cubicBezTo>
                  <a:cubicBezTo>
                    <a:pt x="19" y="116"/>
                    <a:pt x="10" y="161"/>
                    <a:pt x="1" y="214"/>
                  </a:cubicBezTo>
                  <a:cubicBezTo>
                    <a:pt x="1" y="232"/>
                    <a:pt x="10" y="250"/>
                    <a:pt x="19" y="259"/>
                  </a:cubicBezTo>
                  <a:cubicBezTo>
                    <a:pt x="36" y="268"/>
                    <a:pt x="54" y="277"/>
                    <a:pt x="63" y="277"/>
                  </a:cubicBezTo>
                  <a:cubicBezTo>
                    <a:pt x="81" y="277"/>
                    <a:pt x="99" y="268"/>
                    <a:pt x="108" y="259"/>
                  </a:cubicBezTo>
                  <a:cubicBezTo>
                    <a:pt x="117" y="259"/>
                    <a:pt x="117" y="250"/>
                    <a:pt x="117" y="250"/>
                  </a:cubicBezTo>
                  <a:cubicBezTo>
                    <a:pt x="126" y="241"/>
                    <a:pt x="126" y="223"/>
                    <a:pt x="126" y="214"/>
                  </a:cubicBezTo>
                  <a:cubicBezTo>
                    <a:pt x="135" y="161"/>
                    <a:pt x="144" y="116"/>
                    <a:pt x="144" y="63"/>
                  </a:cubicBezTo>
                  <a:cubicBezTo>
                    <a:pt x="152" y="45"/>
                    <a:pt x="135" y="27"/>
                    <a:pt x="126" y="18"/>
                  </a:cubicBezTo>
                  <a:cubicBezTo>
                    <a:pt x="117" y="9"/>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1"/>
            <p:cNvSpPr/>
            <p:nvPr/>
          </p:nvSpPr>
          <p:spPr>
            <a:xfrm>
              <a:off x="4843614" y="3533366"/>
              <a:ext cx="10201" cy="19593"/>
            </a:xfrm>
            <a:custGeom>
              <a:avLst/>
              <a:gdLst/>
              <a:ahLst/>
              <a:cxnLst/>
              <a:rect l="l" t="t" r="r" b="b"/>
              <a:pathLst>
                <a:path w="126" h="242" extrusionOk="0">
                  <a:moveTo>
                    <a:pt x="63" y="0"/>
                  </a:moveTo>
                  <a:cubicBezTo>
                    <a:pt x="54" y="0"/>
                    <a:pt x="36" y="9"/>
                    <a:pt x="27" y="18"/>
                  </a:cubicBezTo>
                  <a:cubicBezTo>
                    <a:pt x="9" y="27"/>
                    <a:pt x="0" y="45"/>
                    <a:pt x="0" y="63"/>
                  </a:cubicBezTo>
                  <a:lnTo>
                    <a:pt x="0" y="179"/>
                  </a:lnTo>
                  <a:cubicBezTo>
                    <a:pt x="0" y="197"/>
                    <a:pt x="9" y="214"/>
                    <a:pt x="27" y="223"/>
                  </a:cubicBezTo>
                  <a:cubicBezTo>
                    <a:pt x="36" y="232"/>
                    <a:pt x="54" y="241"/>
                    <a:pt x="63" y="241"/>
                  </a:cubicBezTo>
                  <a:cubicBezTo>
                    <a:pt x="81" y="241"/>
                    <a:pt x="99" y="232"/>
                    <a:pt x="107" y="223"/>
                  </a:cubicBezTo>
                  <a:cubicBezTo>
                    <a:pt x="116" y="205"/>
                    <a:pt x="125" y="197"/>
                    <a:pt x="125" y="179"/>
                  </a:cubicBezTo>
                  <a:lnTo>
                    <a:pt x="125" y="63"/>
                  </a:ln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1"/>
            <p:cNvSpPr/>
            <p:nvPr/>
          </p:nvSpPr>
          <p:spPr>
            <a:xfrm>
              <a:off x="4863127" y="3484869"/>
              <a:ext cx="9473" cy="26880"/>
            </a:xfrm>
            <a:custGeom>
              <a:avLst/>
              <a:gdLst/>
              <a:ahLst/>
              <a:cxnLst/>
              <a:rect l="l" t="t" r="r" b="b"/>
              <a:pathLst>
                <a:path w="117" h="332" extrusionOk="0">
                  <a:moveTo>
                    <a:pt x="65" y="0"/>
                  </a:moveTo>
                  <a:cubicBezTo>
                    <a:pt x="61" y="0"/>
                    <a:pt x="58" y="1"/>
                    <a:pt x="54" y="2"/>
                  </a:cubicBezTo>
                  <a:cubicBezTo>
                    <a:pt x="27" y="2"/>
                    <a:pt x="0" y="28"/>
                    <a:pt x="0" y="55"/>
                  </a:cubicBezTo>
                  <a:lnTo>
                    <a:pt x="0" y="269"/>
                  </a:lnTo>
                  <a:cubicBezTo>
                    <a:pt x="0" y="305"/>
                    <a:pt x="27" y="332"/>
                    <a:pt x="54" y="332"/>
                  </a:cubicBezTo>
                  <a:cubicBezTo>
                    <a:pt x="89" y="332"/>
                    <a:pt x="116" y="305"/>
                    <a:pt x="116" y="269"/>
                  </a:cubicBezTo>
                  <a:lnTo>
                    <a:pt x="116" y="55"/>
                  </a:lnTo>
                  <a:cubicBezTo>
                    <a:pt x="116" y="31"/>
                    <a:pt x="95"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1"/>
            <p:cNvSpPr/>
            <p:nvPr/>
          </p:nvSpPr>
          <p:spPr>
            <a:xfrm>
              <a:off x="4900694" y="3492399"/>
              <a:ext cx="11578" cy="21375"/>
            </a:xfrm>
            <a:custGeom>
              <a:avLst/>
              <a:gdLst/>
              <a:ahLst/>
              <a:cxnLst/>
              <a:rect l="l" t="t" r="r" b="b"/>
              <a:pathLst>
                <a:path w="143" h="264" extrusionOk="0">
                  <a:moveTo>
                    <a:pt x="73" y="0"/>
                  </a:moveTo>
                  <a:cubicBezTo>
                    <a:pt x="65" y="0"/>
                    <a:pt x="58" y="2"/>
                    <a:pt x="54" y="7"/>
                  </a:cubicBezTo>
                  <a:cubicBezTo>
                    <a:pt x="45" y="16"/>
                    <a:pt x="27" y="33"/>
                    <a:pt x="27" y="51"/>
                  </a:cubicBezTo>
                  <a:cubicBezTo>
                    <a:pt x="18" y="96"/>
                    <a:pt x="9" y="141"/>
                    <a:pt x="9" y="185"/>
                  </a:cubicBezTo>
                  <a:cubicBezTo>
                    <a:pt x="0" y="194"/>
                    <a:pt x="0" y="203"/>
                    <a:pt x="9" y="212"/>
                  </a:cubicBezTo>
                  <a:cubicBezTo>
                    <a:pt x="9" y="212"/>
                    <a:pt x="9" y="221"/>
                    <a:pt x="9" y="230"/>
                  </a:cubicBezTo>
                  <a:cubicBezTo>
                    <a:pt x="18" y="248"/>
                    <a:pt x="36" y="257"/>
                    <a:pt x="45" y="257"/>
                  </a:cubicBezTo>
                  <a:cubicBezTo>
                    <a:pt x="54" y="261"/>
                    <a:pt x="63" y="263"/>
                    <a:pt x="72" y="263"/>
                  </a:cubicBezTo>
                  <a:cubicBezTo>
                    <a:pt x="80" y="263"/>
                    <a:pt x="89" y="261"/>
                    <a:pt x="98" y="257"/>
                  </a:cubicBezTo>
                  <a:cubicBezTo>
                    <a:pt x="107" y="248"/>
                    <a:pt x="125" y="230"/>
                    <a:pt x="125" y="212"/>
                  </a:cubicBezTo>
                  <a:cubicBezTo>
                    <a:pt x="134" y="167"/>
                    <a:pt x="134" y="123"/>
                    <a:pt x="143" y="78"/>
                  </a:cubicBezTo>
                  <a:cubicBezTo>
                    <a:pt x="143" y="69"/>
                    <a:pt x="143" y="60"/>
                    <a:pt x="143" y="51"/>
                  </a:cubicBezTo>
                  <a:cubicBezTo>
                    <a:pt x="143" y="51"/>
                    <a:pt x="143" y="42"/>
                    <a:pt x="134" y="33"/>
                  </a:cubicBezTo>
                  <a:cubicBezTo>
                    <a:pt x="125" y="16"/>
                    <a:pt x="116" y="7"/>
                    <a:pt x="98" y="7"/>
                  </a:cubicBezTo>
                  <a:cubicBezTo>
                    <a:pt x="89" y="2"/>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1"/>
            <p:cNvSpPr/>
            <p:nvPr/>
          </p:nvSpPr>
          <p:spPr>
            <a:xfrm>
              <a:off x="4944738" y="3513125"/>
              <a:ext cx="11659" cy="17893"/>
            </a:xfrm>
            <a:custGeom>
              <a:avLst/>
              <a:gdLst/>
              <a:ahLst/>
              <a:cxnLst/>
              <a:rect l="l" t="t" r="r" b="b"/>
              <a:pathLst>
                <a:path w="144" h="221" extrusionOk="0">
                  <a:moveTo>
                    <a:pt x="98" y="1"/>
                  </a:moveTo>
                  <a:cubicBezTo>
                    <a:pt x="81" y="1"/>
                    <a:pt x="63" y="1"/>
                    <a:pt x="54" y="9"/>
                  </a:cubicBezTo>
                  <a:cubicBezTo>
                    <a:pt x="36" y="18"/>
                    <a:pt x="27" y="27"/>
                    <a:pt x="27" y="45"/>
                  </a:cubicBezTo>
                  <a:cubicBezTo>
                    <a:pt x="18" y="72"/>
                    <a:pt x="9" y="108"/>
                    <a:pt x="0" y="143"/>
                  </a:cubicBezTo>
                  <a:cubicBezTo>
                    <a:pt x="0" y="161"/>
                    <a:pt x="0" y="170"/>
                    <a:pt x="9" y="188"/>
                  </a:cubicBezTo>
                  <a:cubicBezTo>
                    <a:pt x="18" y="197"/>
                    <a:pt x="36" y="215"/>
                    <a:pt x="45" y="215"/>
                  </a:cubicBezTo>
                  <a:cubicBezTo>
                    <a:pt x="52" y="218"/>
                    <a:pt x="60" y="220"/>
                    <a:pt x="67" y="220"/>
                  </a:cubicBezTo>
                  <a:cubicBezTo>
                    <a:pt x="78" y="220"/>
                    <a:pt x="88" y="216"/>
                    <a:pt x="98" y="206"/>
                  </a:cubicBezTo>
                  <a:cubicBezTo>
                    <a:pt x="107" y="206"/>
                    <a:pt x="116" y="188"/>
                    <a:pt x="125" y="170"/>
                  </a:cubicBezTo>
                  <a:cubicBezTo>
                    <a:pt x="125" y="143"/>
                    <a:pt x="134" y="108"/>
                    <a:pt x="143" y="81"/>
                  </a:cubicBezTo>
                  <a:cubicBezTo>
                    <a:pt x="143" y="63"/>
                    <a:pt x="143" y="45"/>
                    <a:pt x="134" y="27"/>
                  </a:cubicBezTo>
                  <a:cubicBezTo>
                    <a:pt x="125" y="18"/>
                    <a:pt x="116" y="1"/>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1"/>
            <p:cNvSpPr/>
            <p:nvPr/>
          </p:nvSpPr>
          <p:spPr>
            <a:xfrm>
              <a:off x="4907171" y="3526889"/>
              <a:ext cx="9473" cy="18136"/>
            </a:xfrm>
            <a:custGeom>
              <a:avLst/>
              <a:gdLst/>
              <a:ahLst/>
              <a:cxnLst/>
              <a:rect l="l" t="t" r="r" b="b"/>
              <a:pathLst>
                <a:path w="117" h="224" extrusionOk="0">
                  <a:moveTo>
                    <a:pt x="54" y="0"/>
                  </a:moveTo>
                  <a:cubicBezTo>
                    <a:pt x="45" y="0"/>
                    <a:pt x="27" y="9"/>
                    <a:pt x="18" y="18"/>
                  </a:cubicBezTo>
                  <a:cubicBezTo>
                    <a:pt x="0" y="36"/>
                    <a:pt x="0" y="45"/>
                    <a:pt x="0" y="62"/>
                  </a:cubicBezTo>
                  <a:lnTo>
                    <a:pt x="0" y="161"/>
                  </a:lnTo>
                  <a:cubicBezTo>
                    <a:pt x="0" y="178"/>
                    <a:pt x="0" y="196"/>
                    <a:pt x="18" y="205"/>
                  </a:cubicBezTo>
                  <a:cubicBezTo>
                    <a:pt x="27" y="214"/>
                    <a:pt x="45" y="223"/>
                    <a:pt x="54" y="223"/>
                  </a:cubicBezTo>
                  <a:cubicBezTo>
                    <a:pt x="72" y="223"/>
                    <a:pt x="90" y="214"/>
                    <a:pt x="99" y="205"/>
                  </a:cubicBezTo>
                  <a:cubicBezTo>
                    <a:pt x="116" y="196"/>
                    <a:pt x="116" y="178"/>
                    <a:pt x="116" y="161"/>
                  </a:cubicBezTo>
                  <a:lnTo>
                    <a:pt x="116" y="62"/>
                  </a:lnTo>
                  <a:cubicBezTo>
                    <a:pt x="116" y="45"/>
                    <a:pt x="116" y="36"/>
                    <a:pt x="99"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1"/>
            <p:cNvSpPr/>
            <p:nvPr/>
          </p:nvSpPr>
          <p:spPr>
            <a:xfrm>
              <a:off x="4870332" y="3514583"/>
              <a:ext cx="13764" cy="19350"/>
            </a:xfrm>
            <a:custGeom>
              <a:avLst/>
              <a:gdLst/>
              <a:ahLst/>
              <a:cxnLst/>
              <a:rect l="l" t="t" r="r" b="b"/>
              <a:pathLst>
                <a:path w="170" h="239" extrusionOk="0">
                  <a:moveTo>
                    <a:pt x="116" y="0"/>
                  </a:moveTo>
                  <a:cubicBezTo>
                    <a:pt x="108" y="0"/>
                    <a:pt x="90" y="0"/>
                    <a:pt x="72" y="9"/>
                  </a:cubicBezTo>
                  <a:cubicBezTo>
                    <a:pt x="63" y="18"/>
                    <a:pt x="54" y="27"/>
                    <a:pt x="45" y="45"/>
                  </a:cubicBezTo>
                  <a:cubicBezTo>
                    <a:pt x="27" y="81"/>
                    <a:pt x="18" y="125"/>
                    <a:pt x="9" y="161"/>
                  </a:cubicBezTo>
                  <a:cubicBezTo>
                    <a:pt x="0" y="179"/>
                    <a:pt x="0" y="197"/>
                    <a:pt x="9" y="206"/>
                  </a:cubicBezTo>
                  <a:cubicBezTo>
                    <a:pt x="18" y="223"/>
                    <a:pt x="36" y="232"/>
                    <a:pt x="45" y="232"/>
                  </a:cubicBezTo>
                  <a:cubicBezTo>
                    <a:pt x="54" y="237"/>
                    <a:pt x="63" y="239"/>
                    <a:pt x="72" y="239"/>
                  </a:cubicBezTo>
                  <a:cubicBezTo>
                    <a:pt x="81" y="239"/>
                    <a:pt x="90" y="237"/>
                    <a:pt x="99" y="232"/>
                  </a:cubicBezTo>
                  <a:cubicBezTo>
                    <a:pt x="108" y="223"/>
                    <a:pt x="116" y="206"/>
                    <a:pt x="125" y="197"/>
                  </a:cubicBezTo>
                  <a:cubicBezTo>
                    <a:pt x="134" y="152"/>
                    <a:pt x="152" y="116"/>
                    <a:pt x="161" y="81"/>
                  </a:cubicBezTo>
                  <a:cubicBezTo>
                    <a:pt x="170" y="63"/>
                    <a:pt x="161" y="45"/>
                    <a:pt x="152" y="27"/>
                  </a:cubicBezTo>
                  <a:cubicBezTo>
                    <a:pt x="152" y="18"/>
                    <a:pt x="134"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1"/>
            <p:cNvSpPr/>
            <p:nvPr/>
          </p:nvSpPr>
          <p:spPr>
            <a:xfrm>
              <a:off x="4941095" y="3557170"/>
              <a:ext cx="18136" cy="19593"/>
            </a:xfrm>
            <a:custGeom>
              <a:avLst/>
              <a:gdLst/>
              <a:ahLst/>
              <a:cxnLst/>
              <a:rect l="l" t="t" r="r" b="b"/>
              <a:pathLst>
                <a:path w="224" h="242" extrusionOk="0">
                  <a:moveTo>
                    <a:pt x="161" y="1"/>
                  </a:moveTo>
                  <a:cubicBezTo>
                    <a:pt x="152" y="1"/>
                    <a:pt x="135" y="1"/>
                    <a:pt x="117" y="19"/>
                  </a:cubicBezTo>
                  <a:cubicBezTo>
                    <a:pt x="90" y="54"/>
                    <a:pt x="54" y="90"/>
                    <a:pt x="28" y="135"/>
                  </a:cubicBezTo>
                  <a:cubicBezTo>
                    <a:pt x="10" y="143"/>
                    <a:pt x="1" y="161"/>
                    <a:pt x="1" y="179"/>
                  </a:cubicBezTo>
                  <a:cubicBezTo>
                    <a:pt x="1" y="188"/>
                    <a:pt x="10" y="206"/>
                    <a:pt x="28" y="224"/>
                  </a:cubicBezTo>
                  <a:cubicBezTo>
                    <a:pt x="36" y="233"/>
                    <a:pt x="54" y="242"/>
                    <a:pt x="63" y="242"/>
                  </a:cubicBezTo>
                  <a:cubicBezTo>
                    <a:pt x="81" y="233"/>
                    <a:pt x="99" y="233"/>
                    <a:pt x="108" y="224"/>
                  </a:cubicBezTo>
                  <a:cubicBezTo>
                    <a:pt x="143" y="179"/>
                    <a:pt x="170" y="143"/>
                    <a:pt x="206" y="99"/>
                  </a:cubicBezTo>
                  <a:cubicBezTo>
                    <a:pt x="215" y="90"/>
                    <a:pt x="224" y="81"/>
                    <a:pt x="224" y="63"/>
                  </a:cubicBezTo>
                  <a:cubicBezTo>
                    <a:pt x="224" y="45"/>
                    <a:pt x="215" y="27"/>
                    <a:pt x="206" y="19"/>
                  </a:cubicBezTo>
                  <a:cubicBezTo>
                    <a:pt x="197" y="10"/>
                    <a:pt x="179"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1"/>
            <p:cNvSpPr/>
            <p:nvPr/>
          </p:nvSpPr>
          <p:spPr>
            <a:xfrm>
              <a:off x="4990240" y="3522517"/>
              <a:ext cx="18865" cy="25423"/>
            </a:xfrm>
            <a:custGeom>
              <a:avLst/>
              <a:gdLst/>
              <a:ahLst/>
              <a:cxnLst/>
              <a:rect l="l" t="t" r="r" b="b"/>
              <a:pathLst>
                <a:path w="233" h="314" extrusionOk="0">
                  <a:moveTo>
                    <a:pt x="157" y="0"/>
                  </a:moveTo>
                  <a:cubicBezTo>
                    <a:pt x="138" y="0"/>
                    <a:pt x="119" y="10"/>
                    <a:pt x="107" y="27"/>
                  </a:cubicBezTo>
                  <a:cubicBezTo>
                    <a:pt x="72" y="99"/>
                    <a:pt x="45" y="161"/>
                    <a:pt x="9" y="224"/>
                  </a:cubicBezTo>
                  <a:cubicBezTo>
                    <a:pt x="0" y="250"/>
                    <a:pt x="0" y="295"/>
                    <a:pt x="36" y="304"/>
                  </a:cubicBezTo>
                  <a:cubicBezTo>
                    <a:pt x="46" y="310"/>
                    <a:pt x="56" y="313"/>
                    <a:pt x="67" y="313"/>
                  </a:cubicBezTo>
                  <a:cubicBezTo>
                    <a:pt x="86" y="313"/>
                    <a:pt x="105" y="303"/>
                    <a:pt x="116" y="286"/>
                  </a:cubicBezTo>
                  <a:lnTo>
                    <a:pt x="214" y="90"/>
                  </a:lnTo>
                  <a:cubicBezTo>
                    <a:pt x="232" y="63"/>
                    <a:pt x="223" y="27"/>
                    <a:pt x="188" y="9"/>
                  </a:cubicBezTo>
                  <a:cubicBezTo>
                    <a:pt x="178" y="3"/>
                    <a:pt x="168"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1"/>
            <p:cNvSpPr/>
            <p:nvPr/>
          </p:nvSpPr>
          <p:spPr>
            <a:xfrm>
              <a:off x="5017686" y="3546078"/>
              <a:ext cx="19593" cy="22751"/>
            </a:xfrm>
            <a:custGeom>
              <a:avLst/>
              <a:gdLst/>
              <a:ahLst/>
              <a:cxnLst/>
              <a:rect l="l" t="t" r="r" b="b"/>
              <a:pathLst>
                <a:path w="242" h="281" extrusionOk="0">
                  <a:moveTo>
                    <a:pt x="175" y="1"/>
                  </a:moveTo>
                  <a:cubicBezTo>
                    <a:pt x="153" y="1"/>
                    <a:pt x="130" y="11"/>
                    <a:pt x="116" y="31"/>
                  </a:cubicBezTo>
                  <a:lnTo>
                    <a:pt x="18" y="182"/>
                  </a:lnTo>
                  <a:cubicBezTo>
                    <a:pt x="0" y="209"/>
                    <a:pt x="9" y="254"/>
                    <a:pt x="45" y="272"/>
                  </a:cubicBezTo>
                  <a:cubicBezTo>
                    <a:pt x="54" y="277"/>
                    <a:pt x="64" y="280"/>
                    <a:pt x="74" y="280"/>
                  </a:cubicBezTo>
                  <a:cubicBezTo>
                    <a:pt x="94" y="280"/>
                    <a:pt x="113" y="269"/>
                    <a:pt x="125" y="245"/>
                  </a:cubicBezTo>
                  <a:lnTo>
                    <a:pt x="223" y="93"/>
                  </a:lnTo>
                  <a:cubicBezTo>
                    <a:pt x="241" y="66"/>
                    <a:pt x="232" y="22"/>
                    <a:pt x="197" y="4"/>
                  </a:cubicBezTo>
                  <a:cubicBezTo>
                    <a:pt x="190" y="2"/>
                    <a:pt x="183"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1"/>
            <p:cNvSpPr/>
            <p:nvPr/>
          </p:nvSpPr>
          <p:spPr>
            <a:xfrm>
              <a:off x="5040761" y="3575953"/>
              <a:ext cx="13116" cy="17974"/>
            </a:xfrm>
            <a:custGeom>
              <a:avLst/>
              <a:gdLst/>
              <a:ahLst/>
              <a:cxnLst/>
              <a:rect l="l" t="t" r="r" b="b"/>
              <a:pathLst>
                <a:path w="162" h="222" extrusionOk="0">
                  <a:moveTo>
                    <a:pt x="117" y="1"/>
                  </a:moveTo>
                  <a:cubicBezTo>
                    <a:pt x="99" y="1"/>
                    <a:pt x="81" y="1"/>
                    <a:pt x="63" y="10"/>
                  </a:cubicBezTo>
                  <a:lnTo>
                    <a:pt x="54" y="18"/>
                  </a:lnTo>
                  <a:cubicBezTo>
                    <a:pt x="45" y="27"/>
                    <a:pt x="45" y="36"/>
                    <a:pt x="37" y="45"/>
                  </a:cubicBezTo>
                  <a:cubicBezTo>
                    <a:pt x="28" y="81"/>
                    <a:pt x="10" y="108"/>
                    <a:pt x="1" y="143"/>
                  </a:cubicBezTo>
                  <a:cubicBezTo>
                    <a:pt x="1" y="152"/>
                    <a:pt x="1" y="161"/>
                    <a:pt x="1" y="170"/>
                  </a:cubicBezTo>
                  <a:cubicBezTo>
                    <a:pt x="1" y="170"/>
                    <a:pt x="1" y="179"/>
                    <a:pt x="10" y="188"/>
                  </a:cubicBezTo>
                  <a:cubicBezTo>
                    <a:pt x="10" y="206"/>
                    <a:pt x="28" y="215"/>
                    <a:pt x="45" y="215"/>
                  </a:cubicBezTo>
                  <a:cubicBezTo>
                    <a:pt x="50" y="219"/>
                    <a:pt x="57" y="221"/>
                    <a:pt x="64" y="221"/>
                  </a:cubicBezTo>
                  <a:cubicBezTo>
                    <a:pt x="72" y="221"/>
                    <a:pt x="81" y="219"/>
                    <a:pt x="90" y="215"/>
                  </a:cubicBezTo>
                  <a:lnTo>
                    <a:pt x="99" y="197"/>
                  </a:lnTo>
                  <a:cubicBezTo>
                    <a:pt x="108" y="197"/>
                    <a:pt x="117" y="188"/>
                    <a:pt x="117" y="170"/>
                  </a:cubicBezTo>
                  <a:cubicBezTo>
                    <a:pt x="135" y="143"/>
                    <a:pt x="144" y="108"/>
                    <a:pt x="161" y="81"/>
                  </a:cubicBezTo>
                  <a:cubicBezTo>
                    <a:pt x="161" y="72"/>
                    <a:pt x="161" y="63"/>
                    <a:pt x="161" y="54"/>
                  </a:cubicBezTo>
                  <a:cubicBezTo>
                    <a:pt x="161" y="45"/>
                    <a:pt x="153" y="36"/>
                    <a:pt x="153" y="27"/>
                  </a:cubicBezTo>
                  <a:cubicBezTo>
                    <a:pt x="144" y="18"/>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1"/>
            <p:cNvSpPr/>
            <p:nvPr/>
          </p:nvSpPr>
          <p:spPr>
            <a:xfrm>
              <a:off x="4994531" y="3563161"/>
              <a:ext cx="12388" cy="13440"/>
            </a:xfrm>
            <a:custGeom>
              <a:avLst/>
              <a:gdLst/>
              <a:ahLst/>
              <a:cxnLst/>
              <a:rect l="l" t="t" r="r" b="b"/>
              <a:pathLst>
                <a:path w="153" h="166" extrusionOk="0">
                  <a:moveTo>
                    <a:pt x="86" y="0"/>
                  </a:moveTo>
                  <a:cubicBezTo>
                    <a:pt x="81" y="0"/>
                    <a:pt x="77" y="3"/>
                    <a:pt x="72" y="7"/>
                  </a:cubicBezTo>
                  <a:lnTo>
                    <a:pt x="54" y="7"/>
                  </a:lnTo>
                  <a:cubicBezTo>
                    <a:pt x="46" y="16"/>
                    <a:pt x="37" y="25"/>
                    <a:pt x="37" y="34"/>
                  </a:cubicBezTo>
                  <a:cubicBezTo>
                    <a:pt x="28" y="43"/>
                    <a:pt x="19" y="61"/>
                    <a:pt x="10" y="69"/>
                  </a:cubicBezTo>
                  <a:cubicBezTo>
                    <a:pt x="10" y="78"/>
                    <a:pt x="10" y="87"/>
                    <a:pt x="10" y="96"/>
                  </a:cubicBezTo>
                  <a:cubicBezTo>
                    <a:pt x="1" y="105"/>
                    <a:pt x="1" y="114"/>
                    <a:pt x="10" y="114"/>
                  </a:cubicBezTo>
                  <a:cubicBezTo>
                    <a:pt x="10" y="123"/>
                    <a:pt x="10" y="132"/>
                    <a:pt x="19" y="141"/>
                  </a:cubicBezTo>
                  <a:cubicBezTo>
                    <a:pt x="19" y="150"/>
                    <a:pt x="28" y="150"/>
                    <a:pt x="37" y="159"/>
                  </a:cubicBezTo>
                  <a:lnTo>
                    <a:pt x="54" y="159"/>
                  </a:lnTo>
                  <a:cubicBezTo>
                    <a:pt x="59" y="163"/>
                    <a:pt x="63" y="165"/>
                    <a:pt x="68" y="165"/>
                  </a:cubicBezTo>
                  <a:cubicBezTo>
                    <a:pt x="72" y="165"/>
                    <a:pt x="77" y="163"/>
                    <a:pt x="81" y="159"/>
                  </a:cubicBezTo>
                  <a:lnTo>
                    <a:pt x="99" y="159"/>
                  </a:lnTo>
                  <a:cubicBezTo>
                    <a:pt x="108" y="150"/>
                    <a:pt x="117" y="141"/>
                    <a:pt x="117" y="132"/>
                  </a:cubicBezTo>
                  <a:cubicBezTo>
                    <a:pt x="126" y="123"/>
                    <a:pt x="135" y="105"/>
                    <a:pt x="144" y="96"/>
                  </a:cubicBezTo>
                  <a:cubicBezTo>
                    <a:pt x="144" y="87"/>
                    <a:pt x="144" y="78"/>
                    <a:pt x="144" y="69"/>
                  </a:cubicBezTo>
                  <a:cubicBezTo>
                    <a:pt x="153" y="61"/>
                    <a:pt x="144" y="52"/>
                    <a:pt x="144" y="43"/>
                  </a:cubicBezTo>
                  <a:cubicBezTo>
                    <a:pt x="144" y="43"/>
                    <a:pt x="144" y="34"/>
                    <a:pt x="135" y="25"/>
                  </a:cubicBezTo>
                  <a:cubicBezTo>
                    <a:pt x="126" y="16"/>
                    <a:pt x="126" y="16"/>
                    <a:pt x="117" y="7"/>
                  </a:cubicBezTo>
                  <a:lnTo>
                    <a:pt x="99" y="7"/>
                  </a:lnTo>
                  <a:cubicBezTo>
                    <a:pt x="95" y="3"/>
                    <a:pt x="90"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1"/>
            <p:cNvSpPr/>
            <p:nvPr/>
          </p:nvSpPr>
          <p:spPr>
            <a:xfrm>
              <a:off x="5159939" y="3686469"/>
              <a:ext cx="16760" cy="15950"/>
            </a:xfrm>
            <a:custGeom>
              <a:avLst/>
              <a:gdLst/>
              <a:ahLst/>
              <a:cxnLst/>
              <a:rect l="l" t="t" r="r" b="b"/>
              <a:pathLst>
                <a:path w="207" h="197" extrusionOk="0">
                  <a:moveTo>
                    <a:pt x="144" y="1"/>
                  </a:moveTo>
                  <a:cubicBezTo>
                    <a:pt x="126" y="1"/>
                    <a:pt x="117" y="1"/>
                    <a:pt x="99" y="18"/>
                  </a:cubicBezTo>
                  <a:cubicBezTo>
                    <a:pt x="72" y="36"/>
                    <a:pt x="45" y="63"/>
                    <a:pt x="19" y="90"/>
                  </a:cubicBezTo>
                  <a:cubicBezTo>
                    <a:pt x="19" y="99"/>
                    <a:pt x="10" y="99"/>
                    <a:pt x="10" y="108"/>
                  </a:cubicBezTo>
                  <a:cubicBezTo>
                    <a:pt x="1" y="117"/>
                    <a:pt x="1" y="125"/>
                    <a:pt x="1" y="134"/>
                  </a:cubicBezTo>
                  <a:cubicBezTo>
                    <a:pt x="1" y="143"/>
                    <a:pt x="1" y="152"/>
                    <a:pt x="10" y="161"/>
                  </a:cubicBezTo>
                  <a:cubicBezTo>
                    <a:pt x="10" y="161"/>
                    <a:pt x="19" y="170"/>
                    <a:pt x="19" y="179"/>
                  </a:cubicBezTo>
                  <a:cubicBezTo>
                    <a:pt x="37" y="188"/>
                    <a:pt x="45" y="197"/>
                    <a:pt x="63" y="197"/>
                  </a:cubicBezTo>
                  <a:cubicBezTo>
                    <a:pt x="81" y="197"/>
                    <a:pt x="99" y="188"/>
                    <a:pt x="108" y="179"/>
                  </a:cubicBezTo>
                  <a:cubicBezTo>
                    <a:pt x="135" y="152"/>
                    <a:pt x="161" y="125"/>
                    <a:pt x="188" y="99"/>
                  </a:cubicBezTo>
                  <a:cubicBezTo>
                    <a:pt x="197" y="99"/>
                    <a:pt x="197" y="90"/>
                    <a:pt x="197" y="81"/>
                  </a:cubicBezTo>
                  <a:cubicBezTo>
                    <a:pt x="206" y="72"/>
                    <a:pt x="206" y="63"/>
                    <a:pt x="206" y="54"/>
                  </a:cubicBezTo>
                  <a:cubicBezTo>
                    <a:pt x="206" y="54"/>
                    <a:pt x="206" y="45"/>
                    <a:pt x="197" y="36"/>
                  </a:cubicBezTo>
                  <a:cubicBezTo>
                    <a:pt x="197" y="27"/>
                    <a:pt x="197" y="18"/>
                    <a:pt x="188" y="18"/>
                  </a:cubicBezTo>
                  <a:cubicBezTo>
                    <a:pt x="179" y="1"/>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1"/>
            <p:cNvSpPr/>
            <p:nvPr/>
          </p:nvSpPr>
          <p:spPr>
            <a:xfrm>
              <a:off x="5170788" y="3718935"/>
              <a:ext cx="19593" cy="16517"/>
            </a:xfrm>
            <a:custGeom>
              <a:avLst/>
              <a:gdLst/>
              <a:ahLst/>
              <a:cxnLst/>
              <a:rect l="l" t="t" r="r" b="b"/>
              <a:pathLst>
                <a:path w="242" h="204" extrusionOk="0">
                  <a:moveTo>
                    <a:pt x="197" y="1"/>
                  </a:moveTo>
                  <a:cubicBezTo>
                    <a:pt x="179" y="1"/>
                    <a:pt x="161" y="1"/>
                    <a:pt x="152" y="10"/>
                  </a:cubicBezTo>
                  <a:cubicBezTo>
                    <a:pt x="108" y="37"/>
                    <a:pt x="72" y="63"/>
                    <a:pt x="36" y="90"/>
                  </a:cubicBezTo>
                  <a:cubicBezTo>
                    <a:pt x="18" y="99"/>
                    <a:pt x="10" y="108"/>
                    <a:pt x="10" y="126"/>
                  </a:cubicBezTo>
                  <a:cubicBezTo>
                    <a:pt x="1" y="135"/>
                    <a:pt x="1" y="162"/>
                    <a:pt x="10" y="170"/>
                  </a:cubicBezTo>
                  <a:cubicBezTo>
                    <a:pt x="18" y="179"/>
                    <a:pt x="36" y="197"/>
                    <a:pt x="45" y="197"/>
                  </a:cubicBezTo>
                  <a:cubicBezTo>
                    <a:pt x="53" y="201"/>
                    <a:pt x="60" y="203"/>
                    <a:pt x="67" y="203"/>
                  </a:cubicBezTo>
                  <a:cubicBezTo>
                    <a:pt x="78" y="203"/>
                    <a:pt x="88" y="199"/>
                    <a:pt x="99" y="188"/>
                  </a:cubicBezTo>
                  <a:cubicBezTo>
                    <a:pt x="134" y="170"/>
                    <a:pt x="170" y="144"/>
                    <a:pt x="215" y="117"/>
                  </a:cubicBezTo>
                  <a:cubicBezTo>
                    <a:pt x="224" y="108"/>
                    <a:pt x="233" y="90"/>
                    <a:pt x="242" y="72"/>
                  </a:cubicBezTo>
                  <a:cubicBezTo>
                    <a:pt x="242" y="63"/>
                    <a:pt x="242" y="46"/>
                    <a:pt x="233" y="28"/>
                  </a:cubicBezTo>
                  <a:cubicBezTo>
                    <a:pt x="224" y="19"/>
                    <a:pt x="215"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61"/>
            <p:cNvSpPr/>
            <p:nvPr/>
          </p:nvSpPr>
          <p:spPr>
            <a:xfrm>
              <a:off x="5147714" y="3709624"/>
              <a:ext cx="13035" cy="13035"/>
            </a:xfrm>
            <a:custGeom>
              <a:avLst/>
              <a:gdLst/>
              <a:ahLst/>
              <a:cxnLst/>
              <a:rect l="l" t="t" r="r" b="b"/>
              <a:pathLst>
                <a:path w="161" h="161" extrusionOk="0">
                  <a:moveTo>
                    <a:pt x="80" y="0"/>
                  </a:moveTo>
                  <a:cubicBezTo>
                    <a:pt x="72" y="0"/>
                    <a:pt x="63" y="9"/>
                    <a:pt x="54" y="18"/>
                  </a:cubicBezTo>
                  <a:cubicBezTo>
                    <a:pt x="45" y="27"/>
                    <a:pt x="27" y="45"/>
                    <a:pt x="18" y="54"/>
                  </a:cubicBezTo>
                  <a:cubicBezTo>
                    <a:pt x="9" y="62"/>
                    <a:pt x="9" y="71"/>
                    <a:pt x="0" y="80"/>
                  </a:cubicBezTo>
                  <a:cubicBezTo>
                    <a:pt x="0" y="80"/>
                    <a:pt x="0" y="89"/>
                    <a:pt x="0" y="98"/>
                  </a:cubicBezTo>
                  <a:cubicBezTo>
                    <a:pt x="0" y="107"/>
                    <a:pt x="0" y="116"/>
                    <a:pt x="0" y="125"/>
                  </a:cubicBezTo>
                  <a:cubicBezTo>
                    <a:pt x="9" y="134"/>
                    <a:pt x="9" y="134"/>
                    <a:pt x="18" y="143"/>
                  </a:cubicBezTo>
                  <a:lnTo>
                    <a:pt x="27" y="152"/>
                  </a:lnTo>
                  <a:cubicBezTo>
                    <a:pt x="36" y="161"/>
                    <a:pt x="45" y="161"/>
                    <a:pt x="63" y="161"/>
                  </a:cubicBezTo>
                  <a:lnTo>
                    <a:pt x="72" y="161"/>
                  </a:lnTo>
                  <a:cubicBezTo>
                    <a:pt x="89" y="152"/>
                    <a:pt x="98" y="152"/>
                    <a:pt x="98" y="143"/>
                  </a:cubicBezTo>
                  <a:cubicBezTo>
                    <a:pt x="116" y="134"/>
                    <a:pt x="125" y="116"/>
                    <a:pt x="143" y="107"/>
                  </a:cubicBezTo>
                  <a:cubicBezTo>
                    <a:pt x="152" y="98"/>
                    <a:pt x="152" y="89"/>
                    <a:pt x="152" y="80"/>
                  </a:cubicBezTo>
                  <a:cubicBezTo>
                    <a:pt x="161" y="80"/>
                    <a:pt x="161" y="71"/>
                    <a:pt x="161" y="62"/>
                  </a:cubicBezTo>
                  <a:cubicBezTo>
                    <a:pt x="161" y="54"/>
                    <a:pt x="161" y="45"/>
                    <a:pt x="152" y="36"/>
                  </a:cubicBezTo>
                  <a:cubicBezTo>
                    <a:pt x="152" y="27"/>
                    <a:pt x="152" y="27"/>
                    <a:pt x="143" y="18"/>
                  </a:cubicBezTo>
                  <a:lnTo>
                    <a:pt x="125" y="9"/>
                  </a:lnTo>
                  <a:cubicBezTo>
                    <a:pt x="116"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1"/>
            <p:cNvSpPr/>
            <p:nvPr/>
          </p:nvSpPr>
          <p:spPr>
            <a:xfrm>
              <a:off x="5186657" y="3752211"/>
              <a:ext cx="23237" cy="17407"/>
            </a:xfrm>
            <a:custGeom>
              <a:avLst/>
              <a:gdLst/>
              <a:ahLst/>
              <a:cxnLst/>
              <a:rect l="l" t="t" r="r" b="b"/>
              <a:pathLst>
                <a:path w="287" h="215" extrusionOk="0">
                  <a:moveTo>
                    <a:pt x="219" y="0"/>
                  </a:moveTo>
                  <a:cubicBezTo>
                    <a:pt x="208" y="0"/>
                    <a:pt x="198" y="3"/>
                    <a:pt x="188" y="9"/>
                  </a:cubicBezTo>
                  <a:cubicBezTo>
                    <a:pt x="135" y="36"/>
                    <a:pt x="81" y="72"/>
                    <a:pt x="37" y="98"/>
                  </a:cubicBezTo>
                  <a:cubicBezTo>
                    <a:pt x="19" y="107"/>
                    <a:pt x="10" y="125"/>
                    <a:pt x="1" y="143"/>
                  </a:cubicBezTo>
                  <a:cubicBezTo>
                    <a:pt x="1" y="152"/>
                    <a:pt x="1" y="170"/>
                    <a:pt x="10" y="188"/>
                  </a:cubicBezTo>
                  <a:cubicBezTo>
                    <a:pt x="21" y="205"/>
                    <a:pt x="40" y="215"/>
                    <a:pt x="60" y="215"/>
                  </a:cubicBezTo>
                  <a:cubicBezTo>
                    <a:pt x="70" y="215"/>
                    <a:pt x="81" y="212"/>
                    <a:pt x="90" y="206"/>
                  </a:cubicBezTo>
                  <a:cubicBezTo>
                    <a:pt x="144" y="179"/>
                    <a:pt x="197" y="143"/>
                    <a:pt x="251" y="107"/>
                  </a:cubicBezTo>
                  <a:cubicBezTo>
                    <a:pt x="260" y="107"/>
                    <a:pt x="277" y="90"/>
                    <a:pt x="277" y="72"/>
                  </a:cubicBezTo>
                  <a:cubicBezTo>
                    <a:pt x="286" y="63"/>
                    <a:pt x="277" y="45"/>
                    <a:pt x="269" y="27"/>
                  </a:cubicBezTo>
                  <a:cubicBezTo>
                    <a:pt x="257" y="10"/>
                    <a:pt x="238"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1"/>
            <p:cNvSpPr/>
            <p:nvPr/>
          </p:nvSpPr>
          <p:spPr>
            <a:xfrm>
              <a:off x="5216290" y="3802247"/>
              <a:ext cx="19593" cy="16274"/>
            </a:xfrm>
            <a:custGeom>
              <a:avLst/>
              <a:gdLst/>
              <a:ahLst/>
              <a:cxnLst/>
              <a:rect l="l" t="t" r="r" b="b"/>
              <a:pathLst>
                <a:path w="242" h="201" extrusionOk="0">
                  <a:moveTo>
                    <a:pt x="175" y="0"/>
                  </a:moveTo>
                  <a:cubicBezTo>
                    <a:pt x="168" y="0"/>
                    <a:pt x="161" y="2"/>
                    <a:pt x="152" y="7"/>
                  </a:cubicBezTo>
                  <a:cubicBezTo>
                    <a:pt x="117" y="34"/>
                    <a:pt x="72" y="60"/>
                    <a:pt x="36" y="87"/>
                  </a:cubicBezTo>
                  <a:cubicBezTo>
                    <a:pt x="19" y="96"/>
                    <a:pt x="10" y="105"/>
                    <a:pt x="10" y="123"/>
                  </a:cubicBezTo>
                  <a:cubicBezTo>
                    <a:pt x="1" y="141"/>
                    <a:pt x="1" y="158"/>
                    <a:pt x="10" y="167"/>
                  </a:cubicBezTo>
                  <a:cubicBezTo>
                    <a:pt x="19" y="185"/>
                    <a:pt x="36" y="194"/>
                    <a:pt x="45" y="194"/>
                  </a:cubicBezTo>
                  <a:cubicBezTo>
                    <a:pt x="54" y="199"/>
                    <a:pt x="63" y="201"/>
                    <a:pt x="72" y="201"/>
                  </a:cubicBezTo>
                  <a:cubicBezTo>
                    <a:pt x="81" y="201"/>
                    <a:pt x="90" y="199"/>
                    <a:pt x="99" y="194"/>
                  </a:cubicBezTo>
                  <a:cubicBezTo>
                    <a:pt x="134" y="167"/>
                    <a:pt x="170" y="141"/>
                    <a:pt x="215" y="114"/>
                  </a:cubicBezTo>
                  <a:cubicBezTo>
                    <a:pt x="224" y="105"/>
                    <a:pt x="242" y="96"/>
                    <a:pt x="242" y="78"/>
                  </a:cubicBezTo>
                  <a:cubicBezTo>
                    <a:pt x="242" y="60"/>
                    <a:pt x="242" y="43"/>
                    <a:pt x="233" y="34"/>
                  </a:cubicBezTo>
                  <a:cubicBezTo>
                    <a:pt x="224" y="16"/>
                    <a:pt x="215" y="7"/>
                    <a:pt x="197" y="7"/>
                  </a:cubicBezTo>
                  <a:cubicBezTo>
                    <a:pt x="188" y="2"/>
                    <a:pt x="181" y="0"/>
                    <a:pt x="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1"/>
            <p:cNvSpPr/>
            <p:nvPr/>
          </p:nvSpPr>
          <p:spPr>
            <a:xfrm>
              <a:off x="5216290" y="3849691"/>
              <a:ext cx="15302" cy="11497"/>
            </a:xfrm>
            <a:custGeom>
              <a:avLst/>
              <a:gdLst/>
              <a:ahLst/>
              <a:cxnLst/>
              <a:rect l="l" t="t" r="r" b="b"/>
              <a:pathLst>
                <a:path w="189" h="142" extrusionOk="0">
                  <a:moveTo>
                    <a:pt x="108" y="1"/>
                  </a:moveTo>
                  <a:cubicBezTo>
                    <a:pt x="90" y="10"/>
                    <a:pt x="72" y="10"/>
                    <a:pt x="54" y="19"/>
                  </a:cubicBezTo>
                  <a:cubicBezTo>
                    <a:pt x="45" y="19"/>
                    <a:pt x="36" y="27"/>
                    <a:pt x="27" y="27"/>
                  </a:cubicBezTo>
                  <a:cubicBezTo>
                    <a:pt x="27" y="36"/>
                    <a:pt x="19" y="45"/>
                    <a:pt x="19" y="45"/>
                  </a:cubicBezTo>
                  <a:cubicBezTo>
                    <a:pt x="10" y="54"/>
                    <a:pt x="10" y="63"/>
                    <a:pt x="10" y="72"/>
                  </a:cubicBezTo>
                  <a:cubicBezTo>
                    <a:pt x="1" y="81"/>
                    <a:pt x="10" y="90"/>
                    <a:pt x="10" y="99"/>
                  </a:cubicBezTo>
                  <a:lnTo>
                    <a:pt x="19" y="108"/>
                  </a:lnTo>
                  <a:cubicBezTo>
                    <a:pt x="19" y="117"/>
                    <a:pt x="27" y="126"/>
                    <a:pt x="36" y="135"/>
                  </a:cubicBezTo>
                  <a:lnTo>
                    <a:pt x="54" y="135"/>
                  </a:lnTo>
                  <a:cubicBezTo>
                    <a:pt x="59" y="139"/>
                    <a:pt x="63" y="141"/>
                    <a:pt x="68" y="141"/>
                  </a:cubicBezTo>
                  <a:cubicBezTo>
                    <a:pt x="72" y="141"/>
                    <a:pt x="77" y="139"/>
                    <a:pt x="81" y="135"/>
                  </a:cubicBezTo>
                  <a:cubicBezTo>
                    <a:pt x="99" y="135"/>
                    <a:pt x="126" y="126"/>
                    <a:pt x="143" y="117"/>
                  </a:cubicBezTo>
                  <a:cubicBezTo>
                    <a:pt x="152" y="117"/>
                    <a:pt x="152" y="117"/>
                    <a:pt x="161" y="108"/>
                  </a:cubicBezTo>
                  <a:cubicBezTo>
                    <a:pt x="170" y="108"/>
                    <a:pt x="170" y="99"/>
                    <a:pt x="179" y="90"/>
                  </a:cubicBezTo>
                  <a:cubicBezTo>
                    <a:pt x="179" y="81"/>
                    <a:pt x="188" y="72"/>
                    <a:pt x="188" y="72"/>
                  </a:cubicBezTo>
                  <a:cubicBezTo>
                    <a:pt x="188" y="63"/>
                    <a:pt x="188" y="54"/>
                    <a:pt x="188" y="45"/>
                  </a:cubicBezTo>
                  <a:cubicBezTo>
                    <a:pt x="179" y="36"/>
                    <a:pt x="179" y="36"/>
                    <a:pt x="179" y="27"/>
                  </a:cubicBezTo>
                  <a:cubicBezTo>
                    <a:pt x="170" y="19"/>
                    <a:pt x="161" y="10"/>
                    <a:pt x="152" y="10"/>
                  </a:cubicBezTo>
                  <a:cubicBezTo>
                    <a:pt x="152" y="1"/>
                    <a:pt x="143"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1"/>
            <p:cNvSpPr/>
            <p:nvPr/>
          </p:nvSpPr>
          <p:spPr>
            <a:xfrm>
              <a:off x="5244465" y="3879891"/>
              <a:ext cx="26799" cy="12711"/>
            </a:xfrm>
            <a:custGeom>
              <a:avLst/>
              <a:gdLst/>
              <a:ahLst/>
              <a:cxnLst/>
              <a:rect l="l" t="t" r="r" b="b"/>
              <a:pathLst>
                <a:path w="331" h="157" extrusionOk="0">
                  <a:moveTo>
                    <a:pt x="265" y="0"/>
                  </a:moveTo>
                  <a:cubicBezTo>
                    <a:pt x="260" y="0"/>
                    <a:pt x="255" y="1"/>
                    <a:pt x="250" y="2"/>
                  </a:cubicBezTo>
                  <a:cubicBezTo>
                    <a:pt x="179" y="11"/>
                    <a:pt x="117" y="20"/>
                    <a:pt x="54" y="38"/>
                  </a:cubicBezTo>
                  <a:cubicBezTo>
                    <a:pt x="18" y="47"/>
                    <a:pt x="1" y="83"/>
                    <a:pt x="10" y="109"/>
                  </a:cubicBezTo>
                  <a:cubicBezTo>
                    <a:pt x="17" y="139"/>
                    <a:pt x="43" y="156"/>
                    <a:pt x="72" y="156"/>
                  </a:cubicBezTo>
                  <a:cubicBezTo>
                    <a:pt x="78" y="156"/>
                    <a:pt x="84" y="156"/>
                    <a:pt x="90" y="154"/>
                  </a:cubicBezTo>
                  <a:cubicBezTo>
                    <a:pt x="152" y="145"/>
                    <a:pt x="215" y="127"/>
                    <a:pt x="277" y="118"/>
                  </a:cubicBezTo>
                  <a:cubicBezTo>
                    <a:pt x="313" y="109"/>
                    <a:pt x="331" y="74"/>
                    <a:pt x="322" y="38"/>
                  </a:cubicBezTo>
                  <a:cubicBezTo>
                    <a:pt x="314" y="16"/>
                    <a:pt x="289" y="0"/>
                    <a:pt x="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1"/>
            <p:cNvSpPr/>
            <p:nvPr/>
          </p:nvSpPr>
          <p:spPr>
            <a:xfrm>
              <a:off x="5249566" y="3924825"/>
              <a:ext cx="11578" cy="11659"/>
            </a:xfrm>
            <a:custGeom>
              <a:avLst/>
              <a:gdLst/>
              <a:ahLst/>
              <a:cxnLst/>
              <a:rect l="l" t="t" r="r" b="b"/>
              <a:pathLst>
                <a:path w="143" h="144" extrusionOk="0">
                  <a:moveTo>
                    <a:pt x="80" y="0"/>
                  </a:moveTo>
                  <a:cubicBezTo>
                    <a:pt x="80" y="0"/>
                    <a:pt x="71" y="0"/>
                    <a:pt x="71" y="9"/>
                  </a:cubicBezTo>
                  <a:cubicBezTo>
                    <a:pt x="54" y="9"/>
                    <a:pt x="45" y="9"/>
                    <a:pt x="36" y="18"/>
                  </a:cubicBezTo>
                  <a:lnTo>
                    <a:pt x="18" y="36"/>
                  </a:lnTo>
                  <a:cubicBezTo>
                    <a:pt x="18" y="45"/>
                    <a:pt x="9" y="54"/>
                    <a:pt x="9" y="63"/>
                  </a:cubicBezTo>
                  <a:cubicBezTo>
                    <a:pt x="0" y="63"/>
                    <a:pt x="0" y="72"/>
                    <a:pt x="0" y="81"/>
                  </a:cubicBezTo>
                  <a:cubicBezTo>
                    <a:pt x="0" y="90"/>
                    <a:pt x="0" y="99"/>
                    <a:pt x="9" y="108"/>
                  </a:cubicBezTo>
                  <a:cubicBezTo>
                    <a:pt x="9" y="116"/>
                    <a:pt x="18" y="125"/>
                    <a:pt x="18" y="125"/>
                  </a:cubicBezTo>
                  <a:cubicBezTo>
                    <a:pt x="27" y="134"/>
                    <a:pt x="27" y="134"/>
                    <a:pt x="36" y="134"/>
                  </a:cubicBezTo>
                  <a:cubicBezTo>
                    <a:pt x="45" y="143"/>
                    <a:pt x="54" y="143"/>
                    <a:pt x="62" y="143"/>
                  </a:cubicBezTo>
                  <a:lnTo>
                    <a:pt x="80" y="143"/>
                  </a:lnTo>
                  <a:cubicBezTo>
                    <a:pt x="89" y="143"/>
                    <a:pt x="98" y="134"/>
                    <a:pt x="107" y="125"/>
                  </a:cubicBezTo>
                  <a:cubicBezTo>
                    <a:pt x="116" y="116"/>
                    <a:pt x="116" y="116"/>
                    <a:pt x="125" y="108"/>
                  </a:cubicBezTo>
                  <a:cubicBezTo>
                    <a:pt x="134" y="99"/>
                    <a:pt x="134" y="99"/>
                    <a:pt x="143" y="90"/>
                  </a:cubicBezTo>
                  <a:cubicBezTo>
                    <a:pt x="143" y="81"/>
                    <a:pt x="143" y="72"/>
                    <a:pt x="143" y="63"/>
                  </a:cubicBezTo>
                  <a:cubicBezTo>
                    <a:pt x="143" y="54"/>
                    <a:pt x="143" y="45"/>
                    <a:pt x="143" y="36"/>
                  </a:cubicBezTo>
                  <a:cubicBezTo>
                    <a:pt x="134" y="36"/>
                    <a:pt x="134" y="27"/>
                    <a:pt x="125" y="18"/>
                  </a:cubicBezTo>
                  <a:lnTo>
                    <a:pt x="116" y="9"/>
                  </a:lnTo>
                  <a:cubicBezTo>
                    <a:pt x="107" y="9"/>
                    <a:pt x="9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1"/>
            <p:cNvSpPr/>
            <p:nvPr/>
          </p:nvSpPr>
          <p:spPr>
            <a:xfrm>
              <a:off x="5274098" y="3964336"/>
              <a:ext cx="25342" cy="12792"/>
            </a:xfrm>
            <a:custGeom>
              <a:avLst/>
              <a:gdLst/>
              <a:ahLst/>
              <a:cxnLst/>
              <a:rect l="l" t="t" r="r" b="b"/>
              <a:pathLst>
                <a:path w="313" h="158" extrusionOk="0">
                  <a:moveTo>
                    <a:pt x="250" y="1"/>
                  </a:moveTo>
                  <a:cubicBezTo>
                    <a:pt x="244" y="1"/>
                    <a:pt x="238" y="2"/>
                    <a:pt x="232" y="3"/>
                  </a:cubicBezTo>
                  <a:lnTo>
                    <a:pt x="54" y="39"/>
                  </a:lnTo>
                  <a:cubicBezTo>
                    <a:pt x="27" y="48"/>
                    <a:pt x="0" y="83"/>
                    <a:pt x="9" y="119"/>
                  </a:cubicBezTo>
                  <a:cubicBezTo>
                    <a:pt x="24" y="141"/>
                    <a:pt x="45" y="157"/>
                    <a:pt x="71" y="157"/>
                  </a:cubicBezTo>
                  <a:cubicBezTo>
                    <a:pt x="77" y="157"/>
                    <a:pt x="83" y="156"/>
                    <a:pt x="90" y="155"/>
                  </a:cubicBezTo>
                  <a:lnTo>
                    <a:pt x="259" y="119"/>
                  </a:lnTo>
                  <a:cubicBezTo>
                    <a:pt x="295" y="110"/>
                    <a:pt x="313" y="75"/>
                    <a:pt x="304" y="48"/>
                  </a:cubicBezTo>
                  <a:cubicBezTo>
                    <a:pt x="296" y="18"/>
                    <a:pt x="277" y="1"/>
                    <a:pt x="2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1"/>
            <p:cNvSpPr/>
            <p:nvPr/>
          </p:nvSpPr>
          <p:spPr>
            <a:xfrm>
              <a:off x="5261063" y="4003522"/>
              <a:ext cx="12388" cy="10201"/>
            </a:xfrm>
            <a:custGeom>
              <a:avLst/>
              <a:gdLst/>
              <a:ahLst/>
              <a:cxnLst/>
              <a:rect l="l" t="t" r="r" b="b"/>
              <a:pathLst>
                <a:path w="153" h="126" extrusionOk="0">
                  <a:moveTo>
                    <a:pt x="81" y="1"/>
                  </a:moveTo>
                  <a:cubicBezTo>
                    <a:pt x="1" y="1"/>
                    <a:pt x="1" y="126"/>
                    <a:pt x="81" y="126"/>
                  </a:cubicBezTo>
                  <a:cubicBezTo>
                    <a:pt x="152" y="126"/>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1"/>
            <p:cNvSpPr/>
            <p:nvPr/>
          </p:nvSpPr>
          <p:spPr>
            <a:xfrm>
              <a:off x="5289238" y="4036474"/>
              <a:ext cx="25342" cy="11902"/>
            </a:xfrm>
            <a:custGeom>
              <a:avLst/>
              <a:gdLst/>
              <a:ahLst/>
              <a:cxnLst/>
              <a:rect l="l" t="t" r="r" b="b"/>
              <a:pathLst>
                <a:path w="313" h="147" extrusionOk="0">
                  <a:moveTo>
                    <a:pt x="265" y="1"/>
                  </a:moveTo>
                  <a:cubicBezTo>
                    <a:pt x="260" y="1"/>
                    <a:pt x="255" y="2"/>
                    <a:pt x="250" y="4"/>
                  </a:cubicBezTo>
                  <a:cubicBezTo>
                    <a:pt x="188" y="4"/>
                    <a:pt x="126" y="13"/>
                    <a:pt x="63" y="22"/>
                  </a:cubicBezTo>
                  <a:cubicBezTo>
                    <a:pt x="45" y="22"/>
                    <a:pt x="27" y="31"/>
                    <a:pt x="19" y="40"/>
                  </a:cubicBezTo>
                  <a:cubicBezTo>
                    <a:pt x="10" y="49"/>
                    <a:pt x="1" y="67"/>
                    <a:pt x="1" y="85"/>
                  </a:cubicBezTo>
                  <a:cubicBezTo>
                    <a:pt x="1" y="102"/>
                    <a:pt x="1" y="111"/>
                    <a:pt x="19" y="129"/>
                  </a:cubicBezTo>
                  <a:cubicBezTo>
                    <a:pt x="27" y="138"/>
                    <a:pt x="45" y="147"/>
                    <a:pt x="63" y="147"/>
                  </a:cubicBezTo>
                  <a:cubicBezTo>
                    <a:pt x="126" y="138"/>
                    <a:pt x="188" y="129"/>
                    <a:pt x="250" y="120"/>
                  </a:cubicBezTo>
                  <a:cubicBezTo>
                    <a:pt x="268" y="120"/>
                    <a:pt x="286" y="120"/>
                    <a:pt x="295" y="102"/>
                  </a:cubicBezTo>
                  <a:cubicBezTo>
                    <a:pt x="304" y="93"/>
                    <a:pt x="313" y="76"/>
                    <a:pt x="313" y="58"/>
                  </a:cubicBezTo>
                  <a:cubicBezTo>
                    <a:pt x="313" y="49"/>
                    <a:pt x="313" y="31"/>
                    <a:pt x="295" y="22"/>
                  </a:cubicBezTo>
                  <a:cubicBezTo>
                    <a:pt x="289" y="9"/>
                    <a:pt x="277"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1"/>
            <p:cNvSpPr/>
            <p:nvPr/>
          </p:nvSpPr>
          <p:spPr>
            <a:xfrm>
              <a:off x="5279846" y="4077199"/>
              <a:ext cx="11659" cy="10201"/>
            </a:xfrm>
            <a:custGeom>
              <a:avLst/>
              <a:gdLst/>
              <a:ahLst/>
              <a:cxnLst/>
              <a:rect l="l" t="t" r="r" b="b"/>
              <a:pathLst>
                <a:path w="144" h="126" extrusionOk="0">
                  <a:moveTo>
                    <a:pt x="63" y="1"/>
                  </a:moveTo>
                  <a:cubicBezTo>
                    <a:pt x="54" y="1"/>
                    <a:pt x="45" y="10"/>
                    <a:pt x="36" y="10"/>
                  </a:cubicBezTo>
                  <a:cubicBezTo>
                    <a:pt x="27" y="10"/>
                    <a:pt x="19" y="19"/>
                    <a:pt x="19" y="28"/>
                  </a:cubicBezTo>
                  <a:cubicBezTo>
                    <a:pt x="10" y="28"/>
                    <a:pt x="10" y="36"/>
                    <a:pt x="1" y="45"/>
                  </a:cubicBezTo>
                  <a:cubicBezTo>
                    <a:pt x="1" y="54"/>
                    <a:pt x="1" y="54"/>
                    <a:pt x="1" y="63"/>
                  </a:cubicBezTo>
                  <a:cubicBezTo>
                    <a:pt x="1" y="72"/>
                    <a:pt x="1" y="81"/>
                    <a:pt x="1" y="81"/>
                  </a:cubicBezTo>
                  <a:cubicBezTo>
                    <a:pt x="1" y="90"/>
                    <a:pt x="10" y="99"/>
                    <a:pt x="19" y="108"/>
                  </a:cubicBezTo>
                  <a:cubicBezTo>
                    <a:pt x="19" y="117"/>
                    <a:pt x="27" y="117"/>
                    <a:pt x="27" y="117"/>
                  </a:cubicBezTo>
                  <a:cubicBezTo>
                    <a:pt x="36" y="126"/>
                    <a:pt x="45" y="126"/>
                    <a:pt x="63" y="126"/>
                  </a:cubicBezTo>
                  <a:lnTo>
                    <a:pt x="99" y="126"/>
                  </a:lnTo>
                  <a:cubicBezTo>
                    <a:pt x="108" y="117"/>
                    <a:pt x="117" y="117"/>
                    <a:pt x="126" y="108"/>
                  </a:cubicBezTo>
                  <a:cubicBezTo>
                    <a:pt x="126" y="108"/>
                    <a:pt x="135" y="99"/>
                    <a:pt x="135" y="90"/>
                  </a:cubicBezTo>
                  <a:cubicBezTo>
                    <a:pt x="135" y="81"/>
                    <a:pt x="143" y="72"/>
                    <a:pt x="143" y="63"/>
                  </a:cubicBezTo>
                  <a:cubicBezTo>
                    <a:pt x="143" y="63"/>
                    <a:pt x="135" y="54"/>
                    <a:pt x="135" y="54"/>
                  </a:cubicBezTo>
                  <a:cubicBezTo>
                    <a:pt x="135" y="36"/>
                    <a:pt x="126" y="28"/>
                    <a:pt x="126" y="28"/>
                  </a:cubicBezTo>
                  <a:lnTo>
                    <a:pt x="108" y="10"/>
                  </a:lnTo>
                  <a:cubicBezTo>
                    <a:pt x="99" y="10"/>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1"/>
            <p:cNvSpPr/>
            <p:nvPr/>
          </p:nvSpPr>
          <p:spPr>
            <a:xfrm>
              <a:off x="5301545" y="4108694"/>
              <a:ext cx="21698" cy="11983"/>
            </a:xfrm>
            <a:custGeom>
              <a:avLst/>
              <a:gdLst/>
              <a:ahLst/>
              <a:cxnLst/>
              <a:rect l="l" t="t" r="r" b="b"/>
              <a:pathLst>
                <a:path w="268" h="148" extrusionOk="0">
                  <a:moveTo>
                    <a:pt x="161" y="132"/>
                  </a:moveTo>
                  <a:lnTo>
                    <a:pt x="161" y="132"/>
                  </a:lnTo>
                  <a:cubicBezTo>
                    <a:pt x="168" y="134"/>
                    <a:pt x="174" y="136"/>
                    <a:pt x="179" y="138"/>
                  </a:cubicBezTo>
                  <a:cubicBezTo>
                    <a:pt x="171" y="138"/>
                    <a:pt x="163" y="138"/>
                    <a:pt x="161" y="132"/>
                  </a:cubicBezTo>
                  <a:close/>
                  <a:moveTo>
                    <a:pt x="105" y="0"/>
                  </a:moveTo>
                  <a:cubicBezTo>
                    <a:pt x="85" y="0"/>
                    <a:pt x="63" y="4"/>
                    <a:pt x="45" y="4"/>
                  </a:cubicBezTo>
                  <a:cubicBezTo>
                    <a:pt x="36" y="13"/>
                    <a:pt x="18" y="22"/>
                    <a:pt x="9" y="40"/>
                  </a:cubicBezTo>
                  <a:cubicBezTo>
                    <a:pt x="0" y="49"/>
                    <a:pt x="0" y="67"/>
                    <a:pt x="0" y="85"/>
                  </a:cubicBezTo>
                  <a:cubicBezTo>
                    <a:pt x="9" y="102"/>
                    <a:pt x="18" y="111"/>
                    <a:pt x="36" y="120"/>
                  </a:cubicBezTo>
                  <a:cubicBezTo>
                    <a:pt x="45" y="129"/>
                    <a:pt x="63" y="129"/>
                    <a:pt x="81" y="129"/>
                  </a:cubicBezTo>
                  <a:cubicBezTo>
                    <a:pt x="90" y="125"/>
                    <a:pt x="98" y="123"/>
                    <a:pt x="107" y="123"/>
                  </a:cubicBezTo>
                  <a:cubicBezTo>
                    <a:pt x="116" y="123"/>
                    <a:pt x="125" y="125"/>
                    <a:pt x="134" y="129"/>
                  </a:cubicBezTo>
                  <a:cubicBezTo>
                    <a:pt x="134" y="129"/>
                    <a:pt x="132" y="127"/>
                    <a:pt x="129" y="125"/>
                  </a:cubicBezTo>
                  <a:lnTo>
                    <a:pt x="129" y="125"/>
                  </a:lnTo>
                  <a:cubicBezTo>
                    <a:pt x="139" y="128"/>
                    <a:pt x="151" y="130"/>
                    <a:pt x="161" y="132"/>
                  </a:cubicBezTo>
                  <a:lnTo>
                    <a:pt x="161" y="132"/>
                  </a:lnTo>
                  <a:cubicBezTo>
                    <a:pt x="163" y="138"/>
                    <a:pt x="170" y="138"/>
                    <a:pt x="170" y="138"/>
                  </a:cubicBezTo>
                  <a:cubicBezTo>
                    <a:pt x="188" y="147"/>
                    <a:pt x="197" y="147"/>
                    <a:pt x="214" y="147"/>
                  </a:cubicBezTo>
                  <a:cubicBezTo>
                    <a:pt x="232" y="138"/>
                    <a:pt x="241" y="129"/>
                    <a:pt x="250" y="111"/>
                  </a:cubicBezTo>
                  <a:cubicBezTo>
                    <a:pt x="259" y="102"/>
                    <a:pt x="268" y="85"/>
                    <a:pt x="259" y="67"/>
                  </a:cubicBezTo>
                  <a:cubicBezTo>
                    <a:pt x="250" y="49"/>
                    <a:pt x="241" y="40"/>
                    <a:pt x="232" y="31"/>
                  </a:cubicBezTo>
                  <a:cubicBezTo>
                    <a:pt x="214" y="22"/>
                    <a:pt x="197" y="13"/>
                    <a:pt x="188" y="13"/>
                  </a:cubicBezTo>
                  <a:cubicBezTo>
                    <a:pt x="170" y="4"/>
                    <a:pt x="152" y="4"/>
                    <a:pt x="134" y="4"/>
                  </a:cubicBezTo>
                  <a:cubicBezTo>
                    <a:pt x="125" y="1"/>
                    <a:pt x="115"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1"/>
            <p:cNvSpPr/>
            <p:nvPr/>
          </p:nvSpPr>
          <p:spPr>
            <a:xfrm>
              <a:off x="5282761" y="4148042"/>
              <a:ext cx="19593" cy="10121"/>
            </a:xfrm>
            <a:custGeom>
              <a:avLst/>
              <a:gdLst/>
              <a:ahLst/>
              <a:cxnLst/>
              <a:rect l="l" t="t" r="r" b="b"/>
              <a:pathLst>
                <a:path w="242" h="125" extrusionOk="0">
                  <a:moveTo>
                    <a:pt x="63" y="0"/>
                  </a:moveTo>
                  <a:cubicBezTo>
                    <a:pt x="45" y="0"/>
                    <a:pt x="27" y="9"/>
                    <a:pt x="18" y="18"/>
                  </a:cubicBezTo>
                  <a:cubicBezTo>
                    <a:pt x="9" y="36"/>
                    <a:pt x="0" y="54"/>
                    <a:pt x="0" y="63"/>
                  </a:cubicBezTo>
                  <a:cubicBezTo>
                    <a:pt x="0" y="80"/>
                    <a:pt x="9" y="98"/>
                    <a:pt x="18" y="107"/>
                  </a:cubicBezTo>
                  <a:cubicBezTo>
                    <a:pt x="27" y="116"/>
                    <a:pt x="45" y="125"/>
                    <a:pt x="63" y="125"/>
                  </a:cubicBezTo>
                  <a:lnTo>
                    <a:pt x="179" y="125"/>
                  </a:lnTo>
                  <a:cubicBezTo>
                    <a:pt x="197" y="125"/>
                    <a:pt x="215" y="116"/>
                    <a:pt x="223" y="107"/>
                  </a:cubicBezTo>
                  <a:cubicBezTo>
                    <a:pt x="232" y="98"/>
                    <a:pt x="241" y="80"/>
                    <a:pt x="241" y="63"/>
                  </a:cubicBezTo>
                  <a:cubicBezTo>
                    <a:pt x="241" y="54"/>
                    <a:pt x="232" y="36"/>
                    <a:pt x="223"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1"/>
            <p:cNvSpPr/>
            <p:nvPr/>
          </p:nvSpPr>
          <p:spPr>
            <a:xfrm>
              <a:off x="5308022" y="4181237"/>
              <a:ext cx="27528" cy="10201"/>
            </a:xfrm>
            <a:custGeom>
              <a:avLst/>
              <a:gdLst/>
              <a:ahLst/>
              <a:cxnLst/>
              <a:rect l="l" t="t" r="r" b="b"/>
              <a:pathLst>
                <a:path w="340" h="126" extrusionOk="0">
                  <a:moveTo>
                    <a:pt x="63" y="0"/>
                  </a:moveTo>
                  <a:cubicBezTo>
                    <a:pt x="27" y="0"/>
                    <a:pt x="1" y="27"/>
                    <a:pt x="1" y="63"/>
                  </a:cubicBezTo>
                  <a:cubicBezTo>
                    <a:pt x="1" y="99"/>
                    <a:pt x="27" y="125"/>
                    <a:pt x="63" y="125"/>
                  </a:cubicBezTo>
                  <a:lnTo>
                    <a:pt x="277" y="125"/>
                  </a:lnTo>
                  <a:cubicBezTo>
                    <a:pt x="304" y="125"/>
                    <a:pt x="340" y="99"/>
                    <a:pt x="340" y="63"/>
                  </a:cubicBezTo>
                  <a:cubicBezTo>
                    <a:pt x="331" y="27"/>
                    <a:pt x="313"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1"/>
            <p:cNvSpPr/>
            <p:nvPr/>
          </p:nvSpPr>
          <p:spPr>
            <a:xfrm>
              <a:off x="5282761" y="4221881"/>
              <a:ext cx="15950" cy="11416"/>
            </a:xfrm>
            <a:custGeom>
              <a:avLst/>
              <a:gdLst/>
              <a:ahLst/>
              <a:cxnLst/>
              <a:rect l="l" t="t" r="r" b="b"/>
              <a:pathLst>
                <a:path w="197" h="141" extrusionOk="0">
                  <a:moveTo>
                    <a:pt x="148" y="0"/>
                  </a:moveTo>
                  <a:cubicBezTo>
                    <a:pt x="141" y="0"/>
                    <a:pt x="134" y="2"/>
                    <a:pt x="125" y="7"/>
                  </a:cubicBezTo>
                  <a:cubicBezTo>
                    <a:pt x="99" y="7"/>
                    <a:pt x="72" y="16"/>
                    <a:pt x="45" y="25"/>
                  </a:cubicBezTo>
                  <a:cubicBezTo>
                    <a:pt x="36" y="25"/>
                    <a:pt x="27" y="25"/>
                    <a:pt x="27" y="34"/>
                  </a:cubicBezTo>
                  <a:cubicBezTo>
                    <a:pt x="18" y="34"/>
                    <a:pt x="9" y="43"/>
                    <a:pt x="9" y="52"/>
                  </a:cubicBezTo>
                  <a:cubicBezTo>
                    <a:pt x="0" y="60"/>
                    <a:pt x="0" y="60"/>
                    <a:pt x="0" y="69"/>
                  </a:cubicBezTo>
                  <a:cubicBezTo>
                    <a:pt x="0" y="78"/>
                    <a:pt x="0" y="87"/>
                    <a:pt x="0" y="96"/>
                  </a:cubicBezTo>
                  <a:cubicBezTo>
                    <a:pt x="9" y="114"/>
                    <a:pt x="18" y="123"/>
                    <a:pt x="27" y="132"/>
                  </a:cubicBezTo>
                  <a:cubicBezTo>
                    <a:pt x="45" y="141"/>
                    <a:pt x="63" y="141"/>
                    <a:pt x="81" y="141"/>
                  </a:cubicBezTo>
                  <a:cubicBezTo>
                    <a:pt x="99" y="132"/>
                    <a:pt x="125" y="132"/>
                    <a:pt x="152" y="123"/>
                  </a:cubicBezTo>
                  <a:cubicBezTo>
                    <a:pt x="161" y="123"/>
                    <a:pt x="170" y="114"/>
                    <a:pt x="179" y="114"/>
                  </a:cubicBezTo>
                  <a:cubicBezTo>
                    <a:pt x="179" y="105"/>
                    <a:pt x="188" y="96"/>
                    <a:pt x="188" y="96"/>
                  </a:cubicBezTo>
                  <a:cubicBezTo>
                    <a:pt x="197" y="87"/>
                    <a:pt x="197" y="78"/>
                    <a:pt x="197" y="69"/>
                  </a:cubicBezTo>
                  <a:cubicBezTo>
                    <a:pt x="197" y="60"/>
                    <a:pt x="197" y="52"/>
                    <a:pt x="197" y="43"/>
                  </a:cubicBezTo>
                  <a:cubicBezTo>
                    <a:pt x="197" y="34"/>
                    <a:pt x="188" y="16"/>
                    <a:pt x="170" y="7"/>
                  </a:cubicBezTo>
                  <a:cubicBezTo>
                    <a:pt x="161" y="2"/>
                    <a:pt x="154"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1"/>
            <p:cNvSpPr/>
            <p:nvPr/>
          </p:nvSpPr>
          <p:spPr>
            <a:xfrm>
              <a:off x="5310937" y="4247709"/>
              <a:ext cx="21698" cy="11578"/>
            </a:xfrm>
            <a:custGeom>
              <a:avLst/>
              <a:gdLst/>
              <a:ahLst/>
              <a:cxnLst/>
              <a:rect l="l" t="t" r="r" b="b"/>
              <a:pathLst>
                <a:path w="268" h="143" extrusionOk="0">
                  <a:moveTo>
                    <a:pt x="188" y="0"/>
                  </a:moveTo>
                  <a:cubicBezTo>
                    <a:pt x="134" y="9"/>
                    <a:pt x="90" y="18"/>
                    <a:pt x="45" y="27"/>
                  </a:cubicBezTo>
                  <a:cubicBezTo>
                    <a:pt x="36" y="27"/>
                    <a:pt x="18" y="36"/>
                    <a:pt x="9" y="54"/>
                  </a:cubicBezTo>
                  <a:cubicBezTo>
                    <a:pt x="0" y="63"/>
                    <a:pt x="0" y="80"/>
                    <a:pt x="9" y="98"/>
                  </a:cubicBezTo>
                  <a:cubicBezTo>
                    <a:pt x="9" y="116"/>
                    <a:pt x="18" y="125"/>
                    <a:pt x="36" y="134"/>
                  </a:cubicBezTo>
                  <a:cubicBezTo>
                    <a:pt x="36" y="134"/>
                    <a:pt x="45" y="143"/>
                    <a:pt x="45" y="143"/>
                  </a:cubicBezTo>
                  <a:lnTo>
                    <a:pt x="81" y="143"/>
                  </a:lnTo>
                  <a:lnTo>
                    <a:pt x="214" y="125"/>
                  </a:lnTo>
                  <a:cubicBezTo>
                    <a:pt x="232" y="116"/>
                    <a:pt x="250" y="107"/>
                    <a:pt x="250" y="89"/>
                  </a:cubicBezTo>
                  <a:cubicBezTo>
                    <a:pt x="259" y="80"/>
                    <a:pt x="268" y="63"/>
                    <a:pt x="259" y="45"/>
                  </a:cubicBezTo>
                  <a:cubicBezTo>
                    <a:pt x="250" y="36"/>
                    <a:pt x="241" y="18"/>
                    <a:pt x="232" y="9"/>
                  </a:cubicBezTo>
                  <a:cubicBezTo>
                    <a:pt x="223" y="9"/>
                    <a:pt x="223" y="9"/>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1"/>
            <p:cNvSpPr/>
            <p:nvPr/>
          </p:nvSpPr>
          <p:spPr>
            <a:xfrm>
              <a:off x="5308022" y="4289567"/>
              <a:ext cx="19593" cy="10201"/>
            </a:xfrm>
            <a:custGeom>
              <a:avLst/>
              <a:gdLst/>
              <a:ahLst/>
              <a:cxnLst/>
              <a:rect l="l" t="t" r="r" b="b"/>
              <a:pathLst>
                <a:path w="242" h="126" extrusionOk="0">
                  <a:moveTo>
                    <a:pt x="63" y="1"/>
                  </a:moveTo>
                  <a:cubicBezTo>
                    <a:pt x="45" y="1"/>
                    <a:pt x="27" y="10"/>
                    <a:pt x="18" y="18"/>
                  </a:cubicBezTo>
                  <a:cubicBezTo>
                    <a:pt x="10" y="36"/>
                    <a:pt x="1" y="54"/>
                    <a:pt x="1" y="63"/>
                  </a:cubicBezTo>
                  <a:cubicBezTo>
                    <a:pt x="1" y="81"/>
                    <a:pt x="10" y="99"/>
                    <a:pt x="18" y="108"/>
                  </a:cubicBezTo>
                  <a:cubicBezTo>
                    <a:pt x="27" y="117"/>
                    <a:pt x="45" y="125"/>
                    <a:pt x="63" y="125"/>
                  </a:cubicBezTo>
                  <a:lnTo>
                    <a:pt x="179" y="125"/>
                  </a:lnTo>
                  <a:cubicBezTo>
                    <a:pt x="197" y="125"/>
                    <a:pt x="206" y="117"/>
                    <a:pt x="224" y="108"/>
                  </a:cubicBezTo>
                  <a:cubicBezTo>
                    <a:pt x="233" y="99"/>
                    <a:pt x="242" y="81"/>
                    <a:pt x="242" y="63"/>
                  </a:cubicBezTo>
                  <a:cubicBezTo>
                    <a:pt x="242" y="54"/>
                    <a:pt x="233" y="36"/>
                    <a:pt x="224" y="18"/>
                  </a:cubicBezTo>
                  <a:cubicBezTo>
                    <a:pt x="206" y="10"/>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1"/>
            <p:cNvSpPr/>
            <p:nvPr/>
          </p:nvSpPr>
          <p:spPr>
            <a:xfrm>
              <a:off x="5277660" y="4275884"/>
              <a:ext cx="19593" cy="10121"/>
            </a:xfrm>
            <a:custGeom>
              <a:avLst/>
              <a:gdLst/>
              <a:ahLst/>
              <a:cxnLst/>
              <a:rect l="l" t="t" r="r" b="b"/>
              <a:pathLst>
                <a:path w="242" h="125" extrusionOk="0">
                  <a:moveTo>
                    <a:pt x="63" y="0"/>
                  </a:moveTo>
                  <a:cubicBezTo>
                    <a:pt x="54" y="0"/>
                    <a:pt x="37" y="9"/>
                    <a:pt x="28" y="18"/>
                  </a:cubicBezTo>
                  <a:cubicBezTo>
                    <a:pt x="10" y="27"/>
                    <a:pt x="1" y="45"/>
                    <a:pt x="10" y="63"/>
                  </a:cubicBezTo>
                  <a:cubicBezTo>
                    <a:pt x="10" y="71"/>
                    <a:pt x="10" y="89"/>
                    <a:pt x="28" y="107"/>
                  </a:cubicBezTo>
                  <a:cubicBezTo>
                    <a:pt x="37" y="116"/>
                    <a:pt x="54" y="125"/>
                    <a:pt x="63" y="125"/>
                  </a:cubicBezTo>
                  <a:lnTo>
                    <a:pt x="179" y="125"/>
                  </a:lnTo>
                  <a:cubicBezTo>
                    <a:pt x="197" y="125"/>
                    <a:pt x="215" y="116"/>
                    <a:pt x="224" y="107"/>
                  </a:cubicBezTo>
                  <a:cubicBezTo>
                    <a:pt x="233" y="89"/>
                    <a:pt x="242" y="71"/>
                    <a:pt x="242" y="63"/>
                  </a:cubicBezTo>
                  <a:cubicBezTo>
                    <a:pt x="242" y="45"/>
                    <a:pt x="242" y="27"/>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1"/>
            <p:cNvSpPr/>
            <p:nvPr/>
          </p:nvSpPr>
          <p:spPr>
            <a:xfrm>
              <a:off x="5304459" y="4338712"/>
              <a:ext cx="21698" cy="12873"/>
            </a:xfrm>
            <a:custGeom>
              <a:avLst/>
              <a:gdLst/>
              <a:ahLst/>
              <a:cxnLst/>
              <a:rect l="l" t="t" r="r" b="b"/>
              <a:pathLst>
                <a:path w="268" h="159" extrusionOk="0">
                  <a:moveTo>
                    <a:pt x="80" y="0"/>
                  </a:moveTo>
                  <a:cubicBezTo>
                    <a:pt x="71" y="0"/>
                    <a:pt x="45" y="0"/>
                    <a:pt x="36" y="9"/>
                  </a:cubicBezTo>
                  <a:cubicBezTo>
                    <a:pt x="27" y="18"/>
                    <a:pt x="9" y="27"/>
                    <a:pt x="9" y="45"/>
                  </a:cubicBezTo>
                  <a:cubicBezTo>
                    <a:pt x="0" y="63"/>
                    <a:pt x="0" y="81"/>
                    <a:pt x="9" y="89"/>
                  </a:cubicBezTo>
                  <a:cubicBezTo>
                    <a:pt x="18" y="107"/>
                    <a:pt x="36" y="116"/>
                    <a:pt x="54" y="116"/>
                  </a:cubicBezTo>
                  <a:lnTo>
                    <a:pt x="187" y="152"/>
                  </a:lnTo>
                  <a:cubicBezTo>
                    <a:pt x="196" y="156"/>
                    <a:pt x="205" y="159"/>
                    <a:pt x="213" y="159"/>
                  </a:cubicBezTo>
                  <a:cubicBezTo>
                    <a:pt x="221" y="159"/>
                    <a:pt x="228" y="156"/>
                    <a:pt x="232" y="152"/>
                  </a:cubicBezTo>
                  <a:cubicBezTo>
                    <a:pt x="250" y="143"/>
                    <a:pt x="259" y="125"/>
                    <a:pt x="259" y="116"/>
                  </a:cubicBezTo>
                  <a:cubicBezTo>
                    <a:pt x="268" y="98"/>
                    <a:pt x="268" y="81"/>
                    <a:pt x="259" y="63"/>
                  </a:cubicBezTo>
                  <a:cubicBezTo>
                    <a:pt x="250" y="54"/>
                    <a:pt x="232" y="45"/>
                    <a:pt x="223" y="36"/>
                  </a:cubicBezTo>
                  <a:lnTo>
                    <a:pt x="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1"/>
            <p:cNvSpPr/>
            <p:nvPr/>
          </p:nvSpPr>
          <p:spPr>
            <a:xfrm>
              <a:off x="5282761" y="4379355"/>
              <a:ext cx="16679" cy="13440"/>
            </a:xfrm>
            <a:custGeom>
              <a:avLst/>
              <a:gdLst/>
              <a:ahLst/>
              <a:cxnLst/>
              <a:rect l="l" t="t" r="r" b="b"/>
              <a:pathLst>
                <a:path w="206" h="166" extrusionOk="0">
                  <a:moveTo>
                    <a:pt x="58" y="0"/>
                  </a:moveTo>
                  <a:cubicBezTo>
                    <a:pt x="54" y="0"/>
                    <a:pt x="49" y="2"/>
                    <a:pt x="45" y="7"/>
                  </a:cubicBezTo>
                  <a:cubicBezTo>
                    <a:pt x="36" y="7"/>
                    <a:pt x="27" y="7"/>
                    <a:pt x="27" y="16"/>
                  </a:cubicBezTo>
                  <a:cubicBezTo>
                    <a:pt x="18" y="16"/>
                    <a:pt x="9" y="25"/>
                    <a:pt x="9" y="33"/>
                  </a:cubicBezTo>
                  <a:cubicBezTo>
                    <a:pt x="0" y="42"/>
                    <a:pt x="0" y="60"/>
                    <a:pt x="0" y="78"/>
                  </a:cubicBezTo>
                  <a:cubicBezTo>
                    <a:pt x="9" y="96"/>
                    <a:pt x="18" y="105"/>
                    <a:pt x="27" y="114"/>
                  </a:cubicBezTo>
                  <a:cubicBezTo>
                    <a:pt x="54" y="132"/>
                    <a:pt x="81" y="141"/>
                    <a:pt x="107" y="158"/>
                  </a:cubicBezTo>
                  <a:lnTo>
                    <a:pt x="134" y="158"/>
                  </a:lnTo>
                  <a:cubicBezTo>
                    <a:pt x="139" y="163"/>
                    <a:pt x="143" y="165"/>
                    <a:pt x="146" y="165"/>
                  </a:cubicBezTo>
                  <a:cubicBezTo>
                    <a:pt x="150" y="165"/>
                    <a:pt x="152" y="163"/>
                    <a:pt x="152" y="158"/>
                  </a:cubicBezTo>
                  <a:cubicBezTo>
                    <a:pt x="161" y="158"/>
                    <a:pt x="170" y="158"/>
                    <a:pt x="179" y="149"/>
                  </a:cubicBezTo>
                  <a:cubicBezTo>
                    <a:pt x="188" y="149"/>
                    <a:pt x="188" y="141"/>
                    <a:pt x="197" y="132"/>
                  </a:cubicBezTo>
                  <a:cubicBezTo>
                    <a:pt x="197" y="123"/>
                    <a:pt x="206" y="105"/>
                    <a:pt x="197" y="87"/>
                  </a:cubicBezTo>
                  <a:cubicBezTo>
                    <a:pt x="197" y="69"/>
                    <a:pt x="188" y="60"/>
                    <a:pt x="170" y="51"/>
                  </a:cubicBezTo>
                  <a:cubicBezTo>
                    <a:pt x="143" y="33"/>
                    <a:pt x="116" y="25"/>
                    <a:pt x="90" y="7"/>
                  </a:cubicBezTo>
                  <a:lnTo>
                    <a:pt x="72" y="7"/>
                  </a:lnTo>
                  <a:cubicBezTo>
                    <a:pt x="67" y="2"/>
                    <a:pt x="63"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1"/>
            <p:cNvSpPr/>
            <p:nvPr/>
          </p:nvSpPr>
          <p:spPr>
            <a:xfrm>
              <a:off x="5293610" y="4423885"/>
              <a:ext cx="23884" cy="13845"/>
            </a:xfrm>
            <a:custGeom>
              <a:avLst/>
              <a:gdLst/>
              <a:ahLst/>
              <a:cxnLst/>
              <a:rect l="l" t="t" r="r" b="b"/>
              <a:pathLst>
                <a:path w="295" h="171" extrusionOk="0">
                  <a:moveTo>
                    <a:pt x="63" y="1"/>
                  </a:moveTo>
                  <a:cubicBezTo>
                    <a:pt x="45" y="1"/>
                    <a:pt x="27" y="10"/>
                    <a:pt x="18" y="19"/>
                  </a:cubicBezTo>
                  <a:cubicBezTo>
                    <a:pt x="9" y="28"/>
                    <a:pt x="0" y="45"/>
                    <a:pt x="0" y="63"/>
                  </a:cubicBezTo>
                  <a:cubicBezTo>
                    <a:pt x="0" y="72"/>
                    <a:pt x="9" y="90"/>
                    <a:pt x="18" y="99"/>
                  </a:cubicBezTo>
                  <a:cubicBezTo>
                    <a:pt x="36" y="117"/>
                    <a:pt x="45" y="117"/>
                    <a:pt x="63" y="126"/>
                  </a:cubicBezTo>
                  <a:lnTo>
                    <a:pt x="81" y="126"/>
                  </a:lnTo>
                  <a:cubicBezTo>
                    <a:pt x="81" y="126"/>
                    <a:pt x="72" y="126"/>
                    <a:pt x="63" y="117"/>
                  </a:cubicBezTo>
                  <a:lnTo>
                    <a:pt x="63" y="117"/>
                  </a:lnTo>
                  <a:cubicBezTo>
                    <a:pt x="98" y="126"/>
                    <a:pt x="134" y="135"/>
                    <a:pt x="161" y="144"/>
                  </a:cubicBezTo>
                  <a:lnTo>
                    <a:pt x="143" y="144"/>
                  </a:lnTo>
                  <a:cubicBezTo>
                    <a:pt x="161" y="144"/>
                    <a:pt x="179" y="153"/>
                    <a:pt x="188" y="161"/>
                  </a:cubicBezTo>
                  <a:cubicBezTo>
                    <a:pt x="200" y="168"/>
                    <a:pt x="213" y="171"/>
                    <a:pt x="225" y="171"/>
                  </a:cubicBezTo>
                  <a:cubicBezTo>
                    <a:pt x="246" y="171"/>
                    <a:pt x="265" y="161"/>
                    <a:pt x="277" y="144"/>
                  </a:cubicBezTo>
                  <a:cubicBezTo>
                    <a:pt x="295" y="108"/>
                    <a:pt x="286" y="72"/>
                    <a:pt x="250" y="54"/>
                  </a:cubicBezTo>
                  <a:cubicBezTo>
                    <a:pt x="196" y="28"/>
                    <a:pt x="13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1"/>
            <p:cNvSpPr/>
            <p:nvPr/>
          </p:nvSpPr>
          <p:spPr>
            <a:xfrm>
              <a:off x="5274827" y="4468901"/>
              <a:ext cx="23884" cy="12873"/>
            </a:xfrm>
            <a:custGeom>
              <a:avLst/>
              <a:gdLst/>
              <a:ahLst/>
              <a:cxnLst/>
              <a:rect l="l" t="t" r="r" b="b"/>
              <a:pathLst>
                <a:path w="295" h="159" extrusionOk="0">
                  <a:moveTo>
                    <a:pt x="103" y="0"/>
                  </a:moveTo>
                  <a:cubicBezTo>
                    <a:pt x="83" y="0"/>
                    <a:pt x="63" y="2"/>
                    <a:pt x="45" y="7"/>
                  </a:cubicBezTo>
                  <a:cubicBezTo>
                    <a:pt x="36" y="16"/>
                    <a:pt x="18" y="25"/>
                    <a:pt x="9" y="43"/>
                  </a:cubicBezTo>
                  <a:cubicBezTo>
                    <a:pt x="0" y="52"/>
                    <a:pt x="0" y="69"/>
                    <a:pt x="9" y="87"/>
                  </a:cubicBezTo>
                  <a:cubicBezTo>
                    <a:pt x="9" y="96"/>
                    <a:pt x="18" y="114"/>
                    <a:pt x="36" y="123"/>
                  </a:cubicBezTo>
                  <a:cubicBezTo>
                    <a:pt x="45" y="132"/>
                    <a:pt x="63" y="132"/>
                    <a:pt x="81" y="132"/>
                  </a:cubicBezTo>
                  <a:cubicBezTo>
                    <a:pt x="89" y="123"/>
                    <a:pt x="107" y="123"/>
                    <a:pt x="116" y="123"/>
                  </a:cubicBezTo>
                  <a:lnTo>
                    <a:pt x="125" y="123"/>
                  </a:lnTo>
                  <a:cubicBezTo>
                    <a:pt x="134" y="123"/>
                    <a:pt x="152" y="123"/>
                    <a:pt x="161" y="132"/>
                  </a:cubicBezTo>
                  <a:cubicBezTo>
                    <a:pt x="161" y="132"/>
                    <a:pt x="152" y="123"/>
                    <a:pt x="152" y="123"/>
                  </a:cubicBezTo>
                  <a:lnTo>
                    <a:pt x="152" y="123"/>
                  </a:lnTo>
                  <a:cubicBezTo>
                    <a:pt x="161" y="132"/>
                    <a:pt x="170" y="132"/>
                    <a:pt x="179" y="141"/>
                  </a:cubicBezTo>
                  <a:cubicBezTo>
                    <a:pt x="188" y="159"/>
                    <a:pt x="205" y="159"/>
                    <a:pt x="223" y="159"/>
                  </a:cubicBezTo>
                  <a:cubicBezTo>
                    <a:pt x="241" y="159"/>
                    <a:pt x="259" y="159"/>
                    <a:pt x="268" y="141"/>
                  </a:cubicBezTo>
                  <a:cubicBezTo>
                    <a:pt x="286" y="123"/>
                    <a:pt x="295" y="78"/>
                    <a:pt x="268" y="60"/>
                  </a:cubicBezTo>
                  <a:cubicBezTo>
                    <a:pt x="241" y="34"/>
                    <a:pt x="205" y="7"/>
                    <a:pt x="161" y="7"/>
                  </a:cubicBezTo>
                  <a:cubicBezTo>
                    <a:pt x="143" y="2"/>
                    <a:pt x="123"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1"/>
            <p:cNvSpPr/>
            <p:nvPr/>
          </p:nvSpPr>
          <p:spPr>
            <a:xfrm>
              <a:off x="5250942" y="4500315"/>
              <a:ext cx="24694" cy="14897"/>
            </a:xfrm>
            <a:custGeom>
              <a:avLst/>
              <a:gdLst/>
              <a:ahLst/>
              <a:cxnLst/>
              <a:rect l="l" t="t" r="r" b="b"/>
              <a:pathLst>
                <a:path w="305" h="184" extrusionOk="0">
                  <a:moveTo>
                    <a:pt x="70" y="1"/>
                  </a:moveTo>
                  <a:cubicBezTo>
                    <a:pt x="45" y="1"/>
                    <a:pt x="18" y="24"/>
                    <a:pt x="10" y="47"/>
                  </a:cubicBezTo>
                  <a:cubicBezTo>
                    <a:pt x="1" y="83"/>
                    <a:pt x="19" y="118"/>
                    <a:pt x="54" y="127"/>
                  </a:cubicBezTo>
                  <a:cubicBezTo>
                    <a:pt x="108" y="145"/>
                    <a:pt x="170" y="163"/>
                    <a:pt x="224" y="181"/>
                  </a:cubicBezTo>
                  <a:cubicBezTo>
                    <a:pt x="230" y="182"/>
                    <a:pt x="236" y="183"/>
                    <a:pt x="242" y="183"/>
                  </a:cubicBezTo>
                  <a:cubicBezTo>
                    <a:pt x="271" y="183"/>
                    <a:pt x="297" y="166"/>
                    <a:pt x="304" y="136"/>
                  </a:cubicBezTo>
                  <a:cubicBezTo>
                    <a:pt x="304" y="110"/>
                    <a:pt x="286" y="74"/>
                    <a:pt x="260" y="65"/>
                  </a:cubicBezTo>
                  <a:lnTo>
                    <a:pt x="81" y="3"/>
                  </a:lnTo>
                  <a:cubicBezTo>
                    <a:pt x="78" y="1"/>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1"/>
            <p:cNvSpPr/>
            <p:nvPr/>
          </p:nvSpPr>
          <p:spPr>
            <a:xfrm>
              <a:off x="5249566" y="4429715"/>
              <a:ext cx="18136" cy="14816"/>
            </a:xfrm>
            <a:custGeom>
              <a:avLst/>
              <a:gdLst/>
              <a:ahLst/>
              <a:cxnLst/>
              <a:rect l="l" t="t" r="r" b="b"/>
              <a:pathLst>
                <a:path w="224" h="183" extrusionOk="0">
                  <a:moveTo>
                    <a:pt x="45" y="0"/>
                  </a:moveTo>
                  <a:cubicBezTo>
                    <a:pt x="36" y="9"/>
                    <a:pt x="18" y="18"/>
                    <a:pt x="9" y="36"/>
                  </a:cubicBezTo>
                  <a:cubicBezTo>
                    <a:pt x="0" y="45"/>
                    <a:pt x="0" y="63"/>
                    <a:pt x="9" y="81"/>
                  </a:cubicBezTo>
                  <a:cubicBezTo>
                    <a:pt x="9" y="98"/>
                    <a:pt x="18" y="107"/>
                    <a:pt x="36" y="116"/>
                  </a:cubicBezTo>
                  <a:cubicBezTo>
                    <a:pt x="62" y="134"/>
                    <a:pt x="98" y="152"/>
                    <a:pt x="134" y="170"/>
                  </a:cubicBezTo>
                  <a:cubicBezTo>
                    <a:pt x="140" y="176"/>
                    <a:pt x="151" y="182"/>
                    <a:pt x="163" y="182"/>
                  </a:cubicBezTo>
                  <a:cubicBezTo>
                    <a:pt x="168" y="182"/>
                    <a:pt x="173" y="181"/>
                    <a:pt x="178" y="179"/>
                  </a:cubicBezTo>
                  <a:cubicBezTo>
                    <a:pt x="196" y="179"/>
                    <a:pt x="205" y="161"/>
                    <a:pt x="214" y="152"/>
                  </a:cubicBezTo>
                  <a:cubicBezTo>
                    <a:pt x="223" y="134"/>
                    <a:pt x="223" y="116"/>
                    <a:pt x="223" y="107"/>
                  </a:cubicBezTo>
                  <a:cubicBezTo>
                    <a:pt x="214" y="89"/>
                    <a:pt x="205" y="72"/>
                    <a:pt x="196" y="72"/>
                  </a:cubicBezTo>
                  <a:cubicBezTo>
                    <a:pt x="161" y="45"/>
                    <a:pt x="125" y="27"/>
                    <a:pt x="98" y="9"/>
                  </a:cubicBezTo>
                  <a:cubicBezTo>
                    <a:pt x="80" y="0"/>
                    <a:pt x="62"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1"/>
            <p:cNvSpPr/>
            <p:nvPr/>
          </p:nvSpPr>
          <p:spPr>
            <a:xfrm>
              <a:off x="5243008" y="4546383"/>
              <a:ext cx="21779" cy="16274"/>
            </a:xfrm>
            <a:custGeom>
              <a:avLst/>
              <a:gdLst/>
              <a:ahLst/>
              <a:cxnLst/>
              <a:rect l="l" t="t" r="r" b="b"/>
              <a:pathLst>
                <a:path w="269" h="201" extrusionOk="0">
                  <a:moveTo>
                    <a:pt x="64" y="1"/>
                  </a:moveTo>
                  <a:cubicBezTo>
                    <a:pt x="60" y="1"/>
                    <a:pt x="57" y="2"/>
                    <a:pt x="54" y="4"/>
                  </a:cubicBezTo>
                  <a:cubicBezTo>
                    <a:pt x="36" y="4"/>
                    <a:pt x="19" y="22"/>
                    <a:pt x="10" y="31"/>
                  </a:cubicBezTo>
                  <a:cubicBezTo>
                    <a:pt x="1" y="58"/>
                    <a:pt x="10" y="103"/>
                    <a:pt x="36" y="112"/>
                  </a:cubicBezTo>
                  <a:cubicBezTo>
                    <a:pt x="81" y="138"/>
                    <a:pt x="126" y="165"/>
                    <a:pt x="170" y="192"/>
                  </a:cubicBezTo>
                  <a:cubicBezTo>
                    <a:pt x="188" y="201"/>
                    <a:pt x="206" y="201"/>
                    <a:pt x="215" y="201"/>
                  </a:cubicBezTo>
                  <a:cubicBezTo>
                    <a:pt x="233" y="192"/>
                    <a:pt x="251" y="183"/>
                    <a:pt x="259" y="174"/>
                  </a:cubicBezTo>
                  <a:cubicBezTo>
                    <a:pt x="268" y="138"/>
                    <a:pt x="259" y="103"/>
                    <a:pt x="233" y="85"/>
                  </a:cubicBezTo>
                  <a:lnTo>
                    <a:pt x="99" y="13"/>
                  </a:lnTo>
                  <a:cubicBezTo>
                    <a:pt x="86" y="7"/>
                    <a:pt x="74"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1"/>
            <p:cNvSpPr/>
            <p:nvPr/>
          </p:nvSpPr>
          <p:spPr>
            <a:xfrm>
              <a:off x="5210542" y="4592209"/>
              <a:ext cx="13035" cy="13116"/>
            </a:xfrm>
            <a:custGeom>
              <a:avLst/>
              <a:gdLst/>
              <a:ahLst/>
              <a:cxnLst/>
              <a:rect l="l" t="t" r="r" b="b"/>
              <a:pathLst>
                <a:path w="161" h="162" extrusionOk="0">
                  <a:moveTo>
                    <a:pt x="36" y="0"/>
                  </a:moveTo>
                  <a:cubicBezTo>
                    <a:pt x="27" y="0"/>
                    <a:pt x="27" y="9"/>
                    <a:pt x="18" y="18"/>
                  </a:cubicBezTo>
                  <a:cubicBezTo>
                    <a:pt x="18" y="18"/>
                    <a:pt x="9" y="18"/>
                    <a:pt x="9" y="27"/>
                  </a:cubicBezTo>
                  <a:cubicBezTo>
                    <a:pt x="0" y="36"/>
                    <a:pt x="0" y="45"/>
                    <a:pt x="0" y="54"/>
                  </a:cubicBezTo>
                  <a:cubicBezTo>
                    <a:pt x="0" y="63"/>
                    <a:pt x="0" y="72"/>
                    <a:pt x="0" y="72"/>
                  </a:cubicBezTo>
                  <a:cubicBezTo>
                    <a:pt x="0" y="81"/>
                    <a:pt x="9" y="90"/>
                    <a:pt x="18" y="99"/>
                  </a:cubicBezTo>
                  <a:cubicBezTo>
                    <a:pt x="27" y="116"/>
                    <a:pt x="45" y="125"/>
                    <a:pt x="54" y="143"/>
                  </a:cubicBezTo>
                  <a:cubicBezTo>
                    <a:pt x="63" y="143"/>
                    <a:pt x="72" y="152"/>
                    <a:pt x="72" y="152"/>
                  </a:cubicBezTo>
                  <a:cubicBezTo>
                    <a:pt x="81" y="152"/>
                    <a:pt x="90" y="161"/>
                    <a:pt x="98" y="161"/>
                  </a:cubicBezTo>
                  <a:cubicBezTo>
                    <a:pt x="107" y="161"/>
                    <a:pt x="116" y="152"/>
                    <a:pt x="125" y="152"/>
                  </a:cubicBezTo>
                  <a:cubicBezTo>
                    <a:pt x="134" y="152"/>
                    <a:pt x="134" y="143"/>
                    <a:pt x="143" y="143"/>
                  </a:cubicBezTo>
                  <a:cubicBezTo>
                    <a:pt x="143" y="134"/>
                    <a:pt x="152" y="134"/>
                    <a:pt x="152" y="125"/>
                  </a:cubicBezTo>
                  <a:cubicBezTo>
                    <a:pt x="161" y="116"/>
                    <a:pt x="161" y="108"/>
                    <a:pt x="161" y="99"/>
                  </a:cubicBezTo>
                  <a:lnTo>
                    <a:pt x="161" y="81"/>
                  </a:lnTo>
                  <a:cubicBezTo>
                    <a:pt x="152" y="72"/>
                    <a:pt x="152" y="63"/>
                    <a:pt x="143" y="54"/>
                  </a:cubicBezTo>
                  <a:lnTo>
                    <a:pt x="107" y="18"/>
                  </a:lnTo>
                  <a:cubicBezTo>
                    <a:pt x="98"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1"/>
            <p:cNvSpPr/>
            <p:nvPr/>
          </p:nvSpPr>
          <p:spPr>
            <a:xfrm>
              <a:off x="5189572" y="4616984"/>
              <a:ext cx="21779" cy="17893"/>
            </a:xfrm>
            <a:custGeom>
              <a:avLst/>
              <a:gdLst/>
              <a:ahLst/>
              <a:cxnLst/>
              <a:rect l="l" t="t" r="r" b="b"/>
              <a:pathLst>
                <a:path w="269" h="221" extrusionOk="0">
                  <a:moveTo>
                    <a:pt x="76" y="0"/>
                  </a:moveTo>
                  <a:cubicBezTo>
                    <a:pt x="68" y="0"/>
                    <a:pt x="59" y="2"/>
                    <a:pt x="54" y="7"/>
                  </a:cubicBezTo>
                  <a:cubicBezTo>
                    <a:pt x="36" y="7"/>
                    <a:pt x="18" y="16"/>
                    <a:pt x="10" y="33"/>
                  </a:cubicBezTo>
                  <a:cubicBezTo>
                    <a:pt x="10" y="42"/>
                    <a:pt x="1" y="60"/>
                    <a:pt x="10" y="78"/>
                  </a:cubicBezTo>
                  <a:cubicBezTo>
                    <a:pt x="10" y="87"/>
                    <a:pt x="10" y="87"/>
                    <a:pt x="10" y="96"/>
                  </a:cubicBezTo>
                  <a:cubicBezTo>
                    <a:pt x="18" y="105"/>
                    <a:pt x="27" y="114"/>
                    <a:pt x="36" y="114"/>
                  </a:cubicBezTo>
                  <a:lnTo>
                    <a:pt x="170" y="212"/>
                  </a:lnTo>
                  <a:cubicBezTo>
                    <a:pt x="188" y="221"/>
                    <a:pt x="206" y="221"/>
                    <a:pt x="215" y="221"/>
                  </a:cubicBezTo>
                  <a:cubicBezTo>
                    <a:pt x="233" y="212"/>
                    <a:pt x="250" y="203"/>
                    <a:pt x="259" y="194"/>
                  </a:cubicBezTo>
                  <a:cubicBezTo>
                    <a:pt x="259" y="176"/>
                    <a:pt x="268" y="158"/>
                    <a:pt x="259" y="141"/>
                  </a:cubicBezTo>
                  <a:cubicBezTo>
                    <a:pt x="259" y="141"/>
                    <a:pt x="259" y="132"/>
                    <a:pt x="259" y="132"/>
                  </a:cubicBezTo>
                  <a:cubicBezTo>
                    <a:pt x="250" y="123"/>
                    <a:pt x="241" y="114"/>
                    <a:pt x="233" y="105"/>
                  </a:cubicBezTo>
                  <a:cubicBezTo>
                    <a:pt x="188" y="78"/>
                    <a:pt x="143" y="42"/>
                    <a:pt x="99" y="7"/>
                  </a:cubicBezTo>
                  <a:cubicBezTo>
                    <a:pt x="94" y="2"/>
                    <a:pt x="85"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1"/>
            <p:cNvSpPr/>
            <p:nvPr/>
          </p:nvSpPr>
          <p:spPr>
            <a:xfrm>
              <a:off x="5211999" y="4560390"/>
              <a:ext cx="16679" cy="14574"/>
            </a:xfrm>
            <a:custGeom>
              <a:avLst/>
              <a:gdLst/>
              <a:ahLst/>
              <a:cxnLst/>
              <a:rect l="l" t="t" r="r" b="b"/>
              <a:pathLst>
                <a:path w="206" h="180" extrusionOk="0">
                  <a:moveTo>
                    <a:pt x="45" y="1"/>
                  </a:moveTo>
                  <a:cubicBezTo>
                    <a:pt x="36" y="1"/>
                    <a:pt x="36" y="10"/>
                    <a:pt x="27" y="10"/>
                  </a:cubicBezTo>
                  <a:cubicBezTo>
                    <a:pt x="18" y="19"/>
                    <a:pt x="18" y="19"/>
                    <a:pt x="9" y="28"/>
                  </a:cubicBezTo>
                  <a:cubicBezTo>
                    <a:pt x="0" y="46"/>
                    <a:pt x="0" y="63"/>
                    <a:pt x="0" y="72"/>
                  </a:cubicBezTo>
                  <a:cubicBezTo>
                    <a:pt x="9" y="81"/>
                    <a:pt x="9" y="90"/>
                    <a:pt x="9" y="90"/>
                  </a:cubicBezTo>
                  <a:cubicBezTo>
                    <a:pt x="18" y="99"/>
                    <a:pt x="27" y="108"/>
                    <a:pt x="36" y="117"/>
                  </a:cubicBezTo>
                  <a:cubicBezTo>
                    <a:pt x="54" y="135"/>
                    <a:pt x="80" y="153"/>
                    <a:pt x="107" y="170"/>
                  </a:cubicBezTo>
                  <a:cubicBezTo>
                    <a:pt x="116" y="179"/>
                    <a:pt x="125" y="179"/>
                    <a:pt x="134" y="179"/>
                  </a:cubicBezTo>
                  <a:lnTo>
                    <a:pt x="161" y="179"/>
                  </a:lnTo>
                  <a:cubicBezTo>
                    <a:pt x="161" y="179"/>
                    <a:pt x="170" y="170"/>
                    <a:pt x="179" y="170"/>
                  </a:cubicBezTo>
                  <a:cubicBezTo>
                    <a:pt x="187" y="162"/>
                    <a:pt x="187" y="162"/>
                    <a:pt x="196" y="153"/>
                  </a:cubicBezTo>
                  <a:cubicBezTo>
                    <a:pt x="196" y="135"/>
                    <a:pt x="205" y="117"/>
                    <a:pt x="196" y="99"/>
                  </a:cubicBezTo>
                  <a:cubicBezTo>
                    <a:pt x="196" y="99"/>
                    <a:pt x="196" y="90"/>
                    <a:pt x="196" y="90"/>
                  </a:cubicBezTo>
                  <a:cubicBezTo>
                    <a:pt x="187" y="81"/>
                    <a:pt x="179" y="72"/>
                    <a:pt x="170" y="63"/>
                  </a:cubicBezTo>
                  <a:cubicBezTo>
                    <a:pt x="143" y="46"/>
                    <a:pt x="116" y="28"/>
                    <a:pt x="98" y="10"/>
                  </a:cubicBezTo>
                  <a:cubicBezTo>
                    <a:pt x="89" y="1"/>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1"/>
            <p:cNvSpPr/>
            <p:nvPr/>
          </p:nvSpPr>
          <p:spPr>
            <a:xfrm>
              <a:off x="5146256" y="4632691"/>
              <a:ext cx="13035" cy="15950"/>
            </a:xfrm>
            <a:custGeom>
              <a:avLst/>
              <a:gdLst/>
              <a:ahLst/>
              <a:cxnLst/>
              <a:rect l="l" t="t" r="r" b="b"/>
              <a:pathLst>
                <a:path w="161" h="197" extrusionOk="0">
                  <a:moveTo>
                    <a:pt x="54" y="0"/>
                  </a:moveTo>
                  <a:cubicBezTo>
                    <a:pt x="45" y="0"/>
                    <a:pt x="36" y="0"/>
                    <a:pt x="27" y="9"/>
                  </a:cubicBezTo>
                  <a:cubicBezTo>
                    <a:pt x="18" y="18"/>
                    <a:pt x="9" y="27"/>
                    <a:pt x="0" y="45"/>
                  </a:cubicBezTo>
                  <a:cubicBezTo>
                    <a:pt x="0" y="54"/>
                    <a:pt x="0" y="54"/>
                    <a:pt x="0" y="63"/>
                  </a:cubicBezTo>
                  <a:cubicBezTo>
                    <a:pt x="0" y="71"/>
                    <a:pt x="0" y="80"/>
                    <a:pt x="9" y="89"/>
                  </a:cubicBezTo>
                  <a:cubicBezTo>
                    <a:pt x="18" y="116"/>
                    <a:pt x="36" y="143"/>
                    <a:pt x="45" y="170"/>
                  </a:cubicBezTo>
                  <a:cubicBezTo>
                    <a:pt x="54" y="178"/>
                    <a:pt x="54" y="178"/>
                    <a:pt x="63" y="187"/>
                  </a:cubicBezTo>
                  <a:cubicBezTo>
                    <a:pt x="72" y="196"/>
                    <a:pt x="81" y="196"/>
                    <a:pt x="81" y="196"/>
                  </a:cubicBezTo>
                  <a:lnTo>
                    <a:pt x="107" y="196"/>
                  </a:lnTo>
                  <a:cubicBezTo>
                    <a:pt x="116" y="196"/>
                    <a:pt x="125" y="196"/>
                    <a:pt x="134" y="187"/>
                  </a:cubicBezTo>
                  <a:cubicBezTo>
                    <a:pt x="143" y="178"/>
                    <a:pt x="152" y="170"/>
                    <a:pt x="161" y="152"/>
                  </a:cubicBezTo>
                  <a:cubicBezTo>
                    <a:pt x="161" y="152"/>
                    <a:pt x="161" y="143"/>
                    <a:pt x="161" y="143"/>
                  </a:cubicBezTo>
                  <a:cubicBezTo>
                    <a:pt x="161" y="125"/>
                    <a:pt x="161" y="116"/>
                    <a:pt x="152" y="107"/>
                  </a:cubicBezTo>
                  <a:cubicBezTo>
                    <a:pt x="143" y="80"/>
                    <a:pt x="125" y="54"/>
                    <a:pt x="116" y="27"/>
                  </a:cubicBezTo>
                  <a:cubicBezTo>
                    <a:pt x="107" y="27"/>
                    <a:pt x="107" y="18"/>
                    <a:pt x="98" y="9"/>
                  </a:cubicBezTo>
                  <a:cubicBezTo>
                    <a:pt x="90"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1"/>
            <p:cNvSpPr/>
            <p:nvPr/>
          </p:nvSpPr>
          <p:spPr>
            <a:xfrm>
              <a:off x="5136136" y="4662971"/>
              <a:ext cx="19593" cy="18865"/>
            </a:xfrm>
            <a:custGeom>
              <a:avLst/>
              <a:gdLst/>
              <a:ahLst/>
              <a:cxnLst/>
              <a:rect l="l" t="t" r="r" b="b"/>
              <a:pathLst>
                <a:path w="242" h="233" extrusionOk="0">
                  <a:moveTo>
                    <a:pt x="63" y="1"/>
                  </a:moveTo>
                  <a:cubicBezTo>
                    <a:pt x="54" y="1"/>
                    <a:pt x="36" y="1"/>
                    <a:pt x="18" y="19"/>
                  </a:cubicBezTo>
                  <a:cubicBezTo>
                    <a:pt x="9" y="28"/>
                    <a:pt x="0" y="45"/>
                    <a:pt x="0" y="63"/>
                  </a:cubicBezTo>
                  <a:cubicBezTo>
                    <a:pt x="0" y="72"/>
                    <a:pt x="9" y="90"/>
                    <a:pt x="18" y="99"/>
                  </a:cubicBezTo>
                  <a:cubicBezTo>
                    <a:pt x="63" y="143"/>
                    <a:pt x="99" y="179"/>
                    <a:pt x="134" y="215"/>
                  </a:cubicBezTo>
                  <a:cubicBezTo>
                    <a:pt x="152" y="233"/>
                    <a:pt x="170" y="233"/>
                    <a:pt x="179" y="233"/>
                  </a:cubicBezTo>
                  <a:cubicBezTo>
                    <a:pt x="197" y="233"/>
                    <a:pt x="215" y="233"/>
                    <a:pt x="223" y="215"/>
                  </a:cubicBezTo>
                  <a:cubicBezTo>
                    <a:pt x="232" y="206"/>
                    <a:pt x="241" y="188"/>
                    <a:pt x="241" y="179"/>
                  </a:cubicBezTo>
                  <a:cubicBezTo>
                    <a:pt x="241" y="161"/>
                    <a:pt x="232" y="143"/>
                    <a:pt x="223" y="135"/>
                  </a:cubicBezTo>
                  <a:cubicBezTo>
                    <a:pt x="188" y="90"/>
                    <a:pt x="143" y="54"/>
                    <a:pt x="107" y="19"/>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1"/>
            <p:cNvSpPr/>
            <p:nvPr/>
          </p:nvSpPr>
          <p:spPr>
            <a:xfrm>
              <a:off x="5173703" y="4637387"/>
              <a:ext cx="17407" cy="21132"/>
            </a:xfrm>
            <a:custGeom>
              <a:avLst/>
              <a:gdLst/>
              <a:ahLst/>
              <a:cxnLst/>
              <a:rect l="l" t="t" r="r" b="b"/>
              <a:pathLst>
                <a:path w="215" h="261" extrusionOk="0">
                  <a:moveTo>
                    <a:pt x="74" y="1"/>
                  </a:moveTo>
                  <a:cubicBezTo>
                    <a:pt x="61" y="1"/>
                    <a:pt x="49" y="7"/>
                    <a:pt x="36" y="13"/>
                  </a:cubicBezTo>
                  <a:cubicBezTo>
                    <a:pt x="9" y="31"/>
                    <a:pt x="0" y="67"/>
                    <a:pt x="18" y="94"/>
                  </a:cubicBezTo>
                  <a:cubicBezTo>
                    <a:pt x="45" y="138"/>
                    <a:pt x="72" y="183"/>
                    <a:pt x="98" y="228"/>
                  </a:cubicBezTo>
                  <a:cubicBezTo>
                    <a:pt x="98" y="245"/>
                    <a:pt x="116" y="254"/>
                    <a:pt x="134" y="254"/>
                  </a:cubicBezTo>
                  <a:cubicBezTo>
                    <a:pt x="139" y="259"/>
                    <a:pt x="145" y="261"/>
                    <a:pt x="153" y="261"/>
                  </a:cubicBezTo>
                  <a:cubicBezTo>
                    <a:pt x="161" y="261"/>
                    <a:pt x="170" y="259"/>
                    <a:pt x="179" y="254"/>
                  </a:cubicBezTo>
                  <a:cubicBezTo>
                    <a:pt x="206" y="236"/>
                    <a:pt x="214" y="201"/>
                    <a:pt x="197" y="165"/>
                  </a:cubicBezTo>
                  <a:cubicBezTo>
                    <a:pt x="179" y="120"/>
                    <a:pt x="152" y="76"/>
                    <a:pt x="125" y="31"/>
                  </a:cubicBezTo>
                  <a:cubicBezTo>
                    <a:pt x="116" y="22"/>
                    <a:pt x="98" y="5"/>
                    <a:pt x="90" y="5"/>
                  </a:cubicBezTo>
                  <a:cubicBezTo>
                    <a:pt x="84" y="2"/>
                    <a:pt x="79"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1"/>
            <p:cNvSpPr/>
            <p:nvPr/>
          </p:nvSpPr>
          <p:spPr>
            <a:xfrm>
              <a:off x="4966355" y="4734867"/>
              <a:ext cx="17488" cy="20970"/>
            </a:xfrm>
            <a:custGeom>
              <a:avLst/>
              <a:gdLst/>
              <a:ahLst/>
              <a:cxnLst/>
              <a:rect l="l" t="t" r="r" b="b"/>
              <a:pathLst>
                <a:path w="216" h="259" extrusionOk="0">
                  <a:moveTo>
                    <a:pt x="70" y="1"/>
                  </a:moveTo>
                  <a:cubicBezTo>
                    <a:pt x="60" y="1"/>
                    <a:pt x="49" y="5"/>
                    <a:pt x="37" y="5"/>
                  </a:cubicBezTo>
                  <a:cubicBezTo>
                    <a:pt x="10" y="23"/>
                    <a:pt x="1" y="67"/>
                    <a:pt x="19" y="94"/>
                  </a:cubicBezTo>
                  <a:lnTo>
                    <a:pt x="90" y="228"/>
                  </a:lnTo>
                  <a:cubicBezTo>
                    <a:pt x="99" y="237"/>
                    <a:pt x="117" y="255"/>
                    <a:pt x="135" y="255"/>
                  </a:cubicBezTo>
                  <a:cubicBezTo>
                    <a:pt x="137" y="257"/>
                    <a:pt x="141" y="258"/>
                    <a:pt x="145" y="258"/>
                  </a:cubicBezTo>
                  <a:cubicBezTo>
                    <a:pt x="154" y="258"/>
                    <a:pt x="167" y="252"/>
                    <a:pt x="179" y="246"/>
                  </a:cubicBezTo>
                  <a:cubicBezTo>
                    <a:pt x="206" y="228"/>
                    <a:pt x="215" y="192"/>
                    <a:pt x="197" y="165"/>
                  </a:cubicBezTo>
                  <a:lnTo>
                    <a:pt x="117" y="32"/>
                  </a:lnTo>
                  <a:cubicBezTo>
                    <a:pt x="117" y="14"/>
                    <a:pt x="99" y="5"/>
                    <a:pt x="81" y="5"/>
                  </a:cubicBezTo>
                  <a:cubicBezTo>
                    <a:pt x="78" y="2"/>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1"/>
            <p:cNvSpPr/>
            <p:nvPr/>
          </p:nvSpPr>
          <p:spPr>
            <a:xfrm>
              <a:off x="4927412" y="4738105"/>
              <a:ext cx="10201" cy="24046"/>
            </a:xfrm>
            <a:custGeom>
              <a:avLst/>
              <a:gdLst/>
              <a:ahLst/>
              <a:cxnLst/>
              <a:rect l="l" t="t" r="r" b="b"/>
              <a:pathLst>
                <a:path w="126" h="297" extrusionOk="0">
                  <a:moveTo>
                    <a:pt x="63" y="1"/>
                  </a:moveTo>
                  <a:cubicBezTo>
                    <a:pt x="27" y="1"/>
                    <a:pt x="0" y="27"/>
                    <a:pt x="0" y="63"/>
                  </a:cubicBezTo>
                  <a:lnTo>
                    <a:pt x="0" y="241"/>
                  </a:lnTo>
                  <a:cubicBezTo>
                    <a:pt x="0" y="265"/>
                    <a:pt x="22" y="296"/>
                    <a:pt x="52" y="296"/>
                  </a:cubicBezTo>
                  <a:cubicBezTo>
                    <a:pt x="55" y="296"/>
                    <a:pt x="59" y="296"/>
                    <a:pt x="63" y="295"/>
                  </a:cubicBezTo>
                  <a:cubicBezTo>
                    <a:pt x="89" y="295"/>
                    <a:pt x="125" y="268"/>
                    <a:pt x="125" y="241"/>
                  </a:cubicBezTo>
                  <a:lnTo>
                    <a:pt x="125" y="63"/>
                  </a:lnTo>
                  <a:cubicBezTo>
                    <a:pt x="125" y="27"/>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1"/>
            <p:cNvSpPr/>
            <p:nvPr/>
          </p:nvSpPr>
          <p:spPr>
            <a:xfrm>
              <a:off x="4863127" y="4738105"/>
              <a:ext cx="9473" cy="21051"/>
            </a:xfrm>
            <a:custGeom>
              <a:avLst/>
              <a:gdLst/>
              <a:ahLst/>
              <a:cxnLst/>
              <a:rect l="l" t="t" r="r" b="b"/>
              <a:pathLst>
                <a:path w="117" h="260" extrusionOk="0">
                  <a:moveTo>
                    <a:pt x="54" y="1"/>
                  </a:moveTo>
                  <a:cubicBezTo>
                    <a:pt x="45" y="1"/>
                    <a:pt x="27" y="9"/>
                    <a:pt x="18" y="18"/>
                  </a:cubicBezTo>
                  <a:cubicBezTo>
                    <a:pt x="0" y="27"/>
                    <a:pt x="0" y="45"/>
                    <a:pt x="0" y="63"/>
                  </a:cubicBezTo>
                  <a:lnTo>
                    <a:pt x="0" y="197"/>
                  </a:lnTo>
                  <a:cubicBezTo>
                    <a:pt x="0" y="215"/>
                    <a:pt x="0" y="232"/>
                    <a:pt x="18" y="241"/>
                  </a:cubicBezTo>
                  <a:cubicBezTo>
                    <a:pt x="27" y="250"/>
                    <a:pt x="45" y="259"/>
                    <a:pt x="54" y="259"/>
                  </a:cubicBezTo>
                  <a:cubicBezTo>
                    <a:pt x="72" y="259"/>
                    <a:pt x="89" y="250"/>
                    <a:pt x="98" y="241"/>
                  </a:cubicBezTo>
                  <a:cubicBezTo>
                    <a:pt x="116" y="232"/>
                    <a:pt x="116" y="215"/>
                    <a:pt x="116" y="197"/>
                  </a:cubicBezTo>
                  <a:lnTo>
                    <a:pt x="116" y="63"/>
                  </a:lnTo>
                  <a:cubicBezTo>
                    <a:pt x="116" y="45"/>
                    <a:pt x="116" y="27"/>
                    <a:pt x="98" y="18"/>
                  </a:cubicBezTo>
                  <a:cubicBezTo>
                    <a:pt x="89"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1"/>
            <p:cNvSpPr/>
            <p:nvPr/>
          </p:nvSpPr>
          <p:spPr>
            <a:xfrm>
              <a:off x="4793741" y="4741020"/>
              <a:ext cx="10201" cy="30523"/>
            </a:xfrm>
            <a:custGeom>
              <a:avLst/>
              <a:gdLst/>
              <a:ahLst/>
              <a:cxnLst/>
              <a:rect l="l" t="t" r="r" b="b"/>
              <a:pathLst>
                <a:path w="126" h="377" extrusionOk="0">
                  <a:moveTo>
                    <a:pt x="63" y="0"/>
                  </a:moveTo>
                  <a:cubicBezTo>
                    <a:pt x="28" y="9"/>
                    <a:pt x="1" y="27"/>
                    <a:pt x="1" y="63"/>
                  </a:cubicBezTo>
                  <a:lnTo>
                    <a:pt x="1" y="321"/>
                  </a:lnTo>
                  <a:cubicBezTo>
                    <a:pt x="1" y="345"/>
                    <a:pt x="22" y="376"/>
                    <a:pt x="52" y="376"/>
                  </a:cubicBezTo>
                  <a:cubicBezTo>
                    <a:pt x="56" y="376"/>
                    <a:pt x="59" y="376"/>
                    <a:pt x="63" y="375"/>
                  </a:cubicBezTo>
                  <a:cubicBezTo>
                    <a:pt x="90" y="375"/>
                    <a:pt x="126" y="348"/>
                    <a:pt x="126" y="321"/>
                  </a:cubicBezTo>
                  <a:lnTo>
                    <a:pt x="126" y="63"/>
                  </a:lnTo>
                  <a:cubicBezTo>
                    <a:pt x="126" y="36"/>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1"/>
            <p:cNvSpPr/>
            <p:nvPr/>
          </p:nvSpPr>
          <p:spPr>
            <a:xfrm>
              <a:off x="4760546" y="4750817"/>
              <a:ext cx="11659" cy="19431"/>
            </a:xfrm>
            <a:custGeom>
              <a:avLst/>
              <a:gdLst/>
              <a:ahLst/>
              <a:cxnLst/>
              <a:rect l="l" t="t" r="r" b="b"/>
              <a:pathLst>
                <a:path w="144" h="240" extrusionOk="0">
                  <a:moveTo>
                    <a:pt x="59" y="0"/>
                  </a:moveTo>
                  <a:cubicBezTo>
                    <a:pt x="53" y="0"/>
                    <a:pt x="48" y="1"/>
                    <a:pt x="45" y="4"/>
                  </a:cubicBezTo>
                  <a:cubicBezTo>
                    <a:pt x="27" y="4"/>
                    <a:pt x="9" y="13"/>
                    <a:pt x="9" y="31"/>
                  </a:cubicBezTo>
                  <a:lnTo>
                    <a:pt x="0" y="49"/>
                  </a:lnTo>
                  <a:cubicBezTo>
                    <a:pt x="0" y="58"/>
                    <a:pt x="0" y="67"/>
                    <a:pt x="0" y="75"/>
                  </a:cubicBezTo>
                  <a:cubicBezTo>
                    <a:pt x="9" y="120"/>
                    <a:pt x="9" y="156"/>
                    <a:pt x="18" y="191"/>
                  </a:cubicBezTo>
                  <a:cubicBezTo>
                    <a:pt x="18" y="209"/>
                    <a:pt x="36" y="227"/>
                    <a:pt x="45" y="227"/>
                  </a:cubicBezTo>
                  <a:cubicBezTo>
                    <a:pt x="58" y="233"/>
                    <a:pt x="70" y="240"/>
                    <a:pt x="80" y="240"/>
                  </a:cubicBezTo>
                  <a:cubicBezTo>
                    <a:pt x="84" y="240"/>
                    <a:pt x="87" y="239"/>
                    <a:pt x="90" y="236"/>
                  </a:cubicBezTo>
                  <a:cubicBezTo>
                    <a:pt x="108" y="236"/>
                    <a:pt x="125" y="227"/>
                    <a:pt x="134" y="209"/>
                  </a:cubicBezTo>
                  <a:cubicBezTo>
                    <a:pt x="134" y="200"/>
                    <a:pt x="134" y="200"/>
                    <a:pt x="134" y="191"/>
                  </a:cubicBezTo>
                  <a:cubicBezTo>
                    <a:pt x="143" y="183"/>
                    <a:pt x="143" y="174"/>
                    <a:pt x="134" y="165"/>
                  </a:cubicBezTo>
                  <a:cubicBezTo>
                    <a:pt x="134" y="120"/>
                    <a:pt x="125" y="84"/>
                    <a:pt x="116" y="49"/>
                  </a:cubicBezTo>
                  <a:cubicBezTo>
                    <a:pt x="116" y="31"/>
                    <a:pt x="99" y="13"/>
                    <a:pt x="90" y="4"/>
                  </a:cubicBezTo>
                  <a:cubicBezTo>
                    <a:pt x="84" y="4"/>
                    <a:pt x="70"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1"/>
            <p:cNvSpPr/>
            <p:nvPr/>
          </p:nvSpPr>
          <p:spPr>
            <a:xfrm>
              <a:off x="4721521" y="4738105"/>
              <a:ext cx="9473" cy="26070"/>
            </a:xfrm>
            <a:custGeom>
              <a:avLst/>
              <a:gdLst/>
              <a:ahLst/>
              <a:cxnLst/>
              <a:rect l="l" t="t" r="r" b="b"/>
              <a:pathLst>
                <a:path w="117" h="322" extrusionOk="0">
                  <a:moveTo>
                    <a:pt x="63" y="1"/>
                  </a:moveTo>
                  <a:cubicBezTo>
                    <a:pt x="28" y="1"/>
                    <a:pt x="1" y="27"/>
                    <a:pt x="1" y="63"/>
                  </a:cubicBezTo>
                  <a:lnTo>
                    <a:pt x="1" y="259"/>
                  </a:lnTo>
                  <a:cubicBezTo>
                    <a:pt x="1" y="286"/>
                    <a:pt x="28" y="322"/>
                    <a:pt x="63" y="322"/>
                  </a:cubicBezTo>
                  <a:cubicBezTo>
                    <a:pt x="90" y="313"/>
                    <a:pt x="117" y="295"/>
                    <a:pt x="117" y="259"/>
                  </a:cubicBezTo>
                  <a:lnTo>
                    <a:pt x="117" y="63"/>
                  </a:lnTo>
                  <a:cubicBezTo>
                    <a:pt x="117"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1"/>
            <p:cNvSpPr/>
            <p:nvPr/>
          </p:nvSpPr>
          <p:spPr>
            <a:xfrm>
              <a:off x="4700633" y="4723694"/>
              <a:ext cx="10121" cy="19512"/>
            </a:xfrm>
            <a:custGeom>
              <a:avLst/>
              <a:gdLst/>
              <a:ahLst/>
              <a:cxnLst/>
              <a:rect l="l" t="t" r="r" b="b"/>
              <a:pathLst>
                <a:path w="125" h="241" extrusionOk="0">
                  <a:moveTo>
                    <a:pt x="62" y="0"/>
                  </a:moveTo>
                  <a:cubicBezTo>
                    <a:pt x="45" y="9"/>
                    <a:pt x="36" y="9"/>
                    <a:pt x="18" y="18"/>
                  </a:cubicBezTo>
                  <a:cubicBezTo>
                    <a:pt x="9" y="36"/>
                    <a:pt x="0" y="45"/>
                    <a:pt x="0" y="63"/>
                  </a:cubicBezTo>
                  <a:lnTo>
                    <a:pt x="0" y="179"/>
                  </a:lnTo>
                  <a:cubicBezTo>
                    <a:pt x="0" y="196"/>
                    <a:pt x="9" y="214"/>
                    <a:pt x="18" y="223"/>
                  </a:cubicBezTo>
                  <a:cubicBezTo>
                    <a:pt x="36" y="232"/>
                    <a:pt x="45" y="241"/>
                    <a:pt x="62" y="241"/>
                  </a:cubicBezTo>
                  <a:cubicBezTo>
                    <a:pt x="80" y="241"/>
                    <a:pt x="98" y="241"/>
                    <a:pt x="107" y="223"/>
                  </a:cubicBezTo>
                  <a:cubicBezTo>
                    <a:pt x="116" y="214"/>
                    <a:pt x="125" y="196"/>
                    <a:pt x="125" y="179"/>
                  </a:cubicBezTo>
                  <a:lnTo>
                    <a:pt x="125" y="63"/>
                  </a:lnTo>
                  <a:cubicBezTo>
                    <a:pt x="125" y="54"/>
                    <a:pt x="116" y="36"/>
                    <a:pt x="107" y="18"/>
                  </a:cubicBezTo>
                  <a:cubicBezTo>
                    <a:pt x="98" y="9"/>
                    <a:pt x="80"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1"/>
            <p:cNvSpPr/>
            <p:nvPr/>
          </p:nvSpPr>
          <p:spPr>
            <a:xfrm>
              <a:off x="4618940" y="4733247"/>
              <a:ext cx="13116" cy="21375"/>
            </a:xfrm>
            <a:custGeom>
              <a:avLst/>
              <a:gdLst/>
              <a:ahLst/>
              <a:cxnLst/>
              <a:rect l="l" t="t" r="r" b="b"/>
              <a:pathLst>
                <a:path w="162" h="264" extrusionOk="0">
                  <a:moveTo>
                    <a:pt x="90" y="0"/>
                  </a:moveTo>
                  <a:cubicBezTo>
                    <a:pt x="81" y="0"/>
                    <a:pt x="72" y="3"/>
                    <a:pt x="63" y="7"/>
                  </a:cubicBezTo>
                  <a:cubicBezTo>
                    <a:pt x="54" y="16"/>
                    <a:pt x="46" y="34"/>
                    <a:pt x="37" y="43"/>
                  </a:cubicBezTo>
                  <a:cubicBezTo>
                    <a:pt x="28" y="96"/>
                    <a:pt x="19" y="141"/>
                    <a:pt x="1" y="185"/>
                  </a:cubicBezTo>
                  <a:cubicBezTo>
                    <a:pt x="1" y="194"/>
                    <a:pt x="1" y="221"/>
                    <a:pt x="10" y="230"/>
                  </a:cubicBezTo>
                  <a:cubicBezTo>
                    <a:pt x="19" y="239"/>
                    <a:pt x="28" y="257"/>
                    <a:pt x="46" y="257"/>
                  </a:cubicBezTo>
                  <a:cubicBezTo>
                    <a:pt x="54" y="261"/>
                    <a:pt x="63" y="263"/>
                    <a:pt x="71" y="263"/>
                  </a:cubicBezTo>
                  <a:cubicBezTo>
                    <a:pt x="79" y="263"/>
                    <a:pt x="86" y="261"/>
                    <a:pt x="90" y="257"/>
                  </a:cubicBezTo>
                  <a:cubicBezTo>
                    <a:pt x="108" y="248"/>
                    <a:pt x="117" y="230"/>
                    <a:pt x="117" y="212"/>
                  </a:cubicBezTo>
                  <a:cubicBezTo>
                    <a:pt x="135" y="168"/>
                    <a:pt x="144" y="123"/>
                    <a:pt x="162" y="78"/>
                  </a:cubicBezTo>
                  <a:cubicBezTo>
                    <a:pt x="162" y="61"/>
                    <a:pt x="162" y="43"/>
                    <a:pt x="153" y="34"/>
                  </a:cubicBezTo>
                  <a:cubicBezTo>
                    <a:pt x="144" y="16"/>
                    <a:pt x="126" y="7"/>
                    <a:pt x="117" y="7"/>
                  </a:cubicBezTo>
                  <a:cubicBezTo>
                    <a:pt x="108" y="3"/>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1"/>
            <p:cNvSpPr/>
            <p:nvPr/>
          </p:nvSpPr>
          <p:spPr>
            <a:xfrm>
              <a:off x="4821187" y="4731790"/>
              <a:ext cx="12388" cy="16517"/>
            </a:xfrm>
            <a:custGeom>
              <a:avLst/>
              <a:gdLst/>
              <a:ahLst/>
              <a:cxnLst/>
              <a:rect l="l" t="t" r="r" b="b"/>
              <a:pathLst>
                <a:path w="153" h="204" extrusionOk="0">
                  <a:moveTo>
                    <a:pt x="60" y="0"/>
                  </a:moveTo>
                  <a:cubicBezTo>
                    <a:pt x="57" y="0"/>
                    <a:pt x="54" y="3"/>
                    <a:pt x="54" y="7"/>
                  </a:cubicBezTo>
                  <a:cubicBezTo>
                    <a:pt x="37" y="7"/>
                    <a:pt x="19" y="16"/>
                    <a:pt x="10" y="34"/>
                  </a:cubicBezTo>
                  <a:cubicBezTo>
                    <a:pt x="10" y="52"/>
                    <a:pt x="1" y="61"/>
                    <a:pt x="10" y="79"/>
                  </a:cubicBezTo>
                  <a:cubicBezTo>
                    <a:pt x="10" y="105"/>
                    <a:pt x="19" y="132"/>
                    <a:pt x="28" y="159"/>
                  </a:cubicBezTo>
                  <a:cubicBezTo>
                    <a:pt x="28" y="168"/>
                    <a:pt x="37" y="177"/>
                    <a:pt x="37" y="177"/>
                  </a:cubicBezTo>
                  <a:cubicBezTo>
                    <a:pt x="45" y="186"/>
                    <a:pt x="45" y="194"/>
                    <a:pt x="54" y="194"/>
                  </a:cubicBezTo>
                  <a:cubicBezTo>
                    <a:pt x="63" y="194"/>
                    <a:pt x="72" y="203"/>
                    <a:pt x="81" y="203"/>
                  </a:cubicBezTo>
                  <a:lnTo>
                    <a:pt x="99" y="203"/>
                  </a:lnTo>
                  <a:cubicBezTo>
                    <a:pt x="117" y="194"/>
                    <a:pt x="135" y="186"/>
                    <a:pt x="135" y="177"/>
                  </a:cubicBezTo>
                  <a:cubicBezTo>
                    <a:pt x="144" y="159"/>
                    <a:pt x="153" y="141"/>
                    <a:pt x="144" y="123"/>
                  </a:cubicBezTo>
                  <a:cubicBezTo>
                    <a:pt x="135" y="96"/>
                    <a:pt x="135" y="70"/>
                    <a:pt x="126" y="52"/>
                  </a:cubicBezTo>
                  <a:cubicBezTo>
                    <a:pt x="126" y="43"/>
                    <a:pt x="117" y="34"/>
                    <a:pt x="117" y="25"/>
                  </a:cubicBezTo>
                  <a:cubicBezTo>
                    <a:pt x="108" y="16"/>
                    <a:pt x="108" y="16"/>
                    <a:pt x="99" y="7"/>
                  </a:cubicBezTo>
                  <a:lnTo>
                    <a:pt x="72" y="7"/>
                  </a:lnTo>
                  <a:cubicBezTo>
                    <a:pt x="68" y="3"/>
                    <a:pt x="6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1"/>
            <p:cNvSpPr/>
            <p:nvPr/>
          </p:nvSpPr>
          <p:spPr>
            <a:xfrm>
              <a:off x="4889845" y="4725799"/>
              <a:ext cx="13035" cy="16031"/>
            </a:xfrm>
            <a:custGeom>
              <a:avLst/>
              <a:gdLst/>
              <a:ahLst/>
              <a:cxnLst/>
              <a:rect l="l" t="t" r="r" b="b"/>
              <a:pathLst>
                <a:path w="161" h="198" extrusionOk="0">
                  <a:moveTo>
                    <a:pt x="54" y="1"/>
                  </a:moveTo>
                  <a:cubicBezTo>
                    <a:pt x="45" y="1"/>
                    <a:pt x="36" y="1"/>
                    <a:pt x="27" y="10"/>
                  </a:cubicBezTo>
                  <a:cubicBezTo>
                    <a:pt x="18" y="10"/>
                    <a:pt x="0" y="28"/>
                    <a:pt x="0" y="45"/>
                  </a:cubicBezTo>
                  <a:cubicBezTo>
                    <a:pt x="0" y="45"/>
                    <a:pt x="0" y="54"/>
                    <a:pt x="0" y="54"/>
                  </a:cubicBezTo>
                  <a:cubicBezTo>
                    <a:pt x="0" y="72"/>
                    <a:pt x="0" y="81"/>
                    <a:pt x="9" y="90"/>
                  </a:cubicBezTo>
                  <a:cubicBezTo>
                    <a:pt x="18" y="117"/>
                    <a:pt x="36" y="144"/>
                    <a:pt x="45" y="170"/>
                  </a:cubicBezTo>
                  <a:cubicBezTo>
                    <a:pt x="45" y="170"/>
                    <a:pt x="54" y="179"/>
                    <a:pt x="63" y="188"/>
                  </a:cubicBezTo>
                  <a:cubicBezTo>
                    <a:pt x="63" y="188"/>
                    <a:pt x="72" y="197"/>
                    <a:pt x="81" y="197"/>
                  </a:cubicBezTo>
                  <a:lnTo>
                    <a:pt x="107" y="197"/>
                  </a:lnTo>
                  <a:cubicBezTo>
                    <a:pt x="116" y="197"/>
                    <a:pt x="125" y="197"/>
                    <a:pt x="125" y="188"/>
                  </a:cubicBezTo>
                  <a:cubicBezTo>
                    <a:pt x="143" y="179"/>
                    <a:pt x="152" y="170"/>
                    <a:pt x="161" y="153"/>
                  </a:cubicBezTo>
                  <a:cubicBezTo>
                    <a:pt x="161" y="144"/>
                    <a:pt x="161" y="144"/>
                    <a:pt x="161" y="135"/>
                  </a:cubicBezTo>
                  <a:cubicBezTo>
                    <a:pt x="161" y="126"/>
                    <a:pt x="161" y="117"/>
                    <a:pt x="152" y="108"/>
                  </a:cubicBezTo>
                  <a:cubicBezTo>
                    <a:pt x="134" y="81"/>
                    <a:pt x="125" y="54"/>
                    <a:pt x="116" y="28"/>
                  </a:cubicBezTo>
                  <a:cubicBezTo>
                    <a:pt x="107" y="19"/>
                    <a:pt x="107" y="19"/>
                    <a:pt x="98"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1"/>
            <p:cNvSpPr/>
            <p:nvPr/>
          </p:nvSpPr>
          <p:spPr>
            <a:xfrm>
              <a:off x="4969270" y="4706529"/>
              <a:ext cx="17407" cy="21132"/>
            </a:xfrm>
            <a:custGeom>
              <a:avLst/>
              <a:gdLst/>
              <a:ahLst/>
              <a:cxnLst/>
              <a:rect l="l" t="t" r="r" b="b"/>
              <a:pathLst>
                <a:path w="215" h="261" extrusionOk="0">
                  <a:moveTo>
                    <a:pt x="63" y="0"/>
                  </a:moveTo>
                  <a:cubicBezTo>
                    <a:pt x="54" y="0"/>
                    <a:pt x="45" y="2"/>
                    <a:pt x="36" y="7"/>
                  </a:cubicBezTo>
                  <a:cubicBezTo>
                    <a:pt x="10" y="25"/>
                    <a:pt x="1" y="60"/>
                    <a:pt x="19" y="96"/>
                  </a:cubicBezTo>
                  <a:lnTo>
                    <a:pt x="99" y="230"/>
                  </a:lnTo>
                  <a:cubicBezTo>
                    <a:pt x="99" y="239"/>
                    <a:pt x="117" y="257"/>
                    <a:pt x="134" y="257"/>
                  </a:cubicBezTo>
                  <a:cubicBezTo>
                    <a:pt x="137" y="259"/>
                    <a:pt x="140" y="260"/>
                    <a:pt x="144" y="260"/>
                  </a:cubicBezTo>
                  <a:cubicBezTo>
                    <a:pt x="154" y="260"/>
                    <a:pt x="166" y="254"/>
                    <a:pt x="179" y="248"/>
                  </a:cubicBezTo>
                  <a:cubicBezTo>
                    <a:pt x="206" y="230"/>
                    <a:pt x="215" y="194"/>
                    <a:pt x="197" y="167"/>
                  </a:cubicBezTo>
                  <a:cubicBezTo>
                    <a:pt x="179" y="123"/>
                    <a:pt x="152" y="78"/>
                    <a:pt x="126" y="34"/>
                  </a:cubicBezTo>
                  <a:cubicBezTo>
                    <a:pt x="117" y="16"/>
                    <a:pt x="99" y="7"/>
                    <a:pt x="90" y="7"/>
                  </a:cubicBezTo>
                  <a:cubicBezTo>
                    <a:pt x="81" y="2"/>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1"/>
            <p:cNvSpPr/>
            <p:nvPr/>
          </p:nvSpPr>
          <p:spPr>
            <a:xfrm>
              <a:off x="4296138" y="4028864"/>
              <a:ext cx="26799" cy="17650"/>
            </a:xfrm>
            <a:custGeom>
              <a:avLst/>
              <a:gdLst/>
              <a:ahLst/>
              <a:cxnLst/>
              <a:rect l="l" t="t" r="r" b="b"/>
              <a:pathLst>
                <a:path w="331" h="218" extrusionOk="0">
                  <a:moveTo>
                    <a:pt x="54" y="0"/>
                  </a:moveTo>
                  <a:cubicBezTo>
                    <a:pt x="36" y="9"/>
                    <a:pt x="18" y="18"/>
                    <a:pt x="18" y="27"/>
                  </a:cubicBezTo>
                  <a:cubicBezTo>
                    <a:pt x="0" y="63"/>
                    <a:pt x="9" y="98"/>
                    <a:pt x="36" y="116"/>
                  </a:cubicBezTo>
                  <a:cubicBezTo>
                    <a:pt x="98" y="143"/>
                    <a:pt x="170" y="179"/>
                    <a:pt x="232" y="205"/>
                  </a:cubicBezTo>
                  <a:cubicBezTo>
                    <a:pt x="245" y="212"/>
                    <a:pt x="253" y="218"/>
                    <a:pt x="263" y="218"/>
                  </a:cubicBezTo>
                  <a:cubicBezTo>
                    <a:pt x="267" y="218"/>
                    <a:pt x="272" y="217"/>
                    <a:pt x="277" y="214"/>
                  </a:cubicBezTo>
                  <a:cubicBezTo>
                    <a:pt x="295" y="214"/>
                    <a:pt x="312" y="196"/>
                    <a:pt x="312" y="187"/>
                  </a:cubicBezTo>
                  <a:cubicBezTo>
                    <a:pt x="330" y="161"/>
                    <a:pt x="321" y="116"/>
                    <a:pt x="295" y="107"/>
                  </a:cubicBezTo>
                  <a:cubicBezTo>
                    <a:pt x="232" y="71"/>
                    <a:pt x="161" y="45"/>
                    <a:pt x="98" y="9"/>
                  </a:cubicBezTo>
                  <a:cubicBezTo>
                    <a:pt x="81" y="0"/>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1"/>
            <p:cNvSpPr/>
            <p:nvPr/>
          </p:nvSpPr>
          <p:spPr>
            <a:xfrm>
              <a:off x="4332248" y="3940694"/>
              <a:ext cx="21698" cy="13116"/>
            </a:xfrm>
            <a:custGeom>
              <a:avLst/>
              <a:gdLst/>
              <a:ahLst/>
              <a:cxnLst/>
              <a:rect l="l" t="t" r="r" b="b"/>
              <a:pathLst>
                <a:path w="268" h="162" extrusionOk="0">
                  <a:moveTo>
                    <a:pt x="90" y="1"/>
                  </a:moveTo>
                  <a:cubicBezTo>
                    <a:pt x="72" y="1"/>
                    <a:pt x="54" y="1"/>
                    <a:pt x="36" y="10"/>
                  </a:cubicBezTo>
                  <a:cubicBezTo>
                    <a:pt x="27" y="19"/>
                    <a:pt x="9" y="28"/>
                    <a:pt x="9" y="45"/>
                  </a:cubicBezTo>
                  <a:cubicBezTo>
                    <a:pt x="0" y="72"/>
                    <a:pt x="18" y="108"/>
                    <a:pt x="54" y="117"/>
                  </a:cubicBezTo>
                  <a:cubicBezTo>
                    <a:pt x="98" y="135"/>
                    <a:pt x="143" y="143"/>
                    <a:pt x="188" y="161"/>
                  </a:cubicBezTo>
                  <a:cubicBezTo>
                    <a:pt x="205" y="161"/>
                    <a:pt x="223" y="161"/>
                    <a:pt x="232" y="152"/>
                  </a:cubicBezTo>
                  <a:cubicBezTo>
                    <a:pt x="250" y="143"/>
                    <a:pt x="259" y="126"/>
                    <a:pt x="268" y="117"/>
                  </a:cubicBezTo>
                  <a:cubicBezTo>
                    <a:pt x="268" y="81"/>
                    <a:pt x="250" y="45"/>
                    <a:pt x="223" y="36"/>
                  </a:cubicBezTo>
                  <a:lnTo>
                    <a:pt x="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1"/>
            <p:cNvSpPr/>
            <p:nvPr/>
          </p:nvSpPr>
          <p:spPr>
            <a:xfrm>
              <a:off x="4431914" y="3737476"/>
              <a:ext cx="26070" cy="16598"/>
            </a:xfrm>
            <a:custGeom>
              <a:avLst/>
              <a:gdLst/>
              <a:ahLst/>
              <a:cxnLst/>
              <a:rect l="l" t="t" r="r" b="b"/>
              <a:pathLst>
                <a:path w="322" h="205" extrusionOk="0">
                  <a:moveTo>
                    <a:pt x="65" y="0"/>
                  </a:moveTo>
                  <a:cubicBezTo>
                    <a:pt x="53" y="0"/>
                    <a:pt x="42" y="7"/>
                    <a:pt x="36" y="13"/>
                  </a:cubicBezTo>
                  <a:cubicBezTo>
                    <a:pt x="18" y="22"/>
                    <a:pt x="9" y="31"/>
                    <a:pt x="0" y="49"/>
                  </a:cubicBezTo>
                  <a:cubicBezTo>
                    <a:pt x="0" y="66"/>
                    <a:pt x="0" y="84"/>
                    <a:pt x="9" y="93"/>
                  </a:cubicBezTo>
                  <a:cubicBezTo>
                    <a:pt x="18" y="111"/>
                    <a:pt x="27" y="120"/>
                    <a:pt x="45" y="120"/>
                  </a:cubicBezTo>
                  <a:cubicBezTo>
                    <a:pt x="107" y="147"/>
                    <a:pt x="179" y="173"/>
                    <a:pt x="241" y="200"/>
                  </a:cubicBezTo>
                  <a:cubicBezTo>
                    <a:pt x="244" y="203"/>
                    <a:pt x="249" y="204"/>
                    <a:pt x="255" y="204"/>
                  </a:cubicBezTo>
                  <a:cubicBezTo>
                    <a:pt x="266" y="204"/>
                    <a:pt x="280" y="200"/>
                    <a:pt x="286" y="200"/>
                  </a:cubicBezTo>
                  <a:cubicBezTo>
                    <a:pt x="304" y="191"/>
                    <a:pt x="313" y="173"/>
                    <a:pt x="313" y="156"/>
                  </a:cubicBezTo>
                  <a:cubicBezTo>
                    <a:pt x="322" y="147"/>
                    <a:pt x="322" y="129"/>
                    <a:pt x="313" y="111"/>
                  </a:cubicBezTo>
                  <a:cubicBezTo>
                    <a:pt x="304" y="102"/>
                    <a:pt x="286" y="93"/>
                    <a:pt x="268" y="84"/>
                  </a:cubicBezTo>
                  <a:cubicBezTo>
                    <a:pt x="206" y="57"/>
                    <a:pt x="143" y="31"/>
                    <a:pt x="81" y="4"/>
                  </a:cubicBezTo>
                  <a:cubicBezTo>
                    <a:pt x="75"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1"/>
            <p:cNvSpPr/>
            <p:nvPr/>
          </p:nvSpPr>
          <p:spPr>
            <a:xfrm>
              <a:off x="5070394" y="3588260"/>
              <a:ext cx="19593" cy="20970"/>
            </a:xfrm>
            <a:custGeom>
              <a:avLst/>
              <a:gdLst/>
              <a:ahLst/>
              <a:cxnLst/>
              <a:rect l="l" t="t" r="r" b="b"/>
              <a:pathLst>
                <a:path w="242" h="259" extrusionOk="0">
                  <a:moveTo>
                    <a:pt x="179" y="0"/>
                  </a:moveTo>
                  <a:cubicBezTo>
                    <a:pt x="161" y="9"/>
                    <a:pt x="143" y="9"/>
                    <a:pt x="134" y="18"/>
                  </a:cubicBezTo>
                  <a:cubicBezTo>
                    <a:pt x="99" y="72"/>
                    <a:pt x="63" y="116"/>
                    <a:pt x="18" y="161"/>
                  </a:cubicBezTo>
                  <a:cubicBezTo>
                    <a:pt x="10" y="170"/>
                    <a:pt x="1" y="188"/>
                    <a:pt x="1" y="205"/>
                  </a:cubicBezTo>
                  <a:cubicBezTo>
                    <a:pt x="1" y="214"/>
                    <a:pt x="10" y="232"/>
                    <a:pt x="18" y="241"/>
                  </a:cubicBezTo>
                  <a:cubicBezTo>
                    <a:pt x="36" y="259"/>
                    <a:pt x="45" y="259"/>
                    <a:pt x="63" y="259"/>
                  </a:cubicBezTo>
                  <a:cubicBezTo>
                    <a:pt x="81" y="259"/>
                    <a:pt x="99" y="259"/>
                    <a:pt x="108" y="241"/>
                  </a:cubicBezTo>
                  <a:cubicBezTo>
                    <a:pt x="143" y="197"/>
                    <a:pt x="188" y="152"/>
                    <a:pt x="224" y="107"/>
                  </a:cubicBezTo>
                  <a:cubicBezTo>
                    <a:pt x="233" y="98"/>
                    <a:pt x="241" y="81"/>
                    <a:pt x="241" y="63"/>
                  </a:cubicBezTo>
                  <a:cubicBezTo>
                    <a:pt x="241" y="54"/>
                    <a:pt x="233" y="36"/>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1"/>
            <p:cNvSpPr/>
            <p:nvPr/>
          </p:nvSpPr>
          <p:spPr>
            <a:xfrm>
              <a:off x="5006108" y="3583888"/>
              <a:ext cx="13116" cy="17407"/>
            </a:xfrm>
            <a:custGeom>
              <a:avLst/>
              <a:gdLst/>
              <a:ahLst/>
              <a:cxnLst/>
              <a:rect l="l" t="t" r="r" b="b"/>
              <a:pathLst>
                <a:path w="162" h="215" extrusionOk="0">
                  <a:moveTo>
                    <a:pt x="117" y="1"/>
                  </a:moveTo>
                  <a:cubicBezTo>
                    <a:pt x="99" y="1"/>
                    <a:pt x="81" y="1"/>
                    <a:pt x="63" y="10"/>
                  </a:cubicBezTo>
                  <a:lnTo>
                    <a:pt x="54" y="19"/>
                  </a:lnTo>
                  <a:cubicBezTo>
                    <a:pt x="45" y="28"/>
                    <a:pt x="45" y="36"/>
                    <a:pt x="36" y="45"/>
                  </a:cubicBezTo>
                  <a:cubicBezTo>
                    <a:pt x="27" y="72"/>
                    <a:pt x="10" y="108"/>
                    <a:pt x="1" y="144"/>
                  </a:cubicBezTo>
                  <a:cubicBezTo>
                    <a:pt x="1" y="144"/>
                    <a:pt x="1" y="152"/>
                    <a:pt x="1" y="161"/>
                  </a:cubicBezTo>
                  <a:cubicBezTo>
                    <a:pt x="1" y="170"/>
                    <a:pt x="1" y="179"/>
                    <a:pt x="10" y="188"/>
                  </a:cubicBezTo>
                  <a:cubicBezTo>
                    <a:pt x="10" y="197"/>
                    <a:pt x="27" y="215"/>
                    <a:pt x="45" y="215"/>
                  </a:cubicBezTo>
                  <a:cubicBezTo>
                    <a:pt x="54" y="215"/>
                    <a:pt x="72" y="215"/>
                    <a:pt x="90" y="206"/>
                  </a:cubicBezTo>
                  <a:lnTo>
                    <a:pt x="99" y="197"/>
                  </a:lnTo>
                  <a:cubicBezTo>
                    <a:pt x="108" y="188"/>
                    <a:pt x="117" y="179"/>
                    <a:pt x="117" y="170"/>
                  </a:cubicBezTo>
                  <a:cubicBezTo>
                    <a:pt x="134" y="144"/>
                    <a:pt x="143" y="108"/>
                    <a:pt x="152" y="72"/>
                  </a:cubicBezTo>
                  <a:cubicBezTo>
                    <a:pt x="161" y="63"/>
                    <a:pt x="161" y="63"/>
                    <a:pt x="161" y="54"/>
                  </a:cubicBezTo>
                  <a:cubicBezTo>
                    <a:pt x="161" y="45"/>
                    <a:pt x="152" y="36"/>
                    <a:pt x="152" y="28"/>
                  </a:cubicBezTo>
                  <a:cubicBezTo>
                    <a:pt x="143" y="19"/>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1"/>
            <p:cNvSpPr/>
            <p:nvPr/>
          </p:nvSpPr>
          <p:spPr>
            <a:xfrm>
              <a:off x="4359695" y="3978261"/>
              <a:ext cx="14493" cy="13116"/>
            </a:xfrm>
            <a:custGeom>
              <a:avLst/>
              <a:gdLst/>
              <a:ahLst/>
              <a:cxnLst/>
              <a:rect l="l" t="t" r="r" b="b"/>
              <a:pathLst>
                <a:path w="179" h="162" extrusionOk="0">
                  <a:moveTo>
                    <a:pt x="45" y="1"/>
                  </a:moveTo>
                  <a:cubicBezTo>
                    <a:pt x="36" y="10"/>
                    <a:pt x="27" y="10"/>
                    <a:pt x="27" y="18"/>
                  </a:cubicBezTo>
                  <a:cubicBezTo>
                    <a:pt x="18" y="18"/>
                    <a:pt x="9" y="27"/>
                    <a:pt x="9" y="36"/>
                  </a:cubicBezTo>
                  <a:cubicBezTo>
                    <a:pt x="9" y="36"/>
                    <a:pt x="0" y="45"/>
                    <a:pt x="0" y="45"/>
                  </a:cubicBezTo>
                  <a:cubicBezTo>
                    <a:pt x="0" y="54"/>
                    <a:pt x="0" y="72"/>
                    <a:pt x="0" y="81"/>
                  </a:cubicBezTo>
                  <a:cubicBezTo>
                    <a:pt x="0" y="81"/>
                    <a:pt x="9" y="90"/>
                    <a:pt x="9" y="99"/>
                  </a:cubicBezTo>
                  <a:cubicBezTo>
                    <a:pt x="9" y="108"/>
                    <a:pt x="18" y="108"/>
                    <a:pt x="27" y="117"/>
                  </a:cubicBezTo>
                  <a:cubicBezTo>
                    <a:pt x="45" y="126"/>
                    <a:pt x="72" y="143"/>
                    <a:pt x="90" y="152"/>
                  </a:cubicBezTo>
                  <a:cubicBezTo>
                    <a:pt x="98" y="161"/>
                    <a:pt x="98" y="161"/>
                    <a:pt x="107" y="161"/>
                  </a:cubicBezTo>
                  <a:lnTo>
                    <a:pt x="134" y="161"/>
                  </a:lnTo>
                  <a:cubicBezTo>
                    <a:pt x="143" y="161"/>
                    <a:pt x="152" y="152"/>
                    <a:pt x="152" y="152"/>
                  </a:cubicBezTo>
                  <a:cubicBezTo>
                    <a:pt x="161" y="143"/>
                    <a:pt x="170" y="143"/>
                    <a:pt x="170" y="134"/>
                  </a:cubicBezTo>
                  <a:cubicBezTo>
                    <a:pt x="170" y="126"/>
                    <a:pt x="179" y="126"/>
                    <a:pt x="179" y="117"/>
                  </a:cubicBezTo>
                  <a:cubicBezTo>
                    <a:pt x="179" y="108"/>
                    <a:pt x="179" y="99"/>
                    <a:pt x="179" y="90"/>
                  </a:cubicBezTo>
                  <a:cubicBezTo>
                    <a:pt x="179" y="81"/>
                    <a:pt x="170" y="72"/>
                    <a:pt x="170" y="72"/>
                  </a:cubicBezTo>
                  <a:cubicBezTo>
                    <a:pt x="170" y="63"/>
                    <a:pt x="161" y="54"/>
                    <a:pt x="152" y="45"/>
                  </a:cubicBezTo>
                  <a:lnTo>
                    <a:pt x="90" y="10"/>
                  </a:lnTo>
                  <a:cubicBezTo>
                    <a:pt x="81"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1"/>
            <p:cNvSpPr/>
            <p:nvPr/>
          </p:nvSpPr>
          <p:spPr>
            <a:xfrm>
              <a:off x="4998903" y="4721103"/>
              <a:ext cx="15950" cy="22103"/>
            </a:xfrm>
            <a:custGeom>
              <a:avLst/>
              <a:gdLst/>
              <a:ahLst/>
              <a:cxnLst/>
              <a:rect l="l" t="t" r="r" b="b"/>
              <a:pathLst>
                <a:path w="197" h="273" extrusionOk="0">
                  <a:moveTo>
                    <a:pt x="68" y="1"/>
                  </a:moveTo>
                  <a:cubicBezTo>
                    <a:pt x="52" y="1"/>
                    <a:pt x="36" y="5"/>
                    <a:pt x="27" y="14"/>
                  </a:cubicBezTo>
                  <a:cubicBezTo>
                    <a:pt x="0" y="41"/>
                    <a:pt x="0" y="77"/>
                    <a:pt x="27" y="103"/>
                  </a:cubicBezTo>
                  <a:cubicBezTo>
                    <a:pt x="27" y="103"/>
                    <a:pt x="27" y="103"/>
                    <a:pt x="27" y="103"/>
                  </a:cubicBezTo>
                  <a:lnTo>
                    <a:pt x="27" y="103"/>
                  </a:lnTo>
                  <a:cubicBezTo>
                    <a:pt x="27" y="112"/>
                    <a:pt x="36" y="112"/>
                    <a:pt x="36" y="121"/>
                  </a:cubicBezTo>
                  <a:cubicBezTo>
                    <a:pt x="36" y="116"/>
                    <a:pt x="36" y="114"/>
                    <a:pt x="34" y="111"/>
                  </a:cubicBezTo>
                  <a:lnTo>
                    <a:pt x="34" y="111"/>
                  </a:lnTo>
                  <a:cubicBezTo>
                    <a:pt x="47" y="126"/>
                    <a:pt x="55" y="142"/>
                    <a:pt x="63" y="157"/>
                  </a:cubicBezTo>
                  <a:cubicBezTo>
                    <a:pt x="63" y="157"/>
                    <a:pt x="54" y="148"/>
                    <a:pt x="54" y="148"/>
                  </a:cubicBezTo>
                  <a:lnTo>
                    <a:pt x="54" y="148"/>
                  </a:lnTo>
                  <a:cubicBezTo>
                    <a:pt x="63" y="166"/>
                    <a:pt x="72" y="184"/>
                    <a:pt x="72" y="202"/>
                  </a:cubicBezTo>
                  <a:cubicBezTo>
                    <a:pt x="72" y="205"/>
                    <a:pt x="72" y="208"/>
                    <a:pt x="72" y="211"/>
                  </a:cubicBezTo>
                  <a:cubicBezTo>
                    <a:pt x="72" y="228"/>
                    <a:pt x="81" y="246"/>
                    <a:pt x="90" y="255"/>
                  </a:cubicBezTo>
                  <a:cubicBezTo>
                    <a:pt x="99" y="264"/>
                    <a:pt x="116" y="273"/>
                    <a:pt x="134" y="273"/>
                  </a:cubicBezTo>
                  <a:cubicBezTo>
                    <a:pt x="161" y="273"/>
                    <a:pt x="197" y="246"/>
                    <a:pt x="197" y="211"/>
                  </a:cubicBezTo>
                  <a:cubicBezTo>
                    <a:pt x="188" y="139"/>
                    <a:pt x="161" y="68"/>
                    <a:pt x="116" y="14"/>
                  </a:cubicBezTo>
                  <a:cubicBezTo>
                    <a:pt x="103" y="5"/>
                    <a:pt x="85" y="1"/>
                    <a:pt x="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1"/>
            <p:cNvSpPr/>
            <p:nvPr/>
          </p:nvSpPr>
          <p:spPr>
            <a:xfrm>
              <a:off x="4504134" y="4594395"/>
              <a:ext cx="152456" cy="170106"/>
            </a:xfrm>
            <a:custGeom>
              <a:avLst/>
              <a:gdLst/>
              <a:ahLst/>
              <a:cxnLst/>
              <a:rect l="l" t="t" r="r" b="b"/>
              <a:pathLst>
                <a:path w="1883" h="2101" extrusionOk="0">
                  <a:moveTo>
                    <a:pt x="259" y="0"/>
                  </a:moveTo>
                  <a:cubicBezTo>
                    <a:pt x="259" y="0"/>
                    <a:pt x="197" y="232"/>
                    <a:pt x="152" y="536"/>
                  </a:cubicBezTo>
                  <a:cubicBezTo>
                    <a:pt x="63" y="1115"/>
                    <a:pt x="1" y="1972"/>
                    <a:pt x="420" y="2088"/>
                  </a:cubicBezTo>
                  <a:cubicBezTo>
                    <a:pt x="451" y="2096"/>
                    <a:pt x="483" y="2100"/>
                    <a:pt x="515" y="2100"/>
                  </a:cubicBezTo>
                  <a:cubicBezTo>
                    <a:pt x="852" y="2100"/>
                    <a:pt x="1240" y="1657"/>
                    <a:pt x="1517" y="1258"/>
                  </a:cubicBezTo>
                  <a:cubicBezTo>
                    <a:pt x="1740" y="937"/>
                    <a:pt x="1883" y="651"/>
                    <a:pt x="1883" y="651"/>
                  </a:cubicBezTo>
                  <a:lnTo>
                    <a:pt x="2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1"/>
            <p:cNvSpPr/>
            <p:nvPr/>
          </p:nvSpPr>
          <p:spPr>
            <a:xfrm>
              <a:off x="4516440" y="4594395"/>
              <a:ext cx="140149" cy="101934"/>
            </a:xfrm>
            <a:custGeom>
              <a:avLst/>
              <a:gdLst/>
              <a:ahLst/>
              <a:cxnLst/>
              <a:rect l="l" t="t" r="r" b="b"/>
              <a:pathLst>
                <a:path w="1731" h="1259" extrusionOk="0">
                  <a:moveTo>
                    <a:pt x="107" y="0"/>
                  </a:moveTo>
                  <a:cubicBezTo>
                    <a:pt x="107" y="0"/>
                    <a:pt x="45" y="232"/>
                    <a:pt x="0" y="536"/>
                  </a:cubicBezTo>
                  <a:cubicBezTo>
                    <a:pt x="268" y="759"/>
                    <a:pt x="732" y="1071"/>
                    <a:pt x="1365" y="1258"/>
                  </a:cubicBezTo>
                  <a:cubicBezTo>
                    <a:pt x="1588" y="937"/>
                    <a:pt x="1731" y="651"/>
                    <a:pt x="1731" y="651"/>
                  </a:cubicBezTo>
                  <a:lnTo>
                    <a:pt x="107"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1"/>
            <p:cNvSpPr/>
            <p:nvPr/>
          </p:nvSpPr>
          <p:spPr>
            <a:xfrm>
              <a:off x="4976476" y="4595852"/>
              <a:ext cx="153265" cy="170106"/>
            </a:xfrm>
            <a:custGeom>
              <a:avLst/>
              <a:gdLst/>
              <a:ahLst/>
              <a:cxnLst/>
              <a:rect l="l" t="t" r="r" b="b"/>
              <a:pathLst>
                <a:path w="1893" h="2101" extrusionOk="0">
                  <a:moveTo>
                    <a:pt x="1633" y="0"/>
                  </a:moveTo>
                  <a:lnTo>
                    <a:pt x="1" y="651"/>
                  </a:lnTo>
                  <a:cubicBezTo>
                    <a:pt x="1" y="651"/>
                    <a:pt x="153" y="937"/>
                    <a:pt x="376" y="1258"/>
                  </a:cubicBezTo>
                  <a:cubicBezTo>
                    <a:pt x="652" y="1657"/>
                    <a:pt x="1033" y="2100"/>
                    <a:pt x="1376" y="2100"/>
                  </a:cubicBezTo>
                  <a:cubicBezTo>
                    <a:pt x="1408" y="2100"/>
                    <a:pt x="1441" y="2096"/>
                    <a:pt x="1473" y="2088"/>
                  </a:cubicBezTo>
                  <a:cubicBezTo>
                    <a:pt x="1892" y="1972"/>
                    <a:pt x="1830" y="1115"/>
                    <a:pt x="1740" y="535"/>
                  </a:cubicBezTo>
                  <a:cubicBezTo>
                    <a:pt x="1687" y="232"/>
                    <a:pt x="1633" y="0"/>
                    <a:pt x="1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1"/>
            <p:cNvSpPr/>
            <p:nvPr/>
          </p:nvSpPr>
          <p:spPr>
            <a:xfrm>
              <a:off x="4976476" y="4595852"/>
              <a:ext cx="140959" cy="101853"/>
            </a:xfrm>
            <a:custGeom>
              <a:avLst/>
              <a:gdLst/>
              <a:ahLst/>
              <a:cxnLst/>
              <a:rect l="l" t="t" r="r" b="b"/>
              <a:pathLst>
                <a:path w="1741" h="1258" extrusionOk="0">
                  <a:moveTo>
                    <a:pt x="1633" y="0"/>
                  </a:moveTo>
                  <a:lnTo>
                    <a:pt x="1" y="651"/>
                  </a:lnTo>
                  <a:cubicBezTo>
                    <a:pt x="1" y="651"/>
                    <a:pt x="153" y="937"/>
                    <a:pt x="376" y="1258"/>
                  </a:cubicBezTo>
                  <a:cubicBezTo>
                    <a:pt x="1009" y="1071"/>
                    <a:pt x="1464" y="758"/>
                    <a:pt x="1740" y="535"/>
                  </a:cubicBezTo>
                  <a:cubicBezTo>
                    <a:pt x="1687" y="232"/>
                    <a:pt x="1633" y="0"/>
                    <a:pt x="163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1"/>
            <p:cNvSpPr/>
            <p:nvPr/>
          </p:nvSpPr>
          <p:spPr>
            <a:xfrm>
              <a:off x="4490451" y="3640157"/>
              <a:ext cx="88089" cy="72382"/>
            </a:xfrm>
            <a:custGeom>
              <a:avLst/>
              <a:gdLst/>
              <a:ahLst/>
              <a:cxnLst/>
              <a:rect l="l" t="t" r="r" b="b"/>
              <a:pathLst>
                <a:path w="1088" h="894" extrusionOk="0">
                  <a:moveTo>
                    <a:pt x="645" y="1"/>
                  </a:moveTo>
                  <a:cubicBezTo>
                    <a:pt x="641" y="1"/>
                    <a:pt x="637" y="1"/>
                    <a:pt x="633" y="2"/>
                  </a:cubicBezTo>
                  <a:cubicBezTo>
                    <a:pt x="500" y="19"/>
                    <a:pt x="580" y="171"/>
                    <a:pt x="580" y="234"/>
                  </a:cubicBezTo>
                  <a:cubicBezTo>
                    <a:pt x="579" y="240"/>
                    <a:pt x="577" y="243"/>
                    <a:pt x="574" y="243"/>
                  </a:cubicBezTo>
                  <a:cubicBezTo>
                    <a:pt x="552" y="243"/>
                    <a:pt x="475" y="101"/>
                    <a:pt x="361" y="101"/>
                  </a:cubicBezTo>
                  <a:cubicBezTo>
                    <a:pt x="317" y="101"/>
                    <a:pt x="268" y="122"/>
                    <a:pt x="214" y="180"/>
                  </a:cubicBezTo>
                  <a:cubicBezTo>
                    <a:pt x="0" y="403"/>
                    <a:pt x="589" y="894"/>
                    <a:pt x="589" y="894"/>
                  </a:cubicBezTo>
                  <a:cubicBezTo>
                    <a:pt x="785" y="635"/>
                    <a:pt x="999" y="492"/>
                    <a:pt x="1044" y="394"/>
                  </a:cubicBezTo>
                  <a:cubicBezTo>
                    <a:pt x="1087" y="307"/>
                    <a:pt x="784" y="1"/>
                    <a:pt x="645" y="1"/>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1"/>
            <p:cNvSpPr/>
            <p:nvPr/>
          </p:nvSpPr>
          <p:spPr>
            <a:xfrm>
              <a:off x="5051691" y="3643801"/>
              <a:ext cx="88818" cy="72382"/>
            </a:xfrm>
            <a:custGeom>
              <a:avLst/>
              <a:gdLst/>
              <a:ahLst/>
              <a:cxnLst/>
              <a:rect l="l" t="t" r="r" b="b"/>
              <a:pathLst>
                <a:path w="1097" h="894" extrusionOk="0">
                  <a:moveTo>
                    <a:pt x="452" y="0"/>
                  </a:moveTo>
                  <a:cubicBezTo>
                    <a:pt x="304" y="0"/>
                    <a:pt x="1" y="307"/>
                    <a:pt x="44" y="394"/>
                  </a:cubicBezTo>
                  <a:cubicBezTo>
                    <a:pt x="98" y="492"/>
                    <a:pt x="303" y="635"/>
                    <a:pt x="499" y="893"/>
                  </a:cubicBezTo>
                  <a:cubicBezTo>
                    <a:pt x="499" y="893"/>
                    <a:pt x="1097" y="403"/>
                    <a:pt x="883" y="171"/>
                  </a:cubicBezTo>
                  <a:cubicBezTo>
                    <a:pt x="830" y="115"/>
                    <a:pt x="780" y="95"/>
                    <a:pt x="736" y="95"/>
                  </a:cubicBezTo>
                  <a:cubicBezTo>
                    <a:pt x="618" y="95"/>
                    <a:pt x="537" y="241"/>
                    <a:pt x="520" y="241"/>
                  </a:cubicBezTo>
                  <a:cubicBezTo>
                    <a:pt x="518" y="241"/>
                    <a:pt x="517" y="238"/>
                    <a:pt x="517" y="233"/>
                  </a:cubicBezTo>
                  <a:cubicBezTo>
                    <a:pt x="517" y="171"/>
                    <a:pt x="597" y="10"/>
                    <a:pt x="464" y="1"/>
                  </a:cubicBezTo>
                  <a:cubicBezTo>
                    <a:pt x="460" y="1"/>
                    <a:pt x="456" y="0"/>
                    <a:pt x="452" y="0"/>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1"/>
            <p:cNvSpPr/>
            <p:nvPr/>
          </p:nvSpPr>
          <p:spPr>
            <a:xfrm>
              <a:off x="4676020" y="3807833"/>
              <a:ext cx="33357" cy="52789"/>
            </a:xfrm>
            <a:custGeom>
              <a:avLst/>
              <a:gdLst/>
              <a:ahLst/>
              <a:cxnLst/>
              <a:rect l="l" t="t" r="r" b="b"/>
              <a:pathLst>
                <a:path w="412"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1"/>
            <p:cNvSpPr/>
            <p:nvPr/>
          </p:nvSpPr>
          <p:spPr>
            <a:xfrm>
              <a:off x="4554007" y="3869203"/>
              <a:ext cx="130757" cy="54246"/>
            </a:xfrm>
            <a:custGeom>
              <a:avLst/>
              <a:gdLst/>
              <a:ahLst/>
              <a:cxnLst/>
              <a:rect l="l" t="t" r="r" b="b"/>
              <a:pathLst>
                <a:path w="1615" h="670" extrusionOk="0">
                  <a:moveTo>
                    <a:pt x="812" y="1"/>
                  </a:moveTo>
                  <a:cubicBezTo>
                    <a:pt x="366" y="1"/>
                    <a:pt x="0" y="152"/>
                    <a:pt x="0" y="331"/>
                  </a:cubicBezTo>
                  <a:cubicBezTo>
                    <a:pt x="0" y="518"/>
                    <a:pt x="366" y="670"/>
                    <a:pt x="812" y="670"/>
                  </a:cubicBezTo>
                  <a:cubicBezTo>
                    <a:pt x="1258" y="670"/>
                    <a:pt x="1615" y="518"/>
                    <a:pt x="1615" y="331"/>
                  </a:cubicBezTo>
                  <a:cubicBezTo>
                    <a:pt x="1615" y="152"/>
                    <a:pt x="1258" y="1"/>
                    <a:pt x="812" y="1"/>
                  </a:cubicBezTo>
                  <a:close/>
                </a:path>
              </a:pathLst>
            </a:custGeom>
            <a:solidFill>
              <a:srgbClr val="EE2B5D">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1"/>
            <p:cNvSpPr/>
            <p:nvPr/>
          </p:nvSpPr>
          <p:spPr>
            <a:xfrm>
              <a:off x="4960607" y="3807833"/>
              <a:ext cx="33276" cy="52789"/>
            </a:xfrm>
            <a:custGeom>
              <a:avLst/>
              <a:gdLst/>
              <a:ahLst/>
              <a:cxnLst/>
              <a:rect l="l" t="t" r="r" b="b"/>
              <a:pathLst>
                <a:path w="411"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1"/>
            <p:cNvSpPr/>
            <p:nvPr/>
          </p:nvSpPr>
          <p:spPr>
            <a:xfrm>
              <a:off x="4985139" y="3869203"/>
              <a:ext cx="130838" cy="54246"/>
            </a:xfrm>
            <a:custGeom>
              <a:avLst/>
              <a:gdLst/>
              <a:ahLst/>
              <a:cxnLst/>
              <a:rect l="l" t="t" r="r" b="b"/>
              <a:pathLst>
                <a:path w="1616" h="670" extrusionOk="0">
                  <a:moveTo>
                    <a:pt x="804" y="1"/>
                  </a:moveTo>
                  <a:cubicBezTo>
                    <a:pt x="358" y="1"/>
                    <a:pt x="1" y="152"/>
                    <a:pt x="1" y="331"/>
                  </a:cubicBezTo>
                  <a:cubicBezTo>
                    <a:pt x="1" y="518"/>
                    <a:pt x="358" y="670"/>
                    <a:pt x="804" y="670"/>
                  </a:cubicBezTo>
                  <a:cubicBezTo>
                    <a:pt x="1250" y="670"/>
                    <a:pt x="1616" y="518"/>
                    <a:pt x="1616" y="331"/>
                  </a:cubicBezTo>
                  <a:cubicBezTo>
                    <a:pt x="1616" y="152"/>
                    <a:pt x="1250" y="1"/>
                    <a:pt x="804" y="1"/>
                  </a:cubicBezTo>
                  <a:close/>
                </a:path>
              </a:pathLst>
            </a:custGeom>
            <a:solidFill>
              <a:srgbClr val="EE2B5D">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1"/>
            <p:cNvSpPr/>
            <p:nvPr/>
          </p:nvSpPr>
          <p:spPr>
            <a:xfrm>
              <a:off x="4473044" y="4158406"/>
              <a:ext cx="686981" cy="533554"/>
            </a:xfrm>
            <a:custGeom>
              <a:avLst/>
              <a:gdLst/>
              <a:ahLst/>
              <a:cxnLst/>
              <a:rect l="l" t="t" r="r" b="b"/>
              <a:pathLst>
                <a:path w="8485" h="6590" extrusionOk="0">
                  <a:moveTo>
                    <a:pt x="4320" y="0"/>
                  </a:moveTo>
                  <a:cubicBezTo>
                    <a:pt x="4146" y="0"/>
                    <a:pt x="3973" y="5"/>
                    <a:pt x="3801" y="15"/>
                  </a:cubicBezTo>
                  <a:cubicBezTo>
                    <a:pt x="2320" y="104"/>
                    <a:pt x="973" y="559"/>
                    <a:pt x="625" y="1282"/>
                  </a:cubicBezTo>
                  <a:cubicBezTo>
                    <a:pt x="1" y="2593"/>
                    <a:pt x="643" y="4823"/>
                    <a:pt x="991" y="5831"/>
                  </a:cubicBezTo>
                  <a:cubicBezTo>
                    <a:pt x="1027" y="5858"/>
                    <a:pt x="1063" y="5885"/>
                    <a:pt x="1098" y="5903"/>
                  </a:cubicBezTo>
                  <a:cubicBezTo>
                    <a:pt x="1856" y="6349"/>
                    <a:pt x="2865" y="6590"/>
                    <a:pt x="4221" y="6590"/>
                  </a:cubicBezTo>
                  <a:cubicBezTo>
                    <a:pt x="5826" y="6590"/>
                    <a:pt x="6950" y="6251"/>
                    <a:pt x="7735" y="5635"/>
                  </a:cubicBezTo>
                  <a:cubicBezTo>
                    <a:pt x="7807" y="5573"/>
                    <a:pt x="7878" y="5510"/>
                    <a:pt x="7950" y="5448"/>
                  </a:cubicBezTo>
                  <a:cubicBezTo>
                    <a:pt x="8039" y="5243"/>
                    <a:pt x="8119" y="5028"/>
                    <a:pt x="8182" y="4796"/>
                  </a:cubicBezTo>
                  <a:cubicBezTo>
                    <a:pt x="8413" y="3985"/>
                    <a:pt x="8485" y="3003"/>
                    <a:pt x="8333" y="1933"/>
                  </a:cubicBezTo>
                  <a:cubicBezTo>
                    <a:pt x="8129" y="585"/>
                    <a:pt x="6204" y="0"/>
                    <a:pt x="4320" y="0"/>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1"/>
            <p:cNvSpPr/>
            <p:nvPr/>
          </p:nvSpPr>
          <p:spPr>
            <a:xfrm>
              <a:off x="4473044" y="4159539"/>
              <a:ext cx="662449" cy="532420"/>
            </a:xfrm>
            <a:custGeom>
              <a:avLst/>
              <a:gdLst/>
              <a:ahLst/>
              <a:cxnLst/>
              <a:rect l="l" t="t" r="r" b="b"/>
              <a:pathLst>
                <a:path w="8182" h="6576" extrusionOk="0">
                  <a:moveTo>
                    <a:pt x="3801" y="1"/>
                  </a:moveTo>
                  <a:lnTo>
                    <a:pt x="3801" y="1"/>
                  </a:lnTo>
                  <a:cubicBezTo>
                    <a:pt x="2320" y="90"/>
                    <a:pt x="973" y="545"/>
                    <a:pt x="625" y="1268"/>
                  </a:cubicBezTo>
                  <a:cubicBezTo>
                    <a:pt x="1" y="2579"/>
                    <a:pt x="643" y="4809"/>
                    <a:pt x="991" y="5817"/>
                  </a:cubicBezTo>
                  <a:cubicBezTo>
                    <a:pt x="1027" y="5844"/>
                    <a:pt x="1063" y="5871"/>
                    <a:pt x="1098" y="5889"/>
                  </a:cubicBezTo>
                  <a:cubicBezTo>
                    <a:pt x="1856" y="6335"/>
                    <a:pt x="2865" y="6576"/>
                    <a:pt x="4221" y="6576"/>
                  </a:cubicBezTo>
                  <a:cubicBezTo>
                    <a:pt x="5826" y="6576"/>
                    <a:pt x="6950" y="6237"/>
                    <a:pt x="7735" y="5621"/>
                  </a:cubicBezTo>
                  <a:cubicBezTo>
                    <a:pt x="7807" y="5559"/>
                    <a:pt x="7878" y="5496"/>
                    <a:pt x="7950" y="5434"/>
                  </a:cubicBezTo>
                  <a:cubicBezTo>
                    <a:pt x="8039" y="5229"/>
                    <a:pt x="8119" y="5014"/>
                    <a:pt x="8182" y="4782"/>
                  </a:cubicBezTo>
                  <a:lnTo>
                    <a:pt x="8182" y="4782"/>
                  </a:lnTo>
                  <a:cubicBezTo>
                    <a:pt x="7544" y="5493"/>
                    <a:pt x="6580" y="5874"/>
                    <a:pt x="5653" y="5874"/>
                  </a:cubicBezTo>
                  <a:cubicBezTo>
                    <a:pt x="4438" y="5874"/>
                    <a:pt x="3288" y="5219"/>
                    <a:pt x="3025" y="3792"/>
                  </a:cubicBezTo>
                  <a:cubicBezTo>
                    <a:pt x="2713" y="2035"/>
                    <a:pt x="3346" y="714"/>
                    <a:pt x="380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1"/>
            <p:cNvSpPr/>
            <p:nvPr/>
          </p:nvSpPr>
          <p:spPr>
            <a:xfrm>
              <a:off x="4517250" y="4169983"/>
              <a:ext cx="104687" cy="137315"/>
            </a:xfrm>
            <a:custGeom>
              <a:avLst/>
              <a:gdLst/>
              <a:ahLst/>
              <a:cxnLst/>
              <a:rect l="l" t="t" r="r" b="b"/>
              <a:pathLst>
                <a:path w="1293" h="1696" extrusionOk="0">
                  <a:moveTo>
                    <a:pt x="997" y="1"/>
                  </a:moveTo>
                  <a:cubicBezTo>
                    <a:pt x="687" y="1"/>
                    <a:pt x="164" y="257"/>
                    <a:pt x="44" y="470"/>
                  </a:cubicBezTo>
                  <a:cubicBezTo>
                    <a:pt x="1" y="539"/>
                    <a:pt x="116" y="1695"/>
                    <a:pt x="650" y="1695"/>
                  </a:cubicBezTo>
                  <a:cubicBezTo>
                    <a:pt x="668" y="1695"/>
                    <a:pt x="686" y="1694"/>
                    <a:pt x="704" y="1692"/>
                  </a:cubicBezTo>
                  <a:cubicBezTo>
                    <a:pt x="1293" y="1611"/>
                    <a:pt x="1266" y="139"/>
                    <a:pt x="1186" y="59"/>
                  </a:cubicBezTo>
                  <a:cubicBezTo>
                    <a:pt x="1145" y="18"/>
                    <a:pt x="1078" y="1"/>
                    <a:pt x="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1"/>
            <p:cNvSpPr/>
            <p:nvPr/>
          </p:nvSpPr>
          <p:spPr>
            <a:xfrm>
              <a:off x="5009752" y="4169983"/>
              <a:ext cx="104687" cy="137315"/>
            </a:xfrm>
            <a:custGeom>
              <a:avLst/>
              <a:gdLst/>
              <a:ahLst/>
              <a:cxnLst/>
              <a:rect l="l" t="t" r="r" b="b"/>
              <a:pathLst>
                <a:path w="1293" h="1696" extrusionOk="0">
                  <a:moveTo>
                    <a:pt x="299" y="1"/>
                  </a:moveTo>
                  <a:cubicBezTo>
                    <a:pt x="218" y="1"/>
                    <a:pt x="150" y="18"/>
                    <a:pt x="107" y="59"/>
                  </a:cubicBezTo>
                  <a:cubicBezTo>
                    <a:pt x="27" y="139"/>
                    <a:pt x="0" y="1611"/>
                    <a:pt x="589" y="1692"/>
                  </a:cubicBezTo>
                  <a:cubicBezTo>
                    <a:pt x="607" y="1694"/>
                    <a:pt x="625" y="1695"/>
                    <a:pt x="643" y="1695"/>
                  </a:cubicBezTo>
                  <a:cubicBezTo>
                    <a:pt x="1177" y="1695"/>
                    <a:pt x="1292" y="539"/>
                    <a:pt x="1249" y="470"/>
                  </a:cubicBezTo>
                  <a:cubicBezTo>
                    <a:pt x="1129" y="257"/>
                    <a:pt x="611"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1"/>
            <p:cNvSpPr/>
            <p:nvPr/>
          </p:nvSpPr>
          <p:spPr>
            <a:xfrm>
              <a:off x="4651793" y="3899999"/>
              <a:ext cx="339600" cy="208075"/>
            </a:xfrm>
            <a:custGeom>
              <a:avLst/>
              <a:gdLst/>
              <a:ahLst/>
              <a:cxnLst/>
              <a:rect l="l" t="t" r="r" b="b"/>
              <a:pathLst>
                <a:path w="13584" h="8323" extrusionOk="0">
                  <a:moveTo>
                    <a:pt x="6895" y="8318"/>
                  </a:moveTo>
                  <a:cubicBezTo>
                    <a:pt x="8403" y="8376"/>
                    <a:pt x="10252" y="7932"/>
                    <a:pt x="11365" y="7243"/>
                  </a:cubicBezTo>
                  <a:cubicBezTo>
                    <a:pt x="12478" y="6555"/>
                    <a:pt x="13466" y="5191"/>
                    <a:pt x="13572" y="4187"/>
                  </a:cubicBezTo>
                  <a:cubicBezTo>
                    <a:pt x="13678" y="3183"/>
                    <a:pt x="13095" y="1917"/>
                    <a:pt x="12001" y="1219"/>
                  </a:cubicBezTo>
                  <a:cubicBezTo>
                    <a:pt x="10907" y="521"/>
                    <a:pt x="8764" y="5"/>
                    <a:pt x="7008" y="0"/>
                  </a:cubicBezTo>
                  <a:cubicBezTo>
                    <a:pt x="5252" y="-5"/>
                    <a:pt x="2627" y="495"/>
                    <a:pt x="1463" y="1188"/>
                  </a:cubicBezTo>
                  <a:cubicBezTo>
                    <a:pt x="300" y="1881"/>
                    <a:pt x="-115" y="3209"/>
                    <a:pt x="27" y="4160"/>
                  </a:cubicBezTo>
                  <a:cubicBezTo>
                    <a:pt x="169" y="5111"/>
                    <a:pt x="1170" y="6201"/>
                    <a:pt x="2315" y="6894"/>
                  </a:cubicBezTo>
                  <a:cubicBezTo>
                    <a:pt x="3460" y="7587"/>
                    <a:pt x="5387" y="8260"/>
                    <a:pt x="6895" y="8318"/>
                  </a:cubicBezTo>
                  <a:close/>
                </a:path>
              </a:pathLst>
            </a:custGeom>
            <a:solidFill>
              <a:srgbClr val="E4C293"/>
            </a:solidFill>
            <a:ln>
              <a:noFill/>
            </a:ln>
          </p:spPr>
        </p:sp>
        <p:sp>
          <p:nvSpPr>
            <p:cNvPr id="3988" name="Google Shape;3988;p61"/>
            <p:cNvSpPr/>
            <p:nvPr/>
          </p:nvSpPr>
          <p:spPr>
            <a:xfrm>
              <a:off x="4786261" y="3931237"/>
              <a:ext cx="87000" cy="47193"/>
            </a:xfrm>
            <a:custGeom>
              <a:avLst/>
              <a:gdLst/>
              <a:ahLst/>
              <a:cxnLst/>
              <a:rect l="l" t="t" r="r" b="b"/>
              <a:pathLst>
                <a:path w="1696" h="920" extrusionOk="0">
                  <a:moveTo>
                    <a:pt x="776" y="1"/>
                  </a:moveTo>
                  <a:cubicBezTo>
                    <a:pt x="339" y="19"/>
                    <a:pt x="0" y="215"/>
                    <a:pt x="0" y="456"/>
                  </a:cubicBezTo>
                  <a:cubicBezTo>
                    <a:pt x="0" y="714"/>
                    <a:pt x="384" y="920"/>
                    <a:pt x="848" y="920"/>
                  </a:cubicBezTo>
                  <a:cubicBezTo>
                    <a:pt x="1258" y="920"/>
                    <a:pt x="1606" y="759"/>
                    <a:pt x="1677" y="545"/>
                  </a:cubicBezTo>
                  <a:cubicBezTo>
                    <a:pt x="1686" y="518"/>
                    <a:pt x="1695" y="491"/>
                    <a:pt x="1695" y="456"/>
                  </a:cubicBezTo>
                  <a:cubicBezTo>
                    <a:pt x="1695" y="206"/>
                    <a:pt x="131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1"/>
            <p:cNvSpPr/>
            <p:nvPr/>
          </p:nvSpPr>
          <p:spPr>
            <a:xfrm>
              <a:off x="4826068" y="3931237"/>
              <a:ext cx="47193" cy="31650"/>
            </a:xfrm>
            <a:custGeom>
              <a:avLst/>
              <a:gdLst/>
              <a:ahLst/>
              <a:cxnLst/>
              <a:rect l="l" t="t" r="r" b="b"/>
              <a:pathLst>
                <a:path w="920" h="617" extrusionOk="0">
                  <a:moveTo>
                    <a:pt x="0" y="1"/>
                  </a:moveTo>
                  <a:cubicBezTo>
                    <a:pt x="0" y="10"/>
                    <a:pt x="0" y="28"/>
                    <a:pt x="0" y="36"/>
                  </a:cubicBezTo>
                  <a:cubicBezTo>
                    <a:pt x="0" y="358"/>
                    <a:pt x="268" y="616"/>
                    <a:pt x="616" y="616"/>
                  </a:cubicBezTo>
                  <a:cubicBezTo>
                    <a:pt x="714" y="616"/>
                    <a:pt x="812" y="590"/>
                    <a:pt x="901" y="545"/>
                  </a:cubicBezTo>
                  <a:cubicBezTo>
                    <a:pt x="910" y="518"/>
                    <a:pt x="919" y="491"/>
                    <a:pt x="919" y="456"/>
                  </a:cubicBezTo>
                  <a:cubicBezTo>
                    <a:pt x="919" y="206"/>
                    <a:pt x="536" y="1"/>
                    <a:pt x="72"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1"/>
            <p:cNvSpPr/>
            <p:nvPr/>
          </p:nvSpPr>
          <p:spPr>
            <a:xfrm rot="-1799697">
              <a:off x="4797223" y="4031442"/>
              <a:ext cx="65046" cy="48167"/>
            </a:xfrm>
            <a:custGeom>
              <a:avLst/>
              <a:gdLst/>
              <a:ahLst/>
              <a:cxnLst/>
              <a:rect l="l" t="t" r="r" b="b"/>
              <a:pathLst>
                <a:path w="1268" h="939" extrusionOk="0">
                  <a:moveTo>
                    <a:pt x="46" y="1"/>
                  </a:moveTo>
                  <a:cubicBezTo>
                    <a:pt x="19" y="10"/>
                    <a:pt x="1" y="37"/>
                    <a:pt x="1" y="63"/>
                  </a:cubicBezTo>
                  <a:cubicBezTo>
                    <a:pt x="1" y="72"/>
                    <a:pt x="120" y="938"/>
                    <a:pt x="1048" y="938"/>
                  </a:cubicBezTo>
                  <a:cubicBezTo>
                    <a:pt x="1104" y="938"/>
                    <a:pt x="1162" y="935"/>
                    <a:pt x="1223" y="929"/>
                  </a:cubicBezTo>
                  <a:cubicBezTo>
                    <a:pt x="1250" y="929"/>
                    <a:pt x="1268" y="902"/>
                    <a:pt x="1268" y="875"/>
                  </a:cubicBezTo>
                  <a:cubicBezTo>
                    <a:pt x="1268" y="853"/>
                    <a:pt x="1250" y="837"/>
                    <a:pt x="1228" y="837"/>
                  </a:cubicBezTo>
                  <a:cubicBezTo>
                    <a:pt x="1224" y="837"/>
                    <a:pt x="1219" y="838"/>
                    <a:pt x="1214" y="839"/>
                  </a:cubicBezTo>
                  <a:cubicBezTo>
                    <a:pt x="1161" y="845"/>
                    <a:pt x="1110" y="847"/>
                    <a:pt x="1061" y="847"/>
                  </a:cubicBezTo>
                  <a:cubicBezTo>
                    <a:pt x="212" y="847"/>
                    <a:pt x="108" y="79"/>
                    <a:pt x="99" y="45"/>
                  </a:cubicBezTo>
                  <a:cubicBezTo>
                    <a:pt x="99" y="19"/>
                    <a:pt x="7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4" name="TextBox 3"/>
          <p:cNvSpPr txBox="1"/>
          <p:nvPr/>
        </p:nvSpPr>
        <p:spPr>
          <a:xfrm>
            <a:off x="1472046" y="1704109"/>
            <a:ext cx="6019800" cy="923330"/>
          </a:xfrm>
          <a:prstGeom prst="rect">
            <a:avLst/>
          </a:prstGeom>
          <a:noFill/>
        </p:spPr>
        <p:txBody>
          <a:bodyPr wrap="square" rtlCol="0">
            <a:spAutoFit/>
          </a:bodyPr>
          <a:lstStyle/>
          <a:p>
            <a:pPr algn="ctr"/>
            <a:r>
              <a:rPr lang="en-US" sz="5400" b="1" dirty="0">
                <a:solidFill>
                  <a:schemeClr val="bg2">
                    <a:lumMod val="75000"/>
                  </a:schemeClr>
                </a:solidFill>
                <a:latin typeface="Cambria" panose="02040503050406030204" pitchFamily="18" charset="0"/>
                <a:ea typeface="Cambria" panose="02040503050406030204" pitchFamily="18" charset="0"/>
              </a:rPr>
              <a:t>LUYỆN ĐỌC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4" name="Rectangle 3"/>
          <p:cNvSpPr/>
          <p:nvPr/>
        </p:nvSpPr>
        <p:spPr>
          <a:xfrm>
            <a:off x="-1" y="400110"/>
            <a:ext cx="9213273" cy="1815882"/>
          </a:xfrm>
          <a:prstGeom prst="rect">
            <a:avLst/>
          </a:prstGeom>
        </p:spPr>
        <p:txBody>
          <a:bodyPr wrap="square">
            <a:spAutoFit/>
          </a:bodyPr>
          <a:lstStyle/>
          <a:p>
            <a:pPr algn="just">
              <a:spcBef>
                <a:spcPct val="0"/>
              </a:spcBef>
            </a:pPr>
            <a:r>
              <a:rPr lang="en-US" altLang="en-US" dirty="0">
                <a:latin typeface="Cambria" panose="02040503050406030204" pitchFamily="18" charset="0"/>
                <a:ea typeface="Cambria" panose="02040503050406030204" pitchFamily="18" charset="0"/>
              </a:rPr>
              <a:t>1. </a:t>
            </a:r>
            <a:r>
              <a:rPr lang="vi-VN" altLang="en-US" dirty="0">
                <a:latin typeface="Cambria" panose="02040503050406030204" pitchFamily="18" charset="0"/>
                <a:ea typeface="Cambria" panose="02040503050406030204" pitchFamily="18" charset="0"/>
              </a:rPr>
              <a:t>Mặt trời đã lùi dần về chân núi phía tây. Đàn sếu đang sải cánh trên cao. Sau một cuộc dạo chơi, </a:t>
            </a:r>
            <a:r>
              <a:rPr lang="en-US" altLang="en-US" dirty="0" err="1">
                <a:latin typeface="Cambria" panose="02040503050406030204" pitchFamily="18" charset="0"/>
                <a:ea typeface="Cambria" panose="02040503050406030204" pitchFamily="18" charset="0"/>
              </a:rPr>
              <a:t>đám</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trẻ</a:t>
            </a:r>
            <a:r>
              <a:rPr lang="vi-VN" altLang="en-US" dirty="0">
                <a:latin typeface="Cambria" panose="02040503050406030204" pitchFamily="18" charset="0"/>
                <a:ea typeface="Cambria" panose="02040503050406030204" pitchFamily="18" charset="0"/>
              </a:rPr>
              <a:t> ra về</a:t>
            </a:r>
            <a:r>
              <a:rPr lang="en-US" altLang="en-US" dirty="0">
                <a:latin typeface="Cambria" panose="02040503050406030204" pitchFamily="18" charset="0"/>
                <a:ea typeface="Cambria" panose="02040503050406030204" pitchFamily="18" charset="0"/>
              </a:rPr>
              <a:t>. T</a:t>
            </a:r>
            <a:r>
              <a:rPr lang="vi-VN" altLang="en-US" dirty="0">
                <a:latin typeface="Cambria" panose="02040503050406030204" pitchFamily="18" charset="0"/>
                <a:ea typeface="Cambria" panose="02040503050406030204" pitchFamily="18" charset="0"/>
              </a:rPr>
              <a:t>iếng nói cười ríu rít.</a:t>
            </a:r>
            <a:endParaRPr lang="en-US" altLang="en-US" dirty="0">
              <a:latin typeface="Cambria" panose="02040503050406030204" pitchFamily="18" charset="0"/>
              <a:ea typeface="Cambria" panose="02040503050406030204" pitchFamily="18" charset="0"/>
            </a:endParaRPr>
          </a:p>
          <a:p>
            <a:pPr algn="just">
              <a:spcBef>
                <a:spcPct val="0"/>
              </a:spcBef>
            </a:pPr>
            <a:r>
              <a:rPr lang="vi-VN" altLang="en-US" dirty="0">
                <a:latin typeface="Cambria" panose="02040503050406030204" pitchFamily="18" charset="0"/>
                <a:ea typeface="Cambria" panose="02040503050406030204" pitchFamily="18" charset="0"/>
              </a:rPr>
              <a:t>2. Bỗng các em dừng lại khi thấy một cụ già đang ngồi ở vệ cỏ ven đường. Trông cụ thật mệt mỏi, cặp mắt lộ rõ vẻ u sầu.</a:t>
            </a:r>
          </a:p>
          <a:p>
            <a:pPr algn="just">
              <a:spcBef>
                <a:spcPct val="0"/>
              </a:spcBef>
            </a:pPr>
            <a:r>
              <a:rPr lang="vi-VN" altLang="en-US" dirty="0">
                <a:latin typeface="Cambria" panose="02040503050406030204" pitchFamily="18" charset="0"/>
                <a:ea typeface="Cambria" panose="02040503050406030204" pitchFamily="18" charset="0"/>
              </a:rPr>
              <a:t> - Chuyện gì xảy ra với ông cụ thế nhỉ? – Một em trai hỏi.</a:t>
            </a:r>
          </a:p>
          <a:p>
            <a:pPr algn="just">
              <a:spcBef>
                <a:spcPct val="0"/>
              </a:spcBef>
            </a:pPr>
            <a:r>
              <a:rPr lang="vi-VN" altLang="en-US" dirty="0">
                <a:latin typeface="Cambria" panose="02040503050406030204" pitchFamily="18" charset="0"/>
                <a:ea typeface="Cambria" panose="02040503050406030204" pitchFamily="18" charset="0"/>
              </a:rPr>
              <a:t>Đám trẻ tiếp lời, bàn tán sôi nổi:</a:t>
            </a:r>
          </a:p>
          <a:p>
            <a:pPr algn="just">
              <a:spcBef>
                <a:spcPct val="0"/>
              </a:spcBef>
            </a:pPr>
            <a:r>
              <a:rPr lang="vi-VN" altLang="en-US" dirty="0">
                <a:latin typeface="Cambria" panose="02040503050406030204" pitchFamily="18" charset="0"/>
                <a:ea typeface="Cambria" panose="02040503050406030204" pitchFamily="18" charset="0"/>
              </a:rPr>
              <a:t>- Chắc là cụ bị ốm?</a:t>
            </a:r>
          </a:p>
          <a:p>
            <a:pPr algn="just">
              <a:spcBef>
                <a:spcPct val="0"/>
              </a:spcBef>
            </a:pPr>
            <a:r>
              <a:rPr lang="vi-VN" altLang="en-US" dirty="0">
                <a:latin typeface="Cambria" panose="02040503050406030204" pitchFamily="18" charset="0"/>
                <a:ea typeface="Cambria" panose="02040503050406030204" pitchFamily="18" charset="0"/>
              </a:rPr>
              <a:t>- Hay cụ đánh mất cái gì?</a:t>
            </a:r>
          </a:p>
          <a:p>
            <a:pPr algn="just">
              <a:spcBef>
                <a:spcPct val="0"/>
              </a:spcBef>
            </a:pPr>
            <a:r>
              <a:rPr lang="vi-VN" altLang="en-US" dirty="0">
                <a:latin typeface="Cambria" panose="02040503050406030204" pitchFamily="18" charset="0"/>
                <a:ea typeface="Cambria" panose="02040503050406030204" pitchFamily="18" charset="0"/>
              </a:rPr>
              <a:t>- Chúng mình thử hỏi xem đi!</a:t>
            </a:r>
          </a:p>
        </p:txBody>
      </p:sp>
      <p:sp>
        <p:nvSpPr>
          <p:cNvPr id="5" name="Rectangle 4"/>
          <p:cNvSpPr/>
          <p:nvPr/>
        </p:nvSpPr>
        <p:spPr>
          <a:xfrm>
            <a:off x="-1" y="2201402"/>
            <a:ext cx="9047873" cy="2677656"/>
          </a:xfrm>
          <a:prstGeom prst="rect">
            <a:avLst/>
          </a:prstGeom>
        </p:spPr>
        <p:txBody>
          <a:bodyPr wrap="square">
            <a:spAutoFit/>
          </a:bodyPr>
          <a:lstStyle/>
          <a:p>
            <a:pPr algn="just">
              <a:defRPr/>
            </a:pPr>
            <a:r>
              <a:rPr lang="vi-VN" altLang="en-US" dirty="0">
                <a:latin typeface="Cambria" panose="02040503050406030204" pitchFamily="18" charset="0"/>
                <a:ea typeface="Cambria" panose="02040503050406030204" pitchFamily="18" charset="0"/>
              </a:rPr>
              <a:t>3. C</a:t>
            </a:r>
            <a:r>
              <a:rPr lang="en-US" altLang="en-US" dirty="0" err="1">
                <a:latin typeface="Cambria" panose="02040503050406030204" pitchFamily="18" charset="0"/>
                <a:ea typeface="Cambria" panose="02040503050406030204" pitchFamily="18" charset="0"/>
              </a:rPr>
              <a:t>ác</a:t>
            </a:r>
            <a:r>
              <a:rPr lang="en-US" altLang="en-US" dirty="0">
                <a:latin typeface="Cambria" panose="02040503050406030204" pitchFamily="18" charset="0"/>
                <a:ea typeface="Cambria" panose="02040503050406030204" pitchFamily="18" charset="0"/>
              </a:rPr>
              <a:t> </a:t>
            </a:r>
            <a:r>
              <a:rPr lang="en-US" altLang="en-US" dirty="0" err="1">
                <a:latin typeface="Cambria" panose="02040503050406030204" pitchFamily="18" charset="0"/>
                <a:ea typeface="Cambria" panose="02040503050406030204" pitchFamily="18" charset="0"/>
              </a:rPr>
              <a:t>em</a:t>
            </a:r>
            <a:r>
              <a:rPr lang="vi-VN" altLang="en-US" dirty="0">
                <a:latin typeface="Cambria" panose="02040503050406030204" pitchFamily="18" charset="0"/>
                <a:ea typeface="Cambria" panose="02040503050406030204" pitchFamily="18" charset="0"/>
              </a:rPr>
              <a:t> tới chỗ ông cụ, lễ phép hỏi:</a:t>
            </a:r>
          </a:p>
          <a:p>
            <a:pPr algn="just">
              <a:defRPr/>
            </a:pPr>
            <a:r>
              <a:rPr lang="vi-VN" altLang="en-US" dirty="0">
                <a:latin typeface="Cambria" panose="02040503050406030204" pitchFamily="18" charset="0"/>
                <a:ea typeface="Cambria" panose="02040503050406030204" pitchFamily="18" charset="0"/>
              </a:rPr>
              <a:t> - Thưa cụ, chúng cháu có thể giúp gì cụ không ạ?</a:t>
            </a:r>
          </a:p>
          <a:p>
            <a:pPr algn="just">
              <a:defRPr/>
            </a:pPr>
            <a:r>
              <a:rPr lang="vi-VN" altLang="en-US" dirty="0">
                <a:latin typeface="Cambria" panose="02040503050406030204" pitchFamily="18" charset="0"/>
                <a:ea typeface="Cambria" panose="02040503050406030204" pitchFamily="18" charset="0"/>
              </a:rPr>
              <a:t>  Cụ già thở nặng nhọc, nhưng đôi mắt ánh lên những tia ấm áp:</a:t>
            </a:r>
          </a:p>
          <a:p>
            <a:pPr algn="just">
              <a:defRPr/>
            </a:pPr>
            <a:r>
              <a:rPr lang="en-US" altLang="en-US" dirty="0">
                <a:latin typeface="Cambria" panose="02040503050406030204" pitchFamily="18" charset="0"/>
                <a:ea typeface="Cambria" panose="02040503050406030204" pitchFamily="18" charset="0"/>
              </a:rPr>
              <a:t>- </a:t>
            </a:r>
            <a:r>
              <a:rPr lang="vi-VN" altLang="en-US" dirty="0">
                <a:latin typeface="Cambria" panose="02040503050406030204" pitchFamily="18" charset="0"/>
                <a:ea typeface="Cambria" panose="02040503050406030204" pitchFamily="18" charset="0"/>
              </a:rPr>
              <a:t>Cảm ơn các cháu. Nhưng các cháu không giúp ông được đâu.</a:t>
            </a:r>
            <a:endParaRPr lang="en-US" altLang="en-US" dirty="0">
              <a:latin typeface="Cambria" panose="02040503050406030204" pitchFamily="18" charset="0"/>
              <a:ea typeface="Cambria" panose="02040503050406030204" pitchFamily="18" charset="0"/>
            </a:endParaRPr>
          </a:p>
          <a:p>
            <a:pPr algn="just">
              <a:defRPr/>
            </a:pPr>
            <a:r>
              <a:rPr lang="vi-VN" altLang="en-US" dirty="0">
                <a:latin typeface="Cambria" panose="02040503050406030204" pitchFamily="18" charset="0"/>
                <a:ea typeface="Cambria" panose="02040503050406030204" pitchFamily="18" charset="0"/>
              </a:rPr>
              <a:t>4. Cụ ngừng lại, rồi nghẹn ngào nói tiếp:</a:t>
            </a:r>
          </a:p>
          <a:p>
            <a:pPr algn="just">
              <a:defRPr/>
            </a:pPr>
            <a:r>
              <a:rPr lang="vi-VN" altLang="en-US" dirty="0">
                <a:latin typeface="Cambria" panose="02040503050406030204" pitchFamily="18" charset="0"/>
                <a:ea typeface="Cambria" panose="020405030504060302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 </a:t>
            </a:r>
          </a:p>
          <a:p>
            <a:pPr algn="just">
              <a:defRPr/>
            </a:pPr>
            <a:r>
              <a:rPr lang="vi-VN" altLang="en-US" dirty="0">
                <a:latin typeface="Cambria" panose="02040503050406030204" pitchFamily="18" charset="0"/>
                <a:ea typeface="Cambria" panose="02040503050406030204" pitchFamily="18" charset="0"/>
              </a:rPr>
              <a:t>5. Đám trẻ lặng đi. Các em nhìn cụ già đầy thương cảm.</a:t>
            </a:r>
          </a:p>
          <a:p>
            <a:pPr algn="just">
              <a:defRPr/>
            </a:pPr>
            <a:r>
              <a:rPr lang="vi-VN" altLang="en-US" dirty="0">
                <a:latin typeface="Cambria" panose="02040503050406030204" pitchFamily="18" charset="0"/>
                <a:ea typeface="Cambria" panose="02040503050406030204" pitchFamily="18" charset="0"/>
              </a:rPr>
              <a:t>Một lát sau, xe buýt đến. Giúp ông cụ lên xe rồi, các em còn đứng</a:t>
            </a:r>
            <a:endParaRPr lang="en-US" altLang="en-US" dirty="0">
              <a:latin typeface="Cambria" panose="02040503050406030204" pitchFamily="18" charset="0"/>
              <a:ea typeface="Cambria" panose="02040503050406030204" pitchFamily="18" charset="0"/>
            </a:endParaRPr>
          </a:p>
          <a:p>
            <a:pPr algn="just">
              <a:defRPr/>
            </a:pPr>
            <a:r>
              <a:rPr lang="vi-VN" altLang="en-US" dirty="0">
                <a:latin typeface="Cambria" panose="02040503050406030204" pitchFamily="18" charset="0"/>
                <a:ea typeface="Cambria" panose="02040503050406030204" pitchFamily="18" charset="0"/>
              </a:rPr>
              <a:t>nhìn theo mãi mới ra về. </a:t>
            </a:r>
          </a:p>
          <a:p>
            <a:pPr algn="just">
              <a:defRPr/>
            </a:pPr>
            <a:endParaRPr lang="vi-VN" altLang="en-US" dirty="0">
              <a:latin typeface="Cambria" panose="02040503050406030204" pitchFamily="18" charset="0"/>
              <a:ea typeface="Cambria" panose="02040503050406030204" pitchFamily="18" charset="0"/>
            </a:endParaRPr>
          </a:p>
        </p:txBody>
      </p:sp>
      <p:sp>
        <p:nvSpPr>
          <p:cNvPr id="89" name="Text Box 27">
            <a:extLst>
              <a:ext uri="{FF2B5EF4-FFF2-40B4-BE49-F238E27FC236}">
                <a16:creationId xmlns:a16="http://schemas.microsoft.com/office/drawing/2014/main" id="{64E45546-1B89-403E-883A-9623BF5679CD}"/>
              </a:ext>
            </a:extLst>
          </p:cNvPr>
          <p:cNvSpPr txBox="1">
            <a:spLocks noChangeArrowheads="1"/>
          </p:cNvSpPr>
          <p:nvPr/>
        </p:nvSpPr>
        <p:spPr bwMode="auto">
          <a:xfrm>
            <a:off x="5043055" y="4669561"/>
            <a:ext cx="4038600"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i="1" dirty="0">
                <a:latin typeface="Cambria" panose="02040503050406030204" pitchFamily="18" charset="0"/>
                <a:ea typeface="Cambria" panose="02040503050406030204" pitchFamily="18" charset="0"/>
              </a:rPr>
              <a:t>Theo </a:t>
            </a:r>
            <a:r>
              <a:rPr lang="en-US" altLang="en-US" sz="1400" b="1" dirty="0">
                <a:latin typeface="Cambria" panose="02040503050406030204" pitchFamily="18" charset="0"/>
                <a:ea typeface="Cambria" panose="02040503050406030204" pitchFamily="18" charset="0"/>
              </a:rPr>
              <a:t>Xu-</a:t>
            </a:r>
            <a:r>
              <a:rPr lang="en-US" altLang="en-US" sz="1400" b="1" dirty="0" err="1">
                <a:latin typeface="Cambria" panose="02040503050406030204" pitchFamily="18" charset="0"/>
                <a:ea typeface="Cambria" panose="02040503050406030204" pitchFamily="18" charset="0"/>
              </a:rPr>
              <a:t>khôm</a:t>
            </a:r>
            <a:r>
              <a:rPr lang="en-US" altLang="en-US" sz="1400" b="1" dirty="0">
                <a:latin typeface="Cambria" panose="02040503050406030204" pitchFamily="18" charset="0"/>
                <a:ea typeface="Cambria" panose="02040503050406030204" pitchFamily="18" charset="0"/>
              </a:rPr>
              <a:t>-</a:t>
            </a:r>
            <a:r>
              <a:rPr lang="en-US" altLang="en-US" sz="1400" b="1" dirty="0" err="1">
                <a:latin typeface="Cambria" panose="02040503050406030204" pitchFamily="18" charset="0"/>
                <a:ea typeface="Cambria" panose="02040503050406030204" pitchFamily="18" charset="0"/>
              </a:rPr>
              <a:t>lin-xki</a:t>
            </a:r>
            <a:endParaRPr lang="en-US" altLang="en-US" sz="1400" b="1" dirty="0">
              <a:latin typeface="Cambria" panose="02040503050406030204" pitchFamily="18" charset="0"/>
              <a:ea typeface="Cambria" panose="02040503050406030204" pitchFamily="18" charset="0"/>
            </a:endParaRPr>
          </a:p>
          <a:p>
            <a:pPr algn="ctr" eaLnBrk="1" hangingPunct="1">
              <a:lnSpc>
                <a:spcPct val="100000"/>
              </a:lnSpc>
              <a:spcBef>
                <a:spcPct val="0"/>
              </a:spcBef>
              <a:buFontTx/>
              <a:buNone/>
            </a:pPr>
            <a:r>
              <a:rPr lang="en-US" altLang="en-US" sz="1400" b="1" i="1" dirty="0">
                <a:latin typeface="Cambria" panose="02040503050406030204" pitchFamily="18" charset="0"/>
                <a:ea typeface="Cambria" panose="02040503050406030204" pitchFamily="18" charset="0"/>
              </a:rPr>
              <a:t>(</a:t>
            </a:r>
            <a:r>
              <a:rPr lang="en-US" altLang="en-US" sz="1400" b="1" i="1" dirty="0" err="1">
                <a:latin typeface="Cambria" panose="02040503050406030204" pitchFamily="18" charset="0"/>
                <a:ea typeface="Cambria" panose="02040503050406030204" pitchFamily="18" charset="0"/>
              </a:rPr>
              <a:t>Tiếng</a:t>
            </a:r>
            <a:r>
              <a:rPr lang="en-US" altLang="en-US" sz="1400" b="1" i="1" dirty="0">
                <a:latin typeface="Cambria" panose="02040503050406030204" pitchFamily="18" charset="0"/>
                <a:ea typeface="Cambria" panose="02040503050406030204" pitchFamily="18" charset="0"/>
              </a:rPr>
              <a:t> </a:t>
            </a:r>
            <a:r>
              <a:rPr lang="en-US" altLang="en-US" sz="1400" b="1" i="1" dirty="0" err="1">
                <a:latin typeface="Cambria" panose="02040503050406030204" pitchFamily="18" charset="0"/>
                <a:ea typeface="Cambria" panose="02040503050406030204" pitchFamily="18" charset="0"/>
              </a:rPr>
              <a:t>Việt</a:t>
            </a:r>
            <a:r>
              <a:rPr lang="en-US" altLang="en-US" sz="1400" b="1" i="1" dirty="0">
                <a:latin typeface="Cambria" panose="02040503050406030204" pitchFamily="18" charset="0"/>
                <a:ea typeface="Cambria" panose="02040503050406030204" pitchFamily="18" charset="0"/>
              </a:rPr>
              <a:t> 3, 1995)</a:t>
            </a:r>
          </a:p>
        </p:txBody>
      </p:sp>
      <p:sp>
        <p:nvSpPr>
          <p:cNvPr id="90" name="Text Box 7">
            <a:extLst>
              <a:ext uri="{FF2B5EF4-FFF2-40B4-BE49-F238E27FC236}">
                <a16:creationId xmlns:a16="http://schemas.microsoft.com/office/drawing/2014/main" id="{87BC7D2C-70BA-4428-8022-3DD1E35C8B09}"/>
              </a:ext>
            </a:extLst>
          </p:cNvPr>
          <p:cNvSpPr txBox="1">
            <a:spLocks noChangeArrowheads="1"/>
          </p:cNvSpPr>
          <p:nvPr/>
        </p:nvSpPr>
        <p:spPr bwMode="auto">
          <a:xfrm>
            <a:off x="2321719" y="0"/>
            <a:ext cx="4500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000" b="1" dirty="0" err="1">
                <a:solidFill>
                  <a:schemeClr val="bg2"/>
                </a:solidFill>
                <a:latin typeface="Cambria" panose="02040503050406030204" pitchFamily="18" charset="0"/>
                <a:ea typeface="Cambria" panose="02040503050406030204" pitchFamily="18" charset="0"/>
              </a:rPr>
              <a:t>Các</a:t>
            </a:r>
            <a:r>
              <a:rPr lang="en-US" altLang="en-US" sz="2000" b="1" dirty="0">
                <a:solidFill>
                  <a:schemeClr val="bg2"/>
                </a:solidFill>
                <a:latin typeface="Cambria" panose="02040503050406030204" pitchFamily="18" charset="0"/>
                <a:ea typeface="Cambria" panose="02040503050406030204" pitchFamily="18" charset="0"/>
              </a:rPr>
              <a:t> </a:t>
            </a:r>
            <a:r>
              <a:rPr lang="en-US" altLang="en-US" sz="2000" b="1" dirty="0" err="1">
                <a:solidFill>
                  <a:schemeClr val="bg2"/>
                </a:solidFill>
                <a:latin typeface="Cambria" panose="02040503050406030204" pitchFamily="18" charset="0"/>
                <a:ea typeface="Cambria" panose="02040503050406030204" pitchFamily="18" charset="0"/>
              </a:rPr>
              <a:t>em</a:t>
            </a:r>
            <a:r>
              <a:rPr lang="en-US" altLang="en-US" sz="2000" b="1" dirty="0">
                <a:solidFill>
                  <a:schemeClr val="bg2"/>
                </a:solidFill>
                <a:latin typeface="Cambria" panose="02040503050406030204" pitchFamily="18" charset="0"/>
                <a:ea typeface="Cambria" panose="02040503050406030204" pitchFamily="18" charset="0"/>
              </a:rPr>
              <a:t> </a:t>
            </a:r>
            <a:r>
              <a:rPr lang="en-US" altLang="en-US" sz="2000" b="1" dirty="0" err="1">
                <a:solidFill>
                  <a:schemeClr val="bg2"/>
                </a:solidFill>
                <a:latin typeface="Cambria" panose="02040503050406030204" pitchFamily="18" charset="0"/>
                <a:ea typeface="Cambria" panose="02040503050406030204" pitchFamily="18" charset="0"/>
              </a:rPr>
              <a:t>nhỏ</a:t>
            </a:r>
            <a:r>
              <a:rPr lang="en-US" altLang="en-US" sz="2000" b="1" dirty="0">
                <a:solidFill>
                  <a:schemeClr val="bg2"/>
                </a:solidFill>
                <a:latin typeface="Cambria" panose="02040503050406030204" pitchFamily="18" charset="0"/>
                <a:ea typeface="Cambria" panose="02040503050406030204" pitchFamily="18" charset="0"/>
              </a:rPr>
              <a:t> </a:t>
            </a:r>
            <a:r>
              <a:rPr lang="en-US" altLang="en-US" sz="2000" b="1" dirty="0" err="1">
                <a:solidFill>
                  <a:schemeClr val="bg2"/>
                </a:solidFill>
                <a:latin typeface="Cambria" panose="02040503050406030204" pitchFamily="18" charset="0"/>
                <a:ea typeface="Cambria" panose="02040503050406030204" pitchFamily="18" charset="0"/>
              </a:rPr>
              <a:t>và</a:t>
            </a:r>
            <a:r>
              <a:rPr lang="en-US" altLang="en-US" sz="2000" b="1" dirty="0">
                <a:solidFill>
                  <a:schemeClr val="bg2"/>
                </a:solidFill>
                <a:latin typeface="Cambria" panose="02040503050406030204" pitchFamily="18" charset="0"/>
                <a:ea typeface="Cambria" panose="02040503050406030204" pitchFamily="18" charset="0"/>
              </a:rPr>
              <a:t> </a:t>
            </a:r>
            <a:r>
              <a:rPr lang="en-US" altLang="en-US" sz="2000" b="1" dirty="0" err="1">
                <a:solidFill>
                  <a:schemeClr val="bg2"/>
                </a:solidFill>
                <a:latin typeface="Cambria" panose="02040503050406030204" pitchFamily="18" charset="0"/>
                <a:ea typeface="Cambria" panose="02040503050406030204" pitchFamily="18" charset="0"/>
              </a:rPr>
              <a:t>cụ</a:t>
            </a:r>
            <a:r>
              <a:rPr lang="en-US" altLang="en-US" sz="2000" b="1" dirty="0">
                <a:solidFill>
                  <a:schemeClr val="bg2"/>
                </a:solidFill>
                <a:latin typeface="Cambria" panose="02040503050406030204" pitchFamily="18" charset="0"/>
                <a:ea typeface="Cambria" panose="02040503050406030204" pitchFamily="18" charset="0"/>
              </a:rPr>
              <a:t> </a:t>
            </a:r>
            <a:r>
              <a:rPr lang="en-US" altLang="en-US" sz="2000" b="1" dirty="0" err="1">
                <a:solidFill>
                  <a:schemeClr val="bg2"/>
                </a:solidFill>
                <a:latin typeface="Cambria" panose="02040503050406030204" pitchFamily="18" charset="0"/>
                <a:ea typeface="Cambria" panose="02040503050406030204" pitchFamily="18" charset="0"/>
              </a:rPr>
              <a:t>già</a:t>
            </a:r>
            <a:endParaRPr lang="en-US" altLang="en-US" sz="2000" b="1" dirty="0">
              <a:solidFill>
                <a:schemeClr val="bg2"/>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grpSp>
        <p:nvGrpSpPr>
          <p:cNvPr id="2570" name="Google Shape;2570;p47"/>
          <p:cNvGrpSpPr/>
          <p:nvPr/>
        </p:nvGrpSpPr>
        <p:grpSpPr>
          <a:xfrm>
            <a:off x="3577695" y="1831301"/>
            <a:ext cx="1988406" cy="2945528"/>
            <a:chOff x="6098915" y="2378157"/>
            <a:chExt cx="1599683" cy="2369693"/>
          </a:xfrm>
        </p:grpSpPr>
        <p:sp>
          <p:nvSpPr>
            <p:cNvPr id="2571" name="Google Shape;2571;p47"/>
            <p:cNvSpPr/>
            <p:nvPr/>
          </p:nvSpPr>
          <p:spPr>
            <a:xfrm>
              <a:off x="6145685" y="4591198"/>
              <a:ext cx="1552913" cy="156652"/>
            </a:xfrm>
            <a:custGeom>
              <a:avLst/>
              <a:gdLst/>
              <a:ahLst/>
              <a:cxnLst/>
              <a:rect l="l" t="t" r="r" b="b"/>
              <a:pathLst>
                <a:path w="12213" h="1232" extrusionOk="0">
                  <a:moveTo>
                    <a:pt x="6102" y="0"/>
                  </a:moveTo>
                  <a:cubicBezTo>
                    <a:pt x="2730" y="0"/>
                    <a:pt x="0" y="277"/>
                    <a:pt x="0" y="616"/>
                  </a:cubicBezTo>
                  <a:cubicBezTo>
                    <a:pt x="0" y="955"/>
                    <a:pt x="2730" y="1232"/>
                    <a:pt x="6102" y="1232"/>
                  </a:cubicBezTo>
                  <a:cubicBezTo>
                    <a:pt x="9474" y="1232"/>
                    <a:pt x="12213" y="955"/>
                    <a:pt x="12213" y="616"/>
                  </a:cubicBezTo>
                  <a:cubicBezTo>
                    <a:pt x="12213" y="277"/>
                    <a:pt x="9474" y="0"/>
                    <a:pt x="6102"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7"/>
            <p:cNvSpPr/>
            <p:nvPr/>
          </p:nvSpPr>
          <p:spPr>
            <a:xfrm>
              <a:off x="6413831" y="3632056"/>
              <a:ext cx="931241" cy="862029"/>
            </a:xfrm>
            <a:custGeom>
              <a:avLst/>
              <a:gdLst/>
              <a:ahLst/>
              <a:cxnLst/>
              <a:rect l="l" t="t" r="r" b="b"/>
              <a:pathLst>
                <a:path w="8073" h="7473" extrusionOk="0">
                  <a:moveTo>
                    <a:pt x="6994" y="1"/>
                  </a:moveTo>
                  <a:cubicBezTo>
                    <a:pt x="6994" y="1"/>
                    <a:pt x="4703" y="546"/>
                    <a:pt x="2506" y="546"/>
                  </a:cubicBezTo>
                  <a:cubicBezTo>
                    <a:pt x="2023" y="546"/>
                    <a:pt x="1545" y="520"/>
                    <a:pt x="1097" y="456"/>
                  </a:cubicBezTo>
                  <a:cubicBezTo>
                    <a:pt x="1097" y="456"/>
                    <a:pt x="1097" y="456"/>
                    <a:pt x="1096" y="456"/>
                  </a:cubicBezTo>
                  <a:cubicBezTo>
                    <a:pt x="1040" y="456"/>
                    <a:pt x="0" y="3687"/>
                    <a:pt x="535" y="4738"/>
                  </a:cubicBezTo>
                  <a:cubicBezTo>
                    <a:pt x="1046" y="5769"/>
                    <a:pt x="1944" y="7472"/>
                    <a:pt x="4045" y="7472"/>
                  </a:cubicBezTo>
                  <a:cubicBezTo>
                    <a:pt x="4108" y="7472"/>
                    <a:pt x="4172" y="7471"/>
                    <a:pt x="4237" y="7468"/>
                  </a:cubicBezTo>
                  <a:cubicBezTo>
                    <a:pt x="6467" y="7370"/>
                    <a:pt x="8073" y="5898"/>
                    <a:pt x="8019" y="3650"/>
                  </a:cubicBezTo>
                  <a:cubicBezTo>
                    <a:pt x="7966" y="1393"/>
                    <a:pt x="6994" y="1"/>
                    <a:pt x="6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7"/>
            <p:cNvSpPr/>
            <p:nvPr/>
          </p:nvSpPr>
          <p:spPr>
            <a:xfrm>
              <a:off x="6333429" y="4251038"/>
              <a:ext cx="730758" cy="422882"/>
            </a:xfrm>
            <a:custGeom>
              <a:avLst/>
              <a:gdLst/>
              <a:ahLst/>
              <a:cxnLst/>
              <a:rect l="l" t="t" r="r" b="b"/>
              <a:pathLst>
                <a:path w="6335" h="3666" extrusionOk="0">
                  <a:moveTo>
                    <a:pt x="1336" y="1"/>
                  </a:moveTo>
                  <a:cubicBezTo>
                    <a:pt x="1289" y="1"/>
                    <a:pt x="1242" y="2"/>
                    <a:pt x="1196" y="5"/>
                  </a:cubicBezTo>
                  <a:cubicBezTo>
                    <a:pt x="1196" y="5"/>
                    <a:pt x="1" y="487"/>
                    <a:pt x="500" y="1709"/>
                  </a:cubicBezTo>
                  <a:cubicBezTo>
                    <a:pt x="906" y="2691"/>
                    <a:pt x="1391" y="2969"/>
                    <a:pt x="1552" y="2969"/>
                  </a:cubicBezTo>
                  <a:cubicBezTo>
                    <a:pt x="1593" y="2969"/>
                    <a:pt x="1614" y="2951"/>
                    <a:pt x="1606" y="2922"/>
                  </a:cubicBezTo>
                  <a:cubicBezTo>
                    <a:pt x="1603" y="2910"/>
                    <a:pt x="1606" y="2904"/>
                    <a:pt x="1615" y="2904"/>
                  </a:cubicBezTo>
                  <a:cubicBezTo>
                    <a:pt x="1702" y="2904"/>
                    <a:pt x="2375" y="3529"/>
                    <a:pt x="2766" y="3618"/>
                  </a:cubicBezTo>
                  <a:cubicBezTo>
                    <a:pt x="2871" y="3640"/>
                    <a:pt x="2939" y="3648"/>
                    <a:pt x="2982" y="3648"/>
                  </a:cubicBezTo>
                  <a:cubicBezTo>
                    <a:pt x="3115" y="3648"/>
                    <a:pt x="3021" y="3573"/>
                    <a:pt x="3056" y="3573"/>
                  </a:cubicBezTo>
                  <a:cubicBezTo>
                    <a:pt x="3057" y="3573"/>
                    <a:pt x="3059" y="3573"/>
                    <a:pt x="3061" y="3574"/>
                  </a:cubicBezTo>
                  <a:cubicBezTo>
                    <a:pt x="3110" y="3582"/>
                    <a:pt x="4044" y="3665"/>
                    <a:pt x="4914" y="3665"/>
                  </a:cubicBezTo>
                  <a:cubicBezTo>
                    <a:pt x="4993" y="3665"/>
                    <a:pt x="5071" y="3664"/>
                    <a:pt x="5148" y="3663"/>
                  </a:cubicBezTo>
                  <a:lnTo>
                    <a:pt x="5434" y="3663"/>
                  </a:lnTo>
                  <a:cubicBezTo>
                    <a:pt x="5514" y="3654"/>
                    <a:pt x="5576" y="3654"/>
                    <a:pt x="5648" y="3645"/>
                  </a:cubicBezTo>
                  <a:lnTo>
                    <a:pt x="5683" y="3645"/>
                  </a:lnTo>
                  <a:cubicBezTo>
                    <a:pt x="5719" y="3636"/>
                    <a:pt x="5755" y="3636"/>
                    <a:pt x="5790" y="3636"/>
                  </a:cubicBezTo>
                  <a:cubicBezTo>
                    <a:pt x="6227" y="3583"/>
                    <a:pt x="6335" y="3493"/>
                    <a:pt x="6308" y="3404"/>
                  </a:cubicBezTo>
                  <a:cubicBezTo>
                    <a:pt x="6308" y="3395"/>
                    <a:pt x="6308" y="3386"/>
                    <a:pt x="6308" y="3377"/>
                  </a:cubicBezTo>
                  <a:cubicBezTo>
                    <a:pt x="6299" y="3360"/>
                    <a:pt x="6281" y="3342"/>
                    <a:pt x="6272" y="3324"/>
                  </a:cubicBezTo>
                  <a:lnTo>
                    <a:pt x="6263" y="3324"/>
                  </a:lnTo>
                  <a:cubicBezTo>
                    <a:pt x="6263" y="3315"/>
                    <a:pt x="6263" y="3315"/>
                    <a:pt x="6254" y="3315"/>
                  </a:cubicBezTo>
                  <a:cubicBezTo>
                    <a:pt x="6183" y="3226"/>
                    <a:pt x="6049" y="3145"/>
                    <a:pt x="5969" y="3101"/>
                  </a:cubicBezTo>
                  <a:cubicBezTo>
                    <a:pt x="5897" y="3047"/>
                    <a:pt x="5683" y="2878"/>
                    <a:pt x="5469" y="2690"/>
                  </a:cubicBezTo>
                  <a:cubicBezTo>
                    <a:pt x="5434" y="2664"/>
                    <a:pt x="5407" y="2637"/>
                    <a:pt x="5371" y="2610"/>
                  </a:cubicBezTo>
                  <a:cubicBezTo>
                    <a:pt x="5103" y="2387"/>
                    <a:pt x="4871" y="2236"/>
                    <a:pt x="4934" y="2200"/>
                  </a:cubicBezTo>
                  <a:cubicBezTo>
                    <a:pt x="5041" y="2146"/>
                    <a:pt x="4952" y="2102"/>
                    <a:pt x="4773" y="1986"/>
                  </a:cubicBezTo>
                  <a:cubicBezTo>
                    <a:pt x="4764" y="1986"/>
                    <a:pt x="4747" y="1977"/>
                    <a:pt x="4738" y="1968"/>
                  </a:cubicBezTo>
                  <a:cubicBezTo>
                    <a:pt x="4363" y="1727"/>
                    <a:pt x="3908" y="1575"/>
                    <a:pt x="4006" y="1575"/>
                  </a:cubicBezTo>
                  <a:cubicBezTo>
                    <a:pt x="4095" y="1575"/>
                    <a:pt x="4033" y="1486"/>
                    <a:pt x="3649" y="1049"/>
                  </a:cubicBezTo>
                  <a:cubicBezTo>
                    <a:pt x="3471" y="835"/>
                    <a:pt x="3132" y="576"/>
                    <a:pt x="2722" y="371"/>
                  </a:cubicBezTo>
                  <a:cubicBezTo>
                    <a:pt x="2307" y="160"/>
                    <a:pt x="1812" y="1"/>
                    <a:pt x="1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7"/>
            <p:cNvSpPr/>
            <p:nvPr/>
          </p:nvSpPr>
          <p:spPr>
            <a:xfrm>
              <a:off x="6333429" y="4251038"/>
              <a:ext cx="619674" cy="422882"/>
            </a:xfrm>
            <a:custGeom>
              <a:avLst/>
              <a:gdLst/>
              <a:ahLst/>
              <a:cxnLst/>
              <a:rect l="l" t="t" r="r" b="b"/>
              <a:pathLst>
                <a:path w="5372" h="3666" extrusionOk="0">
                  <a:moveTo>
                    <a:pt x="1336" y="1"/>
                  </a:moveTo>
                  <a:cubicBezTo>
                    <a:pt x="1289" y="1"/>
                    <a:pt x="1242" y="2"/>
                    <a:pt x="1196" y="5"/>
                  </a:cubicBezTo>
                  <a:cubicBezTo>
                    <a:pt x="1196" y="5"/>
                    <a:pt x="1" y="487"/>
                    <a:pt x="500" y="1709"/>
                  </a:cubicBezTo>
                  <a:cubicBezTo>
                    <a:pt x="906" y="2691"/>
                    <a:pt x="1391" y="2969"/>
                    <a:pt x="1552" y="2969"/>
                  </a:cubicBezTo>
                  <a:cubicBezTo>
                    <a:pt x="1593" y="2969"/>
                    <a:pt x="1614" y="2951"/>
                    <a:pt x="1606" y="2922"/>
                  </a:cubicBezTo>
                  <a:cubicBezTo>
                    <a:pt x="1603" y="2910"/>
                    <a:pt x="1606" y="2904"/>
                    <a:pt x="1615" y="2904"/>
                  </a:cubicBezTo>
                  <a:cubicBezTo>
                    <a:pt x="1702" y="2904"/>
                    <a:pt x="2375" y="3529"/>
                    <a:pt x="2766" y="3618"/>
                  </a:cubicBezTo>
                  <a:cubicBezTo>
                    <a:pt x="2871" y="3640"/>
                    <a:pt x="2939" y="3648"/>
                    <a:pt x="2982" y="3648"/>
                  </a:cubicBezTo>
                  <a:cubicBezTo>
                    <a:pt x="3115" y="3648"/>
                    <a:pt x="3021" y="3573"/>
                    <a:pt x="3056" y="3573"/>
                  </a:cubicBezTo>
                  <a:cubicBezTo>
                    <a:pt x="3057" y="3573"/>
                    <a:pt x="3059" y="3573"/>
                    <a:pt x="3061" y="3574"/>
                  </a:cubicBezTo>
                  <a:cubicBezTo>
                    <a:pt x="3110" y="3582"/>
                    <a:pt x="4044" y="3665"/>
                    <a:pt x="4914" y="3665"/>
                  </a:cubicBezTo>
                  <a:cubicBezTo>
                    <a:pt x="4993" y="3665"/>
                    <a:pt x="5071" y="3664"/>
                    <a:pt x="5148" y="3663"/>
                  </a:cubicBezTo>
                  <a:lnTo>
                    <a:pt x="5300" y="3663"/>
                  </a:lnTo>
                  <a:lnTo>
                    <a:pt x="5291" y="3377"/>
                  </a:lnTo>
                  <a:cubicBezTo>
                    <a:pt x="5291" y="3377"/>
                    <a:pt x="5300" y="3324"/>
                    <a:pt x="5309" y="3244"/>
                  </a:cubicBezTo>
                  <a:cubicBezTo>
                    <a:pt x="5318" y="3145"/>
                    <a:pt x="5335" y="3003"/>
                    <a:pt x="5353" y="2851"/>
                  </a:cubicBezTo>
                  <a:cubicBezTo>
                    <a:pt x="5362" y="2771"/>
                    <a:pt x="5362" y="2690"/>
                    <a:pt x="5371" y="2610"/>
                  </a:cubicBezTo>
                  <a:cubicBezTo>
                    <a:pt x="5103" y="2387"/>
                    <a:pt x="4871" y="2236"/>
                    <a:pt x="4934" y="2200"/>
                  </a:cubicBezTo>
                  <a:cubicBezTo>
                    <a:pt x="5041" y="2146"/>
                    <a:pt x="4952" y="2102"/>
                    <a:pt x="4773" y="1986"/>
                  </a:cubicBezTo>
                  <a:cubicBezTo>
                    <a:pt x="4276" y="2380"/>
                    <a:pt x="3588" y="3113"/>
                    <a:pt x="3322" y="3113"/>
                  </a:cubicBezTo>
                  <a:cubicBezTo>
                    <a:pt x="3312" y="3113"/>
                    <a:pt x="3302" y="3112"/>
                    <a:pt x="3292" y="3110"/>
                  </a:cubicBezTo>
                  <a:cubicBezTo>
                    <a:pt x="2962" y="3029"/>
                    <a:pt x="2623" y="2896"/>
                    <a:pt x="2302" y="2744"/>
                  </a:cubicBezTo>
                  <a:cubicBezTo>
                    <a:pt x="982" y="2084"/>
                    <a:pt x="1205" y="1049"/>
                    <a:pt x="1954" y="808"/>
                  </a:cubicBezTo>
                  <a:cubicBezTo>
                    <a:pt x="2302" y="692"/>
                    <a:pt x="2552" y="523"/>
                    <a:pt x="2722" y="371"/>
                  </a:cubicBezTo>
                  <a:cubicBezTo>
                    <a:pt x="2307" y="160"/>
                    <a:pt x="1812" y="1"/>
                    <a:pt x="133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7"/>
            <p:cNvSpPr/>
            <p:nvPr/>
          </p:nvSpPr>
          <p:spPr>
            <a:xfrm>
              <a:off x="6923117" y="4561336"/>
              <a:ext cx="145229" cy="112238"/>
            </a:xfrm>
            <a:custGeom>
              <a:avLst/>
              <a:gdLst/>
              <a:ahLst/>
              <a:cxnLst/>
              <a:rect l="l" t="t" r="r" b="b"/>
              <a:pathLst>
                <a:path w="1259" h="973" extrusionOk="0">
                  <a:moveTo>
                    <a:pt x="357" y="0"/>
                  </a:moveTo>
                  <a:cubicBezTo>
                    <a:pt x="250" y="134"/>
                    <a:pt x="125" y="313"/>
                    <a:pt x="63" y="527"/>
                  </a:cubicBezTo>
                  <a:cubicBezTo>
                    <a:pt x="18" y="670"/>
                    <a:pt x="0" y="821"/>
                    <a:pt x="36" y="973"/>
                  </a:cubicBezTo>
                  <a:cubicBezTo>
                    <a:pt x="268" y="973"/>
                    <a:pt x="491" y="964"/>
                    <a:pt x="678" y="946"/>
                  </a:cubicBezTo>
                  <a:cubicBezTo>
                    <a:pt x="1223" y="884"/>
                    <a:pt x="1258" y="750"/>
                    <a:pt x="1160" y="634"/>
                  </a:cubicBezTo>
                  <a:cubicBezTo>
                    <a:pt x="1080" y="545"/>
                    <a:pt x="937" y="455"/>
                    <a:pt x="857" y="411"/>
                  </a:cubicBezTo>
                  <a:cubicBezTo>
                    <a:pt x="785" y="357"/>
                    <a:pt x="571" y="188"/>
                    <a:pt x="357" y="0"/>
                  </a:cubicBezTo>
                  <a:close/>
                </a:path>
              </a:pathLst>
            </a:custGeom>
            <a:solidFill>
              <a:srgbClr val="80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7"/>
            <p:cNvSpPr/>
            <p:nvPr/>
          </p:nvSpPr>
          <p:spPr>
            <a:xfrm>
              <a:off x="6923117" y="4622011"/>
              <a:ext cx="145229" cy="51563"/>
            </a:xfrm>
            <a:custGeom>
              <a:avLst/>
              <a:gdLst/>
              <a:ahLst/>
              <a:cxnLst/>
              <a:rect l="l" t="t" r="r" b="b"/>
              <a:pathLst>
                <a:path w="1259" h="447" extrusionOk="0">
                  <a:moveTo>
                    <a:pt x="63" y="1"/>
                  </a:moveTo>
                  <a:cubicBezTo>
                    <a:pt x="18" y="144"/>
                    <a:pt x="0" y="295"/>
                    <a:pt x="36" y="447"/>
                  </a:cubicBezTo>
                  <a:cubicBezTo>
                    <a:pt x="268" y="447"/>
                    <a:pt x="491" y="438"/>
                    <a:pt x="678" y="420"/>
                  </a:cubicBezTo>
                  <a:cubicBezTo>
                    <a:pt x="1223" y="358"/>
                    <a:pt x="1258" y="224"/>
                    <a:pt x="1160" y="108"/>
                  </a:cubicBezTo>
                  <a:lnTo>
                    <a:pt x="1160" y="108"/>
                  </a:lnTo>
                  <a:cubicBezTo>
                    <a:pt x="1115" y="110"/>
                    <a:pt x="1069" y="111"/>
                    <a:pt x="1023" y="111"/>
                  </a:cubicBezTo>
                  <a:cubicBezTo>
                    <a:pt x="681" y="111"/>
                    <a:pt x="330" y="56"/>
                    <a:pt x="63" y="1"/>
                  </a:cubicBezTo>
                  <a:close/>
                </a:path>
              </a:pathLst>
            </a:custGeom>
            <a:solidFill>
              <a:srgbClr val="8F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7"/>
            <p:cNvSpPr/>
            <p:nvPr/>
          </p:nvSpPr>
          <p:spPr>
            <a:xfrm>
              <a:off x="6689526" y="4257382"/>
              <a:ext cx="777014" cy="423459"/>
            </a:xfrm>
            <a:custGeom>
              <a:avLst/>
              <a:gdLst/>
              <a:ahLst/>
              <a:cxnLst/>
              <a:rect l="l" t="t" r="r" b="b"/>
              <a:pathLst>
                <a:path w="6736" h="3671" extrusionOk="0">
                  <a:moveTo>
                    <a:pt x="5425" y="1"/>
                  </a:moveTo>
                  <a:cubicBezTo>
                    <a:pt x="4935" y="1"/>
                    <a:pt x="4436" y="155"/>
                    <a:pt x="4015" y="370"/>
                  </a:cubicBezTo>
                  <a:cubicBezTo>
                    <a:pt x="3604" y="575"/>
                    <a:pt x="3265" y="842"/>
                    <a:pt x="3087" y="1048"/>
                  </a:cubicBezTo>
                  <a:cubicBezTo>
                    <a:pt x="2703" y="1485"/>
                    <a:pt x="2632" y="1574"/>
                    <a:pt x="2730" y="1574"/>
                  </a:cubicBezTo>
                  <a:cubicBezTo>
                    <a:pt x="2819" y="1574"/>
                    <a:pt x="2373" y="1726"/>
                    <a:pt x="1999" y="1966"/>
                  </a:cubicBezTo>
                  <a:cubicBezTo>
                    <a:pt x="1793" y="2091"/>
                    <a:pt x="1686" y="2145"/>
                    <a:pt x="1802" y="2207"/>
                  </a:cubicBezTo>
                  <a:cubicBezTo>
                    <a:pt x="1874" y="2243"/>
                    <a:pt x="1570" y="2430"/>
                    <a:pt x="1267" y="2689"/>
                  </a:cubicBezTo>
                  <a:cubicBezTo>
                    <a:pt x="1053" y="2876"/>
                    <a:pt x="839" y="3046"/>
                    <a:pt x="759" y="3099"/>
                  </a:cubicBezTo>
                  <a:cubicBezTo>
                    <a:pt x="580" y="3224"/>
                    <a:pt x="0" y="3528"/>
                    <a:pt x="937" y="3635"/>
                  </a:cubicBezTo>
                  <a:cubicBezTo>
                    <a:pt x="1089" y="3652"/>
                    <a:pt x="1249" y="3661"/>
                    <a:pt x="1428" y="3661"/>
                  </a:cubicBezTo>
                  <a:cubicBezTo>
                    <a:pt x="1481" y="3661"/>
                    <a:pt x="1535" y="3661"/>
                    <a:pt x="1588" y="3670"/>
                  </a:cubicBezTo>
                  <a:cubicBezTo>
                    <a:pt x="1628" y="3671"/>
                    <a:pt x="1668" y="3671"/>
                    <a:pt x="1709" y="3671"/>
                  </a:cubicBezTo>
                  <a:cubicBezTo>
                    <a:pt x="2602" y="3671"/>
                    <a:pt x="3625" y="3581"/>
                    <a:pt x="3676" y="3572"/>
                  </a:cubicBezTo>
                  <a:cubicBezTo>
                    <a:pt x="3678" y="3572"/>
                    <a:pt x="3679" y="3572"/>
                    <a:pt x="3681" y="3572"/>
                  </a:cubicBezTo>
                  <a:cubicBezTo>
                    <a:pt x="3715" y="3572"/>
                    <a:pt x="3621" y="3646"/>
                    <a:pt x="3750" y="3646"/>
                  </a:cubicBezTo>
                  <a:cubicBezTo>
                    <a:pt x="3792" y="3646"/>
                    <a:pt x="3858" y="3638"/>
                    <a:pt x="3961" y="3617"/>
                  </a:cubicBezTo>
                  <a:cubicBezTo>
                    <a:pt x="4360" y="3527"/>
                    <a:pt x="5034" y="2903"/>
                    <a:pt x="5122" y="2903"/>
                  </a:cubicBezTo>
                  <a:cubicBezTo>
                    <a:pt x="5130" y="2903"/>
                    <a:pt x="5133" y="2908"/>
                    <a:pt x="5130" y="2921"/>
                  </a:cubicBezTo>
                  <a:cubicBezTo>
                    <a:pt x="5121" y="2950"/>
                    <a:pt x="5140" y="2968"/>
                    <a:pt x="5181" y="2968"/>
                  </a:cubicBezTo>
                  <a:cubicBezTo>
                    <a:pt x="5340" y="2968"/>
                    <a:pt x="5831" y="2691"/>
                    <a:pt x="6236" y="1717"/>
                  </a:cubicBezTo>
                  <a:cubicBezTo>
                    <a:pt x="6736" y="486"/>
                    <a:pt x="5540" y="4"/>
                    <a:pt x="5540" y="4"/>
                  </a:cubicBezTo>
                  <a:cubicBezTo>
                    <a:pt x="5502" y="2"/>
                    <a:pt x="5463" y="1"/>
                    <a:pt x="5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7"/>
            <p:cNvSpPr/>
            <p:nvPr/>
          </p:nvSpPr>
          <p:spPr>
            <a:xfrm>
              <a:off x="6854135" y="4257382"/>
              <a:ext cx="612406" cy="423459"/>
            </a:xfrm>
            <a:custGeom>
              <a:avLst/>
              <a:gdLst/>
              <a:ahLst/>
              <a:cxnLst/>
              <a:rect l="l" t="t" r="r" b="b"/>
              <a:pathLst>
                <a:path w="5309" h="3671" extrusionOk="0">
                  <a:moveTo>
                    <a:pt x="3998" y="1"/>
                  </a:moveTo>
                  <a:cubicBezTo>
                    <a:pt x="3508" y="1"/>
                    <a:pt x="3009" y="155"/>
                    <a:pt x="2588" y="370"/>
                  </a:cubicBezTo>
                  <a:cubicBezTo>
                    <a:pt x="2757" y="521"/>
                    <a:pt x="3007" y="691"/>
                    <a:pt x="3355" y="807"/>
                  </a:cubicBezTo>
                  <a:cubicBezTo>
                    <a:pt x="4104" y="1048"/>
                    <a:pt x="4318" y="2082"/>
                    <a:pt x="3007" y="2743"/>
                  </a:cubicBezTo>
                  <a:cubicBezTo>
                    <a:pt x="1786" y="3353"/>
                    <a:pt x="267" y="3376"/>
                    <a:pt x="46" y="3376"/>
                  </a:cubicBezTo>
                  <a:cubicBezTo>
                    <a:pt x="28" y="3376"/>
                    <a:pt x="18" y="3376"/>
                    <a:pt x="18" y="3376"/>
                  </a:cubicBezTo>
                  <a:lnTo>
                    <a:pt x="1" y="3661"/>
                  </a:lnTo>
                  <a:cubicBezTo>
                    <a:pt x="54" y="3661"/>
                    <a:pt x="108" y="3661"/>
                    <a:pt x="161" y="3670"/>
                  </a:cubicBezTo>
                  <a:cubicBezTo>
                    <a:pt x="201" y="3671"/>
                    <a:pt x="241" y="3671"/>
                    <a:pt x="282" y="3671"/>
                  </a:cubicBezTo>
                  <a:cubicBezTo>
                    <a:pt x="1175" y="3671"/>
                    <a:pt x="2198" y="3581"/>
                    <a:pt x="2249" y="3572"/>
                  </a:cubicBezTo>
                  <a:cubicBezTo>
                    <a:pt x="2251" y="3572"/>
                    <a:pt x="2252" y="3572"/>
                    <a:pt x="2254" y="3572"/>
                  </a:cubicBezTo>
                  <a:cubicBezTo>
                    <a:pt x="2288" y="3572"/>
                    <a:pt x="2194" y="3646"/>
                    <a:pt x="2323" y="3646"/>
                  </a:cubicBezTo>
                  <a:cubicBezTo>
                    <a:pt x="2365" y="3646"/>
                    <a:pt x="2431" y="3638"/>
                    <a:pt x="2534" y="3617"/>
                  </a:cubicBezTo>
                  <a:cubicBezTo>
                    <a:pt x="2933" y="3527"/>
                    <a:pt x="3607" y="2903"/>
                    <a:pt x="3695" y="2903"/>
                  </a:cubicBezTo>
                  <a:cubicBezTo>
                    <a:pt x="3703" y="2903"/>
                    <a:pt x="3706" y="2908"/>
                    <a:pt x="3703" y="2921"/>
                  </a:cubicBezTo>
                  <a:cubicBezTo>
                    <a:pt x="3694" y="2950"/>
                    <a:pt x="3713" y="2968"/>
                    <a:pt x="3754" y="2968"/>
                  </a:cubicBezTo>
                  <a:cubicBezTo>
                    <a:pt x="3913" y="2968"/>
                    <a:pt x="4402" y="2691"/>
                    <a:pt x="4800" y="1717"/>
                  </a:cubicBezTo>
                  <a:cubicBezTo>
                    <a:pt x="5309" y="486"/>
                    <a:pt x="4113" y="4"/>
                    <a:pt x="4113" y="4"/>
                  </a:cubicBezTo>
                  <a:cubicBezTo>
                    <a:pt x="4075" y="2"/>
                    <a:pt x="4036" y="1"/>
                    <a:pt x="399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7"/>
            <p:cNvSpPr/>
            <p:nvPr/>
          </p:nvSpPr>
          <p:spPr>
            <a:xfrm>
              <a:off x="6731745" y="4567565"/>
              <a:ext cx="145113" cy="113276"/>
            </a:xfrm>
            <a:custGeom>
              <a:avLst/>
              <a:gdLst/>
              <a:ahLst/>
              <a:cxnLst/>
              <a:rect l="l" t="t" r="r" b="b"/>
              <a:pathLst>
                <a:path w="1258" h="982" extrusionOk="0">
                  <a:moveTo>
                    <a:pt x="901" y="0"/>
                  </a:moveTo>
                  <a:cubicBezTo>
                    <a:pt x="687" y="187"/>
                    <a:pt x="473" y="357"/>
                    <a:pt x="393" y="410"/>
                  </a:cubicBezTo>
                  <a:cubicBezTo>
                    <a:pt x="321" y="464"/>
                    <a:pt x="178" y="544"/>
                    <a:pt x="98" y="633"/>
                  </a:cubicBezTo>
                  <a:cubicBezTo>
                    <a:pt x="0" y="758"/>
                    <a:pt x="27" y="883"/>
                    <a:pt x="571" y="946"/>
                  </a:cubicBezTo>
                  <a:cubicBezTo>
                    <a:pt x="767" y="963"/>
                    <a:pt x="981" y="972"/>
                    <a:pt x="1222" y="981"/>
                  </a:cubicBezTo>
                  <a:cubicBezTo>
                    <a:pt x="1258" y="821"/>
                    <a:pt x="1240" y="669"/>
                    <a:pt x="1195" y="526"/>
                  </a:cubicBezTo>
                  <a:cubicBezTo>
                    <a:pt x="1124" y="321"/>
                    <a:pt x="1008" y="134"/>
                    <a:pt x="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7"/>
            <p:cNvSpPr/>
            <p:nvPr/>
          </p:nvSpPr>
          <p:spPr>
            <a:xfrm>
              <a:off x="6731745" y="4628240"/>
              <a:ext cx="145113" cy="52601"/>
            </a:xfrm>
            <a:custGeom>
              <a:avLst/>
              <a:gdLst/>
              <a:ahLst/>
              <a:cxnLst/>
              <a:rect l="l" t="t" r="r" b="b"/>
              <a:pathLst>
                <a:path w="1258" h="456" extrusionOk="0">
                  <a:moveTo>
                    <a:pt x="1195" y="0"/>
                  </a:moveTo>
                  <a:cubicBezTo>
                    <a:pt x="930" y="54"/>
                    <a:pt x="599" y="113"/>
                    <a:pt x="270" y="113"/>
                  </a:cubicBezTo>
                  <a:cubicBezTo>
                    <a:pt x="212" y="113"/>
                    <a:pt x="155" y="111"/>
                    <a:pt x="98" y="107"/>
                  </a:cubicBezTo>
                  <a:lnTo>
                    <a:pt x="98" y="107"/>
                  </a:lnTo>
                  <a:cubicBezTo>
                    <a:pt x="0" y="232"/>
                    <a:pt x="27" y="357"/>
                    <a:pt x="571" y="420"/>
                  </a:cubicBezTo>
                  <a:cubicBezTo>
                    <a:pt x="767" y="437"/>
                    <a:pt x="981" y="446"/>
                    <a:pt x="1222" y="455"/>
                  </a:cubicBezTo>
                  <a:cubicBezTo>
                    <a:pt x="1258" y="295"/>
                    <a:pt x="1240" y="143"/>
                    <a:pt x="119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7"/>
            <p:cNvSpPr/>
            <p:nvPr/>
          </p:nvSpPr>
          <p:spPr>
            <a:xfrm>
              <a:off x="6294324" y="3666547"/>
              <a:ext cx="532121" cy="620596"/>
            </a:xfrm>
            <a:custGeom>
              <a:avLst/>
              <a:gdLst/>
              <a:ahLst/>
              <a:cxnLst/>
              <a:rect l="l" t="t" r="r" b="b"/>
              <a:pathLst>
                <a:path w="4613" h="5380" extrusionOk="0">
                  <a:moveTo>
                    <a:pt x="2270" y="1"/>
                  </a:moveTo>
                  <a:cubicBezTo>
                    <a:pt x="1997" y="1"/>
                    <a:pt x="1794" y="59"/>
                    <a:pt x="1794" y="59"/>
                  </a:cubicBezTo>
                  <a:cubicBezTo>
                    <a:pt x="1794" y="59"/>
                    <a:pt x="1428" y="442"/>
                    <a:pt x="1044" y="1013"/>
                  </a:cubicBezTo>
                  <a:cubicBezTo>
                    <a:pt x="821" y="1352"/>
                    <a:pt x="589" y="1772"/>
                    <a:pt x="429" y="2209"/>
                  </a:cubicBezTo>
                  <a:cubicBezTo>
                    <a:pt x="1" y="3368"/>
                    <a:pt x="509" y="3020"/>
                    <a:pt x="482" y="3128"/>
                  </a:cubicBezTo>
                  <a:cubicBezTo>
                    <a:pt x="447" y="3226"/>
                    <a:pt x="357" y="4510"/>
                    <a:pt x="509" y="4510"/>
                  </a:cubicBezTo>
                  <a:cubicBezTo>
                    <a:pt x="646" y="4510"/>
                    <a:pt x="640" y="4322"/>
                    <a:pt x="663" y="4322"/>
                  </a:cubicBezTo>
                  <a:cubicBezTo>
                    <a:pt x="667" y="4322"/>
                    <a:pt x="672" y="4328"/>
                    <a:pt x="679" y="4341"/>
                  </a:cubicBezTo>
                  <a:cubicBezTo>
                    <a:pt x="732" y="4421"/>
                    <a:pt x="857" y="5313"/>
                    <a:pt x="2409" y="5376"/>
                  </a:cubicBezTo>
                  <a:cubicBezTo>
                    <a:pt x="2469" y="5378"/>
                    <a:pt x="2528" y="5380"/>
                    <a:pt x="2585" y="5380"/>
                  </a:cubicBezTo>
                  <a:cubicBezTo>
                    <a:pt x="3085" y="5380"/>
                    <a:pt x="3499" y="5279"/>
                    <a:pt x="3819" y="5135"/>
                  </a:cubicBezTo>
                  <a:cubicBezTo>
                    <a:pt x="4051" y="5028"/>
                    <a:pt x="4229" y="4903"/>
                    <a:pt x="4354" y="4769"/>
                  </a:cubicBezTo>
                  <a:cubicBezTo>
                    <a:pt x="4541" y="4582"/>
                    <a:pt x="4613" y="4394"/>
                    <a:pt x="4568" y="4287"/>
                  </a:cubicBezTo>
                  <a:cubicBezTo>
                    <a:pt x="4533" y="4201"/>
                    <a:pt x="4445" y="4177"/>
                    <a:pt x="4325" y="4177"/>
                  </a:cubicBezTo>
                  <a:cubicBezTo>
                    <a:pt x="4168" y="4177"/>
                    <a:pt x="3955" y="4219"/>
                    <a:pt x="3732" y="4219"/>
                  </a:cubicBezTo>
                  <a:cubicBezTo>
                    <a:pt x="3652" y="4219"/>
                    <a:pt x="3570" y="4213"/>
                    <a:pt x="3489" y="4198"/>
                  </a:cubicBezTo>
                  <a:cubicBezTo>
                    <a:pt x="3391" y="4180"/>
                    <a:pt x="3292" y="4153"/>
                    <a:pt x="3203" y="4100"/>
                  </a:cubicBezTo>
                  <a:cubicBezTo>
                    <a:pt x="2765" y="3840"/>
                    <a:pt x="2623" y="3586"/>
                    <a:pt x="2568" y="3586"/>
                  </a:cubicBezTo>
                  <a:cubicBezTo>
                    <a:pt x="2557" y="3586"/>
                    <a:pt x="2549" y="3596"/>
                    <a:pt x="2543" y="3618"/>
                  </a:cubicBezTo>
                  <a:cubicBezTo>
                    <a:pt x="2539" y="3634"/>
                    <a:pt x="2533" y="3641"/>
                    <a:pt x="2524" y="3641"/>
                  </a:cubicBezTo>
                  <a:cubicBezTo>
                    <a:pt x="2456" y="3641"/>
                    <a:pt x="2262" y="3184"/>
                    <a:pt x="2222" y="2994"/>
                  </a:cubicBezTo>
                  <a:cubicBezTo>
                    <a:pt x="1919" y="1406"/>
                    <a:pt x="3400" y="531"/>
                    <a:pt x="3346" y="469"/>
                  </a:cubicBezTo>
                  <a:cubicBezTo>
                    <a:pt x="3042" y="87"/>
                    <a:pt x="2604" y="1"/>
                    <a:pt x="2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7"/>
            <p:cNvSpPr/>
            <p:nvPr/>
          </p:nvSpPr>
          <p:spPr>
            <a:xfrm>
              <a:off x="6294324" y="3783399"/>
              <a:ext cx="502360" cy="503744"/>
            </a:xfrm>
            <a:custGeom>
              <a:avLst/>
              <a:gdLst/>
              <a:ahLst/>
              <a:cxnLst/>
              <a:rect l="l" t="t" r="r" b="b"/>
              <a:pathLst>
                <a:path w="4355" h="4367" extrusionOk="0">
                  <a:moveTo>
                    <a:pt x="1044" y="0"/>
                  </a:moveTo>
                  <a:cubicBezTo>
                    <a:pt x="821" y="339"/>
                    <a:pt x="589" y="759"/>
                    <a:pt x="429" y="1196"/>
                  </a:cubicBezTo>
                  <a:cubicBezTo>
                    <a:pt x="1" y="2355"/>
                    <a:pt x="509" y="2007"/>
                    <a:pt x="482" y="2115"/>
                  </a:cubicBezTo>
                  <a:cubicBezTo>
                    <a:pt x="447" y="2213"/>
                    <a:pt x="357" y="3497"/>
                    <a:pt x="509" y="3497"/>
                  </a:cubicBezTo>
                  <a:cubicBezTo>
                    <a:pt x="646" y="3497"/>
                    <a:pt x="640" y="3309"/>
                    <a:pt x="663" y="3309"/>
                  </a:cubicBezTo>
                  <a:cubicBezTo>
                    <a:pt x="667" y="3309"/>
                    <a:pt x="672" y="3315"/>
                    <a:pt x="679" y="3328"/>
                  </a:cubicBezTo>
                  <a:cubicBezTo>
                    <a:pt x="732" y="3408"/>
                    <a:pt x="857" y="4300"/>
                    <a:pt x="2409" y="4363"/>
                  </a:cubicBezTo>
                  <a:cubicBezTo>
                    <a:pt x="2469" y="4365"/>
                    <a:pt x="2528" y="4367"/>
                    <a:pt x="2585" y="4367"/>
                  </a:cubicBezTo>
                  <a:cubicBezTo>
                    <a:pt x="3085" y="4367"/>
                    <a:pt x="3499" y="4266"/>
                    <a:pt x="3819" y="4122"/>
                  </a:cubicBezTo>
                  <a:cubicBezTo>
                    <a:pt x="4051" y="4015"/>
                    <a:pt x="4229" y="3890"/>
                    <a:pt x="4354" y="3756"/>
                  </a:cubicBezTo>
                  <a:lnTo>
                    <a:pt x="4354" y="3756"/>
                  </a:lnTo>
                  <a:cubicBezTo>
                    <a:pt x="4229" y="3783"/>
                    <a:pt x="4095" y="3809"/>
                    <a:pt x="3953" y="3854"/>
                  </a:cubicBezTo>
                  <a:cubicBezTo>
                    <a:pt x="3485" y="3992"/>
                    <a:pt x="3083" y="4051"/>
                    <a:pt x="2738" y="4051"/>
                  </a:cubicBezTo>
                  <a:cubicBezTo>
                    <a:pt x="1097" y="4051"/>
                    <a:pt x="750" y="2720"/>
                    <a:pt x="750" y="2248"/>
                  </a:cubicBezTo>
                  <a:cubicBezTo>
                    <a:pt x="750" y="1686"/>
                    <a:pt x="652" y="1758"/>
                    <a:pt x="572" y="1624"/>
                  </a:cubicBezTo>
                  <a:cubicBezTo>
                    <a:pt x="527" y="1535"/>
                    <a:pt x="830" y="634"/>
                    <a:pt x="10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7"/>
            <p:cNvSpPr/>
            <p:nvPr/>
          </p:nvSpPr>
          <p:spPr>
            <a:xfrm>
              <a:off x="6691602" y="4148143"/>
              <a:ext cx="139000" cy="110738"/>
            </a:xfrm>
            <a:custGeom>
              <a:avLst/>
              <a:gdLst/>
              <a:ahLst/>
              <a:cxnLst/>
              <a:rect l="l" t="t" r="r" b="b"/>
              <a:pathLst>
                <a:path w="1205" h="960" extrusionOk="0">
                  <a:moveTo>
                    <a:pt x="896" y="0"/>
                  </a:moveTo>
                  <a:cubicBezTo>
                    <a:pt x="737" y="0"/>
                    <a:pt x="519" y="45"/>
                    <a:pt x="293" y="45"/>
                  </a:cubicBezTo>
                  <a:cubicBezTo>
                    <a:pt x="210" y="45"/>
                    <a:pt x="127" y="39"/>
                    <a:pt x="45" y="23"/>
                  </a:cubicBezTo>
                  <a:cubicBezTo>
                    <a:pt x="18" y="175"/>
                    <a:pt x="0" y="344"/>
                    <a:pt x="45" y="505"/>
                  </a:cubicBezTo>
                  <a:cubicBezTo>
                    <a:pt x="80" y="674"/>
                    <a:pt x="179" y="844"/>
                    <a:pt x="375" y="960"/>
                  </a:cubicBezTo>
                  <a:cubicBezTo>
                    <a:pt x="946" y="692"/>
                    <a:pt x="1204" y="291"/>
                    <a:pt x="1124" y="112"/>
                  </a:cubicBezTo>
                  <a:cubicBezTo>
                    <a:pt x="1115" y="85"/>
                    <a:pt x="1097" y="59"/>
                    <a:pt x="1080" y="41"/>
                  </a:cubicBezTo>
                  <a:cubicBezTo>
                    <a:pt x="1035" y="11"/>
                    <a:pt x="972" y="0"/>
                    <a:pt x="8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7"/>
            <p:cNvSpPr/>
            <p:nvPr/>
          </p:nvSpPr>
          <p:spPr>
            <a:xfrm>
              <a:off x="6696678" y="4152757"/>
              <a:ext cx="133924" cy="106124"/>
            </a:xfrm>
            <a:custGeom>
              <a:avLst/>
              <a:gdLst/>
              <a:ahLst/>
              <a:cxnLst/>
              <a:rect l="l" t="t" r="r" b="b"/>
              <a:pathLst>
                <a:path w="1161" h="920" extrusionOk="0">
                  <a:moveTo>
                    <a:pt x="1036" y="1"/>
                  </a:moveTo>
                  <a:cubicBezTo>
                    <a:pt x="884" y="170"/>
                    <a:pt x="563" y="429"/>
                    <a:pt x="1" y="465"/>
                  </a:cubicBezTo>
                  <a:cubicBezTo>
                    <a:pt x="36" y="634"/>
                    <a:pt x="135" y="804"/>
                    <a:pt x="331" y="920"/>
                  </a:cubicBezTo>
                  <a:cubicBezTo>
                    <a:pt x="902" y="652"/>
                    <a:pt x="1160" y="251"/>
                    <a:pt x="1080" y="72"/>
                  </a:cubicBezTo>
                  <a:cubicBezTo>
                    <a:pt x="1071" y="45"/>
                    <a:pt x="1053" y="19"/>
                    <a:pt x="1036"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7"/>
            <p:cNvSpPr/>
            <p:nvPr/>
          </p:nvSpPr>
          <p:spPr>
            <a:xfrm>
              <a:off x="7027050" y="3650141"/>
              <a:ext cx="533159" cy="636977"/>
            </a:xfrm>
            <a:custGeom>
              <a:avLst/>
              <a:gdLst/>
              <a:ahLst/>
              <a:cxnLst/>
              <a:rect l="l" t="t" r="r" b="b"/>
              <a:pathLst>
                <a:path w="4622" h="5522" extrusionOk="0">
                  <a:moveTo>
                    <a:pt x="2477" y="1"/>
                  </a:moveTo>
                  <a:cubicBezTo>
                    <a:pt x="2270" y="1"/>
                    <a:pt x="1716" y="57"/>
                    <a:pt x="1276" y="611"/>
                  </a:cubicBezTo>
                  <a:cubicBezTo>
                    <a:pt x="1214" y="673"/>
                    <a:pt x="2695" y="1548"/>
                    <a:pt x="2391" y="3136"/>
                  </a:cubicBezTo>
                  <a:cubicBezTo>
                    <a:pt x="2360" y="3326"/>
                    <a:pt x="2159" y="3783"/>
                    <a:pt x="2096" y="3783"/>
                  </a:cubicBezTo>
                  <a:cubicBezTo>
                    <a:pt x="2088" y="3783"/>
                    <a:pt x="2082" y="3776"/>
                    <a:pt x="2079" y="3760"/>
                  </a:cubicBezTo>
                  <a:cubicBezTo>
                    <a:pt x="2073" y="3738"/>
                    <a:pt x="2065" y="3728"/>
                    <a:pt x="2054" y="3728"/>
                  </a:cubicBezTo>
                  <a:cubicBezTo>
                    <a:pt x="1996" y="3728"/>
                    <a:pt x="1849" y="3982"/>
                    <a:pt x="1410" y="4242"/>
                  </a:cubicBezTo>
                  <a:cubicBezTo>
                    <a:pt x="1321" y="4295"/>
                    <a:pt x="1223" y="4322"/>
                    <a:pt x="1133" y="4340"/>
                  </a:cubicBezTo>
                  <a:cubicBezTo>
                    <a:pt x="1052" y="4355"/>
                    <a:pt x="970" y="4361"/>
                    <a:pt x="889" y="4361"/>
                  </a:cubicBezTo>
                  <a:cubicBezTo>
                    <a:pt x="666" y="4361"/>
                    <a:pt x="450" y="4319"/>
                    <a:pt x="290" y="4319"/>
                  </a:cubicBezTo>
                  <a:cubicBezTo>
                    <a:pt x="169" y="4319"/>
                    <a:pt x="80" y="4343"/>
                    <a:pt x="45" y="4429"/>
                  </a:cubicBezTo>
                  <a:cubicBezTo>
                    <a:pt x="0" y="4536"/>
                    <a:pt x="72" y="4724"/>
                    <a:pt x="259" y="4911"/>
                  </a:cubicBezTo>
                  <a:cubicBezTo>
                    <a:pt x="393" y="5045"/>
                    <a:pt x="571" y="5170"/>
                    <a:pt x="803" y="5277"/>
                  </a:cubicBezTo>
                  <a:cubicBezTo>
                    <a:pt x="1115" y="5421"/>
                    <a:pt x="1528" y="5522"/>
                    <a:pt x="2034" y="5522"/>
                  </a:cubicBezTo>
                  <a:cubicBezTo>
                    <a:pt x="2093" y="5522"/>
                    <a:pt x="2152" y="5520"/>
                    <a:pt x="2213" y="5518"/>
                  </a:cubicBezTo>
                  <a:cubicBezTo>
                    <a:pt x="3765" y="5455"/>
                    <a:pt x="3881" y="4563"/>
                    <a:pt x="3935" y="4483"/>
                  </a:cubicBezTo>
                  <a:cubicBezTo>
                    <a:pt x="3942" y="4470"/>
                    <a:pt x="3948" y="4464"/>
                    <a:pt x="3953" y="4464"/>
                  </a:cubicBezTo>
                  <a:cubicBezTo>
                    <a:pt x="3982" y="4464"/>
                    <a:pt x="3975" y="4652"/>
                    <a:pt x="4104" y="4652"/>
                  </a:cubicBezTo>
                  <a:cubicBezTo>
                    <a:pt x="4256" y="4652"/>
                    <a:pt x="4175" y="3368"/>
                    <a:pt x="4140" y="3270"/>
                  </a:cubicBezTo>
                  <a:cubicBezTo>
                    <a:pt x="4104" y="3162"/>
                    <a:pt x="4621" y="3510"/>
                    <a:pt x="4193" y="2351"/>
                  </a:cubicBezTo>
                  <a:cubicBezTo>
                    <a:pt x="4033" y="1914"/>
                    <a:pt x="3801" y="1494"/>
                    <a:pt x="3569" y="1155"/>
                  </a:cubicBezTo>
                  <a:cubicBezTo>
                    <a:pt x="3194" y="584"/>
                    <a:pt x="2561" y="4"/>
                    <a:pt x="2561" y="4"/>
                  </a:cubicBezTo>
                  <a:cubicBezTo>
                    <a:pt x="2561" y="4"/>
                    <a:pt x="2530" y="1"/>
                    <a:pt x="2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7"/>
            <p:cNvSpPr/>
            <p:nvPr/>
          </p:nvSpPr>
          <p:spPr>
            <a:xfrm>
              <a:off x="7056927" y="3783373"/>
              <a:ext cx="503283" cy="503744"/>
            </a:xfrm>
            <a:custGeom>
              <a:avLst/>
              <a:gdLst/>
              <a:ahLst/>
              <a:cxnLst/>
              <a:rect l="l" t="t" r="r" b="b"/>
              <a:pathLst>
                <a:path w="4363" h="4367" extrusionOk="0">
                  <a:moveTo>
                    <a:pt x="3310" y="0"/>
                  </a:moveTo>
                  <a:cubicBezTo>
                    <a:pt x="3533" y="634"/>
                    <a:pt x="3827" y="1535"/>
                    <a:pt x="3783" y="1624"/>
                  </a:cubicBezTo>
                  <a:cubicBezTo>
                    <a:pt x="3702" y="1758"/>
                    <a:pt x="3604" y="1686"/>
                    <a:pt x="3604" y="2248"/>
                  </a:cubicBezTo>
                  <a:cubicBezTo>
                    <a:pt x="3604" y="2720"/>
                    <a:pt x="3263" y="4051"/>
                    <a:pt x="1619" y="4051"/>
                  </a:cubicBezTo>
                  <a:cubicBezTo>
                    <a:pt x="1274" y="4051"/>
                    <a:pt x="871" y="3992"/>
                    <a:pt x="402" y="3854"/>
                  </a:cubicBezTo>
                  <a:cubicBezTo>
                    <a:pt x="268" y="3809"/>
                    <a:pt x="134" y="3783"/>
                    <a:pt x="0" y="3756"/>
                  </a:cubicBezTo>
                  <a:lnTo>
                    <a:pt x="0" y="3756"/>
                  </a:lnTo>
                  <a:cubicBezTo>
                    <a:pt x="134" y="3890"/>
                    <a:pt x="312" y="4015"/>
                    <a:pt x="544" y="4122"/>
                  </a:cubicBezTo>
                  <a:cubicBezTo>
                    <a:pt x="856" y="4266"/>
                    <a:pt x="1269" y="4367"/>
                    <a:pt x="1775" y="4367"/>
                  </a:cubicBezTo>
                  <a:cubicBezTo>
                    <a:pt x="1834" y="4367"/>
                    <a:pt x="1893" y="4365"/>
                    <a:pt x="1954" y="4363"/>
                  </a:cubicBezTo>
                  <a:cubicBezTo>
                    <a:pt x="3506" y="4300"/>
                    <a:pt x="3622" y="3408"/>
                    <a:pt x="3676" y="3328"/>
                  </a:cubicBezTo>
                  <a:cubicBezTo>
                    <a:pt x="3683" y="3315"/>
                    <a:pt x="3689" y="3309"/>
                    <a:pt x="3694" y="3309"/>
                  </a:cubicBezTo>
                  <a:cubicBezTo>
                    <a:pt x="3723" y="3309"/>
                    <a:pt x="3716" y="3497"/>
                    <a:pt x="3845" y="3497"/>
                  </a:cubicBezTo>
                  <a:cubicBezTo>
                    <a:pt x="3997" y="3497"/>
                    <a:pt x="3916" y="2213"/>
                    <a:pt x="3881" y="2115"/>
                  </a:cubicBezTo>
                  <a:cubicBezTo>
                    <a:pt x="3845" y="2007"/>
                    <a:pt x="4362" y="2355"/>
                    <a:pt x="3934" y="1196"/>
                  </a:cubicBezTo>
                  <a:cubicBezTo>
                    <a:pt x="3774" y="759"/>
                    <a:pt x="3542" y="339"/>
                    <a:pt x="3310"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7"/>
            <p:cNvSpPr/>
            <p:nvPr/>
          </p:nvSpPr>
          <p:spPr>
            <a:xfrm>
              <a:off x="7023936" y="4148118"/>
              <a:ext cx="138077" cy="110738"/>
            </a:xfrm>
            <a:custGeom>
              <a:avLst/>
              <a:gdLst/>
              <a:ahLst/>
              <a:cxnLst/>
              <a:rect l="l" t="t" r="r" b="b"/>
              <a:pathLst>
                <a:path w="1197" h="960" extrusionOk="0">
                  <a:moveTo>
                    <a:pt x="309" y="0"/>
                  </a:moveTo>
                  <a:cubicBezTo>
                    <a:pt x="233" y="0"/>
                    <a:pt x="170" y="11"/>
                    <a:pt x="126" y="41"/>
                  </a:cubicBezTo>
                  <a:cubicBezTo>
                    <a:pt x="99" y="59"/>
                    <a:pt x="81" y="85"/>
                    <a:pt x="72" y="112"/>
                  </a:cubicBezTo>
                  <a:cubicBezTo>
                    <a:pt x="1" y="291"/>
                    <a:pt x="250" y="692"/>
                    <a:pt x="830" y="960"/>
                  </a:cubicBezTo>
                  <a:cubicBezTo>
                    <a:pt x="1027" y="844"/>
                    <a:pt x="1116" y="674"/>
                    <a:pt x="1160" y="505"/>
                  </a:cubicBezTo>
                  <a:cubicBezTo>
                    <a:pt x="1196" y="344"/>
                    <a:pt x="1187" y="175"/>
                    <a:pt x="1160" y="23"/>
                  </a:cubicBezTo>
                  <a:cubicBezTo>
                    <a:pt x="1078" y="39"/>
                    <a:pt x="995" y="45"/>
                    <a:pt x="912" y="45"/>
                  </a:cubicBezTo>
                  <a:cubicBezTo>
                    <a:pt x="686" y="45"/>
                    <a:pt x="468" y="0"/>
                    <a:pt x="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7"/>
            <p:cNvSpPr/>
            <p:nvPr/>
          </p:nvSpPr>
          <p:spPr>
            <a:xfrm>
              <a:off x="7023936" y="4152732"/>
              <a:ext cx="133924" cy="106124"/>
            </a:xfrm>
            <a:custGeom>
              <a:avLst/>
              <a:gdLst/>
              <a:ahLst/>
              <a:cxnLst/>
              <a:rect l="l" t="t" r="r" b="b"/>
              <a:pathLst>
                <a:path w="1161" h="920" extrusionOk="0">
                  <a:moveTo>
                    <a:pt x="126" y="1"/>
                  </a:moveTo>
                  <a:cubicBezTo>
                    <a:pt x="99" y="19"/>
                    <a:pt x="81" y="45"/>
                    <a:pt x="72" y="72"/>
                  </a:cubicBezTo>
                  <a:cubicBezTo>
                    <a:pt x="1" y="251"/>
                    <a:pt x="250" y="652"/>
                    <a:pt x="830" y="920"/>
                  </a:cubicBezTo>
                  <a:cubicBezTo>
                    <a:pt x="1027" y="804"/>
                    <a:pt x="1116" y="634"/>
                    <a:pt x="1160" y="465"/>
                  </a:cubicBezTo>
                  <a:cubicBezTo>
                    <a:pt x="598" y="429"/>
                    <a:pt x="277" y="170"/>
                    <a:pt x="126"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7"/>
            <p:cNvSpPr/>
            <p:nvPr/>
          </p:nvSpPr>
          <p:spPr>
            <a:xfrm>
              <a:off x="6098915" y="2596974"/>
              <a:ext cx="1517347" cy="1137145"/>
            </a:xfrm>
            <a:custGeom>
              <a:avLst/>
              <a:gdLst/>
              <a:ahLst/>
              <a:cxnLst/>
              <a:rect l="l" t="t" r="r" b="b"/>
              <a:pathLst>
                <a:path w="13154" h="9858" extrusionOk="0">
                  <a:moveTo>
                    <a:pt x="6368" y="0"/>
                  </a:moveTo>
                  <a:cubicBezTo>
                    <a:pt x="5893" y="0"/>
                    <a:pt x="5813" y="118"/>
                    <a:pt x="6057" y="249"/>
                  </a:cubicBezTo>
                  <a:cubicBezTo>
                    <a:pt x="6057" y="249"/>
                    <a:pt x="6052" y="249"/>
                    <a:pt x="6042" y="249"/>
                  </a:cubicBezTo>
                  <a:cubicBezTo>
                    <a:pt x="5938" y="249"/>
                    <a:pt x="5304" y="256"/>
                    <a:pt x="4514" y="428"/>
                  </a:cubicBezTo>
                  <a:cubicBezTo>
                    <a:pt x="3630" y="606"/>
                    <a:pt x="2551" y="990"/>
                    <a:pt x="1811" y="1792"/>
                  </a:cubicBezTo>
                  <a:cubicBezTo>
                    <a:pt x="626" y="3072"/>
                    <a:pt x="572" y="3451"/>
                    <a:pt x="685" y="3451"/>
                  </a:cubicBezTo>
                  <a:cubicBezTo>
                    <a:pt x="710" y="3451"/>
                    <a:pt x="744" y="3431"/>
                    <a:pt x="776" y="3398"/>
                  </a:cubicBezTo>
                  <a:cubicBezTo>
                    <a:pt x="782" y="3392"/>
                    <a:pt x="786" y="3389"/>
                    <a:pt x="790" y="3389"/>
                  </a:cubicBezTo>
                  <a:lnTo>
                    <a:pt x="790" y="3389"/>
                  </a:lnTo>
                  <a:cubicBezTo>
                    <a:pt x="878" y="3389"/>
                    <a:pt x="1" y="5563"/>
                    <a:pt x="758" y="7413"/>
                  </a:cubicBezTo>
                  <a:cubicBezTo>
                    <a:pt x="1543" y="9340"/>
                    <a:pt x="2712" y="9857"/>
                    <a:pt x="7306" y="9857"/>
                  </a:cubicBezTo>
                  <a:cubicBezTo>
                    <a:pt x="9099" y="9857"/>
                    <a:pt x="10312" y="9518"/>
                    <a:pt x="11133" y="9036"/>
                  </a:cubicBezTo>
                  <a:cubicBezTo>
                    <a:pt x="12418" y="8278"/>
                    <a:pt x="12757" y="7154"/>
                    <a:pt x="12908" y="6342"/>
                  </a:cubicBezTo>
                  <a:cubicBezTo>
                    <a:pt x="13154" y="5017"/>
                    <a:pt x="12511" y="3477"/>
                    <a:pt x="12583" y="3477"/>
                  </a:cubicBezTo>
                  <a:lnTo>
                    <a:pt x="12583" y="3477"/>
                  </a:lnTo>
                  <a:cubicBezTo>
                    <a:pt x="12584" y="3477"/>
                    <a:pt x="12586" y="3478"/>
                    <a:pt x="12587" y="3479"/>
                  </a:cubicBezTo>
                  <a:cubicBezTo>
                    <a:pt x="12615" y="3498"/>
                    <a:pt x="12652" y="3516"/>
                    <a:pt x="12685" y="3516"/>
                  </a:cubicBezTo>
                  <a:cubicBezTo>
                    <a:pt x="12758" y="3516"/>
                    <a:pt x="12807" y="3424"/>
                    <a:pt x="12659" y="3041"/>
                  </a:cubicBezTo>
                  <a:cubicBezTo>
                    <a:pt x="12453" y="2479"/>
                    <a:pt x="11454" y="1079"/>
                    <a:pt x="9242" y="508"/>
                  </a:cubicBezTo>
                  <a:cubicBezTo>
                    <a:pt x="7796" y="129"/>
                    <a:pt x="6866" y="0"/>
                    <a:pt x="6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7"/>
            <p:cNvSpPr/>
            <p:nvPr/>
          </p:nvSpPr>
          <p:spPr>
            <a:xfrm>
              <a:off x="6098915" y="2646229"/>
              <a:ext cx="1284335" cy="1087889"/>
            </a:xfrm>
            <a:custGeom>
              <a:avLst/>
              <a:gdLst/>
              <a:ahLst/>
              <a:cxnLst/>
              <a:rect l="l" t="t" r="r" b="b"/>
              <a:pathLst>
                <a:path w="11134" h="9431" extrusionOk="0">
                  <a:moveTo>
                    <a:pt x="4514" y="1"/>
                  </a:moveTo>
                  <a:cubicBezTo>
                    <a:pt x="3630" y="179"/>
                    <a:pt x="2551" y="563"/>
                    <a:pt x="1811" y="1365"/>
                  </a:cubicBezTo>
                  <a:cubicBezTo>
                    <a:pt x="626" y="2645"/>
                    <a:pt x="572" y="3024"/>
                    <a:pt x="685" y="3024"/>
                  </a:cubicBezTo>
                  <a:cubicBezTo>
                    <a:pt x="710" y="3024"/>
                    <a:pt x="744" y="3004"/>
                    <a:pt x="776" y="2971"/>
                  </a:cubicBezTo>
                  <a:cubicBezTo>
                    <a:pt x="782" y="2965"/>
                    <a:pt x="786" y="2962"/>
                    <a:pt x="790" y="2962"/>
                  </a:cubicBezTo>
                  <a:lnTo>
                    <a:pt x="790" y="2962"/>
                  </a:lnTo>
                  <a:cubicBezTo>
                    <a:pt x="878" y="2962"/>
                    <a:pt x="1" y="5136"/>
                    <a:pt x="758" y="6986"/>
                  </a:cubicBezTo>
                  <a:cubicBezTo>
                    <a:pt x="1543" y="8913"/>
                    <a:pt x="2712" y="9430"/>
                    <a:pt x="7306" y="9430"/>
                  </a:cubicBezTo>
                  <a:cubicBezTo>
                    <a:pt x="9099" y="9430"/>
                    <a:pt x="10312" y="9091"/>
                    <a:pt x="11133" y="8609"/>
                  </a:cubicBezTo>
                  <a:lnTo>
                    <a:pt x="11133" y="8609"/>
                  </a:lnTo>
                  <a:cubicBezTo>
                    <a:pt x="11106" y="8618"/>
                    <a:pt x="11080" y="8627"/>
                    <a:pt x="11053" y="8627"/>
                  </a:cubicBezTo>
                  <a:cubicBezTo>
                    <a:pt x="9447" y="9053"/>
                    <a:pt x="7986" y="9243"/>
                    <a:pt x="6710" y="9243"/>
                  </a:cubicBezTo>
                  <a:cubicBezTo>
                    <a:pt x="3873" y="9243"/>
                    <a:pt x="1951" y="8304"/>
                    <a:pt x="1391" y="6932"/>
                  </a:cubicBezTo>
                  <a:cubicBezTo>
                    <a:pt x="588" y="4952"/>
                    <a:pt x="1489" y="2918"/>
                    <a:pt x="1356" y="2802"/>
                  </a:cubicBezTo>
                  <a:cubicBezTo>
                    <a:pt x="1222" y="2686"/>
                    <a:pt x="927" y="2909"/>
                    <a:pt x="1891" y="1722"/>
                  </a:cubicBezTo>
                  <a:cubicBezTo>
                    <a:pt x="2435" y="1053"/>
                    <a:pt x="3149" y="482"/>
                    <a:pt x="451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7"/>
            <p:cNvSpPr/>
            <p:nvPr/>
          </p:nvSpPr>
          <p:spPr>
            <a:xfrm>
              <a:off x="6268601" y="2799763"/>
              <a:ext cx="1227812" cy="858453"/>
            </a:xfrm>
            <a:custGeom>
              <a:avLst/>
              <a:gdLst/>
              <a:ahLst/>
              <a:cxnLst/>
              <a:rect l="l" t="t" r="r" b="b"/>
              <a:pathLst>
                <a:path w="10644" h="7442" extrusionOk="0">
                  <a:moveTo>
                    <a:pt x="7622" y="1"/>
                  </a:moveTo>
                  <a:cubicBezTo>
                    <a:pt x="6252" y="1"/>
                    <a:pt x="5451" y="1390"/>
                    <a:pt x="5451" y="1390"/>
                  </a:cubicBezTo>
                  <a:cubicBezTo>
                    <a:pt x="5451" y="1390"/>
                    <a:pt x="4880" y="278"/>
                    <a:pt x="3308" y="278"/>
                  </a:cubicBezTo>
                  <a:cubicBezTo>
                    <a:pt x="3179" y="278"/>
                    <a:pt x="3043" y="286"/>
                    <a:pt x="2900" y="302"/>
                  </a:cubicBezTo>
                  <a:cubicBezTo>
                    <a:pt x="1990" y="400"/>
                    <a:pt x="1232" y="1034"/>
                    <a:pt x="750" y="1890"/>
                  </a:cubicBezTo>
                  <a:cubicBezTo>
                    <a:pt x="206" y="2845"/>
                    <a:pt x="1" y="4067"/>
                    <a:pt x="304" y="5137"/>
                  </a:cubicBezTo>
                  <a:cubicBezTo>
                    <a:pt x="366" y="5351"/>
                    <a:pt x="438" y="5548"/>
                    <a:pt x="536" y="5726"/>
                  </a:cubicBezTo>
                  <a:cubicBezTo>
                    <a:pt x="1232" y="7020"/>
                    <a:pt x="2833" y="7441"/>
                    <a:pt x="4931" y="7441"/>
                  </a:cubicBezTo>
                  <a:cubicBezTo>
                    <a:pt x="5306" y="7441"/>
                    <a:pt x="5698" y="7428"/>
                    <a:pt x="6103" y="7403"/>
                  </a:cubicBezTo>
                  <a:cubicBezTo>
                    <a:pt x="8163" y="7287"/>
                    <a:pt x="9493" y="6716"/>
                    <a:pt x="10144" y="5646"/>
                  </a:cubicBezTo>
                  <a:cubicBezTo>
                    <a:pt x="10438" y="5173"/>
                    <a:pt x="10590" y="4602"/>
                    <a:pt x="10617" y="3933"/>
                  </a:cubicBezTo>
                  <a:cubicBezTo>
                    <a:pt x="10643" y="3121"/>
                    <a:pt x="10527" y="2434"/>
                    <a:pt x="10295" y="1872"/>
                  </a:cubicBezTo>
                  <a:cubicBezTo>
                    <a:pt x="9894" y="900"/>
                    <a:pt x="9127" y="284"/>
                    <a:pt x="8083" y="52"/>
                  </a:cubicBezTo>
                  <a:cubicBezTo>
                    <a:pt x="7923" y="17"/>
                    <a:pt x="7769" y="1"/>
                    <a:pt x="7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7"/>
            <p:cNvSpPr/>
            <p:nvPr/>
          </p:nvSpPr>
          <p:spPr>
            <a:xfrm>
              <a:off x="6832564" y="3255405"/>
              <a:ext cx="195638" cy="106124"/>
            </a:xfrm>
            <a:custGeom>
              <a:avLst/>
              <a:gdLst/>
              <a:ahLst/>
              <a:cxnLst/>
              <a:rect l="l" t="t" r="r" b="b"/>
              <a:pathLst>
                <a:path w="1696" h="920" extrusionOk="0">
                  <a:moveTo>
                    <a:pt x="776" y="1"/>
                  </a:moveTo>
                  <a:cubicBezTo>
                    <a:pt x="339" y="19"/>
                    <a:pt x="0" y="215"/>
                    <a:pt x="0" y="456"/>
                  </a:cubicBezTo>
                  <a:cubicBezTo>
                    <a:pt x="0" y="714"/>
                    <a:pt x="384" y="920"/>
                    <a:pt x="848" y="920"/>
                  </a:cubicBezTo>
                  <a:cubicBezTo>
                    <a:pt x="1258" y="920"/>
                    <a:pt x="1606" y="759"/>
                    <a:pt x="1677" y="545"/>
                  </a:cubicBezTo>
                  <a:cubicBezTo>
                    <a:pt x="1686" y="518"/>
                    <a:pt x="1695" y="491"/>
                    <a:pt x="1695" y="456"/>
                  </a:cubicBezTo>
                  <a:cubicBezTo>
                    <a:pt x="1695" y="206"/>
                    <a:pt x="1312"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7"/>
            <p:cNvSpPr/>
            <p:nvPr/>
          </p:nvSpPr>
          <p:spPr>
            <a:xfrm>
              <a:off x="6922079" y="3255405"/>
              <a:ext cx="106124" cy="71172"/>
            </a:xfrm>
            <a:custGeom>
              <a:avLst/>
              <a:gdLst/>
              <a:ahLst/>
              <a:cxnLst/>
              <a:rect l="l" t="t" r="r" b="b"/>
              <a:pathLst>
                <a:path w="920" h="617" extrusionOk="0">
                  <a:moveTo>
                    <a:pt x="0" y="1"/>
                  </a:moveTo>
                  <a:cubicBezTo>
                    <a:pt x="0" y="10"/>
                    <a:pt x="0" y="28"/>
                    <a:pt x="0" y="36"/>
                  </a:cubicBezTo>
                  <a:cubicBezTo>
                    <a:pt x="0" y="358"/>
                    <a:pt x="268" y="616"/>
                    <a:pt x="616" y="616"/>
                  </a:cubicBezTo>
                  <a:cubicBezTo>
                    <a:pt x="714" y="616"/>
                    <a:pt x="812" y="590"/>
                    <a:pt x="901" y="545"/>
                  </a:cubicBezTo>
                  <a:cubicBezTo>
                    <a:pt x="910" y="518"/>
                    <a:pt x="919" y="491"/>
                    <a:pt x="919" y="456"/>
                  </a:cubicBezTo>
                  <a:cubicBezTo>
                    <a:pt x="919" y="206"/>
                    <a:pt x="536" y="1"/>
                    <a:pt x="72"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7"/>
            <p:cNvSpPr/>
            <p:nvPr/>
          </p:nvSpPr>
          <p:spPr>
            <a:xfrm>
              <a:off x="6262165" y="3012588"/>
              <a:ext cx="506397" cy="447798"/>
            </a:xfrm>
            <a:custGeom>
              <a:avLst/>
              <a:gdLst/>
              <a:ahLst/>
              <a:cxnLst/>
              <a:rect l="l" t="t" r="r" b="b"/>
              <a:pathLst>
                <a:path w="4390" h="3882" extrusionOk="0">
                  <a:moveTo>
                    <a:pt x="1544" y="0"/>
                  </a:moveTo>
                  <a:cubicBezTo>
                    <a:pt x="1250" y="9"/>
                    <a:pt x="973" y="27"/>
                    <a:pt x="750" y="45"/>
                  </a:cubicBezTo>
                  <a:cubicBezTo>
                    <a:pt x="206" y="1000"/>
                    <a:pt x="1" y="2222"/>
                    <a:pt x="304" y="3292"/>
                  </a:cubicBezTo>
                  <a:cubicBezTo>
                    <a:pt x="366" y="3506"/>
                    <a:pt x="438" y="3703"/>
                    <a:pt x="536" y="3881"/>
                  </a:cubicBezTo>
                  <a:cubicBezTo>
                    <a:pt x="812" y="3854"/>
                    <a:pt x="1187" y="3810"/>
                    <a:pt x="1597" y="3738"/>
                  </a:cubicBezTo>
                  <a:cubicBezTo>
                    <a:pt x="2820" y="3506"/>
                    <a:pt x="4363" y="2980"/>
                    <a:pt x="4372" y="1776"/>
                  </a:cubicBezTo>
                  <a:cubicBezTo>
                    <a:pt x="4390" y="277"/>
                    <a:pt x="2775" y="0"/>
                    <a:pt x="15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7"/>
            <p:cNvSpPr/>
            <p:nvPr/>
          </p:nvSpPr>
          <p:spPr>
            <a:xfrm>
              <a:off x="6644192" y="3166930"/>
              <a:ext cx="60906" cy="96896"/>
            </a:xfrm>
            <a:custGeom>
              <a:avLst/>
              <a:gdLst/>
              <a:ahLst/>
              <a:cxnLst/>
              <a:rect l="l" t="t" r="r" b="b"/>
              <a:pathLst>
                <a:path w="528" h="840" extrusionOk="0">
                  <a:moveTo>
                    <a:pt x="268" y="1"/>
                  </a:moveTo>
                  <a:cubicBezTo>
                    <a:pt x="117" y="1"/>
                    <a:pt x="1" y="188"/>
                    <a:pt x="1" y="420"/>
                  </a:cubicBezTo>
                  <a:cubicBezTo>
                    <a:pt x="1" y="652"/>
                    <a:pt x="117" y="839"/>
                    <a:pt x="268" y="839"/>
                  </a:cubicBezTo>
                  <a:cubicBezTo>
                    <a:pt x="411" y="839"/>
                    <a:pt x="527" y="652"/>
                    <a:pt x="527" y="420"/>
                  </a:cubicBezTo>
                  <a:cubicBezTo>
                    <a:pt x="527" y="188"/>
                    <a:pt x="41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7"/>
            <p:cNvSpPr/>
            <p:nvPr/>
          </p:nvSpPr>
          <p:spPr>
            <a:xfrm>
              <a:off x="6670954" y="3182387"/>
              <a:ext cx="10382" cy="25839"/>
            </a:xfrm>
            <a:custGeom>
              <a:avLst/>
              <a:gdLst/>
              <a:ahLst/>
              <a:cxnLst/>
              <a:rect l="l" t="t" r="r" b="b"/>
              <a:pathLst>
                <a:path w="90" h="224" extrusionOk="0">
                  <a:moveTo>
                    <a:pt x="45" y="0"/>
                  </a:moveTo>
                  <a:cubicBezTo>
                    <a:pt x="27" y="0"/>
                    <a:pt x="1" y="54"/>
                    <a:pt x="1" y="107"/>
                  </a:cubicBezTo>
                  <a:cubicBezTo>
                    <a:pt x="1" y="170"/>
                    <a:pt x="27" y="223"/>
                    <a:pt x="45" y="223"/>
                  </a:cubicBezTo>
                  <a:cubicBezTo>
                    <a:pt x="72" y="223"/>
                    <a:pt x="90" y="170"/>
                    <a:pt x="90" y="107"/>
                  </a:cubicBezTo>
                  <a:cubicBezTo>
                    <a:pt x="90" y="54"/>
                    <a:pt x="7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7"/>
            <p:cNvSpPr/>
            <p:nvPr/>
          </p:nvSpPr>
          <p:spPr>
            <a:xfrm>
              <a:off x="6268601" y="3012588"/>
              <a:ext cx="184333" cy="447798"/>
            </a:xfrm>
            <a:custGeom>
              <a:avLst/>
              <a:gdLst/>
              <a:ahLst/>
              <a:cxnLst/>
              <a:rect l="l" t="t" r="r" b="b"/>
              <a:pathLst>
                <a:path w="1598" h="3882" extrusionOk="0">
                  <a:moveTo>
                    <a:pt x="1544" y="0"/>
                  </a:moveTo>
                  <a:lnTo>
                    <a:pt x="1544" y="0"/>
                  </a:lnTo>
                  <a:cubicBezTo>
                    <a:pt x="1250" y="9"/>
                    <a:pt x="973" y="27"/>
                    <a:pt x="750" y="45"/>
                  </a:cubicBezTo>
                  <a:cubicBezTo>
                    <a:pt x="206" y="1000"/>
                    <a:pt x="1" y="2222"/>
                    <a:pt x="304" y="3292"/>
                  </a:cubicBezTo>
                  <a:cubicBezTo>
                    <a:pt x="366" y="3506"/>
                    <a:pt x="438" y="3703"/>
                    <a:pt x="536" y="3881"/>
                  </a:cubicBezTo>
                  <a:cubicBezTo>
                    <a:pt x="812" y="3854"/>
                    <a:pt x="1187" y="3810"/>
                    <a:pt x="1597" y="3738"/>
                  </a:cubicBezTo>
                  <a:cubicBezTo>
                    <a:pt x="732" y="2133"/>
                    <a:pt x="1196" y="687"/>
                    <a:pt x="15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7"/>
            <p:cNvSpPr/>
            <p:nvPr/>
          </p:nvSpPr>
          <p:spPr>
            <a:xfrm>
              <a:off x="7075705" y="3013165"/>
              <a:ext cx="427150" cy="437878"/>
            </a:xfrm>
            <a:custGeom>
              <a:avLst/>
              <a:gdLst/>
              <a:ahLst/>
              <a:cxnLst/>
              <a:rect l="l" t="t" r="r" b="b"/>
              <a:pathLst>
                <a:path w="3703" h="3796" extrusionOk="0">
                  <a:moveTo>
                    <a:pt x="2818" y="1"/>
                  </a:moveTo>
                  <a:cubicBezTo>
                    <a:pt x="2748" y="1"/>
                    <a:pt x="2677" y="2"/>
                    <a:pt x="2605" y="4"/>
                  </a:cubicBezTo>
                  <a:cubicBezTo>
                    <a:pt x="1410" y="31"/>
                    <a:pt x="0" y="361"/>
                    <a:pt x="9" y="1771"/>
                  </a:cubicBezTo>
                  <a:cubicBezTo>
                    <a:pt x="18" y="2841"/>
                    <a:pt x="1222" y="3376"/>
                    <a:pt x="2355" y="3635"/>
                  </a:cubicBezTo>
                  <a:cubicBezTo>
                    <a:pt x="2650" y="3707"/>
                    <a:pt x="2944" y="3760"/>
                    <a:pt x="3203" y="3796"/>
                  </a:cubicBezTo>
                  <a:cubicBezTo>
                    <a:pt x="3497" y="3323"/>
                    <a:pt x="3649" y="2752"/>
                    <a:pt x="3676" y="2083"/>
                  </a:cubicBezTo>
                  <a:cubicBezTo>
                    <a:pt x="3702" y="1271"/>
                    <a:pt x="3586" y="584"/>
                    <a:pt x="3354" y="22"/>
                  </a:cubicBezTo>
                  <a:cubicBezTo>
                    <a:pt x="3191" y="9"/>
                    <a:pt x="3009" y="1"/>
                    <a:pt x="2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7"/>
            <p:cNvSpPr/>
            <p:nvPr/>
          </p:nvSpPr>
          <p:spPr>
            <a:xfrm>
              <a:off x="7139174" y="3166930"/>
              <a:ext cx="59868" cy="96896"/>
            </a:xfrm>
            <a:custGeom>
              <a:avLst/>
              <a:gdLst/>
              <a:ahLst/>
              <a:cxnLst/>
              <a:rect l="l" t="t" r="r" b="b"/>
              <a:pathLst>
                <a:path w="519" h="840" extrusionOk="0">
                  <a:moveTo>
                    <a:pt x="259" y="1"/>
                  </a:moveTo>
                  <a:cubicBezTo>
                    <a:pt x="117" y="1"/>
                    <a:pt x="1" y="188"/>
                    <a:pt x="1" y="420"/>
                  </a:cubicBezTo>
                  <a:cubicBezTo>
                    <a:pt x="1" y="652"/>
                    <a:pt x="117" y="839"/>
                    <a:pt x="259" y="839"/>
                  </a:cubicBezTo>
                  <a:cubicBezTo>
                    <a:pt x="402" y="839"/>
                    <a:pt x="518" y="652"/>
                    <a:pt x="518" y="420"/>
                  </a:cubicBezTo>
                  <a:cubicBezTo>
                    <a:pt x="518" y="188"/>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7"/>
            <p:cNvSpPr/>
            <p:nvPr/>
          </p:nvSpPr>
          <p:spPr>
            <a:xfrm>
              <a:off x="7164898" y="3182387"/>
              <a:ext cx="10382" cy="25839"/>
            </a:xfrm>
            <a:custGeom>
              <a:avLst/>
              <a:gdLst/>
              <a:ahLst/>
              <a:cxnLst/>
              <a:rect l="l" t="t" r="r" b="b"/>
              <a:pathLst>
                <a:path w="90" h="224" extrusionOk="0">
                  <a:moveTo>
                    <a:pt x="45" y="0"/>
                  </a:moveTo>
                  <a:cubicBezTo>
                    <a:pt x="19" y="0"/>
                    <a:pt x="1" y="54"/>
                    <a:pt x="1" y="107"/>
                  </a:cubicBezTo>
                  <a:cubicBezTo>
                    <a:pt x="1" y="170"/>
                    <a:pt x="19" y="223"/>
                    <a:pt x="45" y="223"/>
                  </a:cubicBezTo>
                  <a:cubicBezTo>
                    <a:pt x="72" y="223"/>
                    <a:pt x="90" y="170"/>
                    <a:pt x="90" y="107"/>
                  </a:cubicBezTo>
                  <a:cubicBezTo>
                    <a:pt x="90" y="54"/>
                    <a:pt x="7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1" name="Google Shape;2601;p47"/>
            <p:cNvGrpSpPr/>
            <p:nvPr/>
          </p:nvGrpSpPr>
          <p:grpSpPr>
            <a:xfrm>
              <a:off x="6514750" y="2378157"/>
              <a:ext cx="696844" cy="387238"/>
              <a:chOff x="7078100" y="3107925"/>
              <a:chExt cx="151025" cy="83925"/>
            </a:xfrm>
          </p:grpSpPr>
          <p:sp>
            <p:nvSpPr>
              <p:cNvPr id="2602" name="Google Shape;2602;p47"/>
              <p:cNvSpPr/>
              <p:nvPr/>
            </p:nvSpPr>
            <p:spPr>
              <a:xfrm>
                <a:off x="7078100" y="3122150"/>
                <a:ext cx="151025" cy="69700"/>
              </a:xfrm>
              <a:custGeom>
                <a:avLst/>
                <a:gdLst/>
                <a:ahLst/>
                <a:cxnLst/>
                <a:rect l="l" t="t" r="r" b="b"/>
                <a:pathLst>
                  <a:path w="6041" h="2788" extrusionOk="0">
                    <a:moveTo>
                      <a:pt x="3097" y="0"/>
                    </a:moveTo>
                    <a:cubicBezTo>
                      <a:pt x="2108" y="0"/>
                      <a:pt x="1306" y="445"/>
                      <a:pt x="491" y="1140"/>
                    </a:cubicBezTo>
                    <a:cubicBezTo>
                      <a:pt x="322" y="1283"/>
                      <a:pt x="1" y="1693"/>
                      <a:pt x="10" y="1952"/>
                    </a:cubicBezTo>
                    <a:cubicBezTo>
                      <a:pt x="25" y="2427"/>
                      <a:pt x="476" y="2691"/>
                      <a:pt x="905" y="2691"/>
                    </a:cubicBezTo>
                    <a:cubicBezTo>
                      <a:pt x="967" y="2691"/>
                      <a:pt x="1029" y="2686"/>
                      <a:pt x="1089" y="2675"/>
                    </a:cubicBezTo>
                    <a:cubicBezTo>
                      <a:pt x="1214" y="2648"/>
                      <a:pt x="1330" y="2603"/>
                      <a:pt x="1446" y="2550"/>
                    </a:cubicBezTo>
                    <a:cubicBezTo>
                      <a:pt x="1482" y="2541"/>
                      <a:pt x="1740" y="2407"/>
                      <a:pt x="1722" y="2380"/>
                    </a:cubicBezTo>
                    <a:lnTo>
                      <a:pt x="1722" y="2380"/>
                    </a:lnTo>
                    <a:cubicBezTo>
                      <a:pt x="1776" y="2407"/>
                      <a:pt x="1883" y="2559"/>
                      <a:pt x="1928" y="2585"/>
                    </a:cubicBezTo>
                    <a:cubicBezTo>
                      <a:pt x="2052" y="2683"/>
                      <a:pt x="2186" y="2746"/>
                      <a:pt x="2347" y="2773"/>
                    </a:cubicBezTo>
                    <a:cubicBezTo>
                      <a:pt x="2401" y="2783"/>
                      <a:pt x="2455" y="2787"/>
                      <a:pt x="2509" y="2787"/>
                    </a:cubicBezTo>
                    <a:cubicBezTo>
                      <a:pt x="2695" y="2787"/>
                      <a:pt x="2877" y="2733"/>
                      <a:pt x="3043" y="2657"/>
                    </a:cubicBezTo>
                    <a:cubicBezTo>
                      <a:pt x="3150" y="2603"/>
                      <a:pt x="3248" y="2532"/>
                      <a:pt x="3346" y="2460"/>
                    </a:cubicBezTo>
                    <a:cubicBezTo>
                      <a:pt x="3426" y="2393"/>
                      <a:pt x="3453" y="2363"/>
                      <a:pt x="3478" y="2363"/>
                    </a:cubicBezTo>
                    <a:cubicBezTo>
                      <a:pt x="3506" y="2363"/>
                      <a:pt x="3533" y="2399"/>
                      <a:pt x="3631" y="2460"/>
                    </a:cubicBezTo>
                    <a:cubicBezTo>
                      <a:pt x="3832" y="2586"/>
                      <a:pt x="4063" y="2703"/>
                      <a:pt x="4311" y="2703"/>
                    </a:cubicBezTo>
                    <a:cubicBezTo>
                      <a:pt x="4329" y="2703"/>
                      <a:pt x="4346" y="2702"/>
                      <a:pt x="4363" y="2701"/>
                    </a:cubicBezTo>
                    <a:cubicBezTo>
                      <a:pt x="4488" y="2692"/>
                      <a:pt x="4604" y="2603"/>
                      <a:pt x="4729" y="2603"/>
                    </a:cubicBezTo>
                    <a:cubicBezTo>
                      <a:pt x="4854" y="2603"/>
                      <a:pt x="4934" y="2675"/>
                      <a:pt x="5059" y="2728"/>
                    </a:cubicBezTo>
                    <a:cubicBezTo>
                      <a:pt x="5144" y="2762"/>
                      <a:pt x="5230" y="2777"/>
                      <a:pt x="5314" y="2777"/>
                    </a:cubicBezTo>
                    <a:cubicBezTo>
                      <a:pt x="5678" y="2777"/>
                      <a:pt x="5999" y="2484"/>
                      <a:pt x="6013" y="2086"/>
                    </a:cubicBezTo>
                    <a:cubicBezTo>
                      <a:pt x="6040" y="1542"/>
                      <a:pt x="5576" y="1033"/>
                      <a:pt x="5184" y="721"/>
                    </a:cubicBezTo>
                    <a:cubicBezTo>
                      <a:pt x="4756" y="373"/>
                      <a:pt x="4238" y="141"/>
                      <a:pt x="3694" y="52"/>
                    </a:cubicBezTo>
                    <a:cubicBezTo>
                      <a:pt x="3487" y="17"/>
                      <a:pt x="3289" y="0"/>
                      <a:pt x="3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7"/>
              <p:cNvSpPr/>
              <p:nvPr/>
            </p:nvSpPr>
            <p:spPr>
              <a:xfrm>
                <a:off x="7078100" y="3158450"/>
                <a:ext cx="150350" cy="33400"/>
              </a:xfrm>
              <a:custGeom>
                <a:avLst/>
                <a:gdLst/>
                <a:ahLst/>
                <a:cxnLst/>
                <a:rect l="l" t="t" r="r" b="b"/>
                <a:pathLst>
                  <a:path w="6014" h="1336" extrusionOk="0">
                    <a:moveTo>
                      <a:pt x="215" y="0"/>
                    </a:moveTo>
                    <a:cubicBezTo>
                      <a:pt x="99" y="170"/>
                      <a:pt x="1" y="357"/>
                      <a:pt x="10" y="500"/>
                    </a:cubicBezTo>
                    <a:cubicBezTo>
                      <a:pt x="25" y="975"/>
                      <a:pt x="476" y="1239"/>
                      <a:pt x="905" y="1239"/>
                    </a:cubicBezTo>
                    <a:cubicBezTo>
                      <a:pt x="967" y="1239"/>
                      <a:pt x="1029" y="1234"/>
                      <a:pt x="1089" y="1223"/>
                    </a:cubicBezTo>
                    <a:cubicBezTo>
                      <a:pt x="1214" y="1196"/>
                      <a:pt x="1330" y="1151"/>
                      <a:pt x="1446" y="1098"/>
                    </a:cubicBezTo>
                    <a:cubicBezTo>
                      <a:pt x="1482" y="1089"/>
                      <a:pt x="1740" y="955"/>
                      <a:pt x="1722" y="928"/>
                    </a:cubicBezTo>
                    <a:lnTo>
                      <a:pt x="1722" y="928"/>
                    </a:lnTo>
                    <a:cubicBezTo>
                      <a:pt x="1776" y="955"/>
                      <a:pt x="1883" y="1107"/>
                      <a:pt x="1928" y="1133"/>
                    </a:cubicBezTo>
                    <a:cubicBezTo>
                      <a:pt x="2052" y="1231"/>
                      <a:pt x="2186" y="1294"/>
                      <a:pt x="2347" y="1321"/>
                    </a:cubicBezTo>
                    <a:cubicBezTo>
                      <a:pt x="2401" y="1331"/>
                      <a:pt x="2455" y="1335"/>
                      <a:pt x="2509" y="1335"/>
                    </a:cubicBezTo>
                    <a:cubicBezTo>
                      <a:pt x="2695" y="1335"/>
                      <a:pt x="2877" y="1281"/>
                      <a:pt x="3043" y="1205"/>
                    </a:cubicBezTo>
                    <a:cubicBezTo>
                      <a:pt x="3150" y="1151"/>
                      <a:pt x="3248" y="1080"/>
                      <a:pt x="3346" y="1008"/>
                    </a:cubicBezTo>
                    <a:cubicBezTo>
                      <a:pt x="3426" y="941"/>
                      <a:pt x="3453" y="911"/>
                      <a:pt x="3478" y="911"/>
                    </a:cubicBezTo>
                    <a:cubicBezTo>
                      <a:pt x="3506" y="911"/>
                      <a:pt x="3533" y="947"/>
                      <a:pt x="3631" y="1008"/>
                    </a:cubicBezTo>
                    <a:cubicBezTo>
                      <a:pt x="3832" y="1134"/>
                      <a:pt x="4063" y="1251"/>
                      <a:pt x="4311" y="1251"/>
                    </a:cubicBezTo>
                    <a:cubicBezTo>
                      <a:pt x="4329" y="1251"/>
                      <a:pt x="4346" y="1250"/>
                      <a:pt x="4363" y="1249"/>
                    </a:cubicBezTo>
                    <a:cubicBezTo>
                      <a:pt x="4488" y="1240"/>
                      <a:pt x="4604" y="1151"/>
                      <a:pt x="4729" y="1151"/>
                    </a:cubicBezTo>
                    <a:cubicBezTo>
                      <a:pt x="4854" y="1151"/>
                      <a:pt x="4934" y="1223"/>
                      <a:pt x="5059" y="1276"/>
                    </a:cubicBezTo>
                    <a:cubicBezTo>
                      <a:pt x="5144" y="1310"/>
                      <a:pt x="5230" y="1325"/>
                      <a:pt x="5314" y="1325"/>
                    </a:cubicBezTo>
                    <a:cubicBezTo>
                      <a:pt x="5678" y="1325"/>
                      <a:pt x="5999" y="1032"/>
                      <a:pt x="6013" y="634"/>
                    </a:cubicBezTo>
                    <a:cubicBezTo>
                      <a:pt x="6013" y="607"/>
                      <a:pt x="6013" y="589"/>
                      <a:pt x="6013" y="571"/>
                    </a:cubicBezTo>
                    <a:cubicBezTo>
                      <a:pt x="5904" y="590"/>
                      <a:pt x="5789" y="598"/>
                      <a:pt x="5672" y="598"/>
                    </a:cubicBezTo>
                    <a:cubicBezTo>
                      <a:pt x="5333" y="598"/>
                      <a:pt x="4973" y="528"/>
                      <a:pt x="4648" y="429"/>
                    </a:cubicBezTo>
                    <a:cubicBezTo>
                      <a:pt x="4483" y="594"/>
                      <a:pt x="4286" y="661"/>
                      <a:pt x="4078" y="661"/>
                    </a:cubicBezTo>
                    <a:cubicBezTo>
                      <a:pt x="3717" y="661"/>
                      <a:pt x="3321" y="459"/>
                      <a:pt x="2998" y="232"/>
                    </a:cubicBezTo>
                    <a:cubicBezTo>
                      <a:pt x="2757" y="375"/>
                      <a:pt x="2509" y="463"/>
                      <a:pt x="2265" y="463"/>
                    </a:cubicBezTo>
                    <a:cubicBezTo>
                      <a:pt x="2066" y="463"/>
                      <a:pt x="1871" y="404"/>
                      <a:pt x="1687" y="268"/>
                    </a:cubicBezTo>
                    <a:cubicBezTo>
                      <a:pt x="1461" y="422"/>
                      <a:pt x="1169" y="517"/>
                      <a:pt x="904" y="517"/>
                    </a:cubicBezTo>
                    <a:cubicBezTo>
                      <a:pt x="570" y="517"/>
                      <a:pt x="279" y="368"/>
                      <a:pt x="21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7"/>
              <p:cNvSpPr/>
              <p:nvPr/>
            </p:nvSpPr>
            <p:spPr>
              <a:xfrm>
                <a:off x="7130725" y="3107925"/>
                <a:ext cx="48875" cy="19125"/>
              </a:xfrm>
              <a:custGeom>
                <a:avLst/>
                <a:gdLst/>
                <a:ahLst/>
                <a:cxnLst/>
                <a:rect l="l" t="t" r="r" b="b"/>
                <a:pathLst>
                  <a:path w="1955" h="765" extrusionOk="0">
                    <a:moveTo>
                      <a:pt x="1036" y="1"/>
                    </a:moveTo>
                    <a:cubicBezTo>
                      <a:pt x="658" y="1"/>
                      <a:pt x="271" y="39"/>
                      <a:pt x="224" y="86"/>
                    </a:cubicBezTo>
                    <a:cubicBezTo>
                      <a:pt x="81" y="228"/>
                      <a:pt x="1" y="442"/>
                      <a:pt x="46" y="674"/>
                    </a:cubicBezTo>
                    <a:cubicBezTo>
                      <a:pt x="62" y="730"/>
                      <a:pt x="106" y="765"/>
                      <a:pt x="154" y="765"/>
                    </a:cubicBezTo>
                    <a:cubicBezTo>
                      <a:pt x="160" y="765"/>
                      <a:pt x="165" y="764"/>
                      <a:pt x="170" y="764"/>
                    </a:cubicBezTo>
                    <a:cubicBezTo>
                      <a:pt x="390" y="736"/>
                      <a:pt x="760" y="712"/>
                      <a:pt x="1135" y="712"/>
                    </a:cubicBezTo>
                    <a:cubicBezTo>
                      <a:pt x="1371" y="712"/>
                      <a:pt x="1609" y="722"/>
                      <a:pt x="1812" y="746"/>
                    </a:cubicBezTo>
                    <a:cubicBezTo>
                      <a:pt x="1817" y="746"/>
                      <a:pt x="1823" y="747"/>
                      <a:pt x="1828" y="747"/>
                    </a:cubicBezTo>
                    <a:cubicBezTo>
                      <a:pt x="1885" y="747"/>
                      <a:pt x="1937" y="705"/>
                      <a:pt x="1937" y="648"/>
                    </a:cubicBezTo>
                    <a:cubicBezTo>
                      <a:pt x="1955" y="407"/>
                      <a:pt x="1785" y="94"/>
                      <a:pt x="1705" y="68"/>
                    </a:cubicBezTo>
                    <a:cubicBezTo>
                      <a:pt x="1568" y="20"/>
                      <a:pt x="1304"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5" name="Google Shape;2605;p47"/>
            <p:cNvSpPr/>
            <p:nvPr/>
          </p:nvSpPr>
          <p:spPr>
            <a:xfrm>
              <a:off x="7340927" y="3013165"/>
              <a:ext cx="155495" cy="437878"/>
            </a:xfrm>
            <a:custGeom>
              <a:avLst/>
              <a:gdLst/>
              <a:ahLst/>
              <a:cxnLst/>
              <a:rect l="l" t="t" r="r" b="b"/>
              <a:pathLst>
                <a:path w="1348" h="3796" extrusionOk="0">
                  <a:moveTo>
                    <a:pt x="463" y="1"/>
                  </a:moveTo>
                  <a:cubicBezTo>
                    <a:pt x="393" y="1"/>
                    <a:pt x="322" y="2"/>
                    <a:pt x="250" y="4"/>
                  </a:cubicBezTo>
                  <a:cubicBezTo>
                    <a:pt x="500" y="745"/>
                    <a:pt x="883" y="2342"/>
                    <a:pt x="0" y="3635"/>
                  </a:cubicBezTo>
                  <a:cubicBezTo>
                    <a:pt x="295" y="3707"/>
                    <a:pt x="589" y="3760"/>
                    <a:pt x="848" y="3796"/>
                  </a:cubicBezTo>
                  <a:cubicBezTo>
                    <a:pt x="1142" y="3323"/>
                    <a:pt x="1294" y="2752"/>
                    <a:pt x="1321" y="2083"/>
                  </a:cubicBezTo>
                  <a:cubicBezTo>
                    <a:pt x="1347" y="1271"/>
                    <a:pt x="1231" y="584"/>
                    <a:pt x="999" y="22"/>
                  </a:cubicBezTo>
                  <a:cubicBezTo>
                    <a:pt x="836" y="9"/>
                    <a:pt x="654" y="1"/>
                    <a:pt x="46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7"/>
            <p:cNvSpPr/>
            <p:nvPr/>
          </p:nvSpPr>
          <p:spPr>
            <a:xfrm rot="9000022">
              <a:off x="6849005" y="3442625"/>
              <a:ext cx="146265" cy="108313"/>
            </a:xfrm>
            <a:custGeom>
              <a:avLst/>
              <a:gdLst/>
              <a:ahLst/>
              <a:cxnLst/>
              <a:rect l="l" t="t" r="r" b="b"/>
              <a:pathLst>
                <a:path w="1268" h="939" extrusionOk="0">
                  <a:moveTo>
                    <a:pt x="46" y="1"/>
                  </a:moveTo>
                  <a:cubicBezTo>
                    <a:pt x="19" y="10"/>
                    <a:pt x="1" y="37"/>
                    <a:pt x="1" y="63"/>
                  </a:cubicBezTo>
                  <a:cubicBezTo>
                    <a:pt x="1" y="72"/>
                    <a:pt x="120" y="938"/>
                    <a:pt x="1048" y="938"/>
                  </a:cubicBezTo>
                  <a:cubicBezTo>
                    <a:pt x="1104" y="938"/>
                    <a:pt x="1162" y="935"/>
                    <a:pt x="1223" y="929"/>
                  </a:cubicBezTo>
                  <a:cubicBezTo>
                    <a:pt x="1250" y="929"/>
                    <a:pt x="1268" y="902"/>
                    <a:pt x="1268" y="875"/>
                  </a:cubicBezTo>
                  <a:cubicBezTo>
                    <a:pt x="1268" y="853"/>
                    <a:pt x="1250" y="837"/>
                    <a:pt x="1228" y="837"/>
                  </a:cubicBezTo>
                  <a:cubicBezTo>
                    <a:pt x="1224" y="837"/>
                    <a:pt x="1219" y="838"/>
                    <a:pt x="1214" y="839"/>
                  </a:cubicBezTo>
                  <a:cubicBezTo>
                    <a:pt x="1161" y="845"/>
                    <a:pt x="1110" y="847"/>
                    <a:pt x="1061" y="847"/>
                  </a:cubicBezTo>
                  <a:cubicBezTo>
                    <a:pt x="212" y="847"/>
                    <a:pt x="108" y="79"/>
                    <a:pt x="99" y="45"/>
                  </a:cubicBezTo>
                  <a:cubicBezTo>
                    <a:pt x="99" y="19"/>
                    <a:pt x="7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7" name="Google Shape;2607;p47"/>
            <p:cNvGrpSpPr/>
            <p:nvPr/>
          </p:nvGrpSpPr>
          <p:grpSpPr>
            <a:xfrm>
              <a:off x="6968606" y="3476140"/>
              <a:ext cx="382855" cy="94935"/>
              <a:chOff x="7147025" y="3280900"/>
              <a:chExt cx="82975" cy="20575"/>
            </a:xfrm>
          </p:grpSpPr>
          <p:sp>
            <p:nvSpPr>
              <p:cNvPr id="2608" name="Google Shape;2608;p47"/>
              <p:cNvSpPr/>
              <p:nvPr/>
            </p:nvSpPr>
            <p:spPr>
              <a:xfrm>
                <a:off x="7147025" y="3280900"/>
                <a:ext cx="82975" cy="20575"/>
              </a:xfrm>
              <a:custGeom>
                <a:avLst/>
                <a:gdLst/>
                <a:ahLst/>
                <a:cxnLst/>
                <a:rect l="l" t="t" r="r" b="b"/>
                <a:pathLst>
                  <a:path w="3319" h="823" extrusionOk="0">
                    <a:moveTo>
                      <a:pt x="143" y="0"/>
                    </a:moveTo>
                    <a:cubicBezTo>
                      <a:pt x="107" y="98"/>
                      <a:pt x="54" y="196"/>
                      <a:pt x="0" y="285"/>
                    </a:cubicBezTo>
                    <a:cubicBezTo>
                      <a:pt x="63" y="339"/>
                      <a:pt x="152" y="366"/>
                      <a:pt x="241" y="375"/>
                    </a:cubicBezTo>
                    <a:cubicBezTo>
                      <a:pt x="473" y="401"/>
                      <a:pt x="705" y="428"/>
                      <a:pt x="937" y="455"/>
                    </a:cubicBezTo>
                    <a:cubicBezTo>
                      <a:pt x="1392" y="509"/>
                      <a:pt x="1856" y="562"/>
                      <a:pt x="2320" y="607"/>
                    </a:cubicBezTo>
                    <a:cubicBezTo>
                      <a:pt x="2409" y="616"/>
                      <a:pt x="2498" y="624"/>
                      <a:pt x="2596" y="633"/>
                    </a:cubicBezTo>
                    <a:cubicBezTo>
                      <a:pt x="2623" y="687"/>
                      <a:pt x="2668" y="732"/>
                      <a:pt x="2721" y="767"/>
                    </a:cubicBezTo>
                    <a:cubicBezTo>
                      <a:pt x="2775" y="798"/>
                      <a:pt x="2836" y="822"/>
                      <a:pt x="2898" y="822"/>
                    </a:cubicBezTo>
                    <a:cubicBezTo>
                      <a:pt x="2908" y="822"/>
                      <a:pt x="2917" y="822"/>
                      <a:pt x="2926" y="821"/>
                    </a:cubicBezTo>
                    <a:cubicBezTo>
                      <a:pt x="3016" y="821"/>
                      <a:pt x="3087" y="785"/>
                      <a:pt x="3149" y="740"/>
                    </a:cubicBezTo>
                    <a:cubicBezTo>
                      <a:pt x="3265" y="642"/>
                      <a:pt x="3319" y="482"/>
                      <a:pt x="3274" y="339"/>
                    </a:cubicBezTo>
                    <a:cubicBezTo>
                      <a:pt x="3224" y="197"/>
                      <a:pt x="3079" y="70"/>
                      <a:pt x="2921" y="70"/>
                    </a:cubicBezTo>
                    <a:cubicBezTo>
                      <a:pt x="2911" y="70"/>
                      <a:pt x="2901" y="70"/>
                      <a:pt x="2891" y="71"/>
                    </a:cubicBezTo>
                    <a:cubicBezTo>
                      <a:pt x="2873" y="71"/>
                      <a:pt x="2864" y="80"/>
                      <a:pt x="2855" y="80"/>
                    </a:cubicBezTo>
                    <a:lnTo>
                      <a:pt x="2846" y="80"/>
                    </a:lnTo>
                    <a:cubicBezTo>
                      <a:pt x="2739" y="98"/>
                      <a:pt x="2650" y="170"/>
                      <a:pt x="2596" y="259"/>
                    </a:cubicBezTo>
                    <a:cubicBezTo>
                      <a:pt x="2525" y="250"/>
                      <a:pt x="2462" y="241"/>
                      <a:pt x="2391" y="241"/>
                    </a:cubicBezTo>
                    <a:cubicBezTo>
                      <a:pt x="2159" y="214"/>
                      <a:pt x="1927" y="187"/>
                      <a:pt x="1695" y="161"/>
                    </a:cubicBezTo>
                    <a:cubicBezTo>
                      <a:pt x="1196" y="107"/>
                      <a:pt x="170"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7"/>
              <p:cNvSpPr/>
              <p:nvPr/>
            </p:nvSpPr>
            <p:spPr>
              <a:xfrm>
                <a:off x="7147900" y="3282225"/>
                <a:ext cx="79200" cy="17200"/>
              </a:xfrm>
              <a:custGeom>
                <a:avLst/>
                <a:gdLst/>
                <a:ahLst/>
                <a:cxnLst/>
                <a:rect l="l" t="t" r="r" b="b"/>
                <a:pathLst>
                  <a:path w="3168" h="688" extrusionOk="0">
                    <a:moveTo>
                      <a:pt x="81" y="1"/>
                    </a:moveTo>
                    <a:cubicBezTo>
                      <a:pt x="54" y="63"/>
                      <a:pt x="28" y="117"/>
                      <a:pt x="1" y="170"/>
                    </a:cubicBezTo>
                    <a:cubicBezTo>
                      <a:pt x="37" y="188"/>
                      <a:pt x="63" y="206"/>
                      <a:pt x="108" y="224"/>
                    </a:cubicBezTo>
                    <a:cubicBezTo>
                      <a:pt x="260" y="277"/>
                      <a:pt x="2347" y="473"/>
                      <a:pt x="2624" y="518"/>
                    </a:cubicBezTo>
                    <a:cubicBezTo>
                      <a:pt x="2668" y="616"/>
                      <a:pt x="2766" y="687"/>
                      <a:pt x="2882" y="687"/>
                    </a:cubicBezTo>
                    <a:cubicBezTo>
                      <a:pt x="3043" y="687"/>
                      <a:pt x="3168" y="554"/>
                      <a:pt x="3168" y="402"/>
                    </a:cubicBezTo>
                    <a:cubicBezTo>
                      <a:pt x="3168" y="241"/>
                      <a:pt x="3043" y="117"/>
                      <a:pt x="2882" y="117"/>
                    </a:cubicBezTo>
                    <a:cubicBezTo>
                      <a:pt x="2766" y="117"/>
                      <a:pt x="2677" y="179"/>
                      <a:pt x="2633" y="268"/>
                    </a:cubicBezTo>
                    <a:cubicBezTo>
                      <a:pt x="2383" y="259"/>
                      <a:pt x="1937" y="206"/>
                      <a:pt x="1839" y="197"/>
                    </a:cubicBezTo>
                    <a:cubicBezTo>
                      <a:pt x="1535" y="170"/>
                      <a:pt x="670" y="72"/>
                      <a:pt x="527" y="63"/>
                    </a:cubicBezTo>
                    <a:cubicBezTo>
                      <a:pt x="385" y="54"/>
                      <a:pt x="90" y="9"/>
                      <a:pt x="90" y="9"/>
                    </a:cubicBezTo>
                    <a:cubicBezTo>
                      <a:pt x="90" y="9"/>
                      <a:pt x="90"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618" name="Google Shape;2618;p47"/>
          <p:cNvCxnSpPr/>
          <p:nvPr/>
        </p:nvCxnSpPr>
        <p:spPr>
          <a:xfrm rot="10800000">
            <a:off x="5223351" y="3263525"/>
            <a:ext cx="1215300" cy="212100"/>
          </a:xfrm>
          <a:prstGeom prst="bentConnector3">
            <a:avLst>
              <a:gd name="adj1" fmla="val 59837"/>
            </a:avLst>
          </a:prstGeom>
          <a:noFill/>
          <a:ln w="19050" cap="flat" cmpd="sng">
            <a:solidFill>
              <a:schemeClr val="dk2"/>
            </a:solidFill>
            <a:prstDash val="solid"/>
            <a:round/>
            <a:headEnd type="none" w="med" len="med"/>
            <a:tailEnd type="oval" w="med" len="med"/>
          </a:ln>
        </p:spPr>
      </p:cxnSp>
      <p:cxnSp>
        <p:nvCxnSpPr>
          <p:cNvPr id="2619" name="Google Shape;2619;p47"/>
          <p:cNvCxnSpPr/>
          <p:nvPr/>
        </p:nvCxnSpPr>
        <p:spPr>
          <a:xfrm flipH="1">
            <a:off x="5000451" y="1826575"/>
            <a:ext cx="1438200" cy="897300"/>
          </a:xfrm>
          <a:prstGeom prst="bentConnector3">
            <a:avLst>
              <a:gd name="adj1" fmla="val 50000"/>
            </a:avLst>
          </a:prstGeom>
          <a:noFill/>
          <a:ln w="19050" cap="flat" cmpd="sng">
            <a:solidFill>
              <a:schemeClr val="dk2"/>
            </a:solidFill>
            <a:prstDash val="solid"/>
            <a:round/>
            <a:headEnd type="none" w="med" len="med"/>
            <a:tailEnd type="oval" w="med" len="med"/>
          </a:ln>
        </p:spPr>
      </p:cxnSp>
      <p:cxnSp>
        <p:nvCxnSpPr>
          <p:cNvPr id="2620" name="Google Shape;2620;p47"/>
          <p:cNvCxnSpPr/>
          <p:nvPr/>
        </p:nvCxnSpPr>
        <p:spPr>
          <a:xfrm>
            <a:off x="2705150" y="1826575"/>
            <a:ext cx="1425600" cy="585300"/>
          </a:xfrm>
          <a:prstGeom prst="bentConnector3">
            <a:avLst>
              <a:gd name="adj1" fmla="val 50000"/>
            </a:avLst>
          </a:prstGeom>
          <a:noFill/>
          <a:ln w="19050" cap="flat" cmpd="sng">
            <a:solidFill>
              <a:schemeClr val="dk2"/>
            </a:solidFill>
            <a:prstDash val="solid"/>
            <a:round/>
            <a:headEnd type="none" w="med" len="med"/>
            <a:tailEnd type="oval" w="med" len="med"/>
          </a:ln>
        </p:spPr>
      </p:cxnSp>
      <p:cxnSp>
        <p:nvCxnSpPr>
          <p:cNvPr id="2621" name="Google Shape;2621;p47"/>
          <p:cNvCxnSpPr/>
          <p:nvPr/>
        </p:nvCxnSpPr>
        <p:spPr>
          <a:xfrm>
            <a:off x="2705150" y="3475625"/>
            <a:ext cx="1088400" cy="237300"/>
          </a:xfrm>
          <a:prstGeom prst="bentConnector3">
            <a:avLst>
              <a:gd name="adj1" fmla="val 65282"/>
            </a:avLst>
          </a:prstGeom>
          <a:noFill/>
          <a:ln w="19050" cap="flat" cmpd="sng">
            <a:solidFill>
              <a:schemeClr val="dk2"/>
            </a:solidFill>
            <a:prstDash val="solid"/>
            <a:round/>
            <a:headEnd type="none" w="med" len="med"/>
            <a:tailEnd type="oval" w="med" len="med"/>
          </a:ln>
        </p:spPr>
      </p:cxnSp>
      <p:sp>
        <p:nvSpPr>
          <p:cNvPr id="3" name="Rectangle 2"/>
          <p:cNvSpPr/>
          <p:nvPr/>
        </p:nvSpPr>
        <p:spPr>
          <a:xfrm>
            <a:off x="1379146" y="1491520"/>
            <a:ext cx="1326004" cy="523220"/>
          </a:xfrm>
          <a:prstGeom prst="rect">
            <a:avLst/>
          </a:prstGeom>
        </p:spPr>
        <p:txBody>
          <a:bodyPr wrap="none">
            <a:spAutoFit/>
          </a:bodyPr>
          <a:lstStyle/>
          <a:p>
            <a:r>
              <a:rPr lang="nl-NL" sz="2800" i="1" dirty="0">
                <a:solidFill>
                  <a:schemeClr val="tx1">
                    <a:lumMod val="75000"/>
                  </a:schemeClr>
                </a:solidFill>
                <a:latin typeface="Cambria" panose="02040503050406030204" pitchFamily="18" charset="0"/>
                <a:ea typeface="Cambria" panose="02040503050406030204" pitchFamily="18" charset="0"/>
              </a:rPr>
              <a:t>đàn sếu</a:t>
            </a:r>
          </a:p>
        </p:txBody>
      </p:sp>
      <p:sp>
        <p:nvSpPr>
          <p:cNvPr id="4" name="Rectangle 3"/>
          <p:cNvSpPr/>
          <p:nvPr/>
        </p:nvSpPr>
        <p:spPr>
          <a:xfrm>
            <a:off x="6466678" y="1538736"/>
            <a:ext cx="1415772" cy="523220"/>
          </a:xfrm>
          <a:prstGeom prst="rect">
            <a:avLst/>
          </a:prstGeom>
        </p:spPr>
        <p:txBody>
          <a:bodyPr wrap="none">
            <a:spAutoFit/>
          </a:bodyPr>
          <a:lstStyle/>
          <a:p>
            <a:r>
              <a:rPr lang="nl-NL" sz="2800" i="1" dirty="0">
                <a:solidFill>
                  <a:schemeClr val="tx1">
                    <a:lumMod val="75000"/>
                  </a:schemeClr>
                </a:solidFill>
                <a:latin typeface="Cambria" panose="02040503050406030204" pitchFamily="18" charset="0"/>
                <a:ea typeface="Cambria" panose="02040503050406030204" pitchFamily="18" charset="0"/>
              </a:rPr>
              <a:t>sải cánh</a:t>
            </a:r>
          </a:p>
        </p:txBody>
      </p:sp>
      <p:sp>
        <p:nvSpPr>
          <p:cNvPr id="5" name="Rectangle 4"/>
          <p:cNvSpPr/>
          <p:nvPr/>
        </p:nvSpPr>
        <p:spPr>
          <a:xfrm>
            <a:off x="1578300" y="3150767"/>
            <a:ext cx="1066318" cy="523220"/>
          </a:xfrm>
          <a:prstGeom prst="rect">
            <a:avLst/>
          </a:prstGeom>
        </p:spPr>
        <p:txBody>
          <a:bodyPr wrap="none">
            <a:spAutoFit/>
          </a:bodyPr>
          <a:lstStyle/>
          <a:p>
            <a:r>
              <a:rPr lang="nl-NL" sz="2800" i="1" dirty="0">
                <a:solidFill>
                  <a:schemeClr val="tx1">
                    <a:lumMod val="75000"/>
                  </a:schemeClr>
                </a:solidFill>
                <a:latin typeface="Cambria" panose="02040503050406030204" pitchFamily="18" charset="0"/>
                <a:ea typeface="Cambria" panose="02040503050406030204" pitchFamily="18" charset="0"/>
              </a:rPr>
              <a:t>ríu rít</a:t>
            </a:r>
          </a:p>
        </p:txBody>
      </p:sp>
      <p:sp>
        <p:nvSpPr>
          <p:cNvPr id="8" name="TextBox 7"/>
          <p:cNvSpPr txBox="1"/>
          <p:nvPr/>
        </p:nvSpPr>
        <p:spPr>
          <a:xfrm>
            <a:off x="2872071" y="281825"/>
            <a:ext cx="4087091" cy="646331"/>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Luyện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đọc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khó</a:t>
            </a:r>
            <a:endParaRPr lang="en-US" sz="3600" dirty="0">
              <a:latin typeface="Cambria" panose="02040503050406030204" pitchFamily="18" charset="0"/>
              <a:ea typeface="Cambria" panose="02040503050406030204" pitchFamily="18" charset="0"/>
            </a:endParaRPr>
          </a:p>
        </p:txBody>
      </p:sp>
      <p:sp>
        <p:nvSpPr>
          <p:cNvPr id="62" name="Text Box 7">
            <a:extLst>
              <a:ext uri="{FF2B5EF4-FFF2-40B4-BE49-F238E27FC236}">
                <a16:creationId xmlns:a16="http://schemas.microsoft.com/office/drawing/2014/main" id="{BDA080A7-093C-4F0F-80D4-12CC181B4498}"/>
              </a:ext>
            </a:extLst>
          </p:cNvPr>
          <p:cNvSpPr txBox="1">
            <a:spLocks noChangeArrowheads="1"/>
          </p:cNvSpPr>
          <p:nvPr/>
        </p:nvSpPr>
        <p:spPr bwMode="auto">
          <a:xfrm>
            <a:off x="6438650" y="318905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i="1" dirty="0" err="1">
                <a:solidFill>
                  <a:schemeClr val="tx1">
                    <a:lumMod val="75000"/>
                  </a:schemeClr>
                </a:solidFill>
                <a:latin typeface="Cambria" panose="02040503050406030204" pitchFamily="18" charset="0"/>
                <a:ea typeface="Cambria" panose="02040503050406030204" pitchFamily="18" charset="0"/>
                <a:cs typeface="Times New Roman" panose="02020603050405020304" pitchFamily="18" charset="0"/>
              </a:rPr>
              <a:t>xe</a:t>
            </a:r>
            <a:r>
              <a:rPr lang="en-US" altLang="en-US" i="1" dirty="0">
                <a:solidFill>
                  <a:schemeClr val="tx1">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i="1" dirty="0" err="1">
                <a:solidFill>
                  <a:schemeClr val="tx1">
                    <a:lumMod val="75000"/>
                  </a:schemeClr>
                </a:solidFill>
                <a:latin typeface="Cambria" panose="02040503050406030204" pitchFamily="18" charset="0"/>
                <a:ea typeface="Cambria" panose="02040503050406030204" pitchFamily="18" charset="0"/>
                <a:cs typeface="Times New Roman" panose="02020603050405020304" pitchFamily="18" charset="0"/>
              </a:rPr>
              <a:t>buýt</a:t>
            </a:r>
            <a:r>
              <a:rPr lang="en-US" altLang="en-US" i="1" dirty="0">
                <a:solidFill>
                  <a:schemeClr val="tx1">
                    <a:lumMod val="75000"/>
                  </a:schemeClr>
                </a:solidFill>
                <a:latin typeface="Cambria" panose="02040503050406030204" pitchFamily="18" charset="0"/>
                <a:ea typeface="Cambria" panose="020405030504060302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20"/>
                                        </p:tgtEl>
                                        <p:attrNameLst>
                                          <p:attrName>style.visibility</p:attrName>
                                        </p:attrNameLst>
                                      </p:cBhvr>
                                      <p:to>
                                        <p:strVal val="visible"/>
                                      </p:to>
                                    </p:set>
                                    <p:animEffect transition="in" filter="fade">
                                      <p:cBhvr>
                                        <p:cTn id="14" dur="1000"/>
                                        <p:tgtEl>
                                          <p:spTgt spid="2620"/>
                                        </p:tgtEl>
                                      </p:cBhvr>
                                    </p:animEffect>
                                    <p:anim calcmode="lin" valueType="num">
                                      <p:cBhvr>
                                        <p:cTn id="15" dur="1000" fill="hold"/>
                                        <p:tgtEl>
                                          <p:spTgt spid="2620"/>
                                        </p:tgtEl>
                                        <p:attrNameLst>
                                          <p:attrName>ppt_x</p:attrName>
                                        </p:attrNameLst>
                                      </p:cBhvr>
                                      <p:tavLst>
                                        <p:tav tm="0">
                                          <p:val>
                                            <p:strVal val="#ppt_x"/>
                                          </p:val>
                                        </p:tav>
                                        <p:tav tm="100000">
                                          <p:val>
                                            <p:strVal val="#ppt_x"/>
                                          </p:val>
                                        </p:tav>
                                      </p:tavLst>
                                    </p:anim>
                                    <p:anim calcmode="lin" valueType="num">
                                      <p:cBhvr>
                                        <p:cTn id="16" dur="1000" fill="hold"/>
                                        <p:tgtEl>
                                          <p:spTgt spid="26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21"/>
                                        </p:tgtEl>
                                        <p:attrNameLst>
                                          <p:attrName>style.visibility</p:attrName>
                                        </p:attrNameLst>
                                      </p:cBhvr>
                                      <p:to>
                                        <p:strVal val="visible"/>
                                      </p:to>
                                    </p:set>
                                    <p:animEffect transition="in" filter="fade">
                                      <p:cBhvr>
                                        <p:cTn id="26" dur="1000"/>
                                        <p:tgtEl>
                                          <p:spTgt spid="2621"/>
                                        </p:tgtEl>
                                      </p:cBhvr>
                                    </p:animEffect>
                                    <p:anim calcmode="lin" valueType="num">
                                      <p:cBhvr>
                                        <p:cTn id="27" dur="1000" fill="hold"/>
                                        <p:tgtEl>
                                          <p:spTgt spid="2621"/>
                                        </p:tgtEl>
                                        <p:attrNameLst>
                                          <p:attrName>ppt_x</p:attrName>
                                        </p:attrNameLst>
                                      </p:cBhvr>
                                      <p:tavLst>
                                        <p:tav tm="0">
                                          <p:val>
                                            <p:strVal val="#ppt_x"/>
                                          </p:val>
                                        </p:tav>
                                        <p:tav tm="100000">
                                          <p:val>
                                            <p:strVal val="#ppt_x"/>
                                          </p:val>
                                        </p:tav>
                                      </p:tavLst>
                                    </p:anim>
                                    <p:anim calcmode="lin" valueType="num">
                                      <p:cBhvr>
                                        <p:cTn id="28" dur="1000" fill="hold"/>
                                        <p:tgtEl>
                                          <p:spTgt spid="26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619"/>
                                        </p:tgtEl>
                                        <p:attrNameLst>
                                          <p:attrName>style.visibility</p:attrName>
                                        </p:attrNameLst>
                                      </p:cBhvr>
                                      <p:to>
                                        <p:strVal val="visible"/>
                                      </p:to>
                                    </p:set>
                                    <p:animEffect transition="in" filter="fade">
                                      <p:cBhvr>
                                        <p:cTn id="43" dur="1000"/>
                                        <p:tgtEl>
                                          <p:spTgt spid="2619"/>
                                        </p:tgtEl>
                                      </p:cBhvr>
                                    </p:animEffect>
                                    <p:anim calcmode="lin" valueType="num">
                                      <p:cBhvr>
                                        <p:cTn id="44" dur="1000" fill="hold"/>
                                        <p:tgtEl>
                                          <p:spTgt spid="2619"/>
                                        </p:tgtEl>
                                        <p:attrNameLst>
                                          <p:attrName>ppt_x</p:attrName>
                                        </p:attrNameLst>
                                      </p:cBhvr>
                                      <p:tavLst>
                                        <p:tav tm="0">
                                          <p:val>
                                            <p:strVal val="#ppt_x"/>
                                          </p:val>
                                        </p:tav>
                                        <p:tav tm="100000">
                                          <p:val>
                                            <p:strVal val="#ppt_x"/>
                                          </p:val>
                                        </p:tav>
                                      </p:tavLst>
                                    </p:anim>
                                    <p:anim calcmode="lin" valueType="num">
                                      <p:cBhvr>
                                        <p:cTn id="45" dur="1000" fill="hold"/>
                                        <p:tgtEl>
                                          <p:spTgt spid="26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1000"/>
                                        <p:tgtEl>
                                          <p:spTgt spid="62"/>
                                        </p:tgtEl>
                                      </p:cBhvr>
                                    </p:animEffect>
                                    <p:anim calcmode="lin" valueType="num">
                                      <p:cBhvr>
                                        <p:cTn id="51" dur="1000" fill="hold"/>
                                        <p:tgtEl>
                                          <p:spTgt spid="62"/>
                                        </p:tgtEl>
                                        <p:attrNameLst>
                                          <p:attrName>ppt_x</p:attrName>
                                        </p:attrNameLst>
                                      </p:cBhvr>
                                      <p:tavLst>
                                        <p:tav tm="0">
                                          <p:val>
                                            <p:strVal val="#ppt_x"/>
                                          </p:val>
                                        </p:tav>
                                        <p:tav tm="100000">
                                          <p:val>
                                            <p:strVal val="#ppt_x"/>
                                          </p:val>
                                        </p:tav>
                                      </p:tavLst>
                                    </p:anim>
                                    <p:anim calcmode="lin" valueType="num">
                                      <p:cBhvr>
                                        <p:cTn id="52" dur="1000" fill="hold"/>
                                        <p:tgtEl>
                                          <p:spTgt spid="6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618"/>
                                        </p:tgtEl>
                                        <p:attrNameLst>
                                          <p:attrName>style.visibility</p:attrName>
                                        </p:attrNameLst>
                                      </p:cBhvr>
                                      <p:to>
                                        <p:strVal val="visible"/>
                                      </p:to>
                                    </p:set>
                                    <p:animEffect transition="in" filter="fade">
                                      <p:cBhvr>
                                        <p:cTn id="55" dur="1000"/>
                                        <p:tgtEl>
                                          <p:spTgt spid="2618"/>
                                        </p:tgtEl>
                                      </p:cBhvr>
                                    </p:animEffect>
                                    <p:anim calcmode="lin" valueType="num">
                                      <p:cBhvr>
                                        <p:cTn id="56" dur="1000" fill="hold"/>
                                        <p:tgtEl>
                                          <p:spTgt spid="2618"/>
                                        </p:tgtEl>
                                        <p:attrNameLst>
                                          <p:attrName>ppt_x</p:attrName>
                                        </p:attrNameLst>
                                      </p:cBhvr>
                                      <p:tavLst>
                                        <p:tav tm="0">
                                          <p:val>
                                            <p:strVal val="#ppt_x"/>
                                          </p:val>
                                        </p:tav>
                                        <p:tav tm="100000">
                                          <p:val>
                                            <p:strVal val="#ppt_x"/>
                                          </p:val>
                                        </p:tav>
                                      </p:tavLst>
                                    </p:anim>
                                    <p:anim calcmode="lin" valueType="num">
                                      <p:cBhvr>
                                        <p:cTn id="57" dur="1000" fill="hold"/>
                                        <p:tgtEl>
                                          <p:spTgt spid="2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grpSp>
        <p:nvGrpSpPr>
          <p:cNvPr id="1704" name="Google Shape;1704;p37"/>
          <p:cNvGrpSpPr/>
          <p:nvPr/>
        </p:nvGrpSpPr>
        <p:grpSpPr>
          <a:xfrm>
            <a:off x="7266654" y="1802221"/>
            <a:ext cx="1936440" cy="2687032"/>
            <a:chOff x="6381235" y="1916344"/>
            <a:chExt cx="1936440" cy="2687032"/>
          </a:xfrm>
        </p:grpSpPr>
        <p:sp>
          <p:nvSpPr>
            <p:cNvPr id="1705" name="Google Shape;1705;p37"/>
            <p:cNvSpPr/>
            <p:nvPr/>
          </p:nvSpPr>
          <p:spPr>
            <a:xfrm>
              <a:off x="6411915" y="4495421"/>
              <a:ext cx="1767251" cy="107955"/>
            </a:xfrm>
            <a:custGeom>
              <a:avLst/>
              <a:gdLst/>
              <a:ahLst/>
              <a:cxnLst/>
              <a:rect l="l" t="t" r="r" b="b"/>
              <a:pathLst>
                <a:path w="13882" h="848" extrusionOk="0">
                  <a:moveTo>
                    <a:pt x="6941" y="0"/>
                  </a:moveTo>
                  <a:cubicBezTo>
                    <a:pt x="687" y="0"/>
                    <a:pt x="0" y="188"/>
                    <a:pt x="0" y="429"/>
                  </a:cubicBezTo>
                  <a:cubicBezTo>
                    <a:pt x="0" y="660"/>
                    <a:pt x="3114" y="848"/>
                    <a:pt x="6941" y="848"/>
                  </a:cubicBezTo>
                  <a:cubicBezTo>
                    <a:pt x="10777" y="848"/>
                    <a:pt x="13881" y="660"/>
                    <a:pt x="13881" y="429"/>
                  </a:cubicBezTo>
                  <a:cubicBezTo>
                    <a:pt x="13881" y="188"/>
                    <a:pt x="13150" y="0"/>
                    <a:pt x="6941"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8024618" y="3575768"/>
              <a:ext cx="293057" cy="347671"/>
            </a:xfrm>
            <a:custGeom>
              <a:avLst/>
              <a:gdLst/>
              <a:ahLst/>
              <a:cxnLst/>
              <a:rect l="l" t="t" r="r" b="b"/>
              <a:pathLst>
                <a:path w="2302" h="2731" extrusionOk="0">
                  <a:moveTo>
                    <a:pt x="1413" y="1"/>
                  </a:moveTo>
                  <a:cubicBezTo>
                    <a:pt x="1375" y="1"/>
                    <a:pt x="1338" y="3"/>
                    <a:pt x="1303" y="7"/>
                  </a:cubicBezTo>
                  <a:cubicBezTo>
                    <a:pt x="1124" y="25"/>
                    <a:pt x="990" y="79"/>
                    <a:pt x="990" y="79"/>
                  </a:cubicBezTo>
                  <a:cubicBezTo>
                    <a:pt x="990" y="79"/>
                    <a:pt x="0" y="1452"/>
                    <a:pt x="0" y="1765"/>
                  </a:cubicBezTo>
                  <a:cubicBezTo>
                    <a:pt x="0" y="2009"/>
                    <a:pt x="406" y="2731"/>
                    <a:pt x="1028" y="2731"/>
                  </a:cubicBezTo>
                  <a:cubicBezTo>
                    <a:pt x="1199" y="2731"/>
                    <a:pt x="1387" y="2676"/>
                    <a:pt x="1588" y="2541"/>
                  </a:cubicBezTo>
                  <a:cubicBezTo>
                    <a:pt x="1766" y="2416"/>
                    <a:pt x="1891" y="2282"/>
                    <a:pt x="1954" y="2148"/>
                  </a:cubicBezTo>
                  <a:cubicBezTo>
                    <a:pt x="2230" y="1631"/>
                    <a:pt x="1749" y="1131"/>
                    <a:pt x="1749" y="1131"/>
                  </a:cubicBezTo>
                  <a:cubicBezTo>
                    <a:pt x="1749" y="1131"/>
                    <a:pt x="2302" y="1078"/>
                    <a:pt x="2025" y="418"/>
                  </a:cubicBezTo>
                  <a:cubicBezTo>
                    <a:pt x="1888" y="82"/>
                    <a:pt x="1634" y="1"/>
                    <a:pt x="1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8024618" y="3576659"/>
              <a:ext cx="248754" cy="346779"/>
            </a:xfrm>
            <a:custGeom>
              <a:avLst/>
              <a:gdLst/>
              <a:ahLst/>
              <a:cxnLst/>
              <a:rect l="l" t="t" r="r" b="b"/>
              <a:pathLst>
                <a:path w="1954" h="2724" extrusionOk="0">
                  <a:moveTo>
                    <a:pt x="1303" y="0"/>
                  </a:moveTo>
                  <a:lnTo>
                    <a:pt x="1303" y="0"/>
                  </a:lnTo>
                  <a:cubicBezTo>
                    <a:pt x="1124" y="18"/>
                    <a:pt x="990" y="72"/>
                    <a:pt x="990" y="72"/>
                  </a:cubicBezTo>
                  <a:cubicBezTo>
                    <a:pt x="990" y="72"/>
                    <a:pt x="0" y="1445"/>
                    <a:pt x="0" y="1758"/>
                  </a:cubicBezTo>
                  <a:cubicBezTo>
                    <a:pt x="0" y="2002"/>
                    <a:pt x="406" y="2724"/>
                    <a:pt x="1028" y="2724"/>
                  </a:cubicBezTo>
                  <a:cubicBezTo>
                    <a:pt x="1199" y="2724"/>
                    <a:pt x="1387" y="2669"/>
                    <a:pt x="1588" y="2534"/>
                  </a:cubicBezTo>
                  <a:cubicBezTo>
                    <a:pt x="1766" y="2409"/>
                    <a:pt x="1891" y="2275"/>
                    <a:pt x="1954" y="2141"/>
                  </a:cubicBezTo>
                  <a:cubicBezTo>
                    <a:pt x="1374" y="2114"/>
                    <a:pt x="955" y="1775"/>
                    <a:pt x="1142" y="1285"/>
                  </a:cubicBezTo>
                  <a:cubicBezTo>
                    <a:pt x="1320" y="821"/>
                    <a:pt x="1329" y="321"/>
                    <a:pt x="1303"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6484607" y="3785567"/>
              <a:ext cx="679173" cy="751101"/>
            </a:xfrm>
            <a:custGeom>
              <a:avLst/>
              <a:gdLst/>
              <a:ahLst/>
              <a:cxnLst/>
              <a:rect l="l" t="t" r="r" b="b"/>
              <a:pathLst>
                <a:path w="5335" h="5900" extrusionOk="0">
                  <a:moveTo>
                    <a:pt x="0" y="1"/>
                  </a:moveTo>
                  <a:cubicBezTo>
                    <a:pt x="0" y="1"/>
                    <a:pt x="80" y="1375"/>
                    <a:pt x="259" y="2704"/>
                  </a:cubicBezTo>
                  <a:cubicBezTo>
                    <a:pt x="312" y="3105"/>
                    <a:pt x="375" y="3507"/>
                    <a:pt x="437" y="3863"/>
                  </a:cubicBezTo>
                  <a:cubicBezTo>
                    <a:pt x="741" y="5398"/>
                    <a:pt x="696" y="5567"/>
                    <a:pt x="696" y="5567"/>
                  </a:cubicBezTo>
                  <a:cubicBezTo>
                    <a:pt x="696" y="5567"/>
                    <a:pt x="0" y="5585"/>
                    <a:pt x="107" y="5764"/>
                  </a:cubicBezTo>
                  <a:cubicBezTo>
                    <a:pt x="165" y="5857"/>
                    <a:pt x="1454" y="5900"/>
                    <a:pt x="2736" y="5900"/>
                  </a:cubicBezTo>
                  <a:cubicBezTo>
                    <a:pt x="4017" y="5900"/>
                    <a:pt x="5290" y="5857"/>
                    <a:pt x="5317" y="5781"/>
                  </a:cubicBezTo>
                  <a:cubicBezTo>
                    <a:pt x="5335" y="5737"/>
                    <a:pt x="5335" y="5558"/>
                    <a:pt x="5317" y="5335"/>
                  </a:cubicBezTo>
                  <a:cubicBezTo>
                    <a:pt x="5290" y="4916"/>
                    <a:pt x="5228" y="4363"/>
                    <a:pt x="5228" y="4363"/>
                  </a:cubicBezTo>
                  <a:lnTo>
                    <a:pt x="883" y="4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6484607" y="3785567"/>
              <a:ext cx="677009" cy="679301"/>
            </a:xfrm>
            <a:custGeom>
              <a:avLst/>
              <a:gdLst/>
              <a:ahLst/>
              <a:cxnLst/>
              <a:rect l="l" t="t" r="r" b="b"/>
              <a:pathLst>
                <a:path w="5318" h="5336" extrusionOk="0">
                  <a:moveTo>
                    <a:pt x="0" y="1"/>
                  </a:moveTo>
                  <a:cubicBezTo>
                    <a:pt x="0" y="1"/>
                    <a:pt x="80" y="1375"/>
                    <a:pt x="259" y="2704"/>
                  </a:cubicBezTo>
                  <a:cubicBezTo>
                    <a:pt x="946" y="3890"/>
                    <a:pt x="2391" y="5273"/>
                    <a:pt x="5317" y="5335"/>
                  </a:cubicBezTo>
                  <a:cubicBezTo>
                    <a:pt x="5290" y="4916"/>
                    <a:pt x="5228" y="4363"/>
                    <a:pt x="5228" y="4363"/>
                  </a:cubicBezTo>
                  <a:lnTo>
                    <a:pt x="883" y="482"/>
                  </a:lnTo>
                  <a:lnTo>
                    <a:pt x="0" y="1"/>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7379435" y="3785567"/>
              <a:ext cx="679301" cy="751101"/>
            </a:xfrm>
            <a:custGeom>
              <a:avLst/>
              <a:gdLst/>
              <a:ahLst/>
              <a:cxnLst/>
              <a:rect l="l" t="t" r="r" b="b"/>
              <a:pathLst>
                <a:path w="5336" h="5900" extrusionOk="0">
                  <a:moveTo>
                    <a:pt x="5336" y="1"/>
                  </a:moveTo>
                  <a:lnTo>
                    <a:pt x="4453" y="482"/>
                  </a:lnTo>
                  <a:lnTo>
                    <a:pt x="108" y="4363"/>
                  </a:lnTo>
                  <a:cubicBezTo>
                    <a:pt x="108" y="4363"/>
                    <a:pt x="46" y="4916"/>
                    <a:pt x="19" y="5335"/>
                  </a:cubicBezTo>
                  <a:cubicBezTo>
                    <a:pt x="10" y="5558"/>
                    <a:pt x="1" y="5737"/>
                    <a:pt x="19" y="5781"/>
                  </a:cubicBezTo>
                  <a:cubicBezTo>
                    <a:pt x="46" y="5857"/>
                    <a:pt x="1319" y="5900"/>
                    <a:pt x="2600" y="5900"/>
                  </a:cubicBezTo>
                  <a:cubicBezTo>
                    <a:pt x="3882" y="5900"/>
                    <a:pt x="5171" y="5857"/>
                    <a:pt x="5229" y="5764"/>
                  </a:cubicBezTo>
                  <a:cubicBezTo>
                    <a:pt x="5336" y="5585"/>
                    <a:pt x="4640" y="5567"/>
                    <a:pt x="4640" y="5567"/>
                  </a:cubicBezTo>
                  <a:cubicBezTo>
                    <a:pt x="4640" y="5567"/>
                    <a:pt x="4595" y="5398"/>
                    <a:pt x="4899" y="3863"/>
                  </a:cubicBezTo>
                  <a:cubicBezTo>
                    <a:pt x="4961" y="3507"/>
                    <a:pt x="5024" y="3105"/>
                    <a:pt x="5077" y="2704"/>
                  </a:cubicBezTo>
                  <a:cubicBezTo>
                    <a:pt x="5255" y="1375"/>
                    <a:pt x="5336" y="1"/>
                    <a:pt x="5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7381727" y="3785567"/>
              <a:ext cx="677009" cy="679301"/>
            </a:xfrm>
            <a:custGeom>
              <a:avLst/>
              <a:gdLst/>
              <a:ahLst/>
              <a:cxnLst/>
              <a:rect l="l" t="t" r="r" b="b"/>
              <a:pathLst>
                <a:path w="5318" h="5336" extrusionOk="0">
                  <a:moveTo>
                    <a:pt x="5318" y="1"/>
                  </a:moveTo>
                  <a:lnTo>
                    <a:pt x="4435" y="482"/>
                  </a:lnTo>
                  <a:lnTo>
                    <a:pt x="90" y="4363"/>
                  </a:lnTo>
                  <a:cubicBezTo>
                    <a:pt x="90" y="4363"/>
                    <a:pt x="28" y="4916"/>
                    <a:pt x="1" y="5335"/>
                  </a:cubicBezTo>
                  <a:cubicBezTo>
                    <a:pt x="2927" y="5273"/>
                    <a:pt x="4372" y="3890"/>
                    <a:pt x="5059" y="2704"/>
                  </a:cubicBezTo>
                  <a:cubicBezTo>
                    <a:pt x="5237" y="1375"/>
                    <a:pt x="5318" y="1"/>
                    <a:pt x="531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6452780" y="2124361"/>
              <a:ext cx="383953" cy="326920"/>
            </a:xfrm>
            <a:custGeom>
              <a:avLst/>
              <a:gdLst/>
              <a:ahLst/>
              <a:cxnLst/>
              <a:rect l="l" t="t" r="r" b="b"/>
              <a:pathLst>
                <a:path w="3016" h="2568" extrusionOk="0">
                  <a:moveTo>
                    <a:pt x="1478" y="0"/>
                  </a:moveTo>
                  <a:cubicBezTo>
                    <a:pt x="1132" y="0"/>
                    <a:pt x="790" y="121"/>
                    <a:pt x="527" y="471"/>
                  </a:cubicBezTo>
                  <a:cubicBezTo>
                    <a:pt x="0" y="1158"/>
                    <a:pt x="616" y="1791"/>
                    <a:pt x="1169" y="2175"/>
                  </a:cubicBezTo>
                  <a:cubicBezTo>
                    <a:pt x="1517" y="2416"/>
                    <a:pt x="1838" y="2568"/>
                    <a:pt x="1838" y="2568"/>
                  </a:cubicBezTo>
                  <a:lnTo>
                    <a:pt x="2115" y="2104"/>
                  </a:lnTo>
                  <a:lnTo>
                    <a:pt x="2686" y="1140"/>
                  </a:lnTo>
                  <a:lnTo>
                    <a:pt x="3016" y="587"/>
                  </a:lnTo>
                  <a:cubicBezTo>
                    <a:pt x="3016" y="587"/>
                    <a:pt x="2802" y="426"/>
                    <a:pt x="2480" y="266"/>
                  </a:cubicBezTo>
                  <a:cubicBezTo>
                    <a:pt x="2199" y="130"/>
                    <a:pt x="1836" y="0"/>
                    <a:pt x="1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6585687" y="2209783"/>
              <a:ext cx="209035" cy="182428"/>
            </a:xfrm>
            <a:custGeom>
              <a:avLst/>
              <a:gdLst/>
              <a:ahLst/>
              <a:cxnLst/>
              <a:rect l="l" t="t" r="r" b="b"/>
              <a:pathLst>
                <a:path w="1642" h="1433" extrusionOk="0">
                  <a:moveTo>
                    <a:pt x="631" y="1"/>
                  </a:moveTo>
                  <a:cubicBezTo>
                    <a:pt x="461" y="1"/>
                    <a:pt x="305" y="66"/>
                    <a:pt x="188" y="237"/>
                  </a:cubicBezTo>
                  <a:cubicBezTo>
                    <a:pt x="0" y="505"/>
                    <a:pt x="134" y="764"/>
                    <a:pt x="375" y="978"/>
                  </a:cubicBezTo>
                  <a:cubicBezTo>
                    <a:pt x="580" y="1174"/>
                    <a:pt x="857" y="1326"/>
                    <a:pt x="1071" y="1433"/>
                  </a:cubicBezTo>
                  <a:lnTo>
                    <a:pt x="1642" y="469"/>
                  </a:lnTo>
                  <a:cubicBezTo>
                    <a:pt x="1481" y="344"/>
                    <a:pt x="1240" y="166"/>
                    <a:pt x="981" y="77"/>
                  </a:cubicBezTo>
                  <a:cubicBezTo>
                    <a:pt x="863" y="30"/>
                    <a:pt x="744"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6601600" y="2158097"/>
              <a:ext cx="235133" cy="293184"/>
            </a:xfrm>
            <a:custGeom>
              <a:avLst/>
              <a:gdLst/>
              <a:ahLst/>
              <a:cxnLst/>
              <a:rect l="l" t="t" r="r" b="b"/>
              <a:pathLst>
                <a:path w="1847" h="2303" extrusionOk="0">
                  <a:moveTo>
                    <a:pt x="1311" y="1"/>
                  </a:moveTo>
                  <a:cubicBezTo>
                    <a:pt x="1142" y="161"/>
                    <a:pt x="990" y="322"/>
                    <a:pt x="856" y="483"/>
                  </a:cubicBezTo>
                  <a:cubicBezTo>
                    <a:pt x="589" y="795"/>
                    <a:pt x="393" y="1107"/>
                    <a:pt x="250" y="1384"/>
                  </a:cubicBezTo>
                  <a:cubicBezTo>
                    <a:pt x="143" y="1580"/>
                    <a:pt x="63" y="1767"/>
                    <a:pt x="0" y="1910"/>
                  </a:cubicBezTo>
                  <a:cubicBezTo>
                    <a:pt x="348" y="2151"/>
                    <a:pt x="669" y="2303"/>
                    <a:pt x="669" y="2303"/>
                  </a:cubicBezTo>
                  <a:lnTo>
                    <a:pt x="946" y="1839"/>
                  </a:lnTo>
                  <a:lnTo>
                    <a:pt x="1517" y="875"/>
                  </a:lnTo>
                  <a:lnTo>
                    <a:pt x="1847" y="322"/>
                  </a:lnTo>
                  <a:cubicBezTo>
                    <a:pt x="1847" y="322"/>
                    <a:pt x="1633" y="161"/>
                    <a:pt x="1311"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7652123" y="2121942"/>
              <a:ext cx="380515" cy="338377"/>
            </a:xfrm>
            <a:custGeom>
              <a:avLst/>
              <a:gdLst/>
              <a:ahLst/>
              <a:cxnLst/>
              <a:rect l="l" t="t" r="r" b="b"/>
              <a:pathLst>
                <a:path w="2989" h="2658" extrusionOk="0">
                  <a:moveTo>
                    <a:pt x="1580" y="1"/>
                  </a:moveTo>
                  <a:cubicBezTo>
                    <a:pt x="1232" y="1"/>
                    <a:pt x="887" y="124"/>
                    <a:pt x="607" y="267"/>
                  </a:cubicBezTo>
                  <a:cubicBezTo>
                    <a:pt x="250" y="445"/>
                    <a:pt x="0" y="651"/>
                    <a:pt x="0" y="651"/>
                  </a:cubicBezTo>
                  <a:lnTo>
                    <a:pt x="393" y="1168"/>
                  </a:lnTo>
                  <a:lnTo>
                    <a:pt x="1053" y="2024"/>
                  </a:lnTo>
                  <a:lnTo>
                    <a:pt x="1543" y="2658"/>
                  </a:lnTo>
                  <a:cubicBezTo>
                    <a:pt x="1543" y="2658"/>
                    <a:pt x="1820" y="2426"/>
                    <a:pt x="2105" y="2096"/>
                  </a:cubicBezTo>
                  <a:cubicBezTo>
                    <a:pt x="2543" y="1578"/>
                    <a:pt x="2989" y="820"/>
                    <a:pt x="2400" y="303"/>
                  </a:cubicBezTo>
                  <a:cubicBezTo>
                    <a:pt x="2148" y="83"/>
                    <a:pt x="1863" y="1"/>
                    <a:pt x="1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7702027" y="2192597"/>
              <a:ext cx="231823" cy="187139"/>
            </a:xfrm>
            <a:custGeom>
              <a:avLst/>
              <a:gdLst/>
              <a:ahLst/>
              <a:cxnLst/>
              <a:rect l="l" t="t" r="r" b="b"/>
              <a:pathLst>
                <a:path w="1821" h="1470" extrusionOk="0">
                  <a:moveTo>
                    <a:pt x="1042" y="1"/>
                  </a:moveTo>
                  <a:cubicBezTo>
                    <a:pt x="906" y="1"/>
                    <a:pt x="772" y="40"/>
                    <a:pt x="643" y="105"/>
                  </a:cubicBezTo>
                  <a:cubicBezTo>
                    <a:pt x="402" y="229"/>
                    <a:pt x="170" y="435"/>
                    <a:pt x="1" y="613"/>
                  </a:cubicBezTo>
                  <a:lnTo>
                    <a:pt x="661" y="1469"/>
                  </a:lnTo>
                  <a:cubicBezTo>
                    <a:pt x="875" y="1362"/>
                    <a:pt x="1160" y="1184"/>
                    <a:pt x="1374" y="997"/>
                  </a:cubicBezTo>
                  <a:cubicBezTo>
                    <a:pt x="1669" y="729"/>
                    <a:pt x="1820" y="426"/>
                    <a:pt x="1481" y="158"/>
                  </a:cubicBezTo>
                  <a:cubicBezTo>
                    <a:pt x="1338" y="47"/>
                    <a:pt x="1189"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7652123" y="2155933"/>
              <a:ext cx="268105" cy="304387"/>
            </a:xfrm>
            <a:custGeom>
              <a:avLst/>
              <a:gdLst/>
              <a:ahLst/>
              <a:cxnLst/>
              <a:rect l="l" t="t" r="r" b="b"/>
              <a:pathLst>
                <a:path w="2106" h="2391" extrusionOk="0">
                  <a:moveTo>
                    <a:pt x="607" y="0"/>
                  </a:moveTo>
                  <a:cubicBezTo>
                    <a:pt x="250" y="178"/>
                    <a:pt x="0" y="384"/>
                    <a:pt x="0" y="384"/>
                  </a:cubicBezTo>
                  <a:lnTo>
                    <a:pt x="393" y="901"/>
                  </a:lnTo>
                  <a:lnTo>
                    <a:pt x="1053" y="1757"/>
                  </a:lnTo>
                  <a:lnTo>
                    <a:pt x="1543" y="2391"/>
                  </a:lnTo>
                  <a:cubicBezTo>
                    <a:pt x="1543" y="2391"/>
                    <a:pt x="1820" y="2159"/>
                    <a:pt x="2105" y="1829"/>
                  </a:cubicBezTo>
                  <a:cubicBezTo>
                    <a:pt x="1998" y="1633"/>
                    <a:pt x="1882" y="1445"/>
                    <a:pt x="1766" y="1285"/>
                  </a:cubicBezTo>
                  <a:cubicBezTo>
                    <a:pt x="1526" y="928"/>
                    <a:pt x="1267" y="633"/>
                    <a:pt x="1035" y="393"/>
                  </a:cubicBezTo>
                  <a:cubicBezTo>
                    <a:pt x="883" y="232"/>
                    <a:pt x="732" y="107"/>
                    <a:pt x="607"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6406187" y="1916344"/>
              <a:ext cx="1801369" cy="2482962"/>
            </a:xfrm>
            <a:custGeom>
              <a:avLst/>
              <a:gdLst/>
              <a:ahLst/>
              <a:cxnLst/>
              <a:rect l="l" t="t" r="r" b="b"/>
              <a:pathLst>
                <a:path w="14150" h="19504" extrusionOk="0">
                  <a:moveTo>
                    <a:pt x="6111" y="0"/>
                  </a:moveTo>
                  <a:cubicBezTo>
                    <a:pt x="5783" y="0"/>
                    <a:pt x="5644" y="122"/>
                    <a:pt x="5701" y="250"/>
                  </a:cubicBezTo>
                  <a:cubicBezTo>
                    <a:pt x="5826" y="535"/>
                    <a:pt x="6477" y="651"/>
                    <a:pt x="6504" y="749"/>
                  </a:cubicBezTo>
                  <a:cubicBezTo>
                    <a:pt x="6504" y="749"/>
                    <a:pt x="6419" y="736"/>
                    <a:pt x="6268" y="736"/>
                  </a:cubicBezTo>
                  <a:cubicBezTo>
                    <a:pt x="5647" y="736"/>
                    <a:pt x="3912" y="955"/>
                    <a:pt x="2391" y="3193"/>
                  </a:cubicBezTo>
                  <a:cubicBezTo>
                    <a:pt x="1053" y="5156"/>
                    <a:pt x="259" y="8002"/>
                    <a:pt x="63" y="10375"/>
                  </a:cubicBezTo>
                  <a:cubicBezTo>
                    <a:pt x="18" y="10946"/>
                    <a:pt x="1" y="11481"/>
                    <a:pt x="27" y="11972"/>
                  </a:cubicBezTo>
                  <a:cubicBezTo>
                    <a:pt x="36" y="12346"/>
                    <a:pt x="72" y="12685"/>
                    <a:pt x="134" y="13007"/>
                  </a:cubicBezTo>
                  <a:cubicBezTo>
                    <a:pt x="563" y="15478"/>
                    <a:pt x="777" y="15326"/>
                    <a:pt x="937" y="15353"/>
                  </a:cubicBezTo>
                  <a:cubicBezTo>
                    <a:pt x="937" y="15353"/>
                    <a:pt x="946" y="15362"/>
                    <a:pt x="946" y="15362"/>
                  </a:cubicBezTo>
                  <a:cubicBezTo>
                    <a:pt x="1089" y="15442"/>
                    <a:pt x="1143" y="16646"/>
                    <a:pt x="1990" y="17619"/>
                  </a:cubicBezTo>
                  <a:cubicBezTo>
                    <a:pt x="2549" y="18258"/>
                    <a:pt x="2862" y="18433"/>
                    <a:pt x="3007" y="18433"/>
                  </a:cubicBezTo>
                  <a:cubicBezTo>
                    <a:pt x="3086" y="18433"/>
                    <a:pt x="3115" y="18380"/>
                    <a:pt x="3105" y="18323"/>
                  </a:cubicBezTo>
                  <a:cubicBezTo>
                    <a:pt x="3103" y="18316"/>
                    <a:pt x="3105" y="18312"/>
                    <a:pt x="3110" y="18312"/>
                  </a:cubicBezTo>
                  <a:cubicBezTo>
                    <a:pt x="3205" y="18312"/>
                    <a:pt x="4430" y="19503"/>
                    <a:pt x="6482" y="19503"/>
                  </a:cubicBezTo>
                  <a:cubicBezTo>
                    <a:pt x="6530" y="19503"/>
                    <a:pt x="6579" y="19502"/>
                    <a:pt x="6629" y="19501"/>
                  </a:cubicBezTo>
                  <a:cubicBezTo>
                    <a:pt x="8850" y="19439"/>
                    <a:pt x="10947" y="18395"/>
                    <a:pt x="12017" y="16780"/>
                  </a:cubicBezTo>
                  <a:cubicBezTo>
                    <a:pt x="12035" y="16744"/>
                    <a:pt x="12062" y="16718"/>
                    <a:pt x="12080" y="16691"/>
                  </a:cubicBezTo>
                  <a:cubicBezTo>
                    <a:pt x="13111" y="15048"/>
                    <a:pt x="13098" y="14424"/>
                    <a:pt x="13214" y="14424"/>
                  </a:cubicBezTo>
                  <a:cubicBezTo>
                    <a:pt x="13217" y="14424"/>
                    <a:pt x="13219" y="14424"/>
                    <a:pt x="13222" y="14425"/>
                  </a:cubicBezTo>
                  <a:cubicBezTo>
                    <a:pt x="13283" y="14442"/>
                    <a:pt x="13365" y="14518"/>
                    <a:pt x="13448" y="14518"/>
                  </a:cubicBezTo>
                  <a:cubicBezTo>
                    <a:pt x="13535" y="14518"/>
                    <a:pt x="13622" y="14436"/>
                    <a:pt x="13686" y="14122"/>
                  </a:cubicBezTo>
                  <a:cubicBezTo>
                    <a:pt x="13810" y="13497"/>
                    <a:pt x="14149" y="11365"/>
                    <a:pt x="12731" y="7092"/>
                  </a:cubicBezTo>
                  <a:cubicBezTo>
                    <a:pt x="11304" y="2819"/>
                    <a:pt x="9662" y="1641"/>
                    <a:pt x="8021" y="687"/>
                  </a:cubicBezTo>
                  <a:cubicBezTo>
                    <a:pt x="7136" y="167"/>
                    <a:pt x="6494" y="0"/>
                    <a:pt x="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6526617" y="3155916"/>
              <a:ext cx="1459427" cy="1243390"/>
            </a:xfrm>
            <a:custGeom>
              <a:avLst/>
              <a:gdLst/>
              <a:ahLst/>
              <a:cxnLst/>
              <a:rect l="l" t="t" r="r" b="b"/>
              <a:pathLst>
                <a:path w="11464" h="9767" extrusionOk="0">
                  <a:moveTo>
                    <a:pt x="5997" y="1"/>
                  </a:moveTo>
                  <a:cubicBezTo>
                    <a:pt x="4533" y="1"/>
                    <a:pt x="2975" y="240"/>
                    <a:pt x="1972" y="781"/>
                  </a:cubicBezTo>
                  <a:cubicBezTo>
                    <a:pt x="268" y="1691"/>
                    <a:pt x="27" y="4483"/>
                    <a:pt x="0" y="5625"/>
                  </a:cubicBezTo>
                  <a:cubicBezTo>
                    <a:pt x="143" y="5705"/>
                    <a:pt x="197" y="6909"/>
                    <a:pt x="1044" y="7882"/>
                  </a:cubicBezTo>
                  <a:cubicBezTo>
                    <a:pt x="1603" y="8521"/>
                    <a:pt x="1916" y="8696"/>
                    <a:pt x="2061" y="8696"/>
                  </a:cubicBezTo>
                  <a:cubicBezTo>
                    <a:pt x="2140" y="8696"/>
                    <a:pt x="2169" y="8643"/>
                    <a:pt x="2159" y="8586"/>
                  </a:cubicBezTo>
                  <a:cubicBezTo>
                    <a:pt x="2157" y="8579"/>
                    <a:pt x="2159" y="8575"/>
                    <a:pt x="2164" y="8575"/>
                  </a:cubicBezTo>
                  <a:cubicBezTo>
                    <a:pt x="2259" y="8575"/>
                    <a:pt x="3484" y="9766"/>
                    <a:pt x="5536" y="9766"/>
                  </a:cubicBezTo>
                  <a:cubicBezTo>
                    <a:pt x="5584" y="9766"/>
                    <a:pt x="5633" y="9765"/>
                    <a:pt x="5683" y="9764"/>
                  </a:cubicBezTo>
                  <a:cubicBezTo>
                    <a:pt x="7904" y="9702"/>
                    <a:pt x="10001" y="8658"/>
                    <a:pt x="11071" y="7043"/>
                  </a:cubicBezTo>
                  <a:cubicBezTo>
                    <a:pt x="11464" y="4304"/>
                    <a:pt x="10384" y="1753"/>
                    <a:pt x="9697" y="870"/>
                  </a:cubicBezTo>
                  <a:cubicBezTo>
                    <a:pt x="9271" y="323"/>
                    <a:pt x="7698" y="1"/>
                    <a:pt x="5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0" name="Google Shape;1720;p37"/>
            <p:cNvGrpSpPr/>
            <p:nvPr/>
          </p:nvGrpSpPr>
          <p:grpSpPr>
            <a:xfrm>
              <a:off x="6560608" y="3392703"/>
              <a:ext cx="1352746" cy="976813"/>
              <a:chOff x="6665017" y="3460494"/>
              <a:chExt cx="1277139" cy="922218"/>
            </a:xfrm>
          </p:grpSpPr>
          <p:sp>
            <p:nvSpPr>
              <p:cNvPr id="1721" name="Google Shape;1721;p37"/>
              <p:cNvSpPr/>
              <p:nvPr/>
            </p:nvSpPr>
            <p:spPr>
              <a:xfrm>
                <a:off x="6763693" y="3618905"/>
                <a:ext cx="19471" cy="52884"/>
              </a:xfrm>
              <a:custGeom>
                <a:avLst/>
                <a:gdLst/>
                <a:ahLst/>
                <a:cxnLst/>
                <a:rect l="l" t="t" r="r" b="b"/>
                <a:pathLst>
                  <a:path w="162" h="440" extrusionOk="0">
                    <a:moveTo>
                      <a:pt x="108" y="1"/>
                    </a:moveTo>
                    <a:cubicBezTo>
                      <a:pt x="105" y="1"/>
                      <a:pt x="102" y="1"/>
                      <a:pt x="99" y="2"/>
                    </a:cubicBezTo>
                    <a:cubicBezTo>
                      <a:pt x="63" y="2"/>
                      <a:pt x="45" y="29"/>
                      <a:pt x="36" y="56"/>
                    </a:cubicBezTo>
                    <a:cubicBezTo>
                      <a:pt x="27" y="163"/>
                      <a:pt x="10" y="270"/>
                      <a:pt x="1" y="377"/>
                    </a:cubicBezTo>
                    <a:cubicBezTo>
                      <a:pt x="1" y="413"/>
                      <a:pt x="27" y="439"/>
                      <a:pt x="63" y="439"/>
                    </a:cubicBezTo>
                    <a:cubicBezTo>
                      <a:pt x="99" y="439"/>
                      <a:pt x="117" y="413"/>
                      <a:pt x="126" y="377"/>
                    </a:cubicBezTo>
                    <a:cubicBezTo>
                      <a:pt x="134" y="270"/>
                      <a:pt x="143" y="163"/>
                      <a:pt x="161" y="56"/>
                    </a:cubicBezTo>
                    <a:cubicBezTo>
                      <a:pt x="161" y="32"/>
                      <a:pt x="133"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6909484" y="3606886"/>
                <a:ext cx="18389" cy="32692"/>
              </a:xfrm>
              <a:custGeom>
                <a:avLst/>
                <a:gdLst/>
                <a:ahLst/>
                <a:cxnLst/>
                <a:rect l="l" t="t" r="r" b="b"/>
                <a:pathLst>
                  <a:path w="153" h="272" extrusionOk="0">
                    <a:moveTo>
                      <a:pt x="92" y="0"/>
                    </a:moveTo>
                    <a:cubicBezTo>
                      <a:pt x="80" y="0"/>
                      <a:pt x="67" y="7"/>
                      <a:pt x="54" y="13"/>
                    </a:cubicBezTo>
                    <a:cubicBezTo>
                      <a:pt x="46" y="13"/>
                      <a:pt x="28" y="31"/>
                      <a:pt x="28" y="49"/>
                    </a:cubicBezTo>
                    <a:cubicBezTo>
                      <a:pt x="19" y="93"/>
                      <a:pt x="10" y="147"/>
                      <a:pt x="1" y="192"/>
                    </a:cubicBezTo>
                    <a:cubicBezTo>
                      <a:pt x="1" y="209"/>
                      <a:pt x="1" y="227"/>
                      <a:pt x="10" y="236"/>
                    </a:cubicBezTo>
                    <a:cubicBezTo>
                      <a:pt x="19" y="254"/>
                      <a:pt x="37" y="263"/>
                      <a:pt x="46" y="272"/>
                    </a:cubicBezTo>
                    <a:cubicBezTo>
                      <a:pt x="63" y="272"/>
                      <a:pt x="81" y="272"/>
                      <a:pt x="90" y="263"/>
                    </a:cubicBezTo>
                    <a:cubicBezTo>
                      <a:pt x="108" y="254"/>
                      <a:pt x="117" y="236"/>
                      <a:pt x="126" y="227"/>
                    </a:cubicBezTo>
                    <a:cubicBezTo>
                      <a:pt x="135" y="174"/>
                      <a:pt x="135" y="129"/>
                      <a:pt x="144" y="76"/>
                    </a:cubicBezTo>
                    <a:cubicBezTo>
                      <a:pt x="153" y="58"/>
                      <a:pt x="153" y="49"/>
                      <a:pt x="144" y="31"/>
                    </a:cubicBezTo>
                    <a:cubicBezTo>
                      <a:pt x="135" y="22"/>
                      <a:pt x="117" y="4"/>
                      <a:pt x="108" y="4"/>
                    </a:cubicBezTo>
                    <a:cubicBezTo>
                      <a:pt x="103" y="2"/>
                      <a:pt x="98"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6845182" y="3568785"/>
                <a:ext cx="18389" cy="20432"/>
              </a:xfrm>
              <a:custGeom>
                <a:avLst/>
                <a:gdLst/>
                <a:ahLst/>
                <a:cxnLst/>
                <a:rect l="l" t="t" r="r" b="b"/>
                <a:pathLst>
                  <a:path w="153" h="170" extrusionOk="0">
                    <a:moveTo>
                      <a:pt x="72" y="0"/>
                    </a:moveTo>
                    <a:cubicBezTo>
                      <a:pt x="72" y="9"/>
                      <a:pt x="63" y="9"/>
                      <a:pt x="54" y="9"/>
                    </a:cubicBezTo>
                    <a:cubicBezTo>
                      <a:pt x="45" y="18"/>
                      <a:pt x="45" y="18"/>
                      <a:pt x="36" y="27"/>
                    </a:cubicBezTo>
                    <a:cubicBezTo>
                      <a:pt x="27" y="45"/>
                      <a:pt x="18" y="62"/>
                      <a:pt x="10" y="80"/>
                    </a:cubicBezTo>
                    <a:cubicBezTo>
                      <a:pt x="10" y="89"/>
                      <a:pt x="1" y="98"/>
                      <a:pt x="1" y="107"/>
                    </a:cubicBezTo>
                    <a:cubicBezTo>
                      <a:pt x="1" y="107"/>
                      <a:pt x="1" y="116"/>
                      <a:pt x="10" y="125"/>
                    </a:cubicBezTo>
                    <a:cubicBezTo>
                      <a:pt x="10" y="134"/>
                      <a:pt x="10" y="143"/>
                      <a:pt x="18" y="152"/>
                    </a:cubicBezTo>
                    <a:cubicBezTo>
                      <a:pt x="18" y="152"/>
                      <a:pt x="27" y="161"/>
                      <a:pt x="36" y="161"/>
                    </a:cubicBezTo>
                    <a:cubicBezTo>
                      <a:pt x="36" y="170"/>
                      <a:pt x="45" y="170"/>
                      <a:pt x="45" y="170"/>
                    </a:cubicBezTo>
                    <a:lnTo>
                      <a:pt x="81" y="170"/>
                    </a:lnTo>
                    <a:cubicBezTo>
                      <a:pt x="90" y="170"/>
                      <a:pt x="90" y="170"/>
                      <a:pt x="99" y="161"/>
                    </a:cubicBezTo>
                    <a:cubicBezTo>
                      <a:pt x="108" y="161"/>
                      <a:pt x="117" y="152"/>
                      <a:pt x="117" y="143"/>
                    </a:cubicBezTo>
                    <a:cubicBezTo>
                      <a:pt x="126" y="125"/>
                      <a:pt x="134" y="107"/>
                      <a:pt x="143" y="89"/>
                    </a:cubicBezTo>
                    <a:cubicBezTo>
                      <a:pt x="143" y="89"/>
                      <a:pt x="152" y="80"/>
                      <a:pt x="152" y="71"/>
                    </a:cubicBezTo>
                    <a:cubicBezTo>
                      <a:pt x="152" y="62"/>
                      <a:pt x="152" y="54"/>
                      <a:pt x="152" y="45"/>
                    </a:cubicBezTo>
                    <a:cubicBezTo>
                      <a:pt x="143" y="36"/>
                      <a:pt x="143" y="27"/>
                      <a:pt x="134" y="27"/>
                    </a:cubicBezTo>
                    <a:cubicBezTo>
                      <a:pt x="134" y="18"/>
                      <a:pt x="126" y="9"/>
                      <a:pt x="117" y="9"/>
                    </a:cubicBezTo>
                    <a:cubicBezTo>
                      <a:pt x="117" y="9"/>
                      <a:pt x="108"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7013568" y="3586934"/>
                <a:ext cx="19351" cy="14062"/>
              </a:xfrm>
              <a:custGeom>
                <a:avLst/>
                <a:gdLst/>
                <a:ahLst/>
                <a:cxnLst/>
                <a:rect l="l" t="t" r="r" b="b"/>
                <a:pathLst>
                  <a:path w="161" h="117" extrusionOk="0">
                    <a:moveTo>
                      <a:pt x="81" y="1"/>
                    </a:moveTo>
                    <a:cubicBezTo>
                      <a:pt x="0" y="1"/>
                      <a:pt x="0" y="117"/>
                      <a:pt x="81" y="117"/>
                    </a:cubicBezTo>
                    <a:cubicBezTo>
                      <a:pt x="161" y="117"/>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7107917" y="3651236"/>
                <a:ext cx="19351" cy="15144"/>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6971742" y="3548353"/>
                <a:ext cx="15144" cy="40865"/>
              </a:xfrm>
              <a:custGeom>
                <a:avLst/>
                <a:gdLst/>
                <a:ahLst/>
                <a:cxnLst/>
                <a:rect l="l" t="t" r="r" b="b"/>
                <a:pathLst>
                  <a:path w="126" h="340" extrusionOk="0">
                    <a:moveTo>
                      <a:pt x="63" y="1"/>
                    </a:moveTo>
                    <a:cubicBezTo>
                      <a:pt x="27" y="1"/>
                      <a:pt x="0" y="27"/>
                      <a:pt x="0" y="63"/>
                    </a:cubicBezTo>
                    <a:lnTo>
                      <a:pt x="0" y="277"/>
                    </a:lnTo>
                    <a:cubicBezTo>
                      <a:pt x="0" y="313"/>
                      <a:pt x="27" y="340"/>
                      <a:pt x="63" y="340"/>
                    </a:cubicBezTo>
                    <a:cubicBezTo>
                      <a:pt x="98" y="340"/>
                      <a:pt x="125" y="313"/>
                      <a:pt x="125" y="277"/>
                    </a:cubicBezTo>
                    <a:lnTo>
                      <a:pt x="125" y="63"/>
                    </a:lnTo>
                    <a:cubicBezTo>
                      <a:pt x="125" y="27"/>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7015732" y="3663134"/>
                <a:ext cx="15024" cy="17187"/>
              </a:xfrm>
              <a:custGeom>
                <a:avLst/>
                <a:gdLst/>
                <a:ahLst/>
                <a:cxnLst/>
                <a:rect l="l" t="t" r="r" b="b"/>
                <a:pathLst>
                  <a:path w="125" h="143" extrusionOk="0">
                    <a:moveTo>
                      <a:pt x="45" y="0"/>
                    </a:moveTo>
                    <a:cubicBezTo>
                      <a:pt x="36" y="0"/>
                      <a:pt x="27" y="9"/>
                      <a:pt x="18" y="18"/>
                    </a:cubicBezTo>
                    <a:lnTo>
                      <a:pt x="9" y="27"/>
                    </a:lnTo>
                    <a:cubicBezTo>
                      <a:pt x="9" y="36"/>
                      <a:pt x="0" y="45"/>
                      <a:pt x="0" y="63"/>
                    </a:cubicBezTo>
                    <a:lnTo>
                      <a:pt x="0" y="80"/>
                    </a:lnTo>
                    <a:cubicBezTo>
                      <a:pt x="0" y="89"/>
                      <a:pt x="0" y="98"/>
                      <a:pt x="9" y="107"/>
                    </a:cubicBezTo>
                    <a:cubicBezTo>
                      <a:pt x="9" y="116"/>
                      <a:pt x="18" y="125"/>
                      <a:pt x="18" y="125"/>
                    </a:cubicBezTo>
                    <a:cubicBezTo>
                      <a:pt x="27" y="134"/>
                      <a:pt x="36" y="134"/>
                      <a:pt x="36" y="143"/>
                    </a:cubicBezTo>
                    <a:lnTo>
                      <a:pt x="80" y="143"/>
                    </a:lnTo>
                    <a:cubicBezTo>
                      <a:pt x="89" y="143"/>
                      <a:pt x="98" y="134"/>
                      <a:pt x="107" y="125"/>
                    </a:cubicBezTo>
                    <a:lnTo>
                      <a:pt x="116" y="116"/>
                    </a:lnTo>
                    <a:cubicBezTo>
                      <a:pt x="125" y="107"/>
                      <a:pt x="125" y="98"/>
                      <a:pt x="125" y="80"/>
                    </a:cubicBezTo>
                    <a:lnTo>
                      <a:pt x="125" y="63"/>
                    </a:lnTo>
                    <a:cubicBezTo>
                      <a:pt x="125" y="54"/>
                      <a:pt x="125" y="45"/>
                      <a:pt x="116" y="36"/>
                    </a:cubicBezTo>
                    <a:cubicBezTo>
                      <a:pt x="116" y="27"/>
                      <a:pt x="116" y="18"/>
                      <a:pt x="107" y="18"/>
                    </a:cubicBezTo>
                    <a:cubicBezTo>
                      <a:pt x="98" y="9"/>
                      <a:pt x="98" y="9"/>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7086403" y="3563377"/>
                <a:ext cx="15144" cy="23677"/>
              </a:xfrm>
              <a:custGeom>
                <a:avLst/>
                <a:gdLst/>
                <a:ahLst/>
                <a:cxnLst/>
                <a:rect l="l" t="t" r="r" b="b"/>
                <a:pathLst>
                  <a:path w="126" h="197" extrusionOk="0">
                    <a:moveTo>
                      <a:pt x="63" y="0"/>
                    </a:moveTo>
                    <a:cubicBezTo>
                      <a:pt x="45" y="0"/>
                      <a:pt x="28" y="0"/>
                      <a:pt x="19" y="18"/>
                    </a:cubicBezTo>
                    <a:cubicBezTo>
                      <a:pt x="10" y="27"/>
                      <a:pt x="1" y="45"/>
                      <a:pt x="1" y="54"/>
                    </a:cubicBezTo>
                    <a:lnTo>
                      <a:pt x="1" y="134"/>
                    </a:lnTo>
                    <a:cubicBezTo>
                      <a:pt x="1" y="143"/>
                      <a:pt x="10" y="161"/>
                      <a:pt x="19" y="179"/>
                    </a:cubicBezTo>
                    <a:cubicBezTo>
                      <a:pt x="28" y="179"/>
                      <a:pt x="28" y="188"/>
                      <a:pt x="37" y="188"/>
                    </a:cubicBezTo>
                    <a:cubicBezTo>
                      <a:pt x="45" y="188"/>
                      <a:pt x="54" y="197"/>
                      <a:pt x="63" y="197"/>
                    </a:cubicBezTo>
                    <a:cubicBezTo>
                      <a:pt x="81" y="188"/>
                      <a:pt x="90" y="188"/>
                      <a:pt x="108" y="179"/>
                    </a:cubicBezTo>
                    <a:cubicBezTo>
                      <a:pt x="117" y="161"/>
                      <a:pt x="126" y="152"/>
                      <a:pt x="126" y="134"/>
                    </a:cubicBezTo>
                    <a:lnTo>
                      <a:pt x="126" y="54"/>
                    </a:lnTo>
                    <a:cubicBezTo>
                      <a:pt x="126" y="45"/>
                      <a:pt x="117" y="27"/>
                      <a:pt x="108" y="18"/>
                    </a:cubicBezTo>
                    <a:cubicBezTo>
                      <a:pt x="99" y="9"/>
                      <a:pt x="90"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7197940" y="3627678"/>
                <a:ext cx="15144" cy="29086"/>
              </a:xfrm>
              <a:custGeom>
                <a:avLst/>
                <a:gdLst/>
                <a:ahLst/>
                <a:cxnLst/>
                <a:rect l="l" t="t" r="r" b="b"/>
                <a:pathLst>
                  <a:path w="126" h="242" extrusionOk="0">
                    <a:moveTo>
                      <a:pt x="63" y="1"/>
                    </a:moveTo>
                    <a:cubicBezTo>
                      <a:pt x="45" y="1"/>
                      <a:pt x="27" y="10"/>
                      <a:pt x="19" y="19"/>
                    </a:cubicBezTo>
                    <a:cubicBezTo>
                      <a:pt x="10" y="27"/>
                      <a:pt x="1" y="45"/>
                      <a:pt x="1" y="63"/>
                    </a:cubicBezTo>
                    <a:lnTo>
                      <a:pt x="1" y="179"/>
                    </a:lnTo>
                    <a:cubicBezTo>
                      <a:pt x="1" y="197"/>
                      <a:pt x="10" y="215"/>
                      <a:pt x="19" y="224"/>
                    </a:cubicBezTo>
                    <a:cubicBezTo>
                      <a:pt x="27" y="233"/>
                      <a:pt x="45" y="242"/>
                      <a:pt x="63" y="242"/>
                    </a:cubicBezTo>
                    <a:cubicBezTo>
                      <a:pt x="81" y="242"/>
                      <a:pt x="99" y="242"/>
                      <a:pt x="108" y="224"/>
                    </a:cubicBezTo>
                    <a:cubicBezTo>
                      <a:pt x="117" y="215"/>
                      <a:pt x="126" y="197"/>
                      <a:pt x="126" y="179"/>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7326663" y="3633327"/>
                <a:ext cx="19351" cy="38461"/>
              </a:xfrm>
              <a:custGeom>
                <a:avLst/>
                <a:gdLst/>
                <a:ahLst/>
                <a:cxnLst/>
                <a:rect l="l" t="t" r="r" b="b"/>
                <a:pathLst>
                  <a:path w="161" h="320" extrusionOk="0">
                    <a:moveTo>
                      <a:pt x="79" y="1"/>
                    </a:moveTo>
                    <a:cubicBezTo>
                      <a:pt x="72" y="1"/>
                      <a:pt x="63" y="3"/>
                      <a:pt x="54" y="7"/>
                    </a:cubicBezTo>
                    <a:cubicBezTo>
                      <a:pt x="36" y="7"/>
                      <a:pt x="27" y="16"/>
                      <a:pt x="18" y="34"/>
                    </a:cubicBezTo>
                    <a:cubicBezTo>
                      <a:pt x="9" y="43"/>
                      <a:pt x="0" y="61"/>
                      <a:pt x="9" y="79"/>
                    </a:cubicBezTo>
                    <a:cubicBezTo>
                      <a:pt x="18" y="105"/>
                      <a:pt x="27" y="141"/>
                      <a:pt x="36" y="168"/>
                    </a:cubicBezTo>
                    <a:cubicBezTo>
                      <a:pt x="36" y="192"/>
                      <a:pt x="36" y="214"/>
                      <a:pt x="36" y="239"/>
                    </a:cubicBezTo>
                    <a:cubicBezTo>
                      <a:pt x="27" y="257"/>
                      <a:pt x="27" y="275"/>
                      <a:pt x="36" y="293"/>
                    </a:cubicBezTo>
                    <a:cubicBezTo>
                      <a:pt x="45" y="302"/>
                      <a:pt x="63" y="311"/>
                      <a:pt x="72" y="319"/>
                    </a:cubicBezTo>
                    <a:cubicBezTo>
                      <a:pt x="89" y="319"/>
                      <a:pt x="107" y="319"/>
                      <a:pt x="125" y="311"/>
                    </a:cubicBezTo>
                    <a:cubicBezTo>
                      <a:pt x="134" y="302"/>
                      <a:pt x="152" y="293"/>
                      <a:pt x="152" y="275"/>
                    </a:cubicBezTo>
                    <a:cubicBezTo>
                      <a:pt x="161" y="195"/>
                      <a:pt x="161" y="114"/>
                      <a:pt x="125" y="43"/>
                    </a:cubicBezTo>
                    <a:cubicBezTo>
                      <a:pt x="125" y="34"/>
                      <a:pt x="116" y="16"/>
                      <a:pt x="98" y="7"/>
                    </a:cubicBezTo>
                    <a:cubicBezTo>
                      <a:pt x="94" y="3"/>
                      <a:pt x="87" y="1"/>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7378105" y="3565540"/>
                <a:ext cx="19351" cy="15144"/>
              </a:xfrm>
              <a:custGeom>
                <a:avLst/>
                <a:gdLst/>
                <a:ahLst/>
                <a:cxnLst/>
                <a:rect l="l" t="t" r="r" b="b"/>
                <a:pathLst>
                  <a:path w="161" h="126" extrusionOk="0">
                    <a:moveTo>
                      <a:pt x="81" y="0"/>
                    </a:moveTo>
                    <a:cubicBezTo>
                      <a:pt x="0" y="0"/>
                      <a:pt x="0" y="125"/>
                      <a:pt x="81" y="125"/>
                    </a:cubicBezTo>
                    <a:cubicBezTo>
                      <a:pt x="161" y="125"/>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7285919" y="3571910"/>
                <a:ext cx="15144" cy="29086"/>
              </a:xfrm>
              <a:custGeom>
                <a:avLst/>
                <a:gdLst/>
                <a:ahLst/>
                <a:cxnLst/>
                <a:rect l="l" t="t" r="r" b="b"/>
                <a:pathLst>
                  <a:path w="126" h="242" extrusionOk="0">
                    <a:moveTo>
                      <a:pt x="63" y="1"/>
                    </a:moveTo>
                    <a:cubicBezTo>
                      <a:pt x="45" y="1"/>
                      <a:pt x="36" y="1"/>
                      <a:pt x="18" y="19"/>
                    </a:cubicBezTo>
                    <a:cubicBezTo>
                      <a:pt x="9" y="28"/>
                      <a:pt x="0" y="45"/>
                      <a:pt x="0" y="63"/>
                    </a:cubicBezTo>
                    <a:lnTo>
                      <a:pt x="0" y="179"/>
                    </a:lnTo>
                    <a:cubicBezTo>
                      <a:pt x="0" y="197"/>
                      <a:pt x="9" y="215"/>
                      <a:pt x="18" y="224"/>
                    </a:cubicBezTo>
                    <a:cubicBezTo>
                      <a:pt x="36" y="233"/>
                      <a:pt x="54" y="242"/>
                      <a:pt x="63" y="242"/>
                    </a:cubicBezTo>
                    <a:cubicBezTo>
                      <a:pt x="80" y="242"/>
                      <a:pt x="98" y="242"/>
                      <a:pt x="107" y="224"/>
                    </a:cubicBezTo>
                    <a:cubicBezTo>
                      <a:pt x="116" y="215"/>
                      <a:pt x="125" y="197"/>
                      <a:pt x="125" y="179"/>
                    </a:cubicBezTo>
                    <a:lnTo>
                      <a:pt x="125" y="63"/>
                    </a:lnTo>
                    <a:cubicBezTo>
                      <a:pt x="125" y="45"/>
                      <a:pt x="116" y="28"/>
                      <a:pt x="107" y="19"/>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7500338" y="3571910"/>
                <a:ext cx="18389" cy="26322"/>
              </a:xfrm>
              <a:custGeom>
                <a:avLst/>
                <a:gdLst/>
                <a:ahLst/>
                <a:cxnLst/>
                <a:rect l="l" t="t" r="r" b="b"/>
                <a:pathLst>
                  <a:path w="153" h="219" extrusionOk="0">
                    <a:moveTo>
                      <a:pt x="45" y="1"/>
                    </a:moveTo>
                    <a:cubicBezTo>
                      <a:pt x="36" y="10"/>
                      <a:pt x="18" y="19"/>
                      <a:pt x="9" y="28"/>
                    </a:cubicBezTo>
                    <a:cubicBezTo>
                      <a:pt x="0" y="45"/>
                      <a:pt x="0" y="63"/>
                      <a:pt x="9" y="72"/>
                    </a:cubicBezTo>
                    <a:lnTo>
                      <a:pt x="27" y="170"/>
                    </a:lnTo>
                    <a:cubicBezTo>
                      <a:pt x="36" y="188"/>
                      <a:pt x="45" y="206"/>
                      <a:pt x="63" y="215"/>
                    </a:cubicBezTo>
                    <a:cubicBezTo>
                      <a:pt x="69" y="215"/>
                      <a:pt x="79" y="219"/>
                      <a:pt x="90" y="219"/>
                    </a:cubicBezTo>
                    <a:cubicBezTo>
                      <a:pt x="96" y="219"/>
                      <a:pt x="102" y="218"/>
                      <a:pt x="107" y="215"/>
                    </a:cubicBezTo>
                    <a:cubicBezTo>
                      <a:pt x="125" y="215"/>
                      <a:pt x="134" y="206"/>
                      <a:pt x="143" y="188"/>
                    </a:cubicBezTo>
                    <a:cubicBezTo>
                      <a:pt x="152" y="170"/>
                      <a:pt x="152" y="161"/>
                      <a:pt x="152" y="144"/>
                    </a:cubicBezTo>
                    <a:lnTo>
                      <a:pt x="125" y="45"/>
                    </a:lnTo>
                    <a:cubicBezTo>
                      <a:pt x="116" y="28"/>
                      <a:pt x="107" y="19"/>
                      <a:pt x="99"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7459593" y="3648111"/>
                <a:ext cx="18389" cy="32211"/>
              </a:xfrm>
              <a:custGeom>
                <a:avLst/>
                <a:gdLst/>
                <a:ahLst/>
                <a:cxnLst/>
                <a:rect l="l" t="t" r="r" b="b"/>
                <a:pathLst>
                  <a:path w="153" h="268" extrusionOk="0">
                    <a:moveTo>
                      <a:pt x="45" y="0"/>
                    </a:moveTo>
                    <a:cubicBezTo>
                      <a:pt x="36" y="9"/>
                      <a:pt x="18" y="18"/>
                      <a:pt x="9" y="27"/>
                    </a:cubicBezTo>
                    <a:cubicBezTo>
                      <a:pt x="0" y="45"/>
                      <a:pt x="0" y="63"/>
                      <a:pt x="0" y="80"/>
                    </a:cubicBezTo>
                    <a:cubicBezTo>
                      <a:pt x="9" y="125"/>
                      <a:pt x="18" y="179"/>
                      <a:pt x="27" y="223"/>
                    </a:cubicBezTo>
                    <a:cubicBezTo>
                      <a:pt x="36" y="241"/>
                      <a:pt x="45" y="250"/>
                      <a:pt x="54" y="259"/>
                    </a:cubicBezTo>
                    <a:cubicBezTo>
                      <a:pt x="72" y="268"/>
                      <a:pt x="90" y="268"/>
                      <a:pt x="107" y="268"/>
                    </a:cubicBezTo>
                    <a:cubicBezTo>
                      <a:pt x="116" y="259"/>
                      <a:pt x="134" y="250"/>
                      <a:pt x="143" y="241"/>
                    </a:cubicBezTo>
                    <a:cubicBezTo>
                      <a:pt x="152" y="223"/>
                      <a:pt x="152" y="205"/>
                      <a:pt x="143" y="196"/>
                    </a:cubicBezTo>
                    <a:cubicBezTo>
                      <a:pt x="143" y="143"/>
                      <a:pt x="134" y="98"/>
                      <a:pt x="125" y="45"/>
                    </a:cubicBezTo>
                    <a:cubicBezTo>
                      <a:pt x="116" y="27"/>
                      <a:pt x="107"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7588197" y="3621669"/>
                <a:ext cx="22716" cy="35336"/>
              </a:xfrm>
              <a:custGeom>
                <a:avLst/>
                <a:gdLst/>
                <a:ahLst/>
                <a:cxnLst/>
                <a:rect l="l" t="t" r="r" b="b"/>
                <a:pathLst>
                  <a:path w="189" h="294" extrusionOk="0">
                    <a:moveTo>
                      <a:pt x="74" y="0"/>
                    </a:moveTo>
                    <a:cubicBezTo>
                      <a:pt x="67" y="0"/>
                      <a:pt x="60" y="2"/>
                      <a:pt x="54" y="6"/>
                    </a:cubicBezTo>
                    <a:cubicBezTo>
                      <a:pt x="19" y="15"/>
                      <a:pt x="1" y="42"/>
                      <a:pt x="10" y="77"/>
                    </a:cubicBezTo>
                    <a:cubicBezTo>
                      <a:pt x="28" y="131"/>
                      <a:pt x="46" y="193"/>
                      <a:pt x="63" y="247"/>
                    </a:cubicBezTo>
                    <a:cubicBezTo>
                      <a:pt x="71" y="277"/>
                      <a:pt x="97" y="294"/>
                      <a:pt x="120" y="294"/>
                    </a:cubicBezTo>
                    <a:cubicBezTo>
                      <a:pt x="125" y="294"/>
                      <a:pt x="130" y="293"/>
                      <a:pt x="135" y="292"/>
                    </a:cubicBezTo>
                    <a:cubicBezTo>
                      <a:pt x="170" y="283"/>
                      <a:pt x="188" y="247"/>
                      <a:pt x="179" y="211"/>
                    </a:cubicBezTo>
                    <a:cubicBezTo>
                      <a:pt x="162" y="158"/>
                      <a:pt x="144" y="104"/>
                      <a:pt x="126" y="42"/>
                    </a:cubicBezTo>
                    <a:cubicBezTo>
                      <a:pt x="119" y="21"/>
                      <a:pt x="96"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7676176" y="3533329"/>
                <a:ext cx="24759" cy="41946"/>
              </a:xfrm>
              <a:custGeom>
                <a:avLst/>
                <a:gdLst/>
                <a:ahLst/>
                <a:cxnLst/>
                <a:rect l="l" t="t" r="r" b="b"/>
                <a:pathLst>
                  <a:path w="206" h="349" extrusionOk="0">
                    <a:moveTo>
                      <a:pt x="90" y="1"/>
                    </a:moveTo>
                    <a:cubicBezTo>
                      <a:pt x="72" y="1"/>
                      <a:pt x="54" y="1"/>
                      <a:pt x="36" y="10"/>
                    </a:cubicBezTo>
                    <a:cubicBezTo>
                      <a:pt x="9" y="27"/>
                      <a:pt x="0" y="63"/>
                      <a:pt x="18" y="90"/>
                    </a:cubicBezTo>
                    <a:cubicBezTo>
                      <a:pt x="27" y="108"/>
                      <a:pt x="36" y="117"/>
                      <a:pt x="45" y="134"/>
                    </a:cubicBezTo>
                    <a:cubicBezTo>
                      <a:pt x="45" y="143"/>
                      <a:pt x="54" y="152"/>
                      <a:pt x="54" y="152"/>
                    </a:cubicBezTo>
                    <a:cubicBezTo>
                      <a:pt x="54" y="161"/>
                      <a:pt x="54" y="161"/>
                      <a:pt x="54" y="170"/>
                    </a:cubicBezTo>
                    <a:cubicBezTo>
                      <a:pt x="72" y="197"/>
                      <a:pt x="81" y="224"/>
                      <a:pt x="81" y="259"/>
                    </a:cubicBezTo>
                    <a:cubicBezTo>
                      <a:pt x="81" y="268"/>
                      <a:pt x="81" y="275"/>
                      <a:pt x="81" y="286"/>
                    </a:cubicBezTo>
                    <a:cubicBezTo>
                      <a:pt x="81" y="313"/>
                      <a:pt x="108" y="349"/>
                      <a:pt x="143" y="349"/>
                    </a:cubicBezTo>
                    <a:cubicBezTo>
                      <a:pt x="179" y="340"/>
                      <a:pt x="206" y="322"/>
                      <a:pt x="206" y="286"/>
                    </a:cubicBezTo>
                    <a:cubicBezTo>
                      <a:pt x="206" y="197"/>
                      <a:pt x="170" y="108"/>
                      <a:pt x="125" y="36"/>
                    </a:cubicBezTo>
                    <a:cubicBezTo>
                      <a:pt x="116" y="18"/>
                      <a:pt x="99" y="10"/>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7603220" y="3489340"/>
                <a:ext cx="18389" cy="32812"/>
              </a:xfrm>
              <a:custGeom>
                <a:avLst/>
                <a:gdLst/>
                <a:ahLst/>
                <a:cxnLst/>
                <a:rect l="l" t="t" r="r" b="b"/>
                <a:pathLst>
                  <a:path w="153" h="273" extrusionOk="0">
                    <a:moveTo>
                      <a:pt x="45" y="1"/>
                    </a:moveTo>
                    <a:cubicBezTo>
                      <a:pt x="37" y="10"/>
                      <a:pt x="19" y="19"/>
                      <a:pt x="10" y="28"/>
                    </a:cubicBezTo>
                    <a:cubicBezTo>
                      <a:pt x="1" y="45"/>
                      <a:pt x="1" y="63"/>
                      <a:pt x="10" y="81"/>
                    </a:cubicBezTo>
                    <a:cubicBezTo>
                      <a:pt x="19" y="126"/>
                      <a:pt x="19" y="179"/>
                      <a:pt x="28" y="224"/>
                    </a:cubicBezTo>
                    <a:cubicBezTo>
                      <a:pt x="37" y="242"/>
                      <a:pt x="45" y="260"/>
                      <a:pt x="63" y="260"/>
                    </a:cubicBezTo>
                    <a:cubicBezTo>
                      <a:pt x="70" y="266"/>
                      <a:pt x="80" y="272"/>
                      <a:pt x="92" y="272"/>
                    </a:cubicBezTo>
                    <a:cubicBezTo>
                      <a:pt x="97" y="272"/>
                      <a:pt x="103" y="271"/>
                      <a:pt x="108" y="269"/>
                    </a:cubicBezTo>
                    <a:cubicBezTo>
                      <a:pt x="117" y="260"/>
                      <a:pt x="135" y="251"/>
                      <a:pt x="144" y="242"/>
                    </a:cubicBezTo>
                    <a:cubicBezTo>
                      <a:pt x="152" y="224"/>
                      <a:pt x="152" y="206"/>
                      <a:pt x="152" y="197"/>
                    </a:cubicBezTo>
                    <a:cubicBezTo>
                      <a:pt x="144" y="144"/>
                      <a:pt x="135" y="99"/>
                      <a:pt x="126" y="45"/>
                    </a:cubicBezTo>
                    <a:cubicBezTo>
                      <a:pt x="126" y="37"/>
                      <a:pt x="108" y="19"/>
                      <a:pt x="99"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7765116" y="3497993"/>
                <a:ext cx="23798" cy="29807"/>
              </a:xfrm>
              <a:custGeom>
                <a:avLst/>
                <a:gdLst/>
                <a:ahLst/>
                <a:cxnLst/>
                <a:rect l="l" t="t" r="r" b="b"/>
                <a:pathLst>
                  <a:path w="198" h="248" extrusionOk="0">
                    <a:moveTo>
                      <a:pt x="81" y="0"/>
                    </a:moveTo>
                    <a:cubicBezTo>
                      <a:pt x="63" y="0"/>
                      <a:pt x="46" y="0"/>
                      <a:pt x="37" y="9"/>
                    </a:cubicBezTo>
                    <a:cubicBezTo>
                      <a:pt x="19" y="18"/>
                      <a:pt x="10" y="27"/>
                      <a:pt x="10" y="45"/>
                    </a:cubicBezTo>
                    <a:cubicBezTo>
                      <a:pt x="1" y="63"/>
                      <a:pt x="1" y="81"/>
                      <a:pt x="10" y="89"/>
                    </a:cubicBezTo>
                    <a:cubicBezTo>
                      <a:pt x="37" y="134"/>
                      <a:pt x="63" y="179"/>
                      <a:pt x="81" y="214"/>
                    </a:cubicBezTo>
                    <a:cubicBezTo>
                      <a:pt x="90" y="232"/>
                      <a:pt x="108" y="241"/>
                      <a:pt x="126" y="241"/>
                    </a:cubicBezTo>
                    <a:cubicBezTo>
                      <a:pt x="130" y="246"/>
                      <a:pt x="137" y="248"/>
                      <a:pt x="145" y="248"/>
                    </a:cubicBezTo>
                    <a:cubicBezTo>
                      <a:pt x="153" y="248"/>
                      <a:pt x="161" y="246"/>
                      <a:pt x="170" y="241"/>
                    </a:cubicBezTo>
                    <a:cubicBezTo>
                      <a:pt x="179" y="232"/>
                      <a:pt x="197" y="214"/>
                      <a:pt x="197" y="205"/>
                    </a:cubicBezTo>
                    <a:cubicBezTo>
                      <a:pt x="197" y="188"/>
                      <a:pt x="197" y="170"/>
                      <a:pt x="188" y="152"/>
                    </a:cubicBezTo>
                    <a:cubicBezTo>
                      <a:pt x="170" y="116"/>
                      <a:pt x="144" y="72"/>
                      <a:pt x="117" y="36"/>
                    </a:cubicBezTo>
                    <a:cubicBezTo>
                      <a:pt x="108" y="18"/>
                      <a:pt x="99"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7838072" y="3574675"/>
                <a:ext cx="18389" cy="23918"/>
              </a:xfrm>
              <a:custGeom>
                <a:avLst/>
                <a:gdLst/>
                <a:ahLst/>
                <a:cxnLst/>
                <a:rect l="l" t="t" r="r" b="b"/>
                <a:pathLst>
                  <a:path w="153" h="199" extrusionOk="0">
                    <a:moveTo>
                      <a:pt x="65" y="1"/>
                    </a:moveTo>
                    <a:cubicBezTo>
                      <a:pt x="62" y="1"/>
                      <a:pt x="60" y="5"/>
                      <a:pt x="54" y="5"/>
                    </a:cubicBezTo>
                    <a:cubicBezTo>
                      <a:pt x="36" y="5"/>
                      <a:pt x="18" y="13"/>
                      <a:pt x="9" y="31"/>
                    </a:cubicBezTo>
                    <a:cubicBezTo>
                      <a:pt x="9" y="49"/>
                      <a:pt x="1" y="58"/>
                      <a:pt x="9" y="76"/>
                    </a:cubicBezTo>
                    <a:cubicBezTo>
                      <a:pt x="18" y="103"/>
                      <a:pt x="27" y="129"/>
                      <a:pt x="36" y="147"/>
                    </a:cubicBezTo>
                    <a:cubicBezTo>
                      <a:pt x="36" y="156"/>
                      <a:pt x="36" y="165"/>
                      <a:pt x="45" y="174"/>
                    </a:cubicBezTo>
                    <a:cubicBezTo>
                      <a:pt x="45" y="183"/>
                      <a:pt x="54" y="183"/>
                      <a:pt x="63" y="192"/>
                    </a:cubicBezTo>
                    <a:lnTo>
                      <a:pt x="81" y="192"/>
                    </a:lnTo>
                    <a:cubicBezTo>
                      <a:pt x="85" y="196"/>
                      <a:pt x="90" y="199"/>
                      <a:pt x="94" y="199"/>
                    </a:cubicBezTo>
                    <a:cubicBezTo>
                      <a:pt x="99" y="199"/>
                      <a:pt x="103" y="196"/>
                      <a:pt x="108" y="192"/>
                    </a:cubicBezTo>
                    <a:cubicBezTo>
                      <a:pt x="125" y="192"/>
                      <a:pt x="134" y="183"/>
                      <a:pt x="143" y="165"/>
                    </a:cubicBezTo>
                    <a:cubicBezTo>
                      <a:pt x="152" y="156"/>
                      <a:pt x="152" y="138"/>
                      <a:pt x="152" y="121"/>
                    </a:cubicBezTo>
                    <a:cubicBezTo>
                      <a:pt x="143" y="94"/>
                      <a:pt x="134" y="67"/>
                      <a:pt x="125" y="49"/>
                    </a:cubicBezTo>
                    <a:cubicBezTo>
                      <a:pt x="125" y="40"/>
                      <a:pt x="117" y="31"/>
                      <a:pt x="117" y="22"/>
                    </a:cubicBezTo>
                    <a:cubicBezTo>
                      <a:pt x="108" y="22"/>
                      <a:pt x="108" y="13"/>
                      <a:pt x="99" y="5"/>
                    </a:cubicBezTo>
                    <a:lnTo>
                      <a:pt x="72" y="5"/>
                    </a:lnTo>
                    <a:cubicBezTo>
                      <a:pt x="69" y="2"/>
                      <a:pt x="67"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7764035" y="3619145"/>
                <a:ext cx="18389" cy="23677"/>
              </a:xfrm>
              <a:custGeom>
                <a:avLst/>
                <a:gdLst/>
                <a:ahLst/>
                <a:cxnLst/>
                <a:rect l="l" t="t" r="r" b="b"/>
                <a:pathLst>
                  <a:path w="153" h="197" extrusionOk="0">
                    <a:moveTo>
                      <a:pt x="55" y="0"/>
                    </a:moveTo>
                    <a:cubicBezTo>
                      <a:pt x="37" y="9"/>
                      <a:pt x="19" y="18"/>
                      <a:pt x="19" y="27"/>
                    </a:cubicBezTo>
                    <a:cubicBezTo>
                      <a:pt x="10" y="45"/>
                      <a:pt x="1" y="63"/>
                      <a:pt x="10" y="72"/>
                    </a:cubicBezTo>
                    <a:cubicBezTo>
                      <a:pt x="19" y="98"/>
                      <a:pt x="28" y="125"/>
                      <a:pt x="37" y="152"/>
                    </a:cubicBezTo>
                    <a:cubicBezTo>
                      <a:pt x="37" y="161"/>
                      <a:pt x="46" y="179"/>
                      <a:pt x="63" y="188"/>
                    </a:cubicBezTo>
                    <a:cubicBezTo>
                      <a:pt x="63" y="188"/>
                      <a:pt x="72" y="197"/>
                      <a:pt x="81" y="197"/>
                    </a:cubicBezTo>
                    <a:lnTo>
                      <a:pt x="108" y="197"/>
                    </a:lnTo>
                    <a:cubicBezTo>
                      <a:pt x="126" y="188"/>
                      <a:pt x="135" y="179"/>
                      <a:pt x="144" y="161"/>
                    </a:cubicBezTo>
                    <a:cubicBezTo>
                      <a:pt x="153" y="152"/>
                      <a:pt x="153" y="134"/>
                      <a:pt x="153" y="116"/>
                    </a:cubicBezTo>
                    <a:cubicBezTo>
                      <a:pt x="144" y="90"/>
                      <a:pt x="135" y="72"/>
                      <a:pt x="126" y="45"/>
                    </a:cubicBezTo>
                    <a:cubicBezTo>
                      <a:pt x="126" y="27"/>
                      <a:pt x="117"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7694445" y="3654481"/>
                <a:ext cx="15024" cy="20552"/>
              </a:xfrm>
              <a:custGeom>
                <a:avLst/>
                <a:gdLst/>
                <a:ahLst/>
                <a:cxnLst/>
                <a:rect l="l" t="t" r="r" b="b"/>
                <a:pathLst>
                  <a:path w="125" h="171" extrusionOk="0">
                    <a:moveTo>
                      <a:pt x="45" y="1"/>
                    </a:moveTo>
                    <a:cubicBezTo>
                      <a:pt x="36" y="1"/>
                      <a:pt x="27" y="10"/>
                      <a:pt x="18" y="19"/>
                    </a:cubicBezTo>
                    <a:lnTo>
                      <a:pt x="9" y="27"/>
                    </a:lnTo>
                    <a:cubicBezTo>
                      <a:pt x="9" y="36"/>
                      <a:pt x="0" y="45"/>
                      <a:pt x="0" y="54"/>
                    </a:cubicBezTo>
                    <a:lnTo>
                      <a:pt x="0" y="108"/>
                    </a:lnTo>
                    <a:cubicBezTo>
                      <a:pt x="0" y="117"/>
                      <a:pt x="0" y="126"/>
                      <a:pt x="9" y="135"/>
                    </a:cubicBezTo>
                    <a:cubicBezTo>
                      <a:pt x="9" y="135"/>
                      <a:pt x="18" y="143"/>
                      <a:pt x="18" y="152"/>
                    </a:cubicBezTo>
                    <a:cubicBezTo>
                      <a:pt x="27" y="152"/>
                      <a:pt x="36" y="161"/>
                      <a:pt x="36" y="161"/>
                    </a:cubicBezTo>
                    <a:cubicBezTo>
                      <a:pt x="45" y="170"/>
                      <a:pt x="54" y="170"/>
                      <a:pt x="63" y="170"/>
                    </a:cubicBezTo>
                    <a:lnTo>
                      <a:pt x="80" y="170"/>
                    </a:lnTo>
                    <a:cubicBezTo>
                      <a:pt x="89" y="161"/>
                      <a:pt x="98" y="161"/>
                      <a:pt x="107" y="152"/>
                    </a:cubicBezTo>
                    <a:lnTo>
                      <a:pt x="116" y="135"/>
                    </a:lnTo>
                    <a:cubicBezTo>
                      <a:pt x="125" y="126"/>
                      <a:pt x="125" y="117"/>
                      <a:pt x="125" y="108"/>
                    </a:cubicBezTo>
                    <a:lnTo>
                      <a:pt x="125" y="54"/>
                    </a:lnTo>
                    <a:cubicBezTo>
                      <a:pt x="125" y="45"/>
                      <a:pt x="125" y="45"/>
                      <a:pt x="116" y="36"/>
                    </a:cubicBezTo>
                    <a:cubicBezTo>
                      <a:pt x="116" y="27"/>
                      <a:pt x="116" y="19"/>
                      <a:pt x="107" y="19"/>
                    </a:cubicBezTo>
                    <a:cubicBezTo>
                      <a:pt x="98"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7797327" y="3709768"/>
                <a:ext cx="18389" cy="29567"/>
              </a:xfrm>
              <a:custGeom>
                <a:avLst/>
                <a:gdLst/>
                <a:ahLst/>
                <a:cxnLst/>
                <a:rect l="l" t="t" r="r" b="b"/>
                <a:pathLst>
                  <a:path w="153" h="246" extrusionOk="0">
                    <a:moveTo>
                      <a:pt x="66" y="1"/>
                    </a:moveTo>
                    <a:cubicBezTo>
                      <a:pt x="61" y="1"/>
                      <a:pt x="57" y="2"/>
                      <a:pt x="54" y="5"/>
                    </a:cubicBezTo>
                    <a:cubicBezTo>
                      <a:pt x="36" y="5"/>
                      <a:pt x="18" y="14"/>
                      <a:pt x="18" y="31"/>
                    </a:cubicBezTo>
                    <a:cubicBezTo>
                      <a:pt x="9" y="49"/>
                      <a:pt x="1" y="58"/>
                      <a:pt x="9" y="76"/>
                    </a:cubicBezTo>
                    <a:cubicBezTo>
                      <a:pt x="18" y="121"/>
                      <a:pt x="27" y="156"/>
                      <a:pt x="36" y="201"/>
                    </a:cubicBezTo>
                    <a:cubicBezTo>
                      <a:pt x="36" y="219"/>
                      <a:pt x="45" y="228"/>
                      <a:pt x="63" y="237"/>
                    </a:cubicBezTo>
                    <a:cubicBezTo>
                      <a:pt x="72" y="245"/>
                      <a:pt x="90" y="245"/>
                      <a:pt x="108" y="245"/>
                    </a:cubicBezTo>
                    <a:cubicBezTo>
                      <a:pt x="125" y="237"/>
                      <a:pt x="134" y="228"/>
                      <a:pt x="143" y="219"/>
                    </a:cubicBezTo>
                    <a:cubicBezTo>
                      <a:pt x="152" y="201"/>
                      <a:pt x="152" y="183"/>
                      <a:pt x="152" y="165"/>
                    </a:cubicBezTo>
                    <a:cubicBezTo>
                      <a:pt x="143" y="129"/>
                      <a:pt x="134" y="85"/>
                      <a:pt x="125" y="49"/>
                    </a:cubicBezTo>
                    <a:cubicBezTo>
                      <a:pt x="125" y="31"/>
                      <a:pt x="108" y="14"/>
                      <a:pt x="99" y="5"/>
                    </a:cubicBezTo>
                    <a:cubicBezTo>
                      <a:pt x="87" y="5"/>
                      <a:pt x="75"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7864874" y="3680201"/>
                <a:ext cx="21514" cy="29927"/>
              </a:xfrm>
              <a:custGeom>
                <a:avLst/>
                <a:gdLst/>
                <a:ahLst/>
                <a:cxnLst/>
                <a:rect l="l" t="t" r="r" b="b"/>
                <a:pathLst>
                  <a:path w="179" h="249" extrusionOk="0">
                    <a:moveTo>
                      <a:pt x="45" y="1"/>
                    </a:moveTo>
                    <a:cubicBezTo>
                      <a:pt x="36" y="10"/>
                      <a:pt x="18" y="19"/>
                      <a:pt x="9" y="36"/>
                    </a:cubicBezTo>
                    <a:cubicBezTo>
                      <a:pt x="9" y="45"/>
                      <a:pt x="1" y="63"/>
                      <a:pt x="9" y="81"/>
                    </a:cubicBezTo>
                    <a:cubicBezTo>
                      <a:pt x="18" y="117"/>
                      <a:pt x="36" y="161"/>
                      <a:pt x="54" y="206"/>
                    </a:cubicBezTo>
                    <a:cubicBezTo>
                      <a:pt x="54" y="206"/>
                      <a:pt x="63" y="215"/>
                      <a:pt x="63" y="224"/>
                    </a:cubicBezTo>
                    <a:cubicBezTo>
                      <a:pt x="72" y="233"/>
                      <a:pt x="72" y="233"/>
                      <a:pt x="81" y="242"/>
                    </a:cubicBezTo>
                    <a:cubicBezTo>
                      <a:pt x="90" y="246"/>
                      <a:pt x="99" y="248"/>
                      <a:pt x="108" y="248"/>
                    </a:cubicBezTo>
                    <a:cubicBezTo>
                      <a:pt x="117" y="248"/>
                      <a:pt x="125" y="246"/>
                      <a:pt x="134" y="242"/>
                    </a:cubicBezTo>
                    <a:cubicBezTo>
                      <a:pt x="143" y="242"/>
                      <a:pt x="161" y="233"/>
                      <a:pt x="170" y="215"/>
                    </a:cubicBezTo>
                    <a:cubicBezTo>
                      <a:pt x="170" y="206"/>
                      <a:pt x="179" y="188"/>
                      <a:pt x="170" y="170"/>
                    </a:cubicBezTo>
                    <a:cubicBezTo>
                      <a:pt x="161" y="126"/>
                      <a:pt x="143" y="90"/>
                      <a:pt x="125" y="45"/>
                    </a:cubicBezTo>
                    <a:cubicBezTo>
                      <a:pt x="125" y="36"/>
                      <a:pt x="117" y="36"/>
                      <a:pt x="117" y="28"/>
                    </a:cubicBezTo>
                    <a:cubicBezTo>
                      <a:pt x="108" y="19"/>
                      <a:pt x="108" y="19"/>
                      <a:pt x="99"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7893840" y="3818540"/>
                <a:ext cx="18389" cy="29567"/>
              </a:xfrm>
              <a:custGeom>
                <a:avLst/>
                <a:gdLst/>
                <a:ahLst/>
                <a:cxnLst/>
                <a:rect l="l" t="t" r="r" b="b"/>
                <a:pathLst>
                  <a:path w="153" h="246" extrusionOk="0">
                    <a:moveTo>
                      <a:pt x="54" y="1"/>
                    </a:moveTo>
                    <a:cubicBezTo>
                      <a:pt x="36" y="10"/>
                      <a:pt x="18" y="18"/>
                      <a:pt x="18" y="27"/>
                    </a:cubicBezTo>
                    <a:cubicBezTo>
                      <a:pt x="9" y="45"/>
                      <a:pt x="0" y="63"/>
                      <a:pt x="9" y="81"/>
                    </a:cubicBezTo>
                    <a:cubicBezTo>
                      <a:pt x="18" y="117"/>
                      <a:pt x="27" y="161"/>
                      <a:pt x="36" y="197"/>
                    </a:cubicBezTo>
                    <a:cubicBezTo>
                      <a:pt x="36" y="215"/>
                      <a:pt x="45" y="233"/>
                      <a:pt x="63" y="233"/>
                    </a:cubicBezTo>
                    <a:cubicBezTo>
                      <a:pt x="69" y="239"/>
                      <a:pt x="80" y="245"/>
                      <a:pt x="92" y="245"/>
                    </a:cubicBezTo>
                    <a:cubicBezTo>
                      <a:pt x="97" y="245"/>
                      <a:pt x="102" y="244"/>
                      <a:pt x="107" y="241"/>
                    </a:cubicBezTo>
                    <a:cubicBezTo>
                      <a:pt x="125" y="241"/>
                      <a:pt x="134" y="233"/>
                      <a:pt x="143" y="215"/>
                    </a:cubicBezTo>
                    <a:cubicBezTo>
                      <a:pt x="152" y="197"/>
                      <a:pt x="152" y="188"/>
                      <a:pt x="152" y="170"/>
                    </a:cubicBezTo>
                    <a:cubicBezTo>
                      <a:pt x="143" y="126"/>
                      <a:pt x="134" y="90"/>
                      <a:pt x="125" y="45"/>
                    </a:cubicBezTo>
                    <a:cubicBezTo>
                      <a:pt x="125" y="27"/>
                      <a:pt x="107" y="18"/>
                      <a:pt x="99" y="10"/>
                    </a:cubicBezTo>
                    <a:cubicBezTo>
                      <a:pt x="81"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7871364" y="3933322"/>
                <a:ext cx="19351" cy="15144"/>
              </a:xfrm>
              <a:custGeom>
                <a:avLst/>
                <a:gdLst/>
                <a:ahLst/>
                <a:cxnLst/>
                <a:rect l="l" t="t" r="r" b="b"/>
                <a:pathLst>
                  <a:path w="161" h="126" extrusionOk="0">
                    <a:moveTo>
                      <a:pt x="80" y="0"/>
                    </a:moveTo>
                    <a:cubicBezTo>
                      <a:pt x="0" y="0"/>
                      <a:pt x="0" y="125"/>
                      <a:pt x="80" y="125"/>
                    </a:cubicBezTo>
                    <a:cubicBezTo>
                      <a:pt x="161" y="125"/>
                      <a:pt x="161"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7530385" y="3515782"/>
                <a:ext cx="20432" cy="26682"/>
              </a:xfrm>
              <a:custGeom>
                <a:avLst/>
                <a:gdLst/>
                <a:ahLst/>
                <a:cxnLst/>
                <a:rect l="l" t="t" r="r" b="b"/>
                <a:pathLst>
                  <a:path w="170" h="222" extrusionOk="0">
                    <a:moveTo>
                      <a:pt x="65" y="0"/>
                    </a:moveTo>
                    <a:cubicBezTo>
                      <a:pt x="52" y="0"/>
                      <a:pt x="40" y="7"/>
                      <a:pt x="27" y="13"/>
                    </a:cubicBezTo>
                    <a:cubicBezTo>
                      <a:pt x="18" y="22"/>
                      <a:pt x="9" y="31"/>
                      <a:pt x="0" y="49"/>
                    </a:cubicBezTo>
                    <a:lnTo>
                      <a:pt x="0" y="57"/>
                    </a:lnTo>
                    <a:cubicBezTo>
                      <a:pt x="0" y="75"/>
                      <a:pt x="0" y="84"/>
                      <a:pt x="9" y="93"/>
                    </a:cubicBezTo>
                    <a:cubicBezTo>
                      <a:pt x="27" y="129"/>
                      <a:pt x="45" y="156"/>
                      <a:pt x="54" y="191"/>
                    </a:cubicBezTo>
                    <a:cubicBezTo>
                      <a:pt x="63" y="200"/>
                      <a:pt x="80" y="218"/>
                      <a:pt x="98" y="218"/>
                    </a:cubicBezTo>
                    <a:cubicBezTo>
                      <a:pt x="101" y="221"/>
                      <a:pt x="104" y="222"/>
                      <a:pt x="108" y="222"/>
                    </a:cubicBezTo>
                    <a:cubicBezTo>
                      <a:pt x="118" y="222"/>
                      <a:pt x="130" y="215"/>
                      <a:pt x="143" y="209"/>
                    </a:cubicBezTo>
                    <a:cubicBezTo>
                      <a:pt x="152" y="200"/>
                      <a:pt x="170" y="191"/>
                      <a:pt x="170" y="173"/>
                    </a:cubicBezTo>
                    <a:cubicBezTo>
                      <a:pt x="170" y="173"/>
                      <a:pt x="170" y="164"/>
                      <a:pt x="170" y="156"/>
                    </a:cubicBezTo>
                    <a:cubicBezTo>
                      <a:pt x="170" y="147"/>
                      <a:pt x="170" y="138"/>
                      <a:pt x="161" y="129"/>
                    </a:cubicBezTo>
                    <a:lnTo>
                      <a:pt x="116" y="31"/>
                    </a:lnTo>
                    <a:cubicBezTo>
                      <a:pt x="107" y="22"/>
                      <a:pt x="89" y="4"/>
                      <a:pt x="80" y="4"/>
                    </a:cubicBezTo>
                    <a:cubicBezTo>
                      <a:pt x="75"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7491804" y="3765536"/>
                <a:ext cx="18269" cy="26802"/>
              </a:xfrm>
              <a:custGeom>
                <a:avLst/>
                <a:gdLst/>
                <a:ahLst/>
                <a:cxnLst/>
                <a:rect l="l" t="t" r="r" b="b"/>
                <a:pathLst>
                  <a:path w="152" h="223" extrusionOk="0">
                    <a:moveTo>
                      <a:pt x="63" y="1"/>
                    </a:moveTo>
                    <a:cubicBezTo>
                      <a:pt x="60" y="1"/>
                      <a:pt x="56" y="2"/>
                      <a:pt x="54" y="4"/>
                    </a:cubicBezTo>
                    <a:cubicBezTo>
                      <a:pt x="36" y="4"/>
                      <a:pt x="18" y="13"/>
                      <a:pt x="9" y="31"/>
                    </a:cubicBezTo>
                    <a:cubicBezTo>
                      <a:pt x="9" y="49"/>
                      <a:pt x="0" y="58"/>
                      <a:pt x="9" y="76"/>
                    </a:cubicBezTo>
                    <a:cubicBezTo>
                      <a:pt x="18" y="112"/>
                      <a:pt x="27" y="147"/>
                      <a:pt x="36" y="174"/>
                    </a:cubicBezTo>
                    <a:cubicBezTo>
                      <a:pt x="36" y="192"/>
                      <a:pt x="45" y="201"/>
                      <a:pt x="62" y="210"/>
                    </a:cubicBezTo>
                    <a:cubicBezTo>
                      <a:pt x="69" y="216"/>
                      <a:pt x="80" y="222"/>
                      <a:pt x="92" y="222"/>
                    </a:cubicBezTo>
                    <a:cubicBezTo>
                      <a:pt x="97" y="222"/>
                      <a:pt x="102" y="221"/>
                      <a:pt x="107" y="219"/>
                    </a:cubicBezTo>
                    <a:cubicBezTo>
                      <a:pt x="125" y="210"/>
                      <a:pt x="134" y="201"/>
                      <a:pt x="143" y="192"/>
                    </a:cubicBezTo>
                    <a:cubicBezTo>
                      <a:pt x="152" y="174"/>
                      <a:pt x="152" y="156"/>
                      <a:pt x="152" y="147"/>
                    </a:cubicBezTo>
                    <a:lnTo>
                      <a:pt x="125" y="49"/>
                    </a:lnTo>
                    <a:cubicBezTo>
                      <a:pt x="125" y="31"/>
                      <a:pt x="107" y="13"/>
                      <a:pt x="98" y="13"/>
                    </a:cubicBezTo>
                    <a:cubicBezTo>
                      <a:pt x="86" y="7"/>
                      <a:pt x="73"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7394210" y="3674432"/>
                <a:ext cx="21514" cy="38581"/>
              </a:xfrm>
              <a:custGeom>
                <a:avLst/>
                <a:gdLst/>
                <a:ahLst/>
                <a:cxnLst/>
                <a:rect l="l" t="t" r="r" b="b"/>
                <a:pathLst>
                  <a:path w="179" h="321" extrusionOk="0">
                    <a:moveTo>
                      <a:pt x="54" y="183"/>
                    </a:moveTo>
                    <a:cubicBezTo>
                      <a:pt x="54" y="189"/>
                      <a:pt x="54" y="191"/>
                      <a:pt x="57" y="195"/>
                    </a:cubicBezTo>
                    <a:lnTo>
                      <a:pt x="57" y="195"/>
                    </a:lnTo>
                    <a:cubicBezTo>
                      <a:pt x="56" y="191"/>
                      <a:pt x="55" y="187"/>
                      <a:pt x="54" y="183"/>
                    </a:cubicBezTo>
                    <a:close/>
                    <a:moveTo>
                      <a:pt x="74" y="1"/>
                    </a:moveTo>
                    <a:cubicBezTo>
                      <a:pt x="61" y="1"/>
                      <a:pt x="49" y="7"/>
                      <a:pt x="36" y="13"/>
                    </a:cubicBezTo>
                    <a:cubicBezTo>
                      <a:pt x="9" y="22"/>
                      <a:pt x="0" y="67"/>
                      <a:pt x="18" y="93"/>
                    </a:cubicBezTo>
                    <a:cubicBezTo>
                      <a:pt x="24" y="105"/>
                      <a:pt x="30" y="117"/>
                      <a:pt x="36" y="129"/>
                    </a:cubicBezTo>
                    <a:lnTo>
                      <a:pt x="36" y="129"/>
                    </a:lnTo>
                    <a:cubicBezTo>
                      <a:pt x="45" y="156"/>
                      <a:pt x="54" y="174"/>
                      <a:pt x="63" y="200"/>
                    </a:cubicBezTo>
                    <a:cubicBezTo>
                      <a:pt x="60" y="198"/>
                      <a:pt x="59" y="196"/>
                      <a:pt x="57" y="195"/>
                    </a:cubicBezTo>
                    <a:lnTo>
                      <a:pt x="57" y="195"/>
                    </a:lnTo>
                    <a:cubicBezTo>
                      <a:pt x="62" y="215"/>
                      <a:pt x="61" y="232"/>
                      <a:pt x="54" y="254"/>
                    </a:cubicBezTo>
                    <a:lnTo>
                      <a:pt x="54" y="254"/>
                    </a:lnTo>
                    <a:cubicBezTo>
                      <a:pt x="54" y="251"/>
                      <a:pt x="54" y="248"/>
                      <a:pt x="54" y="245"/>
                    </a:cubicBezTo>
                    <a:cubicBezTo>
                      <a:pt x="54" y="250"/>
                      <a:pt x="54" y="254"/>
                      <a:pt x="54" y="254"/>
                    </a:cubicBezTo>
                    <a:cubicBezTo>
                      <a:pt x="54" y="254"/>
                      <a:pt x="54" y="254"/>
                      <a:pt x="54" y="254"/>
                    </a:cubicBezTo>
                    <a:lnTo>
                      <a:pt x="54" y="254"/>
                    </a:lnTo>
                    <a:cubicBezTo>
                      <a:pt x="54" y="266"/>
                      <a:pt x="55" y="275"/>
                      <a:pt x="63" y="290"/>
                    </a:cubicBezTo>
                    <a:cubicBezTo>
                      <a:pt x="72" y="299"/>
                      <a:pt x="89" y="316"/>
                      <a:pt x="98" y="316"/>
                    </a:cubicBezTo>
                    <a:cubicBezTo>
                      <a:pt x="104" y="319"/>
                      <a:pt x="109" y="320"/>
                      <a:pt x="114" y="320"/>
                    </a:cubicBezTo>
                    <a:cubicBezTo>
                      <a:pt x="127" y="320"/>
                      <a:pt x="139" y="314"/>
                      <a:pt x="152" y="308"/>
                    </a:cubicBezTo>
                    <a:cubicBezTo>
                      <a:pt x="161" y="308"/>
                      <a:pt x="170" y="290"/>
                      <a:pt x="179" y="272"/>
                    </a:cubicBezTo>
                    <a:cubicBezTo>
                      <a:pt x="179" y="227"/>
                      <a:pt x="179" y="183"/>
                      <a:pt x="170" y="138"/>
                    </a:cubicBezTo>
                    <a:cubicBezTo>
                      <a:pt x="161" y="102"/>
                      <a:pt x="143" y="67"/>
                      <a:pt x="125" y="31"/>
                    </a:cubicBezTo>
                    <a:cubicBezTo>
                      <a:pt x="116" y="22"/>
                      <a:pt x="98" y="4"/>
                      <a:pt x="89" y="4"/>
                    </a:cubicBezTo>
                    <a:cubicBezTo>
                      <a:pt x="84" y="2"/>
                      <a:pt x="79"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7542164" y="3691980"/>
                <a:ext cx="18269" cy="29567"/>
              </a:xfrm>
              <a:custGeom>
                <a:avLst/>
                <a:gdLst/>
                <a:ahLst/>
                <a:cxnLst/>
                <a:rect l="l" t="t" r="r" b="b"/>
                <a:pathLst>
                  <a:path w="152" h="246" extrusionOk="0">
                    <a:moveTo>
                      <a:pt x="45" y="1"/>
                    </a:moveTo>
                    <a:cubicBezTo>
                      <a:pt x="27" y="10"/>
                      <a:pt x="18" y="19"/>
                      <a:pt x="9" y="37"/>
                    </a:cubicBezTo>
                    <a:cubicBezTo>
                      <a:pt x="0" y="46"/>
                      <a:pt x="0" y="63"/>
                      <a:pt x="0" y="81"/>
                    </a:cubicBezTo>
                    <a:cubicBezTo>
                      <a:pt x="9" y="117"/>
                      <a:pt x="18" y="162"/>
                      <a:pt x="27" y="206"/>
                    </a:cubicBezTo>
                    <a:cubicBezTo>
                      <a:pt x="27" y="215"/>
                      <a:pt x="45" y="233"/>
                      <a:pt x="54" y="242"/>
                    </a:cubicBezTo>
                    <a:cubicBezTo>
                      <a:pt x="66" y="242"/>
                      <a:pt x="78" y="246"/>
                      <a:pt x="87" y="246"/>
                    </a:cubicBezTo>
                    <a:cubicBezTo>
                      <a:pt x="92" y="246"/>
                      <a:pt x="95" y="245"/>
                      <a:pt x="98" y="242"/>
                    </a:cubicBezTo>
                    <a:cubicBezTo>
                      <a:pt x="116" y="242"/>
                      <a:pt x="134" y="233"/>
                      <a:pt x="143" y="215"/>
                    </a:cubicBezTo>
                    <a:cubicBezTo>
                      <a:pt x="143" y="197"/>
                      <a:pt x="152" y="188"/>
                      <a:pt x="143" y="170"/>
                    </a:cubicBezTo>
                    <a:cubicBezTo>
                      <a:pt x="134" y="126"/>
                      <a:pt x="125" y="90"/>
                      <a:pt x="116" y="46"/>
                    </a:cubicBezTo>
                    <a:cubicBezTo>
                      <a:pt x="116" y="37"/>
                      <a:pt x="107"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7633268" y="3774551"/>
                <a:ext cx="18389" cy="29567"/>
              </a:xfrm>
              <a:custGeom>
                <a:avLst/>
                <a:gdLst/>
                <a:ahLst/>
                <a:cxnLst/>
                <a:rect l="l" t="t" r="r" b="b"/>
                <a:pathLst>
                  <a:path w="153" h="246" extrusionOk="0">
                    <a:moveTo>
                      <a:pt x="45" y="1"/>
                    </a:moveTo>
                    <a:cubicBezTo>
                      <a:pt x="36" y="10"/>
                      <a:pt x="18" y="19"/>
                      <a:pt x="10" y="28"/>
                    </a:cubicBezTo>
                    <a:cubicBezTo>
                      <a:pt x="1" y="45"/>
                      <a:pt x="1" y="63"/>
                      <a:pt x="1" y="72"/>
                    </a:cubicBezTo>
                    <a:lnTo>
                      <a:pt x="27" y="197"/>
                    </a:lnTo>
                    <a:cubicBezTo>
                      <a:pt x="27" y="215"/>
                      <a:pt x="45" y="224"/>
                      <a:pt x="54" y="233"/>
                    </a:cubicBezTo>
                    <a:cubicBezTo>
                      <a:pt x="67" y="239"/>
                      <a:pt x="79" y="245"/>
                      <a:pt x="92" y="245"/>
                    </a:cubicBezTo>
                    <a:cubicBezTo>
                      <a:pt x="97" y="245"/>
                      <a:pt x="102" y="244"/>
                      <a:pt x="108" y="242"/>
                    </a:cubicBezTo>
                    <a:cubicBezTo>
                      <a:pt x="117" y="233"/>
                      <a:pt x="134" y="224"/>
                      <a:pt x="143" y="215"/>
                    </a:cubicBezTo>
                    <a:cubicBezTo>
                      <a:pt x="152" y="197"/>
                      <a:pt x="152" y="179"/>
                      <a:pt x="143" y="170"/>
                    </a:cubicBezTo>
                    <a:cubicBezTo>
                      <a:pt x="134" y="126"/>
                      <a:pt x="134" y="81"/>
                      <a:pt x="126" y="45"/>
                    </a:cubicBezTo>
                    <a:cubicBezTo>
                      <a:pt x="117" y="28"/>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7752256" y="3803516"/>
                <a:ext cx="20552" cy="32812"/>
              </a:xfrm>
              <a:custGeom>
                <a:avLst/>
                <a:gdLst/>
                <a:ahLst/>
                <a:cxnLst/>
                <a:rect l="l" t="t" r="r" b="b"/>
                <a:pathLst>
                  <a:path w="171" h="273" extrusionOk="0">
                    <a:moveTo>
                      <a:pt x="90" y="1"/>
                    </a:moveTo>
                    <a:cubicBezTo>
                      <a:pt x="72" y="1"/>
                      <a:pt x="54" y="1"/>
                      <a:pt x="45" y="10"/>
                    </a:cubicBezTo>
                    <a:cubicBezTo>
                      <a:pt x="19" y="27"/>
                      <a:pt x="1" y="63"/>
                      <a:pt x="19" y="90"/>
                    </a:cubicBezTo>
                    <a:cubicBezTo>
                      <a:pt x="28" y="99"/>
                      <a:pt x="28" y="108"/>
                      <a:pt x="28" y="117"/>
                    </a:cubicBezTo>
                    <a:lnTo>
                      <a:pt x="28" y="99"/>
                    </a:lnTo>
                    <a:cubicBezTo>
                      <a:pt x="37" y="117"/>
                      <a:pt x="37" y="135"/>
                      <a:pt x="37" y="152"/>
                    </a:cubicBezTo>
                    <a:cubicBezTo>
                      <a:pt x="37" y="164"/>
                      <a:pt x="37" y="176"/>
                      <a:pt x="37" y="188"/>
                    </a:cubicBezTo>
                    <a:cubicBezTo>
                      <a:pt x="37" y="191"/>
                      <a:pt x="37" y="194"/>
                      <a:pt x="37" y="197"/>
                    </a:cubicBezTo>
                    <a:cubicBezTo>
                      <a:pt x="28" y="215"/>
                      <a:pt x="37" y="224"/>
                      <a:pt x="45" y="242"/>
                    </a:cubicBezTo>
                    <a:cubicBezTo>
                      <a:pt x="45" y="251"/>
                      <a:pt x="63" y="268"/>
                      <a:pt x="81" y="268"/>
                    </a:cubicBezTo>
                    <a:cubicBezTo>
                      <a:pt x="84" y="271"/>
                      <a:pt x="87" y="272"/>
                      <a:pt x="91" y="272"/>
                    </a:cubicBezTo>
                    <a:cubicBezTo>
                      <a:pt x="101" y="272"/>
                      <a:pt x="113" y="266"/>
                      <a:pt x="126" y="259"/>
                    </a:cubicBezTo>
                    <a:cubicBezTo>
                      <a:pt x="135" y="259"/>
                      <a:pt x="153" y="242"/>
                      <a:pt x="153" y="224"/>
                    </a:cubicBezTo>
                    <a:cubicBezTo>
                      <a:pt x="170" y="161"/>
                      <a:pt x="161" y="90"/>
                      <a:pt x="126" y="36"/>
                    </a:cubicBezTo>
                    <a:cubicBezTo>
                      <a:pt x="117" y="19"/>
                      <a:pt x="108" y="10"/>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7712593" y="3915293"/>
                <a:ext cx="18389" cy="26682"/>
              </a:xfrm>
              <a:custGeom>
                <a:avLst/>
                <a:gdLst/>
                <a:ahLst/>
                <a:cxnLst/>
                <a:rect l="l" t="t" r="r" b="b"/>
                <a:pathLst>
                  <a:path w="153" h="222" extrusionOk="0">
                    <a:moveTo>
                      <a:pt x="71" y="1"/>
                    </a:moveTo>
                    <a:cubicBezTo>
                      <a:pt x="63" y="1"/>
                      <a:pt x="54" y="3"/>
                      <a:pt x="45" y="7"/>
                    </a:cubicBezTo>
                    <a:cubicBezTo>
                      <a:pt x="28" y="7"/>
                      <a:pt x="19" y="16"/>
                      <a:pt x="10" y="34"/>
                    </a:cubicBezTo>
                    <a:cubicBezTo>
                      <a:pt x="1" y="43"/>
                      <a:pt x="1" y="61"/>
                      <a:pt x="1" y="79"/>
                    </a:cubicBezTo>
                    <a:cubicBezTo>
                      <a:pt x="10" y="114"/>
                      <a:pt x="19" y="141"/>
                      <a:pt x="28" y="177"/>
                    </a:cubicBezTo>
                    <a:cubicBezTo>
                      <a:pt x="36" y="195"/>
                      <a:pt x="45" y="204"/>
                      <a:pt x="54" y="213"/>
                    </a:cubicBezTo>
                    <a:cubicBezTo>
                      <a:pt x="72" y="222"/>
                      <a:pt x="90" y="222"/>
                      <a:pt x="108" y="222"/>
                    </a:cubicBezTo>
                    <a:cubicBezTo>
                      <a:pt x="117" y="213"/>
                      <a:pt x="135" y="204"/>
                      <a:pt x="144" y="195"/>
                    </a:cubicBezTo>
                    <a:cubicBezTo>
                      <a:pt x="152" y="177"/>
                      <a:pt x="152" y="159"/>
                      <a:pt x="144" y="141"/>
                    </a:cubicBezTo>
                    <a:cubicBezTo>
                      <a:pt x="135" y="114"/>
                      <a:pt x="126" y="79"/>
                      <a:pt x="126" y="43"/>
                    </a:cubicBezTo>
                    <a:cubicBezTo>
                      <a:pt x="117" y="34"/>
                      <a:pt x="108" y="16"/>
                      <a:pt x="90" y="7"/>
                    </a:cubicBezTo>
                    <a:cubicBezTo>
                      <a:pt x="86" y="3"/>
                      <a:pt x="79"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7702978" y="3742460"/>
                <a:ext cx="21514" cy="23677"/>
              </a:xfrm>
              <a:custGeom>
                <a:avLst/>
                <a:gdLst/>
                <a:ahLst/>
                <a:cxnLst/>
                <a:rect l="l" t="t" r="r" b="b"/>
                <a:pathLst>
                  <a:path w="179" h="197" extrusionOk="0">
                    <a:moveTo>
                      <a:pt x="54" y="0"/>
                    </a:moveTo>
                    <a:cubicBezTo>
                      <a:pt x="54" y="0"/>
                      <a:pt x="45" y="0"/>
                      <a:pt x="36" y="9"/>
                    </a:cubicBezTo>
                    <a:cubicBezTo>
                      <a:pt x="18" y="18"/>
                      <a:pt x="9" y="27"/>
                      <a:pt x="9" y="45"/>
                    </a:cubicBezTo>
                    <a:cubicBezTo>
                      <a:pt x="0" y="63"/>
                      <a:pt x="0" y="81"/>
                      <a:pt x="9" y="89"/>
                    </a:cubicBezTo>
                    <a:cubicBezTo>
                      <a:pt x="27" y="116"/>
                      <a:pt x="45" y="143"/>
                      <a:pt x="63" y="161"/>
                    </a:cubicBezTo>
                    <a:cubicBezTo>
                      <a:pt x="63" y="170"/>
                      <a:pt x="72" y="179"/>
                      <a:pt x="81" y="179"/>
                    </a:cubicBezTo>
                    <a:cubicBezTo>
                      <a:pt x="81" y="188"/>
                      <a:pt x="90" y="188"/>
                      <a:pt x="99" y="188"/>
                    </a:cubicBezTo>
                    <a:cubicBezTo>
                      <a:pt x="108" y="196"/>
                      <a:pt x="116" y="196"/>
                      <a:pt x="125" y="196"/>
                    </a:cubicBezTo>
                    <a:cubicBezTo>
                      <a:pt x="134" y="196"/>
                      <a:pt x="143" y="188"/>
                      <a:pt x="143" y="188"/>
                    </a:cubicBezTo>
                    <a:cubicBezTo>
                      <a:pt x="161" y="179"/>
                      <a:pt x="170" y="161"/>
                      <a:pt x="170" y="152"/>
                    </a:cubicBezTo>
                    <a:cubicBezTo>
                      <a:pt x="179" y="134"/>
                      <a:pt x="179" y="116"/>
                      <a:pt x="170" y="98"/>
                    </a:cubicBezTo>
                    <a:cubicBezTo>
                      <a:pt x="152" y="81"/>
                      <a:pt x="134" y="54"/>
                      <a:pt x="116" y="27"/>
                    </a:cubicBezTo>
                    <a:cubicBezTo>
                      <a:pt x="116" y="18"/>
                      <a:pt x="108" y="18"/>
                      <a:pt x="108" y="9"/>
                    </a:cubicBezTo>
                    <a:cubicBezTo>
                      <a:pt x="99"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7588197" y="3868539"/>
                <a:ext cx="21634" cy="32692"/>
              </a:xfrm>
              <a:custGeom>
                <a:avLst/>
                <a:gdLst/>
                <a:ahLst/>
                <a:cxnLst/>
                <a:rect l="l" t="t" r="r" b="b"/>
                <a:pathLst>
                  <a:path w="180" h="272" extrusionOk="0">
                    <a:moveTo>
                      <a:pt x="64" y="0"/>
                    </a:moveTo>
                    <a:cubicBezTo>
                      <a:pt x="60" y="0"/>
                      <a:pt x="57" y="1"/>
                      <a:pt x="54" y="4"/>
                    </a:cubicBezTo>
                    <a:cubicBezTo>
                      <a:pt x="37" y="4"/>
                      <a:pt x="19" y="13"/>
                      <a:pt x="19" y="31"/>
                    </a:cubicBezTo>
                    <a:cubicBezTo>
                      <a:pt x="10" y="49"/>
                      <a:pt x="1" y="66"/>
                      <a:pt x="10" y="75"/>
                    </a:cubicBezTo>
                    <a:cubicBezTo>
                      <a:pt x="28" y="129"/>
                      <a:pt x="46" y="173"/>
                      <a:pt x="54" y="227"/>
                    </a:cubicBezTo>
                    <a:cubicBezTo>
                      <a:pt x="63" y="236"/>
                      <a:pt x="72" y="254"/>
                      <a:pt x="90" y="263"/>
                    </a:cubicBezTo>
                    <a:cubicBezTo>
                      <a:pt x="99" y="272"/>
                      <a:pt x="117" y="272"/>
                      <a:pt x="135" y="272"/>
                    </a:cubicBezTo>
                    <a:cubicBezTo>
                      <a:pt x="144" y="263"/>
                      <a:pt x="162" y="254"/>
                      <a:pt x="170" y="236"/>
                    </a:cubicBezTo>
                    <a:cubicBezTo>
                      <a:pt x="179" y="227"/>
                      <a:pt x="179" y="209"/>
                      <a:pt x="179" y="191"/>
                    </a:cubicBezTo>
                    <a:cubicBezTo>
                      <a:pt x="162" y="147"/>
                      <a:pt x="144" y="93"/>
                      <a:pt x="126" y="49"/>
                    </a:cubicBezTo>
                    <a:cubicBezTo>
                      <a:pt x="126" y="31"/>
                      <a:pt x="117" y="13"/>
                      <a:pt x="99" y="13"/>
                    </a:cubicBezTo>
                    <a:cubicBezTo>
                      <a:pt x="86" y="7"/>
                      <a:pt x="74"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7493848" y="3909644"/>
                <a:ext cx="18389" cy="26682"/>
              </a:xfrm>
              <a:custGeom>
                <a:avLst/>
                <a:gdLst/>
                <a:ahLst/>
                <a:cxnLst/>
                <a:rect l="l" t="t" r="r" b="b"/>
                <a:pathLst>
                  <a:path w="153" h="222" extrusionOk="0">
                    <a:moveTo>
                      <a:pt x="54" y="1"/>
                    </a:moveTo>
                    <a:cubicBezTo>
                      <a:pt x="37" y="10"/>
                      <a:pt x="19" y="19"/>
                      <a:pt x="19" y="28"/>
                    </a:cubicBezTo>
                    <a:cubicBezTo>
                      <a:pt x="10" y="46"/>
                      <a:pt x="1" y="63"/>
                      <a:pt x="10" y="81"/>
                    </a:cubicBezTo>
                    <a:cubicBezTo>
                      <a:pt x="19" y="108"/>
                      <a:pt x="28" y="144"/>
                      <a:pt x="37" y="179"/>
                    </a:cubicBezTo>
                    <a:cubicBezTo>
                      <a:pt x="37" y="188"/>
                      <a:pt x="45" y="206"/>
                      <a:pt x="63" y="215"/>
                    </a:cubicBezTo>
                    <a:cubicBezTo>
                      <a:pt x="68" y="219"/>
                      <a:pt x="74" y="222"/>
                      <a:pt x="82" y="222"/>
                    </a:cubicBezTo>
                    <a:cubicBezTo>
                      <a:pt x="90" y="222"/>
                      <a:pt x="99" y="219"/>
                      <a:pt x="108" y="215"/>
                    </a:cubicBezTo>
                    <a:cubicBezTo>
                      <a:pt x="126" y="215"/>
                      <a:pt x="135" y="206"/>
                      <a:pt x="144" y="188"/>
                    </a:cubicBezTo>
                    <a:cubicBezTo>
                      <a:pt x="153" y="179"/>
                      <a:pt x="153" y="161"/>
                      <a:pt x="153" y="144"/>
                    </a:cubicBezTo>
                    <a:lnTo>
                      <a:pt x="126" y="46"/>
                    </a:lnTo>
                    <a:cubicBezTo>
                      <a:pt x="126" y="28"/>
                      <a:pt x="108" y="19"/>
                      <a:pt x="99" y="10"/>
                    </a:cubicBezTo>
                    <a:cubicBezTo>
                      <a:pt x="90"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7469209" y="3835968"/>
                <a:ext cx="17307" cy="32451"/>
              </a:xfrm>
              <a:custGeom>
                <a:avLst/>
                <a:gdLst/>
                <a:ahLst/>
                <a:cxnLst/>
                <a:rect l="l" t="t" r="r" b="b"/>
                <a:pathLst>
                  <a:path w="144" h="270" extrusionOk="0">
                    <a:moveTo>
                      <a:pt x="71" y="1"/>
                    </a:moveTo>
                    <a:cubicBezTo>
                      <a:pt x="63" y="1"/>
                      <a:pt x="54" y="3"/>
                      <a:pt x="45" y="7"/>
                    </a:cubicBezTo>
                    <a:cubicBezTo>
                      <a:pt x="27" y="7"/>
                      <a:pt x="19" y="16"/>
                      <a:pt x="10" y="34"/>
                    </a:cubicBezTo>
                    <a:lnTo>
                      <a:pt x="1" y="43"/>
                    </a:lnTo>
                    <a:cubicBezTo>
                      <a:pt x="1" y="61"/>
                      <a:pt x="1" y="70"/>
                      <a:pt x="1" y="79"/>
                    </a:cubicBezTo>
                    <a:cubicBezTo>
                      <a:pt x="10" y="132"/>
                      <a:pt x="19" y="177"/>
                      <a:pt x="27" y="221"/>
                    </a:cubicBezTo>
                    <a:cubicBezTo>
                      <a:pt x="27" y="239"/>
                      <a:pt x="45" y="257"/>
                      <a:pt x="54" y="266"/>
                    </a:cubicBezTo>
                    <a:cubicBezTo>
                      <a:pt x="60" y="266"/>
                      <a:pt x="74" y="270"/>
                      <a:pt x="85" y="270"/>
                    </a:cubicBezTo>
                    <a:cubicBezTo>
                      <a:pt x="91" y="270"/>
                      <a:pt x="96" y="269"/>
                      <a:pt x="99" y="266"/>
                    </a:cubicBezTo>
                    <a:cubicBezTo>
                      <a:pt x="117" y="266"/>
                      <a:pt x="126" y="257"/>
                      <a:pt x="135" y="239"/>
                    </a:cubicBezTo>
                    <a:lnTo>
                      <a:pt x="143" y="221"/>
                    </a:lnTo>
                    <a:cubicBezTo>
                      <a:pt x="143" y="212"/>
                      <a:pt x="143" y="204"/>
                      <a:pt x="143" y="195"/>
                    </a:cubicBezTo>
                    <a:cubicBezTo>
                      <a:pt x="135" y="141"/>
                      <a:pt x="126" y="96"/>
                      <a:pt x="117" y="43"/>
                    </a:cubicBezTo>
                    <a:cubicBezTo>
                      <a:pt x="117" y="34"/>
                      <a:pt x="108" y="16"/>
                      <a:pt x="90" y="7"/>
                    </a:cubicBezTo>
                    <a:cubicBezTo>
                      <a:pt x="85" y="3"/>
                      <a:pt x="79"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7392047" y="3791738"/>
                <a:ext cx="15144" cy="33413"/>
              </a:xfrm>
              <a:custGeom>
                <a:avLst/>
                <a:gdLst/>
                <a:ahLst/>
                <a:cxnLst/>
                <a:rect l="l" t="t" r="r" b="b"/>
                <a:pathLst>
                  <a:path w="126" h="278" extrusionOk="0">
                    <a:moveTo>
                      <a:pt x="63" y="1"/>
                    </a:moveTo>
                    <a:cubicBezTo>
                      <a:pt x="27" y="10"/>
                      <a:pt x="0" y="27"/>
                      <a:pt x="0" y="63"/>
                    </a:cubicBezTo>
                    <a:lnTo>
                      <a:pt x="0" y="215"/>
                    </a:lnTo>
                    <a:cubicBezTo>
                      <a:pt x="0" y="224"/>
                      <a:pt x="9" y="241"/>
                      <a:pt x="18" y="259"/>
                    </a:cubicBezTo>
                    <a:cubicBezTo>
                      <a:pt x="27" y="268"/>
                      <a:pt x="45" y="277"/>
                      <a:pt x="63" y="277"/>
                    </a:cubicBezTo>
                    <a:cubicBezTo>
                      <a:pt x="99" y="268"/>
                      <a:pt x="125" y="241"/>
                      <a:pt x="125" y="215"/>
                    </a:cubicBezTo>
                    <a:lnTo>
                      <a:pt x="125" y="63"/>
                    </a:lnTo>
                    <a:cubicBezTo>
                      <a:pt x="125" y="45"/>
                      <a:pt x="116" y="36"/>
                      <a:pt x="107"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7309476" y="3747748"/>
                <a:ext cx="15144" cy="30168"/>
              </a:xfrm>
              <a:custGeom>
                <a:avLst/>
                <a:gdLst/>
                <a:ahLst/>
                <a:cxnLst/>
                <a:rect l="l" t="t" r="r" b="b"/>
                <a:pathLst>
                  <a:path w="126" h="251" extrusionOk="0">
                    <a:moveTo>
                      <a:pt x="63" y="1"/>
                    </a:moveTo>
                    <a:cubicBezTo>
                      <a:pt x="45" y="1"/>
                      <a:pt x="36" y="10"/>
                      <a:pt x="18" y="19"/>
                    </a:cubicBezTo>
                    <a:cubicBezTo>
                      <a:pt x="9" y="37"/>
                      <a:pt x="0" y="45"/>
                      <a:pt x="0" y="63"/>
                    </a:cubicBezTo>
                    <a:lnTo>
                      <a:pt x="0" y="188"/>
                    </a:lnTo>
                    <a:cubicBezTo>
                      <a:pt x="0" y="206"/>
                      <a:pt x="9" y="215"/>
                      <a:pt x="18" y="233"/>
                    </a:cubicBezTo>
                    <a:cubicBezTo>
                      <a:pt x="27" y="242"/>
                      <a:pt x="45" y="251"/>
                      <a:pt x="63" y="251"/>
                    </a:cubicBezTo>
                    <a:cubicBezTo>
                      <a:pt x="81" y="251"/>
                      <a:pt x="99" y="242"/>
                      <a:pt x="108" y="233"/>
                    </a:cubicBezTo>
                    <a:cubicBezTo>
                      <a:pt x="116" y="215"/>
                      <a:pt x="125" y="206"/>
                      <a:pt x="125" y="188"/>
                    </a:cubicBezTo>
                    <a:lnTo>
                      <a:pt x="125" y="63"/>
                    </a:lnTo>
                    <a:cubicBezTo>
                      <a:pt x="125" y="45"/>
                      <a:pt x="116" y="28"/>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7256953" y="3718782"/>
                <a:ext cx="15144" cy="37860"/>
              </a:xfrm>
              <a:custGeom>
                <a:avLst/>
                <a:gdLst/>
                <a:ahLst/>
                <a:cxnLst/>
                <a:rect l="l" t="t" r="r" b="b"/>
                <a:pathLst>
                  <a:path w="126" h="315" extrusionOk="0">
                    <a:moveTo>
                      <a:pt x="63" y="1"/>
                    </a:moveTo>
                    <a:cubicBezTo>
                      <a:pt x="27" y="1"/>
                      <a:pt x="0" y="28"/>
                      <a:pt x="0" y="63"/>
                    </a:cubicBezTo>
                    <a:lnTo>
                      <a:pt x="0" y="260"/>
                    </a:lnTo>
                    <a:cubicBezTo>
                      <a:pt x="0" y="284"/>
                      <a:pt x="22" y="315"/>
                      <a:pt x="52" y="315"/>
                    </a:cubicBezTo>
                    <a:cubicBezTo>
                      <a:pt x="55" y="315"/>
                      <a:pt x="59" y="314"/>
                      <a:pt x="63" y="313"/>
                    </a:cubicBezTo>
                    <a:cubicBezTo>
                      <a:pt x="98" y="313"/>
                      <a:pt x="125" y="286"/>
                      <a:pt x="125" y="260"/>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7162604" y="3565540"/>
                <a:ext cx="15144" cy="23677"/>
              </a:xfrm>
              <a:custGeom>
                <a:avLst/>
                <a:gdLst/>
                <a:ahLst/>
                <a:cxnLst/>
                <a:rect l="l" t="t" r="r" b="b"/>
                <a:pathLst>
                  <a:path w="126" h="197" extrusionOk="0">
                    <a:moveTo>
                      <a:pt x="63" y="0"/>
                    </a:moveTo>
                    <a:cubicBezTo>
                      <a:pt x="45" y="0"/>
                      <a:pt x="36" y="9"/>
                      <a:pt x="18" y="18"/>
                    </a:cubicBezTo>
                    <a:cubicBezTo>
                      <a:pt x="9" y="36"/>
                      <a:pt x="0" y="45"/>
                      <a:pt x="0" y="63"/>
                    </a:cubicBezTo>
                    <a:lnTo>
                      <a:pt x="0" y="134"/>
                    </a:lnTo>
                    <a:cubicBezTo>
                      <a:pt x="0" y="152"/>
                      <a:pt x="9" y="170"/>
                      <a:pt x="18" y="179"/>
                    </a:cubicBezTo>
                    <a:cubicBezTo>
                      <a:pt x="27" y="188"/>
                      <a:pt x="36" y="188"/>
                      <a:pt x="36" y="197"/>
                    </a:cubicBezTo>
                    <a:lnTo>
                      <a:pt x="63" y="197"/>
                    </a:lnTo>
                    <a:cubicBezTo>
                      <a:pt x="81" y="197"/>
                      <a:pt x="98" y="197"/>
                      <a:pt x="107" y="179"/>
                    </a:cubicBezTo>
                    <a:cubicBezTo>
                      <a:pt x="116" y="170"/>
                      <a:pt x="125" y="152"/>
                      <a:pt x="125" y="134"/>
                    </a:cubicBezTo>
                    <a:lnTo>
                      <a:pt x="125" y="63"/>
                    </a:lnTo>
                    <a:cubicBezTo>
                      <a:pt x="125" y="45"/>
                      <a:pt x="116" y="36"/>
                      <a:pt x="107" y="18"/>
                    </a:cubicBezTo>
                    <a:cubicBezTo>
                      <a:pt x="98" y="18"/>
                      <a:pt x="98" y="9"/>
                      <a:pt x="89" y="9"/>
                    </a:cubicBezTo>
                    <a:cubicBezTo>
                      <a:pt x="81" y="0"/>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7118614" y="3762772"/>
                <a:ext cx="15144" cy="35576"/>
              </a:xfrm>
              <a:custGeom>
                <a:avLst/>
                <a:gdLst/>
                <a:ahLst/>
                <a:cxnLst/>
                <a:rect l="l" t="t" r="r" b="b"/>
                <a:pathLst>
                  <a:path w="126" h="296" extrusionOk="0">
                    <a:moveTo>
                      <a:pt x="63" y="1"/>
                    </a:moveTo>
                    <a:cubicBezTo>
                      <a:pt x="27" y="1"/>
                      <a:pt x="1" y="27"/>
                      <a:pt x="1" y="63"/>
                    </a:cubicBezTo>
                    <a:lnTo>
                      <a:pt x="1" y="233"/>
                    </a:lnTo>
                    <a:cubicBezTo>
                      <a:pt x="1" y="268"/>
                      <a:pt x="27" y="295"/>
                      <a:pt x="63" y="295"/>
                    </a:cubicBezTo>
                    <a:cubicBezTo>
                      <a:pt x="99" y="295"/>
                      <a:pt x="125" y="268"/>
                      <a:pt x="125" y="233"/>
                    </a:cubicBezTo>
                    <a:lnTo>
                      <a:pt x="125" y="63"/>
                    </a:lnTo>
                    <a:cubicBezTo>
                      <a:pt x="125" y="27"/>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6974987" y="3771426"/>
                <a:ext cx="18269" cy="38701"/>
              </a:xfrm>
              <a:custGeom>
                <a:avLst/>
                <a:gdLst/>
                <a:ahLst/>
                <a:cxnLst/>
                <a:rect l="l" t="t" r="r" b="b"/>
                <a:pathLst>
                  <a:path w="152" h="322" extrusionOk="0">
                    <a:moveTo>
                      <a:pt x="89" y="0"/>
                    </a:moveTo>
                    <a:cubicBezTo>
                      <a:pt x="71" y="0"/>
                      <a:pt x="54" y="9"/>
                      <a:pt x="45" y="18"/>
                    </a:cubicBezTo>
                    <a:cubicBezTo>
                      <a:pt x="36" y="36"/>
                      <a:pt x="27" y="45"/>
                      <a:pt x="27" y="63"/>
                    </a:cubicBezTo>
                    <a:cubicBezTo>
                      <a:pt x="18" y="125"/>
                      <a:pt x="9" y="196"/>
                      <a:pt x="0" y="259"/>
                    </a:cubicBezTo>
                    <a:cubicBezTo>
                      <a:pt x="0" y="277"/>
                      <a:pt x="9" y="294"/>
                      <a:pt x="18" y="303"/>
                    </a:cubicBezTo>
                    <a:cubicBezTo>
                      <a:pt x="36" y="312"/>
                      <a:pt x="45" y="321"/>
                      <a:pt x="63" y="321"/>
                    </a:cubicBezTo>
                    <a:cubicBezTo>
                      <a:pt x="80" y="321"/>
                      <a:pt x="98" y="312"/>
                      <a:pt x="107" y="303"/>
                    </a:cubicBezTo>
                    <a:cubicBezTo>
                      <a:pt x="116" y="286"/>
                      <a:pt x="125" y="277"/>
                      <a:pt x="125" y="259"/>
                    </a:cubicBezTo>
                    <a:cubicBezTo>
                      <a:pt x="134" y="196"/>
                      <a:pt x="143" y="125"/>
                      <a:pt x="152" y="63"/>
                    </a:cubicBezTo>
                    <a:cubicBezTo>
                      <a:pt x="152" y="45"/>
                      <a:pt x="143" y="27"/>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6924507" y="3739215"/>
                <a:ext cx="18389" cy="35456"/>
              </a:xfrm>
              <a:custGeom>
                <a:avLst/>
                <a:gdLst/>
                <a:ahLst/>
                <a:cxnLst/>
                <a:rect l="l" t="t" r="r" b="b"/>
                <a:pathLst>
                  <a:path w="153" h="295" extrusionOk="0">
                    <a:moveTo>
                      <a:pt x="108" y="0"/>
                    </a:moveTo>
                    <a:cubicBezTo>
                      <a:pt x="90" y="0"/>
                      <a:pt x="72" y="0"/>
                      <a:pt x="63" y="9"/>
                    </a:cubicBezTo>
                    <a:cubicBezTo>
                      <a:pt x="45" y="18"/>
                      <a:pt x="36" y="27"/>
                      <a:pt x="36" y="45"/>
                    </a:cubicBezTo>
                    <a:cubicBezTo>
                      <a:pt x="28" y="99"/>
                      <a:pt x="19" y="161"/>
                      <a:pt x="10" y="215"/>
                    </a:cubicBezTo>
                    <a:cubicBezTo>
                      <a:pt x="1" y="232"/>
                      <a:pt x="1" y="250"/>
                      <a:pt x="10" y="268"/>
                    </a:cubicBezTo>
                    <a:cubicBezTo>
                      <a:pt x="19" y="277"/>
                      <a:pt x="36" y="286"/>
                      <a:pt x="45" y="295"/>
                    </a:cubicBezTo>
                    <a:cubicBezTo>
                      <a:pt x="63" y="295"/>
                      <a:pt x="81" y="295"/>
                      <a:pt x="99" y="286"/>
                    </a:cubicBezTo>
                    <a:cubicBezTo>
                      <a:pt x="108" y="277"/>
                      <a:pt x="126" y="268"/>
                      <a:pt x="126" y="250"/>
                    </a:cubicBezTo>
                    <a:cubicBezTo>
                      <a:pt x="135" y="197"/>
                      <a:pt x="144" y="134"/>
                      <a:pt x="152" y="81"/>
                    </a:cubicBezTo>
                    <a:cubicBezTo>
                      <a:pt x="152" y="63"/>
                      <a:pt x="152" y="45"/>
                      <a:pt x="144" y="27"/>
                    </a:cubicBezTo>
                    <a:cubicBezTo>
                      <a:pt x="135"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6801193" y="3733205"/>
                <a:ext cx="21634" cy="46994"/>
              </a:xfrm>
              <a:custGeom>
                <a:avLst/>
                <a:gdLst/>
                <a:ahLst/>
                <a:cxnLst/>
                <a:rect l="l" t="t" r="r" b="b"/>
                <a:pathLst>
                  <a:path w="180" h="391" extrusionOk="0">
                    <a:moveTo>
                      <a:pt x="113" y="1"/>
                    </a:moveTo>
                    <a:cubicBezTo>
                      <a:pt x="91" y="1"/>
                      <a:pt x="69" y="9"/>
                      <a:pt x="63" y="33"/>
                    </a:cubicBezTo>
                    <a:cubicBezTo>
                      <a:pt x="19" y="131"/>
                      <a:pt x="1" y="229"/>
                      <a:pt x="1" y="336"/>
                    </a:cubicBezTo>
                    <a:cubicBezTo>
                      <a:pt x="1" y="360"/>
                      <a:pt x="22" y="391"/>
                      <a:pt x="52" y="391"/>
                    </a:cubicBezTo>
                    <a:cubicBezTo>
                      <a:pt x="56" y="391"/>
                      <a:pt x="60" y="390"/>
                      <a:pt x="63" y="389"/>
                    </a:cubicBezTo>
                    <a:cubicBezTo>
                      <a:pt x="99" y="389"/>
                      <a:pt x="126" y="363"/>
                      <a:pt x="126" y="336"/>
                    </a:cubicBezTo>
                    <a:cubicBezTo>
                      <a:pt x="126" y="309"/>
                      <a:pt x="126" y="282"/>
                      <a:pt x="126" y="265"/>
                    </a:cubicBezTo>
                    <a:cubicBezTo>
                      <a:pt x="126" y="256"/>
                      <a:pt x="126" y="247"/>
                      <a:pt x="126" y="238"/>
                    </a:cubicBezTo>
                    <a:cubicBezTo>
                      <a:pt x="126" y="229"/>
                      <a:pt x="126" y="229"/>
                      <a:pt x="126" y="229"/>
                    </a:cubicBezTo>
                    <a:cubicBezTo>
                      <a:pt x="126" y="220"/>
                      <a:pt x="135" y="220"/>
                      <a:pt x="135" y="211"/>
                    </a:cubicBezTo>
                    <a:cubicBezTo>
                      <a:pt x="135" y="193"/>
                      <a:pt x="144" y="166"/>
                      <a:pt x="144" y="149"/>
                    </a:cubicBezTo>
                    <a:cubicBezTo>
                      <a:pt x="153" y="140"/>
                      <a:pt x="153" y="131"/>
                      <a:pt x="161" y="113"/>
                    </a:cubicBezTo>
                    <a:cubicBezTo>
                      <a:pt x="161" y="113"/>
                      <a:pt x="161" y="104"/>
                      <a:pt x="161" y="104"/>
                    </a:cubicBezTo>
                    <a:cubicBezTo>
                      <a:pt x="161" y="95"/>
                      <a:pt x="161" y="95"/>
                      <a:pt x="170" y="95"/>
                    </a:cubicBezTo>
                    <a:cubicBezTo>
                      <a:pt x="170" y="77"/>
                      <a:pt x="179" y="68"/>
                      <a:pt x="170" y="50"/>
                    </a:cubicBezTo>
                    <a:cubicBezTo>
                      <a:pt x="170" y="33"/>
                      <a:pt x="161" y="15"/>
                      <a:pt x="144" y="6"/>
                    </a:cubicBezTo>
                    <a:cubicBezTo>
                      <a:pt x="135" y="3"/>
                      <a:pt x="124" y="1"/>
                      <a:pt x="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6821625" y="3656644"/>
                <a:ext cx="18389" cy="32692"/>
              </a:xfrm>
              <a:custGeom>
                <a:avLst/>
                <a:gdLst/>
                <a:ahLst/>
                <a:cxnLst/>
                <a:rect l="l" t="t" r="r" b="b"/>
                <a:pathLst>
                  <a:path w="153" h="272" extrusionOk="0">
                    <a:moveTo>
                      <a:pt x="107" y="1"/>
                    </a:moveTo>
                    <a:cubicBezTo>
                      <a:pt x="90" y="1"/>
                      <a:pt x="72" y="1"/>
                      <a:pt x="54" y="9"/>
                    </a:cubicBezTo>
                    <a:cubicBezTo>
                      <a:pt x="45" y="18"/>
                      <a:pt x="36" y="36"/>
                      <a:pt x="27" y="45"/>
                    </a:cubicBezTo>
                    <a:cubicBezTo>
                      <a:pt x="18" y="99"/>
                      <a:pt x="9" y="143"/>
                      <a:pt x="0" y="197"/>
                    </a:cubicBezTo>
                    <a:cubicBezTo>
                      <a:pt x="0" y="215"/>
                      <a:pt x="0" y="224"/>
                      <a:pt x="9" y="241"/>
                    </a:cubicBezTo>
                    <a:cubicBezTo>
                      <a:pt x="18" y="250"/>
                      <a:pt x="36" y="268"/>
                      <a:pt x="45" y="268"/>
                    </a:cubicBezTo>
                    <a:cubicBezTo>
                      <a:pt x="50" y="271"/>
                      <a:pt x="55" y="272"/>
                      <a:pt x="61" y="272"/>
                    </a:cubicBezTo>
                    <a:cubicBezTo>
                      <a:pt x="73" y="272"/>
                      <a:pt x="86" y="266"/>
                      <a:pt x="99" y="259"/>
                    </a:cubicBezTo>
                    <a:cubicBezTo>
                      <a:pt x="107" y="259"/>
                      <a:pt x="116" y="241"/>
                      <a:pt x="125" y="224"/>
                    </a:cubicBezTo>
                    <a:cubicBezTo>
                      <a:pt x="134" y="179"/>
                      <a:pt x="143" y="125"/>
                      <a:pt x="143" y="81"/>
                    </a:cubicBezTo>
                    <a:cubicBezTo>
                      <a:pt x="152" y="63"/>
                      <a:pt x="152" y="45"/>
                      <a:pt x="143" y="36"/>
                    </a:cubicBezTo>
                    <a:cubicBezTo>
                      <a:pt x="134" y="18"/>
                      <a:pt x="116" y="9"/>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6775472" y="3553762"/>
                <a:ext cx="19471" cy="15144"/>
              </a:xfrm>
              <a:custGeom>
                <a:avLst/>
                <a:gdLst/>
                <a:ahLst/>
                <a:cxnLst/>
                <a:rect l="l" t="t" r="r" b="b"/>
                <a:pathLst>
                  <a:path w="162" h="126" extrusionOk="0">
                    <a:moveTo>
                      <a:pt x="81" y="0"/>
                    </a:moveTo>
                    <a:cubicBezTo>
                      <a:pt x="1" y="0"/>
                      <a:pt x="1" y="125"/>
                      <a:pt x="81" y="125"/>
                    </a:cubicBezTo>
                    <a:cubicBezTo>
                      <a:pt x="161" y="125"/>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6669344" y="3724191"/>
                <a:ext cx="20552" cy="53725"/>
              </a:xfrm>
              <a:custGeom>
                <a:avLst/>
                <a:gdLst/>
                <a:ahLst/>
                <a:cxnLst/>
                <a:rect l="l" t="t" r="r" b="b"/>
                <a:pathLst>
                  <a:path w="171" h="447" extrusionOk="0">
                    <a:moveTo>
                      <a:pt x="99" y="1"/>
                    </a:moveTo>
                    <a:cubicBezTo>
                      <a:pt x="63" y="1"/>
                      <a:pt x="45" y="27"/>
                      <a:pt x="45" y="63"/>
                    </a:cubicBezTo>
                    <a:cubicBezTo>
                      <a:pt x="27" y="170"/>
                      <a:pt x="18" y="277"/>
                      <a:pt x="1" y="384"/>
                    </a:cubicBezTo>
                    <a:cubicBezTo>
                      <a:pt x="1" y="411"/>
                      <a:pt x="36" y="447"/>
                      <a:pt x="63" y="447"/>
                    </a:cubicBezTo>
                    <a:cubicBezTo>
                      <a:pt x="99" y="447"/>
                      <a:pt x="117" y="420"/>
                      <a:pt x="125" y="384"/>
                    </a:cubicBezTo>
                    <a:cubicBezTo>
                      <a:pt x="134" y="277"/>
                      <a:pt x="152" y="170"/>
                      <a:pt x="161" y="63"/>
                    </a:cubicBezTo>
                    <a:cubicBezTo>
                      <a:pt x="170" y="27"/>
                      <a:pt x="134"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6735809" y="3771426"/>
                <a:ext cx="18389" cy="26923"/>
              </a:xfrm>
              <a:custGeom>
                <a:avLst/>
                <a:gdLst/>
                <a:ahLst/>
                <a:cxnLst/>
                <a:rect l="l" t="t" r="r" b="b"/>
                <a:pathLst>
                  <a:path w="153" h="224" extrusionOk="0">
                    <a:moveTo>
                      <a:pt x="108" y="0"/>
                    </a:moveTo>
                    <a:cubicBezTo>
                      <a:pt x="90" y="0"/>
                      <a:pt x="72" y="0"/>
                      <a:pt x="63" y="9"/>
                    </a:cubicBezTo>
                    <a:cubicBezTo>
                      <a:pt x="45" y="18"/>
                      <a:pt x="36" y="27"/>
                      <a:pt x="36" y="45"/>
                    </a:cubicBezTo>
                    <a:cubicBezTo>
                      <a:pt x="27" y="80"/>
                      <a:pt x="19" y="107"/>
                      <a:pt x="10" y="143"/>
                    </a:cubicBezTo>
                    <a:cubicBezTo>
                      <a:pt x="1" y="161"/>
                      <a:pt x="10" y="179"/>
                      <a:pt x="19" y="187"/>
                    </a:cubicBezTo>
                    <a:cubicBezTo>
                      <a:pt x="19" y="205"/>
                      <a:pt x="36" y="214"/>
                      <a:pt x="54" y="223"/>
                    </a:cubicBezTo>
                    <a:cubicBezTo>
                      <a:pt x="63" y="223"/>
                      <a:pt x="81" y="223"/>
                      <a:pt x="99" y="214"/>
                    </a:cubicBezTo>
                    <a:cubicBezTo>
                      <a:pt x="108" y="205"/>
                      <a:pt x="126" y="187"/>
                      <a:pt x="126" y="179"/>
                    </a:cubicBezTo>
                    <a:cubicBezTo>
                      <a:pt x="135" y="143"/>
                      <a:pt x="143" y="107"/>
                      <a:pt x="152" y="80"/>
                    </a:cubicBezTo>
                    <a:cubicBezTo>
                      <a:pt x="152" y="63"/>
                      <a:pt x="152" y="45"/>
                      <a:pt x="143" y="27"/>
                    </a:cubicBezTo>
                    <a:cubicBezTo>
                      <a:pt x="135"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6702637" y="3909644"/>
                <a:ext cx="19351" cy="47355"/>
              </a:xfrm>
              <a:custGeom>
                <a:avLst/>
                <a:gdLst/>
                <a:ahLst/>
                <a:cxnLst/>
                <a:rect l="l" t="t" r="r" b="b"/>
                <a:pathLst>
                  <a:path w="161" h="394" extrusionOk="0">
                    <a:moveTo>
                      <a:pt x="98" y="1"/>
                    </a:moveTo>
                    <a:cubicBezTo>
                      <a:pt x="80" y="1"/>
                      <a:pt x="63" y="1"/>
                      <a:pt x="54" y="19"/>
                    </a:cubicBezTo>
                    <a:cubicBezTo>
                      <a:pt x="36" y="28"/>
                      <a:pt x="36" y="46"/>
                      <a:pt x="36" y="63"/>
                    </a:cubicBezTo>
                    <a:cubicBezTo>
                      <a:pt x="18" y="153"/>
                      <a:pt x="9" y="242"/>
                      <a:pt x="0" y="331"/>
                    </a:cubicBezTo>
                    <a:cubicBezTo>
                      <a:pt x="0" y="349"/>
                      <a:pt x="9" y="367"/>
                      <a:pt x="18" y="376"/>
                    </a:cubicBezTo>
                    <a:cubicBezTo>
                      <a:pt x="27" y="385"/>
                      <a:pt x="45" y="393"/>
                      <a:pt x="63" y="393"/>
                    </a:cubicBezTo>
                    <a:cubicBezTo>
                      <a:pt x="80" y="393"/>
                      <a:pt x="89" y="385"/>
                      <a:pt x="107" y="376"/>
                    </a:cubicBezTo>
                    <a:cubicBezTo>
                      <a:pt x="116" y="358"/>
                      <a:pt x="116" y="349"/>
                      <a:pt x="125" y="331"/>
                    </a:cubicBezTo>
                    <a:lnTo>
                      <a:pt x="152" y="63"/>
                    </a:lnTo>
                    <a:cubicBezTo>
                      <a:pt x="161" y="46"/>
                      <a:pt x="152" y="28"/>
                      <a:pt x="134" y="19"/>
                    </a:cubicBezTo>
                    <a:cubicBezTo>
                      <a:pt x="125" y="10"/>
                      <a:pt x="107" y="1"/>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6762612" y="3953634"/>
                <a:ext cx="18389" cy="23677"/>
              </a:xfrm>
              <a:custGeom>
                <a:avLst/>
                <a:gdLst/>
                <a:ahLst/>
                <a:cxnLst/>
                <a:rect l="l" t="t" r="r" b="b"/>
                <a:pathLst>
                  <a:path w="153" h="197" extrusionOk="0">
                    <a:moveTo>
                      <a:pt x="108" y="1"/>
                    </a:moveTo>
                    <a:cubicBezTo>
                      <a:pt x="90" y="1"/>
                      <a:pt x="72" y="1"/>
                      <a:pt x="63" y="10"/>
                    </a:cubicBezTo>
                    <a:cubicBezTo>
                      <a:pt x="54" y="10"/>
                      <a:pt x="54" y="19"/>
                      <a:pt x="45" y="19"/>
                    </a:cubicBezTo>
                    <a:cubicBezTo>
                      <a:pt x="36" y="27"/>
                      <a:pt x="36" y="36"/>
                      <a:pt x="27" y="45"/>
                    </a:cubicBezTo>
                    <a:lnTo>
                      <a:pt x="10" y="117"/>
                    </a:lnTo>
                    <a:cubicBezTo>
                      <a:pt x="1" y="126"/>
                      <a:pt x="1" y="134"/>
                      <a:pt x="1" y="143"/>
                    </a:cubicBezTo>
                    <a:cubicBezTo>
                      <a:pt x="10" y="152"/>
                      <a:pt x="10" y="161"/>
                      <a:pt x="10" y="170"/>
                    </a:cubicBezTo>
                    <a:cubicBezTo>
                      <a:pt x="19" y="170"/>
                      <a:pt x="19" y="179"/>
                      <a:pt x="27" y="179"/>
                    </a:cubicBezTo>
                    <a:cubicBezTo>
                      <a:pt x="36" y="188"/>
                      <a:pt x="45" y="188"/>
                      <a:pt x="45" y="197"/>
                    </a:cubicBezTo>
                    <a:cubicBezTo>
                      <a:pt x="63" y="197"/>
                      <a:pt x="81" y="197"/>
                      <a:pt x="99" y="188"/>
                    </a:cubicBezTo>
                    <a:cubicBezTo>
                      <a:pt x="99" y="188"/>
                      <a:pt x="108" y="179"/>
                      <a:pt x="108" y="179"/>
                    </a:cubicBezTo>
                    <a:cubicBezTo>
                      <a:pt x="117" y="170"/>
                      <a:pt x="126" y="161"/>
                      <a:pt x="126" y="152"/>
                    </a:cubicBezTo>
                    <a:cubicBezTo>
                      <a:pt x="135" y="126"/>
                      <a:pt x="143" y="99"/>
                      <a:pt x="152" y="81"/>
                    </a:cubicBezTo>
                    <a:cubicBezTo>
                      <a:pt x="152" y="72"/>
                      <a:pt x="152" y="63"/>
                      <a:pt x="152" y="54"/>
                    </a:cubicBezTo>
                    <a:cubicBezTo>
                      <a:pt x="152" y="45"/>
                      <a:pt x="143" y="36"/>
                      <a:pt x="143" y="27"/>
                    </a:cubicBezTo>
                    <a:cubicBezTo>
                      <a:pt x="143" y="27"/>
                      <a:pt x="135" y="19"/>
                      <a:pt x="126" y="10"/>
                    </a:cubicBezTo>
                    <a:cubicBezTo>
                      <a:pt x="126" y="10"/>
                      <a:pt x="117"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6760448" y="4062766"/>
                <a:ext cx="18389" cy="37860"/>
              </a:xfrm>
              <a:custGeom>
                <a:avLst/>
                <a:gdLst/>
                <a:ahLst/>
                <a:cxnLst/>
                <a:rect l="l" t="t" r="r" b="b"/>
                <a:pathLst>
                  <a:path w="153" h="315" extrusionOk="0">
                    <a:moveTo>
                      <a:pt x="81" y="0"/>
                    </a:moveTo>
                    <a:cubicBezTo>
                      <a:pt x="54" y="0"/>
                      <a:pt x="35" y="16"/>
                      <a:pt x="28" y="38"/>
                    </a:cubicBezTo>
                    <a:cubicBezTo>
                      <a:pt x="1" y="110"/>
                      <a:pt x="1" y="199"/>
                      <a:pt x="28" y="270"/>
                    </a:cubicBezTo>
                    <a:cubicBezTo>
                      <a:pt x="37" y="288"/>
                      <a:pt x="45" y="297"/>
                      <a:pt x="54" y="306"/>
                    </a:cubicBezTo>
                    <a:cubicBezTo>
                      <a:pt x="72" y="315"/>
                      <a:pt x="90" y="315"/>
                      <a:pt x="99" y="315"/>
                    </a:cubicBezTo>
                    <a:cubicBezTo>
                      <a:pt x="117" y="306"/>
                      <a:pt x="135" y="297"/>
                      <a:pt x="144" y="288"/>
                    </a:cubicBezTo>
                    <a:cubicBezTo>
                      <a:pt x="144" y="270"/>
                      <a:pt x="153" y="252"/>
                      <a:pt x="144" y="235"/>
                    </a:cubicBezTo>
                    <a:cubicBezTo>
                      <a:pt x="135" y="217"/>
                      <a:pt x="135" y="190"/>
                      <a:pt x="126" y="172"/>
                    </a:cubicBezTo>
                    <a:lnTo>
                      <a:pt x="126" y="172"/>
                    </a:lnTo>
                    <a:cubicBezTo>
                      <a:pt x="126" y="155"/>
                      <a:pt x="127" y="132"/>
                      <a:pt x="135" y="110"/>
                    </a:cubicBezTo>
                    <a:lnTo>
                      <a:pt x="135" y="110"/>
                    </a:lnTo>
                    <a:cubicBezTo>
                      <a:pt x="133" y="111"/>
                      <a:pt x="132" y="112"/>
                      <a:pt x="131" y="114"/>
                    </a:cubicBezTo>
                    <a:lnTo>
                      <a:pt x="131" y="114"/>
                    </a:lnTo>
                    <a:cubicBezTo>
                      <a:pt x="135" y="100"/>
                      <a:pt x="137" y="87"/>
                      <a:pt x="144" y="74"/>
                    </a:cubicBezTo>
                    <a:cubicBezTo>
                      <a:pt x="153" y="47"/>
                      <a:pt x="126" y="3"/>
                      <a:pt x="99" y="3"/>
                    </a:cubicBezTo>
                    <a:cubicBezTo>
                      <a:pt x="93" y="1"/>
                      <a:pt x="87"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6823788" y="4165288"/>
                <a:ext cx="22596" cy="38581"/>
              </a:xfrm>
              <a:custGeom>
                <a:avLst/>
                <a:gdLst/>
                <a:ahLst/>
                <a:cxnLst/>
                <a:rect l="l" t="t" r="r" b="b"/>
                <a:pathLst>
                  <a:path w="188" h="321" extrusionOk="0">
                    <a:moveTo>
                      <a:pt x="78" y="0"/>
                    </a:moveTo>
                    <a:cubicBezTo>
                      <a:pt x="70" y="0"/>
                      <a:pt x="62" y="2"/>
                      <a:pt x="54" y="6"/>
                    </a:cubicBezTo>
                    <a:cubicBezTo>
                      <a:pt x="27" y="15"/>
                      <a:pt x="0" y="42"/>
                      <a:pt x="9" y="77"/>
                    </a:cubicBezTo>
                    <a:cubicBezTo>
                      <a:pt x="27" y="140"/>
                      <a:pt x="45" y="211"/>
                      <a:pt x="63" y="274"/>
                    </a:cubicBezTo>
                    <a:cubicBezTo>
                      <a:pt x="70" y="297"/>
                      <a:pt x="98" y="320"/>
                      <a:pt x="123" y="320"/>
                    </a:cubicBezTo>
                    <a:cubicBezTo>
                      <a:pt x="127" y="320"/>
                      <a:pt x="130" y="319"/>
                      <a:pt x="134" y="318"/>
                    </a:cubicBezTo>
                    <a:cubicBezTo>
                      <a:pt x="170" y="309"/>
                      <a:pt x="188" y="274"/>
                      <a:pt x="179" y="238"/>
                    </a:cubicBezTo>
                    <a:cubicBezTo>
                      <a:pt x="161" y="176"/>
                      <a:pt x="152" y="113"/>
                      <a:pt x="134" y="42"/>
                    </a:cubicBezTo>
                    <a:cubicBezTo>
                      <a:pt x="127" y="21"/>
                      <a:pt x="104"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6871984" y="4103751"/>
                <a:ext cx="18389" cy="40865"/>
              </a:xfrm>
              <a:custGeom>
                <a:avLst/>
                <a:gdLst/>
                <a:ahLst/>
                <a:cxnLst/>
                <a:rect l="l" t="t" r="r" b="b"/>
                <a:pathLst>
                  <a:path w="153" h="340" extrusionOk="0">
                    <a:moveTo>
                      <a:pt x="63" y="1"/>
                    </a:moveTo>
                    <a:cubicBezTo>
                      <a:pt x="45" y="1"/>
                      <a:pt x="27" y="1"/>
                      <a:pt x="19" y="18"/>
                    </a:cubicBezTo>
                    <a:cubicBezTo>
                      <a:pt x="10" y="27"/>
                      <a:pt x="1" y="45"/>
                      <a:pt x="1" y="63"/>
                    </a:cubicBezTo>
                    <a:cubicBezTo>
                      <a:pt x="10" y="134"/>
                      <a:pt x="19" y="206"/>
                      <a:pt x="27" y="277"/>
                    </a:cubicBezTo>
                    <a:cubicBezTo>
                      <a:pt x="27" y="295"/>
                      <a:pt x="36" y="313"/>
                      <a:pt x="45" y="322"/>
                    </a:cubicBezTo>
                    <a:cubicBezTo>
                      <a:pt x="54" y="331"/>
                      <a:pt x="72" y="340"/>
                      <a:pt x="90" y="340"/>
                    </a:cubicBezTo>
                    <a:cubicBezTo>
                      <a:pt x="108" y="340"/>
                      <a:pt x="126" y="340"/>
                      <a:pt x="134" y="322"/>
                    </a:cubicBezTo>
                    <a:cubicBezTo>
                      <a:pt x="143" y="313"/>
                      <a:pt x="152" y="295"/>
                      <a:pt x="152" y="277"/>
                    </a:cubicBezTo>
                    <a:cubicBezTo>
                      <a:pt x="143" y="206"/>
                      <a:pt x="134" y="134"/>
                      <a:pt x="126" y="63"/>
                    </a:cubicBezTo>
                    <a:cubicBezTo>
                      <a:pt x="126" y="45"/>
                      <a:pt x="117" y="27"/>
                      <a:pt x="108"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6821625" y="4050146"/>
                <a:ext cx="15144" cy="26923"/>
              </a:xfrm>
              <a:custGeom>
                <a:avLst/>
                <a:gdLst/>
                <a:ahLst/>
                <a:cxnLst/>
                <a:rect l="l" t="t" r="r" b="b"/>
                <a:pathLst>
                  <a:path w="126" h="224" extrusionOk="0">
                    <a:moveTo>
                      <a:pt x="63" y="1"/>
                    </a:moveTo>
                    <a:cubicBezTo>
                      <a:pt x="45" y="9"/>
                      <a:pt x="36" y="9"/>
                      <a:pt x="18" y="18"/>
                    </a:cubicBezTo>
                    <a:cubicBezTo>
                      <a:pt x="9" y="36"/>
                      <a:pt x="0" y="45"/>
                      <a:pt x="0" y="63"/>
                    </a:cubicBezTo>
                    <a:lnTo>
                      <a:pt x="0" y="161"/>
                    </a:lnTo>
                    <a:cubicBezTo>
                      <a:pt x="0" y="179"/>
                      <a:pt x="9" y="197"/>
                      <a:pt x="18" y="206"/>
                    </a:cubicBezTo>
                    <a:cubicBezTo>
                      <a:pt x="36" y="215"/>
                      <a:pt x="54" y="224"/>
                      <a:pt x="63" y="224"/>
                    </a:cubicBezTo>
                    <a:cubicBezTo>
                      <a:pt x="81" y="224"/>
                      <a:pt x="99" y="224"/>
                      <a:pt x="107" y="206"/>
                    </a:cubicBezTo>
                    <a:cubicBezTo>
                      <a:pt x="116" y="197"/>
                      <a:pt x="125" y="179"/>
                      <a:pt x="125" y="161"/>
                    </a:cubicBezTo>
                    <a:lnTo>
                      <a:pt x="125" y="63"/>
                    </a:lnTo>
                    <a:cubicBezTo>
                      <a:pt x="125" y="54"/>
                      <a:pt x="116" y="36"/>
                      <a:pt x="107"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6704680" y="4027190"/>
                <a:ext cx="14062" cy="29567"/>
              </a:xfrm>
              <a:custGeom>
                <a:avLst/>
                <a:gdLst/>
                <a:ahLst/>
                <a:cxnLst/>
                <a:rect l="l" t="t" r="r" b="b"/>
                <a:pathLst>
                  <a:path w="117" h="246" extrusionOk="0">
                    <a:moveTo>
                      <a:pt x="72" y="1"/>
                    </a:moveTo>
                    <a:cubicBezTo>
                      <a:pt x="69" y="1"/>
                      <a:pt x="66" y="2"/>
                      <a:pt x="63" y="4"/>
                    </a:cubicBezTo>
                    <a:cubicBezTo>
                      <a:pt x="46" y="4"/>
                      <a:pt x="28" y="4"/>
                      <a:pt x="19" y="22"/>
                    </a:cubicBezTo>
                    <a:cubicBezTo>
                      <a:pt x="10" y="31"/>
                      <a:pt x="1" y="49"/>
                      <a:pt x="1" y="58"/>
                    </a:cubicBezTo>
                    <a:lnTo>
                      <a:pt x="1" y="183"/>
                    </a:lnTo>
                    <a:cubicBezTo>
                      <a:pt x="1" y="200"/>
                      <a:pt x="10" y="218"/>
                      <a:pt x="19" y="227"/>
                    </a:cubicBezTo>
                    <a:cubicBezTo>
                      <a:pt x="28" y="236"/>
                      <a:pt x="46" y="245"/>
                      <a:pt x="63" y="245"/>
                    </a:cubicBezTo>
                    <a:cubicBezTo>
                      <a:pt x="72" y="245"/>
                      <a:pt x="90" y="236"/>
                      <a:pt x="99" y="227"/>
                    </a:cubicBezTo>
                    <a:cubicBezTo>
                      <a:pt x="117" y="218"/>
                      <a:pt x="117" y="200"/>
                      <a:pt x="117" y="183"/>
                    </a:cubicBezTo>
                    <a:lnTo>
                      <a:pt x="117" y="58"/>
                    </a:lnTo>
                    <a:cubicBezTo>
                      <a:pt x="117" y="49"/>
                      <a:pt x="117" y="31"/>
                      <a:pt x="99" y="22"/>
                    </a:cubicBezTo>
                    <a:cubicBezTo>
                      <a:pt x="93" y="9"/>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6780880" y="3883202"/>
                <a:ext cx="18389" cy="26562"/>
              </a:xfrm>
              <a:custGeom>
                <a:avLst/>
                <a:gdLst/>
                <a:ahLst/>
                <a:cxnLst/>
                <a:rect l="l" t="t" r="r" b="b"/>
                <a:pathLst>
                  <a:path w="153" h="221" extrusionOk="0">
                    <a:moveTo>
                      <a:pt x="91" y="0"/>
                    </a:moveTo>
                    <a:cubicBezTo>
                      <a:pt x="83" y="0"/>
                      <a:pt x="76" y="2"/>
                      <a:pt x="72" y="7"/>
                    </a:cubicBezTo>
                    <a:cubicBezTo>
                      <a:pt x="54" y="7"/>
                      <a:pt x="36" y="16"/>
                      <a:pt x="36" y="34"/>
                    </a:cubicBezTo>
                    <a:cubicBezTo>
                      <a:pt x="27" y="42"/>
                      <a:pt x="18" y="60"/>
                      <a:pt x="27" y="78"/>
                    </a:cubicBezTo>
                    <a:cubicBezTo>
                      <a:pt x="27" y="81"/>
                      <a:pt x="27" y="84"/>
                      <a:pt x="27" y="87"/>
                    </a:cubicBezTo>
                    <a:cubicBezTo>
                      <a:pt x="27" y="96"/>
                      <a:pt x="27" y="105"/>
                      <a:pt x="18" y="114"/>
                    </a:cubicBezTo>
                    <a:cubicBezTo>
                      <a:pt x="19" y="114"/>
                      <a:pt x="20" y="114"/>
                      <a:pt x="21" y="114"/>
                    </a:cubicBezTo>
                    <a:lnTo>
                      <a:pt x="21" y="114"/>
                    </a:lnTo>
                    <a:cubicBezTo>
                      <a:pt x="21" y="114"/>
                      <a:pt x="21" y="114"/>
                      <a:pt x="21" y="114"/>
                    </a:cubicBezTo>
                    <a:lnTo>
                      <a:pt x="18" y="114"/>
                    </a:lnTo>
                    <a:cubicBezTo>
                      <a:pt x="9" y="132"/>
                      <a:pt x="0" y="141"/>
                      <a:pt x="0" y="158"/>
                    </a:cubicBezTo>
                    <a:cubicBezTo>
                      <a:pt x="0" y="176"/>
                      <a:pt x="9" y="194"/>
                      <a:pt x="18" y="203"/>
                    </a:cubicBezTo>
                    <a:cubicBezTo>
                      <a:pt x="27" y="212"/>
                      <a:pt x="45" y="221"/>
                      <a:pt x="63" y="221"/>
                    </a:cubicBezTo>
                    <a:cubicBezTo>
                      <a:pt x="81" y="221"/>
                      <a:pt x="99" y="212"/>
                      <a:pt x="107" y="203"/>
                    </a:cubicBezTo>
                    <a:cubicBezTo>
                      <a:pt x="125" y="185"/>
                      <a:pt x="143" y="158"/>
                      <a:pt x="143" y="132"/>
                    </a:cubicBezTo>
                    <a:cubicBezTo>
                      <a:pt x="152" y="105"/>
                      <a:pt x="152" y="69"/>
                      <a:pt x="143" y="42"/>
                    </a:cubicBezTo>
                    <a:cubicBezTo>
                      <a:pt x="143" y="34"/>
                      <a:pt x="125" y="16"/>
                      <a:pt x="116" y="7"/>
                    </a:cubicBezTo>
                    <a:cubicBezTo>
                      <a:pt x="107" y="2"/>
                      <a:pt x="9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6665017" y="3862530"/>
                <a:ext cx="19471" cy="38461"/>
              </a:xfrm>
              <a:custGeom>
                <a:avLst/>
                <a:gdLst/>
                <a:ahLst/>
                <a:cxnLst/>
                <a:rect l="l" t="t" r="r" b="b"/>
                <a:pathLst>
                  <a:path w="162" h="320" extrusionOk="0">
                    <a:moveTo>
                      <a:pt x="108" y="0"/>
                    </a:moveTo>
                    <a:cubicBezTo>
                      <a:pt x="90" y="0"/>
                      <a:pt x="81" y="0"/>
                      <a:pt x="63" y="9"/>
                    </a:cubicBezTo>
                    <a:cubicBezTo>
                      <a:pt x="46" y="18"/>
                      <a:pt x="46" y="27"/>
                      <a:pt x="37" y="45"/>
                    </a:cubicBezTo>
                    <a:cubicBezTo>
                      <a:pt x="1" y="116"/>
                      <a:pt x="1" y="197"/>
                      <a:pt x="19" y="277"/>
                    </a:cubicBezTo>
                    <a:cubicBezTo>
                      <a:pt x="19" y="286"/>
                      <a:pt x="28" y="304"/>
                      <a:pt x="46" y="313"/>
                    </a:cubicBezTo>
                    <a:cubicBezTo>
                      <a:pt x="50" y="317"/>
                      <a:pt x="57" y="319"/>
                      <a:pt x="64" y="319"/>
                    </a:cubicBezTo>
                    <a:cubicBezTo>
                      <a:pt x="72" y="319"/>
                      <a:pt x="81" y="317"/>
                      <a:pt x="90" y="313"/>
                    </a:cubicBezTo>
                    <a:cubicBezTo>
                      <a:pt x="126" y="304"/>
                      <a:pt x="135" y="277"/>
                      <a:pt x="135" y="241"/>
                    </a:cubicBezTo>
                    <a:cubicBezTo>
                      <a:pt x="134" y="239"/>
                      <a:pt x="134" y="236"/>
                      <a:pt x="133" y="234"/>
                    </a:cubicBezTo>
                    <a:lnTo>
                      <a:pt x="133" y="234"/>
                    </a:lnTo>
                    <a:cubicBezTo>
                      <a:pt x="134" y="236"/>
                      <a:pt x="135" y="239"/>
                      <a:pt x="135" y="241"/>
                    </a:cubicBezTo>
                    <a:cubicBezTo>
                      <a:pt x="135" y="235"/>
                      <a:pt x="135" y="228"/>
                      <a:pt x="131" y="225"/>
                    </a:cubicBezTo>
                    <a:lnTo>
                      <a:pt x="131" y="225"/>
                    </a:lnTo>
                    <a:cubicBezTo>
                      <a:pt x="126" y="197"/>
                      <a:pt x="127" y="175"/>
                      <a:pt x="135" y="152"/>
                    </a:cubicBezTo>
                    <a:lnTo>
                      <a:pt x="135" y="152"/>
                    </a:lnTo>
                    <a:cubicBezTo>
                      <a:pt x="135" y="152"/>
                      <a:pt x="130" y="156"/>
                      <a:pt x="128" y="162"/>
                    </a:cubicBezTo>
                    <a:lnTo>
                      <a:pt x="128" y="162"/>
                    </a:lnTo>
                    <a:cubicBezTo>
                      <a:pt x="136" y="130"/>
                      <a:pt x="144" y="105"/>
                      <a:pt x="153" y="81"/>
                    </a:cubicBezTo>
                    <a:cubicBezTo>
                      <a:pt x="161" y="63"/>
                      <a:pt x="153" y="45"/>
                      <a:pt x="144" y="27"/>
                    </a:cubicBezTo>
                    <a:cubicBezTo>
                      <a:pt x="144"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6895542" y="3847506"/>
                <a:ext cx="15144" cy="23677"/>
              </a:xfrm>
              <a:custGeom>
                <a:avLst/>
                <a:gdLst/>
                <a:ahLst/>
                <a:cxnLst/>
                <a:rect l="l" t="t" r="r" b="b"/>
                <a:pathLst>
                  <a:path w="126" h="197" extrusionOk="0">
                    <a:moveTo>
                      <a:pt x="63" y="0"/>
                    </a:moveTo>
                    <a:cubicBezTo>
                      <a:pt x="46" y="0"/>
                      <a:pt x="28" y="9"/>
                      <a:pt x="19" y="18"/>
                    </a:cubicBezTo>
                    <a:cubicBezTo>
                      <a:pt x="10" y="36"/>
                      <a:pt x="1" y="45"/>
                      <a:pt x="1" y="63"/>
                    </a:cubicBezTo>
                    <a:lnTo>
                      <a:pt x="1" y="134"/>
                    </a:lnTo>
                    <a:cubicBezTo>
                      <a:pt x="1" y="152"/>
                      <a:pt x="10" y="170"/>
                      <a:pt x="19" y="179"/>
                    </a:cubicBezTo>
                    <a:cubicBezTo>
                      <a:pt x="28" y="188"/>
                      <a:pt x="28" y="188"/>
                      <a:pt x="37" y="197"/>
                    </a:cubicBezTo>
                    <a:lnTo>
                      <a:pt x="63" y="197"/>
                    </a:lnTo>
                    <a:cubicBezTo>
                      <a:pt x="81" y="197"/>
                      <a:pt x="90" y="197"/>
                      <a:pt x="108" y="179"/>
                    </a:cubicBezTo>
                    <a:cubicBezTo>
                      <a:pt x="117" y="170"/>
                      <a:pt x="126" y="152"/>
                      <a:pt x="126" y="134"/>
                    </a:cubicBezTo>
                    <a:lnTo>
                      <a:pt x="126" y="63"/>
                    </a:lnTo>
                    <a:cubicBezTo>
                      <a:pt x="126" y="54"/>
                      <a:pt x="117" y="36"/>
                      <a:pt x="108" y="18"/>
                    </a:cubicBezTo>
                    <a:cubicBezTo>
                      <a:pt x="99" y="18"/>
                      <a:pt x="90" y="9"/>
                      <a:pt x="81"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6742299" y="3830319"/>
                <a:ext cx="18269" cy="32331"/>
              </a:xfrm>
              <a:custGeom>
                <a:avLst/>
                <a:gdLst/>
                <a:ahLst/>
                <a:cxnLst/>
                <a:rect l="l" t="t" r="r" b="b"/>
                <a:pathLst>
                  <a:path w="152" h="269" extrusionOk="0">
                    <a:moveTo>
                      <a:pt x="138" y="99"/>
                    </a:moveTo>
                    <a:lnTo>
                      <a:pt x="134" y="108"/>
                    </a:lnTo>
                    <a:cubicBezTo>
                      <a:pt x="134" y="103"/>
                      <a:pt x="136" y="101"/>
                      <a:pt x="138" y="99"/>
                    </a:cubicBezTo>
                    <a:close/>
                    <a:moveTo>
                      <a:pt x="72" y="1"/>
                    </a:moveTo>
                    <a:cubicBezTo>
                      <a:pt x="54" y="10"/>
                      <a:pt x="45" y="19"/>
                      <a:pt x="36" y="28"/>
                    </a:cubicBezTo>
                    <a:cubicBezTo>
                      <a:pt x="18" y="54"/>
                      <a:pt x="9" y="90"/>
                      <a:pt x="9" y="117"/>
                    </a:cubicBezTo>
                    <a:cubicBezTo>
                      <a:pt x="0" y="135"/>
                      <a:pt x="0" y="152"/>
                      <a:pt x="0" y="170"/>
                    </a:cubicBezTo>
                    <a:cubicBezTo>
                      <a:pt x="0" y="188"/>
                      <a:pt x="0" y="206"/>
                      <a:pt x="9" y="224"/>
                    </a:cubicBezTo>
                    <a:cubicBezTo>
                      <a:pt x="9" y="242"/>
                      <a:pt x="27" y="251"/>
                      <a:pt x="36" y="259"/>
                    </a:cubicBezTo>
                    <a:cubicBezTo>
                      <a:pt x="45" y="268"/>
                      <a:pt x="72" y="268"/>
                      <a:pt x="81" y="268"/>
                    </a:cubicBezTo>
                    <a:cubicBezTo>
                      <a:pt x="98" y="259"/>
                      <a:pt x="107" y="251"/>
                      <a:pt x="116" y="242"/>
                    </a:cubicBezTo>
                    <a:cubicBezTo>
                      <a:pt x="116" y="233"/>
                      <a:pt x="125" y="233"/>
                      <a:pt x="125" y="224"/>
                    </a:cubicBezTo>
                    <a:cubicBezTo>
                      <a:pt x="125" y="216"/>
                      <a:pt x="125" y="209"/>
                      <a:pt x="125" y="197"/>
                    </a:cubicBezTo>
                    <a:cubicBezTo>
                      <a:pt x="125" y="182"/>
                      <a:pt x="125" y="167"/>
                      <a:pt x="125" y="152"/>
                    </a:cubicBezTo>
                    <a:cubicBezTo>
                      <a:pt x="125" y="136"/>
                      <a:pt x="133" y="120"/>
                      <a:pt x="141" y="96"/>
                    </a:cubicBezTo>
                    <a:lnTo>
                      <a:pt x="141" y="96"/>
                    </a:lnTo>
                    <a:cubicBezTo>
                      <a:pt x="142" y="95"/>
                      <a:pt x="143" y="93"/>
                      <a:pt x="143" y="90"/>
                    </a:cubicBezTo>
                    <a:lnTo>
                      <a:pt x="143" y="90"/>
                    </a:lnTo>
                    <a:cubicBezTo>
                      <a:pt x="143" y="90"/>
                      <a:pt x="143" y="90"/>
                      <a:pt x="143" y="90"/>
                    </a:cubicBezTo>
                    <a:cubicBezTo>
                      <a:pt x="152" y="81"/>
                      <a:pt x="152" y="63"/>
                      <a:pt x="152" y="45"/>
                    </a:cubicBezTo>
                    <a:cubicBezTo>
                      <a:pt x="143" y="28"/>
                      <a:pt x="134" y="19"/>
                      <a:pt x="116" y="10"/>
                    </a:cubicBezTo>
                    <a:cubicBezTo>
                      <a:pt x="107" y="1"/>
                      <a:pt x="89"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6848427" y="3798228"/>
                <a:ext cx="15144" cy="17187"/>
              </a:xfrm>
              <a:custGeom>
                <a:avLst/>
                <a:gdLst/>
                <a:ahLst/>
                <a:cxnLst/>
                <a:rect l="l" t="t" r="r" b="b"/>
                <a:pathLst>
                  <a:path w="126" h="143" extrusionOk="0">
                    <a:moveTo>
                      <a:pt x="45" y="0"/>
                    </a:moveTo>
                    <a:cubicBezTo>
                      <a:pt x="36" y="0"/>
                      <a:pt x="27" y="9"/>
                      <a:pt x="18" y="18"/>
                    </a:cubicBezTo>
                    <a:lnTo>
                      <a:pt x="9" y="27"/>
                    </a:lnTo>
                    <a:cubicBezTo>
                      <a:pt x="0" y="36"/>
                      <a:pt x="0" y="45"/>
                      <a:pt x="0" y="63"/>
                    </a:cubicBezTo>
                    <a:lnTo>
                      <a:pt x="0" y="80"/>
                    </a:lnTo>
                    <a:cubicBezTo>
                      <a:pt x="0" y="89"/>
                      <a:pt x="0" y="98"/>
                      <a:pt x="9" y="107"/>
                    </a:cubicBezTo>
                    <a:cubicBezTo>
                      <a:pt x="9" y="116"/>
                      <a:pt x="9" y="125"/>
                      <a:pt x="18" y="125"/>
                    </a:cubicBezTo>
                    <a:cubicBezTo>
                      <a:pt x="27" y="134"/>
                      <a:pt x="27" y="134"/>
                      <a:pt x="36" y="143"/>
                    </a:cubicBezTo>
                    <a:lnTo>
                      <a:pt x="81" y="143"/>
                    </a:lnTo>
                    <a:cubicBezTo>
                      <a:pt x="90" y="143"/>
                      <a:pt x="99" y="134"/>
                      <a:pt x="107" y="125"/>
                    </a:cubicBezTo>
                    <a:cubicBezTo>
                      <a:pt x="107" y="125"/>
                      <a:pt x="107" y="116"/>
                      <a:pt x="116" y="116"/>
                    </a:cubicBezTo>
                    <a:cubicBezTo>
                      <a:pt x="116" y="107"/>
                      <a:pt x="125" y="98"/>
                      <a:pt x="125" y="80"/>
                    </a:cubicBezTo>
                    <a:lnTo>
                      <a:pt x="125" y="63"/>
                    </a:lnTo>
                    <a:cubicBezTo>
                      <a:pt x="125" y="54"/>
                      <a:pt x="125" y="45"/>
                      <a:pt x="116" y="36"/>
                    </a:cubicBezTo>
                    <a:cubicBezTo>
                      <a:pt x="116" y="27"/>
                      <a:pt x="107" y="18"/>
                      <a:pt x="107" y="18"/>
                    </a:cubicBezTo>
                    <a:cubicBezTo>
                      <a:pt x="99" y="9"/>
                      <a:pt x="90" y="9"/>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6863451" y="3959643"/>
                <a:ext cx="15144" cy="17668"/>
              </a:xfrm>
              <a:custGeom>
                <a:avLst/>
                <a:gdLst/>
                <a:ahLst/>
                <a:cxnLst/>
                <a:rect l="l" t="t" r="r" b="b"/>
                <a:pathLst>
                  <a:path w="126" h="147" extrusionOk="0">
                    <a:moveTo>
                      <a:pt x="69" y="0"/>
                    </a:moveTo>
                    <a:cubicBezTo>
                      <a:pt x="68" y="0"/>
                      <a:pt x="66" y="1"/>
                      <a:pt x="63" y="4"/>
                    </a:cubicBezTo>
                    <a:lnTo>
                      <a:pt x="45" y="4"/>
                    </a:lnTo>
                    <a:cubicBezTo>
                      <a:pt x="36" y="4"/>
                      <a:pt x="27" y="13"/>
                      <a:pt x="18" y="22"/>
                    </a:cubicBezTo>
                    <a:lnTo>
                      <a:pt x="9" y="31"/>
                    </a:lnTo>
                    <a:cubicBezTo>
                      <a:pt x="0" y="40"/>
                      <a:pt x="0" y="49"/>
                      <a:pt x="0" y="58"/>
                    </a:cubicBezTo>
                    <a:lnTo>
                      <a:pt x="0" y="84"/>
                    </a:lnTo>
                    <a:cubicBezTo>
                      <a:pt x="0" y="93"/>
                      <a:pt x="0" y="102"/>
                      <a:pt x="0" y="111"/>
                    </a:cubicBezTo>
                    <a:cubicBezTo>
                      <a:pt x="9" y="120"/>
                      <a:pt x="9" y="120"/>
                      <a:pt x="18" y="129"/>
                    </a:cubicBezTo>
                    <a:cubicBezTo>
                      <a:pt x="18" y="138"/>
                      <a:pt x="27" y="138"/>
                      <a:pt x="36" y="138"/>
                    </a:cubicBezTo>
                    <a:cubicBezTo>
                      <a:pt x="45" y="147"/>
                      <a:pt x="54" y="147"/>
                      <a:pt x="63" y="147"/>
                    </a:cubicBezTo>
                    <a:lnTo>
                      <a:pt x="72" y="147"/>
                    </a:lnTo>
                    <a:cubicBezTo>
                      <a:pt x="90" y="138"/>
                      <a:pt x="98" y="138"/>
                      <a:pt x="98" y="129"/>
                    </a:cubicBezTo>
                    <a:lnTo>
                      <a:pt x="116" y="120"/>
                    </a:lnTo>
                    <a:cubicBezTo>
                      <a:pt x="116" y="111"/>
                      <a:pt x="116" y="93"/>
                      <a:pt x="116" y="84"/>
                    </a:cubicBezTo>
                    <a:lnTo>
                      <a:pt x="116" y="58"/>
                    </a:lnTo>
                    <a:cubicBezTo>
                      <a:pt x="125" y="49"/>
                      <a:pt x="116" y="49"/>
                      <a:pt x="116" y="40"/>
                    </a:cubicBezTo>
                    <a:cubicBezTo>
                      <a:pt x="116" y="31"/>
                      <a:pt x="107" y="22"/>
                      <a:pt x="98" y="22"/>
                    </a:cubicBezTo>
                    <a:cubicBezTo>
                      <a:pt x="98" y="13"/>
                      <a:pt x="90" y="4"/>
                      <a:pt x="81" y="4"/>
                    </a:cubicBezTo>
                    <a:cubicBezTo>
                      <a:pt x="75" y="4"/>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6938450" y="4068415"/>
                <a:ext cx="18389" cy="23677"/>
              </a:xfrm>
              <a:custGeom>
                <a:avLst/>
                <a:gdLst/>
                <a:ahLst/>
                <a:cxnLst/>
                <a:rect l="l" t="t" r="r" b="b"/>
                <a:pathLst>
                  <a:path w="153" h="197" extrusionOk="0">
                    <a:moveTo>
                      <a:pt x="54" y="0"/>
                    </a:moveTo>
                    <a:cubicBezTo>
                      <a:pt x="36" y="9"/>
                      <a:pt x="19" y="18"/>
                      <a:pt x="19" y="27"/>
                    </a:cubicBezTo>
                    <a:cubicBezTo>
                      <a:pt x="10" y="45"/>
                      <a:pt x="1" y="63"/>
                      <a:pt x="10" y="81"/>
                    </a:cubicBezTo>
                    <a:cubicBezTo>
                      <a:pt x="19" y="98"/>
                      <a:pt x="28" y="125"/>
                      <a:pt x="36" y="152"/>
                    </a:cubicBezTo>
                    <a:cubicBezTo>
                      <a:pt x="36" y="170"/>
                      <a:pt x="45" y="179"/>
                      <a:pt x="63" y="188"/>
                    </a:cubicBezTo>
                    <a:cubicBezTo>
                      <a:pt x="63" y="196"/>
                      <a:pt x="72" y="196"/>
                      <a:pt x="81" y="196"/>
                    </a:cubicBezTo>
                    <a:lnTo>
                      <a:pt x="108" y="196"/>
                    </a:lnTo>
                    <a:cubicBezTo>
                      <a:pt x="126" y="188"/>
                      <a:pt x="135" y="179"/>
                      <a:pt x="144" y="170"/>
                    </a:cubicBezTo>
                    <a:cubicBezTo>
                      <a:pt x="152" y="152"/>
                      <a:pt x="152" y="134"/>
                      <a:pt x="152" y="116"/>
                    </a:cubicBezTo>
                    <a:cubicBezTo>
                      <a:pt x="144" y="98"/>
                      <a:pt x="135" y="72"/>
                      <a:pt x="126" y="45"/>
                    </a:cubicBezTo>
                    <a:cubicBezTo>
                      <a:pt x="126" y="27"/>
                      <a:pt x="108"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6962127" y="4206273"/>
                <a:ext cx="19351" cy="38461"/>
              </a:xfrm>
              <a:custGeom>
                <a:avLst/>
                <a:gdLst/>
                <a:ahLst/>
                <a:cxnLst/>
                <a:rect l="l" t="t" r="r" b="b"/>
                <a:pathLst>
                  <a:path w="161" h="320" extrusionOk="0">
                    <a:moveTo>
                      <a:pt x="134" y="147"/>
                    </a:moveTo>
                    <a:cubicBezTo>
                      <a:pt x="133" y="149"/>
                      <a:pt x="133" y="152"/>
                      <a:pt x="132" y="154"/>
                    </a:cubicBezTo>
                    <a:lnTo>
                      <a:pt x="132" y="154"/>
                    </a:lnTo>
                    <a:cubicBezTo>
                      <a:pt x="133" y="152"/>
                      <a:pt x="134" y="149"/>
                      <a:pt x="134" y="147"/>
                    </a:cubicBezTo>
                    <a:close/>
                    <a:moveTo>
                      <a:pt x="92" y="0"/>
                    </a:moveTo>
                    <a:cubicBezTo>
                      <a:pt x="80" y="0"/>
                      <a:pt x="69" y="7"/>
                      <a:pt x="62" y="13"/>
                    </a:cubicBezTo>
                    <a:cubicBezTo>
                      <a:pt x="45" y="22"/>
                      <a:pt x="36" y="31"/>
                      <a:pt x="36" y="49"/>
                    </a:cubicBezTo>
                    <a:cubicBezTo>
                      <a:pt x="0" y="120"/>
                      <a:pt x="0" y="200"/>
                      <a:pt x="9" y="272"/>
                    </a:cubicBezTo>
                    <a:cubicBezTo>
                      <a:pt x="18" y="289"/>
                      <a:pt x="27" y="307"/>
                      <a:pt x="36" y="307"/>
                    </a:cubicBezTo>
                    <a:cubicBezTo>
                      <a:pt x="48" y="314"/>
                      <a:pt x="61" y="320"/>
                      <a:pt x="74" y="320"/>
                    </a:cubicBezTo>
                    <a:cubicBezTo>
                      <a:pt x="79" y="320"/>
                      <a:pt x="84" y="319"/>
                      <a:pt x="89" y="316"/>
                    </a:cubicBezTo>
                    <a:cubicBezTo>
                      <a:pt x="98" y="316"/>
                      <a:pt x="116" y="307"/>
                      <a:pt x="125" y="289"/>
                    </a:cubicBezTo>
                    <a:cubicBezTo>
                      <a:pt x="134" y="272"/>
                      <a:pt x="134" y="263"/>
                      <a:pt x="134" y="245"/>
                    </a:cubicBezTo>
                    <a:cubicBezTo>
                      <a:pt x="125" y="236"/>
                      <a:pt x="125" y="236"/>
                      <a:pt x="125" y="227"/>
                    </a:cubicBezTo>
                    <a:lnTo>
                      <a:pt x="125" y="227"/>
                    </a:lnTo>
                    <a:lnTo>
                      <a:pt x="134" y="245"/>
                    </a:lnTo>
                    <a:cubicBezTo>
                      <a:pt x="126" y="220"/>
                      <a:pt x="125" y="187"/>
                      <a:pt x="132" y="154"/>
                    </a:cubicBezTo>
                    <a:lnTo>
                      <a:pt x="132" y="154"/>
                    </a:lnTo>
                    <a:cubicBezTo>
                      <a:pt x="130" y="160"/>
                      <a:pt x="125" y="165"/>
                      <a:pt x="125" y="165"/>
                    </a:cubicBezTo>
                    <a:cubicBezTo>
                      <a:pt x="134" y="138"/>
                      <a:pt x="143" y="111"/>
                      <a:pt x="152" y="75"/>
                    </a:cubicBezTo>
                    <a:cubicBezTo>
                      <a:pt x="161" y="66"/>
                      <a:pt x="152" y="40"/>
                      <a:pt x="143" y="31"/>
                    </a:cubicBezTo>
                    <a:cubicBezTo>
                      <a:pt x="134" y="22"/>
                      <a:pt x="125" y="4"/>
                      <a:pt x="107" y="4"/>
                    </a:cubicBezTo>
                    <a:cubicBezTo>
                      <a:pt x="102"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7033880" y="4303146"/>
                <a:ext cx="18389" cy="26682"/>
              </a:xfrm>
              <a:custGeom>
                <a:avLst/>
                <a:gdLst/>
                <a:ahLst/>
                <a:cxnLst/>
                <a:rect l="l" t="t" r="r" b="b"/>
                <a:pathLst>
                  <a:path w="153" h="222" extrusionOk="0">
                    <a:moveTo>
                      <a:pt x="45" y="1"/>
                    </a:moveTo>
                    <a:cubicBezTo>
                      <a:pt x="28" y="10"/>
                      <a:pt x="19" y="19"/>
                      <a:pt x="10" y="28"/>
                    </a:cubicBezTo>
                    <a:cubicBezTo>
                      <a:pt x="1" y="46"/>
                      <a:pt x="1" y="63"/>
                      <a:pt x="1" y="81"/>
                    </a:cubicBezTo>
                    <a:cubicBezTo>
                      <a:pt x="10" y="108"/>
                      <a:pt x="19" y="144"/>
                      <a:pt x="28" y="179"/>
                    </a:cubicBezTo>
                    <a:cubicBezTo>
                      <a:pt x="28" y="188"/>
                      <a:pt x="45" y="206"/>
                      <a:pt x="54" y="215"/>
                    </a:cubicBezTo>
                    <a:cubicBezTo>
                      <a:pt x="63" y="219"/>
                      <a:pt x="72" y="222"/>
                      <a:pt x="81" y="222"/>
                    </a:cubicBezTo>
                    <a:cubicBezTo>
                      <a:pt x="90" y="222"/>
                      <a:pt x="99" y="219"/>
                      <a:pt x="108" y="215"/>
                    </a:cubicBezTo>
                    <a:cubicBezTo>
                      <a:pt x="117" y="215"/>
                      <a:pt x="135" y="206"/>
                      <a:pt x="143" y="188"/>
                    </a:cubicBezTo>
                    <a:cubicBezTo>
                      <a:pt x="152" y="179"/>
                      <a:pt x="152" y="161"/>
                      <a:pt x="143" y="144"/>
                    </a:cubicBezTo>
                    <a:cubicBezTo>
                      <a:pt x="135" y="108"/>
                      <a:pt x="126" y="81"/>
                      <a:pt x="126" y="46"/>
                    </a:cubicBezTo>
                    <a:cubicBezTo>
                      <a:pt x="117" y="28"/>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7080033" y="4215287"/>
                <a:ext cx="18269" cy="32331"/>
              </a:xfrm>
              <a:custGeom>
                <a:avLst/>
                <a:gdLst/>
                <a:ahLst/>
                <a:cxnLst/>
                <a:rect l="l" t="t" r="r" b="b"/>
                <a:pathLst>
                  <a:path w="152" h="269" extrusionOk="0">
                    <a:moveTo>
                      <a:pt x="45" y="0"/>
                    </a:moveTo>
                    <a:cubicBezTo>
                      <a:pt x="36" y="9"/>
                      <a:pt x="18" y="18"/>
                      <a:pt x="9" y="27"/>
                    </a:cubicBezTo>
                    <a:cubicBezTo>
                      <a:pt x="0" y="45"/>
                      <a:pt x="0" y="63"/>
                      <a:pt x="0" y="81"/>
                    </a:cubicBezTo>
                    <a:lnTo>
                      <a:pt x="27" y="223"/>
                    </a:lnTo>
                    <a:cubicBezTo>
                      <a:pt x="36" y="241"/>
                      <a:pt x="45" y="250"/>
                      <a:pt x="63" y="259"/>
                    </a:cubicBezTo>
                    <a:cubicBezTo>
                      <a:pt x="72" y="268"/>
                      <a:pt x="90" y="268"/>
                      <a:pt x="107" y="268"/>
                    </a:cubicBezTo>
                    <a:cubicBezTo>
                      <a:pt x="116" y="259"/>
                      <a:pt x="134" y="250"/>
                      <a:pt x="143" y="241"/>
                    </a:cubicBezTo>
                    <a:cubicBezTo>
                      <a:pt x="152" y="223"/>
                      <a:pt x="152" y="206"/>
                      <a:pt x="152" y="188"/>
                    </a:cubicBezTo>
                    <a:lnTo>
                      <a:pt x="125" y="45"/>
                    </a:lnTo>
                    <a:cubicBezTo>
                      <a:pt x="116" y="27"/>
                      <a:pt x="107"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7194695" y="4332713"/>
                <a:ext cx="21634" cy="23557"/>
              </a:xfrm>
              <a:custGeom>
                <a:avLst/>
                <a:gdLst/>
                <a:ahLst/>
                <a:cxnLst/>
                <a:rect l="l" t="t" r="r" b="b"/>
                <a:pathLst>
                  <a:path w="180" h="196" extrusionOk="0">
                    <a:moveTo>
                      <a:pt x="117" y="1"/>
                    </a:moveTo>
                    <a:cubicBezTo>
                      <a:pt x="111" y="1"/>
                      <a:pt x="105" y="2"/>
                      <a:pt x="99" y="5"/>
                    </a:cubicBezTo>
                    <a:lnTo>
                      <a:pt x="81" y="5"/>
                    </a:lnTo>
                    <a:cubicBezTo>
                      <a:pt x="72" y="14"/>
                      <a:pt x="63" y="23"/>
                      <a:pt x="63" y="31"/>
                    </a:cubicBezTo>
                    <a:cubicBezTo>
                      <a:pt x="46" y="58"/>
                      <a:pt x="28" y="76"/>
                      <a:pt x="10" y="103"/>
                    </a:cubicBezTo>
                    <a:cubicBezTo>
                      <a:pt x="10" y="112"/>
                      <a:pt x="10" y="121"/>
                      <a:pt x="10" y="130"/>
                    </a:cubicBezTo>
                    <a:cubicBezTo>
                      <a:pt x="1" y="139"/>
                      <a:pt x="1" y="147"/>
                      <a:pt x="10" y="147"/>
                    </a:cubicBezTo>
                    <a:cubicBezTo>
                      <a:pt x="10" y="156"/>
                      <a:pt x="10" y="165"/>
                      <a:pt x="19" y="174"/>
                    </a:cubicBezTo>
                    <a:cubicBezTo>
                      <a:pt x="19" y="183"/>
                      <a:pt x="28" y="183"/>
                      <a:pt x="37" y="192"/>
                    </a:cubicBezTo>
                    <a:cubicBezTo>
                      <a:pt x="43" y="192"/>
                      <a:pt x="52" y="196"/>
                      <a:pt x="64" y="196"/>
                    </a:cubicBezTo>
                    <a:cubicBezTo>
                      <a:pt x="69" y="196"/>
                      <a:pt x="75" y="195"/>
                      <a:pt x="81" y="192"/>
                    </a:cubicBezTo>
                    <a:lnTo>
                      <a:pt x="99" y="192"/>
                    </a:lnTo>
                    <a:cubicBezTo>
                      <a:pt x="108" y="183"/>
                      <a:pt x="117" y="174"/>
                      <a:pt x="117" y="165"/>
                    </a:cubicBezTo>
                    <a:cubicBezTo>
                      <a:pt x="135" y="139"/>
                      <a:pt x="153" y="121"/>
                      <a:pt x="170" y="94"/>
                    </a:cubicBezTo>
                    <a:cubicBezTo>
                      <a:pt x="170" y="85"/>
                      <a:pt x="170" y="76"/>
                      <a:pt x="179" y="67"/>
                    </a:cubicBezTo>
                    <a:cubicBezTo>
                      <a:pt x="179" y="58"/>
                      <a:pt x="179" y="58"/>
                      <a:pt x="170" y="49"/>
                    </a:cubicBezTo>
                    <a:cubicBezTo>
                      <a:pt x="170" y="40"/>
                      <a:pt x="170" y="31"/>
                      <a:pt x="161" y="23"/>
                    </a:cubicBezTo>
                    <a:cubicBezTo>
                      <a:pt x="161" y="23"/>
                      <a:pt x="153" y="14"/>
                      <a:pt x="144" y="5"/>
                    </a:cubicBezTo>
                    <a:cubicBezTo>
                      <a:pt x="138" y="5"/>
                      <a:pt x="128"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7409234" y="4365405"/>
                <a:ext cx="18269" cy="17307"/>
              </a:xfrm>
              <a:custGeom>
                <a:avLst/>
                <a:gdLst/>
                <a:ahLst/>
                <a:cxnLst/>
                <a:rect l="l" t="t" r="r" b="b"/>
                <a:pathLst>
                  <a:path w="152" h="144" extrusionOk="0">
                    <a:moveTo>
                      <a:pt x="71" y="0"/>
                    </a:moveTo>
                    <a:cubicBezTo>
                      <a:pt x="63" y="0"/>
                      <a:pt x="54" y="9"/>
                      <a:pt x="45" y="18"/>
                    </a:cubicBezTo>
                    <a:cubicBezTo>
                      <a:pt x="36" y="27"/>
                      <a:pt x="27" y="36"/>
                      <a:pt x="18" y="36"/>
                    </a:cubicBezTo>
                    <a:cubicBezTo>
                      <a:pt x="18" y="45"/>
                      <a:pt x="9" y="54"/>
                      <a:pt x="9" y="63"/>
                    </a:cubicBezTo>
                    <a:cubicBezTo>
                      <a:pt x="9" y="63"/>
                      <a:pt x="0" y="72"/>
                      <a:pt x="0" y="81"/>
                    </a:cubicBezTo>
                    <a:cubicBezTo>
                      <a:pt x="0" y="90"/>
                      <a:pt x="9" y="98"/>
                      <a:pt x="9" y="107"/>
                    </a:cubicBezTo>
                    <a:cubicBezTo>
                      <a:pt x="9" y="116"/>
                      <a:pt x="18" y="125"/>
                      <a:pt x="18" y="125"/>
                    </a:cubicBezTo>
                    <a:cubicBezTo>
                      <a:pt x="27" y="134"/>
                      <a:pt x="27" y="134"/>
                      <a:pt x="36" y="134"/>
                    </a:cubicBezTo>
                    <a:cubicBezTo>
                      <a:pt x="45" y="143"/>
                      <a:pt x="54" y="143"/>
                      <a:pt x="63" y="143"/>
                    </a:cubicBezTo>
                    <a:lnTo>
                      <a:pt x="80" y="143"/>
                    </a:lnTo>
                    <a:cubicBezTo>
                      <a:pt x="89" y="143"/>
                      <a:pt x="98" y="134"/>
                      <a:pt x="107" y="125"/>
                    </a:cubicBezTo>
                    <a:cubicBezTo>
                      <a:pt x="116" y="116"/>
                      <a:pt x="125" y="107"/>
                      <a:pt x="134" y="98"/>
                    </a:cubicBezTo>
                    <a:cubicBezTo>
                      <a:pt x="143" y="98"/>
                      <a:pt x="143" y="90"/>
                      <a:pt x="143" y="81"/>
                    </a:cubicBezTo>
                    <a:cubicBezTo>
                      <a:pt x="152" y="72"/>
                      <a:pt x="152" y="72"/>
                      <a:pt x="152" y="63"/>
                    </a:cubicBezTo>
                    <a:cubicBezTo>
                      <a:pt x="152" y="54"/>
                      <a:pt x="152" y="45"/>
                      <a:pt x="143" y="36"/>
                    </a:cubicBezTo>
                    <a:cubicBezTo>
                      <a:pt x="143" y="27"/>
                      <a:pt x="143" y="18"/>
                      <a:pt x="134" y="18"/>
                    </a:cubicBezTo>
                    <a:cubicBezTo>
                      <a:pt x="125" y="9"/>
                      <a:pt x="125" y="9"/>
                      <a:pt x="125" y="9"/>
                    </a:cubicBezTo>
                    <a:cubicBezTo>
                      <a:pt x="107" y="0"/>
                      <a:pt x="98"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7582908" y="4309396"/>
                <a:ext cx="21514" cy="32571"/>
              </a:xfrm>
              <a:custGeom>
                <a:avLst/>
                <a:gdLst/>
                <a:ahLst/>
                <a:cxnLst/>
                <a:rect l="l" t="t" r="r" b="b"/>
                <a:pathLst>
                  <a:path w="179" h="271" extrusionOk="0">
                    <a:moveTo>
                      <a:pt x="111" y="0"/>
                    </a:moveTo>
                    <a:cubicBezTo>
                      <a:pt x="87" y="0"/>
                      <a:pt x="61" y="17"/>
                      <a:pt x="54" y="47"/>
                    </a:cubicBezTo>
                    <a:cubicBezTo>
                      <a:pt x="36" y="92"/>
                      <a:pt x="18" y="145"/>
                      <a:pt x="0" y="190"/>
                    </a:cubicBezTo>
                    <a:cubicBezTo>
                      <a:pt x="0" y="208"/>
                      <a:pt x="0" y="225"/>
                      <a:pt x="9" y="234"/>
                    </a:cubicBezTo>
                    <a:cubicBezTo>
                      <a:pt x="18" y="252"/>
                      <a:pt x="36" y="261"/>
                      <a:pt x="45" y="270"/>
                    </a:cubicBezTo>
                    <a:cubicBezTo>
                      <a:pt x="81" y="270"/>
                      <a:pt x="107" y="252"/>
                      <a:pt x="125" y="225"/>
                    </a:cubicBezTo>
                    <a:cubicBezTo>
                      <a:pt x="134" y="172"/>
                      <a:pt x="152" y="127"/>
                      <a:pt x="170" y="74"/>
                    </a:cubicBezTo>
                    <a:cubicBezTo>
                      <a:pt x="179" y="65"/>
                      <a:pt x="170" y="38"/>
                      <a:pt x="161" y="29"/>
                    </a:cubicBezTo>
                    <a:cubicBezTo>
                      <a:pt x="161" y="20"/>
                      <a:pt x="143" y="2"/>
                      <a:pt x="125" y="2"/>
                    </a:cubicBezTo>
                    <a:cubicBezTo>
                      <a:pt x="121" y="1"/>
                      <a:pt x="116" y="0"/>
                      <a:pt x="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7694445" y="4250623"/>
                <a:ext cx="18269" cy="26682"/>
              </a:xfrm>
              <a:custGeom>
                <a:avLst/>
                <a:gdLst/>
                <a:ahLst/>
                <a:cxnLst/>
                <a:rect l="l" t="t" r="r" b="b"/>
                <a:pathLst>
                  <a:path w="152" h="222" extrusionOk="0">
                    <a:moveTo>
                      <a:pt x="107" y="1"/>
                    </a:moveTo>
                    <a:cubicBezTo>
                      <a:pt x="89" y="1"/>
                      <a:pt x="71" y="1"/>
                      <a:pt x="63" y="10"/>
                    </a:cubicBezTo>
                    <a:cubicBezTo>
                      <a:pt x="45" y="19"/>
                      <a:pt x="36" y="28"/>
                      <a:pt x="36" y="45"/>
                    </a:cubicBezTo>
                    <a:cubicBezTo>
                      <a:pt x="27" y="81"/>
                      <a:pt x="18" y="108"/>
                      <a:pt x="9" y="144"/>
                    </a:cubicBezTo>
                    <a:cubicBezTo>
                      <a:pt x="0" y="161"/>
                      <a:pt x="9" y="179"/>
                      <a:pt x="9" y="188"/>
                    </a:cubicBezTo>
                    <a:cubicBezTo>
                      <a:pt x="18" y="206"/>
                      <a:pt x="36" y="215"/>
                      <a:pt x="54" y="215"/>
                    </a:cubicBezTo>
                    <a:cubicBezTo>
                      <a:pt x="58" y="219"/>
                      <a:pt x="65" y="222"/>
                      <a:pt x="73" y="222"/>
                    </a:cubicBezTo>
                    <a:cubicBezTo>
                      <a:pt x="80" y="222"/>
                      <a:pt x="89" y="219"/>
                      <a:pt x="98" y="215"/>
                    </a:cubicBezTo>
                    <a:cubicBezTo>
                      <a:pt x="107" y="206"/>
                      <a:pt x="125" y="188"/>
                      <a:pt x="125" y="179"/>
                    </a:cubicBezTo>
                    <a:cubicBezTo>
                      <a:pt x="134" y="144"/>
                      <a:pt x="143" y="108"/>
                      <a:pt x="152" y="81"/>
                    </a:cubicBezTo>
                    <a:cubicBezTo>
                      <a:pt x="152" y="63"/>
                      <a:pt x="152" y="45"/>
                      <a:pt x="143" y="28"/>
                    </a:cubicBezTo>
                    <a:cubicBezTo>
                      <a:pt x="134" y="19"/>
                      <a:pt x="125" y="10"/>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7788794" y="4179831"/>
                <a:ext cx="18269" cy="32331"/>
              </a:xfrm>
              <a:custGeom>
                <a:avLst/>
                <a:gdLst/>
                <a:ahLst/>
                <a:cxnLst/>
                <a:rect l="l" t="t" r="r" b="b"/>
                <a:pathLst>
                  <a:path w="152" h="269" extrusionOk="0">
                    <a:moveTo>
                      <a:pt x="107" y="1"/>
                    </a:moveTo>
                    <a:cubicBezTo>
                      <a:pt x="89" y="1"/>
                      <a:pt x="72" y="1"/>
                      <a:pt x="54" y="10"/>
                    </a:cubicBezTo>
                    <a:cubicBezTo>
                      <a:pt x="45" y="19"/>
                      <a:pt x="36" y="28"/>
                      <a:pt x="27" y="46"/>
                    </a:cubicBezTo>
                    <a:cubicBezTo>
                      <a:pt x="18" y="99"/>
                      <a:pt x="9" y="144"/>
                      <a:pt x="0" y="197"/>
                    </a:cubicBezTo>
                    <a:cubicBezTo>
                      <a:pt x="0" y="206"/>
                      <a:pt x="0" y="224"/>
                      <a:pt x="9" y="242"/>
                    </a:cubicBezTo>
                    <a:cubicBezTo>
                      <a:pt x="18" y="251"/>
                      <a:pt x="36" y="269"/>
                      <a:pt x="45" y="269"/>
                    </a:cubicBezTo>
                    <a:cubicBezTo>
                      <a:pt x="63" y="269"/>
                      <a:pt x="80" y="269"/>
                      <a:pt x="98" y="260"/>
                    </a:cubicBezTo>
                    <a:cubicBezTo>
                      <a:pt x="107" y="251"/>
                      <a:pt x="116" y="242"/>
                      <a:pt x="125" y="224"/>
                    </a:cubicBezTo>
                    <a:cubicBezTo>
                      <a:pt x="134" y="179"/>
                      <a:pt x="143" y="126"/>
                      <a:pt x="152" y="81"/>
                    </a:cubicBezTo>
                    <a:cubicBezTo>
                      <a:pt x="152" y="63"/>
                      <a:pt x="152" y="46"/>
                      <a:pt x="143" y="37"/>
                    </a:cubicBezTo>
                    <a:cubicBezTo>
                      <a:pt x="134" y="19"/>
                      <a:pt x="116" y="10"/>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7864874" y="4115530"/>
                <a:ext cx="15144" cy="32331"/>
              </a:xfrm>
              <a:custGeom>
                <a:avLst/>
                <a:gdLst/>
                <a:ahLst/>
                <a:cxnLst/>
                <a:rect l="l" t="t" r="r" b="b"/>
                <a:pathLst>
                  <a:path w="126" h="269" extrusionOk="0">
                    <a:moveTo>
                      <a:pt x="63" y="1"/>
                    </a:moveTo>
                    <a:cubicBezTo>
                      <a:pt x="27" y="1"/>
                      <a:pt x="1" y="27"/>
                      <a:pt x="1" y="63"/>
                    </a:cubicBezTo>
                    <a:lnTo>
                      <a:pt x="1" y="206"/>
                    </a:lnTo>
                    <a:cubicBezTo>
                      <a:pt x="1" y="224"/>
                      <a:pt x="9" y="242"/>
                      <a:pt x="18" y="251"/>
                    </a:cubicBezTo>
                    <a:cubicBezTo>
                      <a:pt x="27" y="259"/>
                      <a:pt x="45" y="268"/>
                      <a:pt x="63" y="268"/>
                    </a:cubicBezTo>
                    <a:cubicBezTo>
                      <a:pt x="99" y="268"/>
                      <a:pt x="125" y="242"/>
                      <a:pt x="125" y="206"/>
                    </a:cubicBezTo>
                    <a:lnTo>
                      <a:pt x="125" y="63"/>
                    </a:lnTo>
                    <a:cubicBezTo>
                      <a:pt x="125"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7918479" y="4017935"/>
                <a:ext cx="14062" cy="38821"/>
              </a:xfrm>
              <a:custGeom>
                <a:avLst/>
                <a:gdLst/>
                <a:ahLst/>
                <a:cxnLst/>
                <a:rect l="l" t="t" r="r" b="b"/>
                <a:pathLst>
                  <a:path w="117" h="323" extrusionOk="0">
                    <a:moveTo>
                      <a:pt x="54" y="1"/>
                    </a:moveTo>
                    <a:cubicBezTo>
                      <a:pt x="27" y="10"/>
                      <a:pt x="1" y="28"/>
                      <a:pt x="1" y="63"/>
                    </a:cubicBezTo>
                    <a:lnTo>
                      <a:pt x="1" y="260"/>
                    </a:lnTo>
                    <a:cubicBezTo>
                      <a:pt x="1" y="295"/>
                      <a:pt x="27" y="322"/>
                      <a:pt x="54" y="322"/>
                    </a:cubicBezTo>
                    <a:cubicBezTo>
                      <a:pt x="90" y="322"/>
                      <a:pt x="117" y="295"/>
                      <a:pt x="117" y="260"/>
                    </a:cubicBezTo>
                    <a:lnTo>
                      <a:pt x="117" y="63"/>
                    </a:lnTo>
                    <a:cubicBezTo>
                      <a:pt x="117" y="3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7923887" y="3909644"/>
                <a:ext cx="18269" cy="29567"/>
              </a:xfrm>
              <a:custGeom>
                <a:avLst/>
                <a:gdLst/>
                <a:ahLst/>
                <a:cxnLst/>
                <a:rect l="l" t="t" r="r" b="b"/>
                <a:pathLst>
                  <a:path w="152" h="246" extrusionOk="0">
                    <a:moveTo>
                      <a:pt x="45" y="1"/>
                    </a:moveTo>
                    <a:cubicBezTo>
                      <a:pt x="36" y="10"/>
                      <a:pt x="18" y="19"/>
                      <a:pt x="9" y="28"/>
                    </a:cubicBezTo>
                    <a:cubicBezTo>
                      <a:pt x="0" y="46"/>
                      <a:pt x="0" y="63"/>
                      <a:pt x="9" y="81"/>
                    </a:cubicBezTo>
                    <a:lnTo>
                      <a:pt x="36" y="197"/>
                    </a:lnTo>
                    <a:cubicBezTo>
                      <a:pt x="36" y="215"/>
                      <a:pt x="45" y="233"/>
                      <a:pt x="63" y="233"/>
                    </a:cubicBezTo>
                    <a:cubicBezTo>
                      <a:pt x="69" y="239"/>
                      <a:pt x="80" y="245"/>
                      <a:pt x="92" y="245"/>
                    </a:cubicBezTo>
                    <a:cubicBezTo>
                      <a:pt x="97" y="245"/>
                      <a:pt x="102" y="244"/>
                      <a:pt x="107" y="242"/>
                    </a:cubicBezTo>
                    <a:cubicBezTo>
                      <a:pt x="125" y="233"/>
                      <a:pt x="134" y="224"/>
                      <a:pt x="143" y="215"/>
                    </a:cubicBezTo>
                    <a:cubicBezTo>
                      <a:pt x="152" y="197"/>
                      <a:pt x="152" y="179"/>
                      <a:pt x="152" y="170"/>
                    </a:cubicBezTo>
                    <a:lnTo>
                      <a:pt x="125" y="46"/>
                    </a:lnTo>
                    <a:cubicBezTo>
                      <a:pt x="125" y="28"/>
                      <a:pt x="107" y="19"/>
                      <a:pt x="98"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7797327" y="3901111"/>
                <a:ext cx="15144" cy="29086"/>
              </a:xfrm>
              <a:custGeom>
                <a:avLst/>
                <a:gdLst/>
                <a:ahLst/>
                <a:cxnLst/>
                <a:rect l="l" t="t" r="r" b="b"/>
                <a:pathLst>
                  <a:path w="126" h="242" extrusionOk="0">
                    <a:moveTo>
                      <a:pt x="63" y="1"/>
                    </a:moveTo>
                    <a:cubicBezTo>
                      <a:pt x="45" y="1"/>
                      <a:pt x="27" y="1"/>
                      <a:pt x="18" y="18"/>
                    </a:cubicBezTo>
                    <a:cubicBezTo>
                      <a:pt x="9" y="27"/>
                      <a:pt x="1" y="45"/>
                      <a:pt x="1" y="63"/>
                    </a:cubicBezTo>
                    <a:lnTo>
                      <a:pt x="1" y="179"/>
                    </a:lnTo>
                    <a:cubicBezTo>
                      <a:pt x="1" y="197"/>
                      <a:pt x="9" y="215"/>
                      <a:pt x="18" y="224"/>
                    </a:cubicBezTo>
                    <a:cubicBezTo>
                      <a:pt x="27" y="232"/>
                      <a:pt x="45" y="241"/>
                      <a:pt x="63" y="241"/>
                    </a:cubicBezTo>
                    <a:cubicBezTo>
                      <a:pt x="81" y="241"/>
                      <a:pt x="99" y="241"/>
                      <a:pt x="108" y="224"/>
                    </a:cubicBezTo>
                    <a:cubicBezTo>
                      <a:pt x="117" y="215"/>
                      <a:pt x="125" y="197"/>
                      <a:pt x="125" y="179"/>
                    </a:cubicBezTo>
                    <a:lnTo>
                      <a:pt x="125" y="63"/>
                    </a:lnTo>
                    <a:cubicBezTo>
                      <a:pt x="125" y="45"/>
                      <a:pt x="117" y="27"/>
                      <a:pt x="108"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7824130" y="3809526"/>
                <a:ext cx="18389" cy="23918"/>
              </a:xfrm>
              <a:custGeom>
                <a:avLst/>
                <a:gdLst/>
                <a:ahLst/>
                <a:cxnLst/>
                <a:rect l="l" t="t" r="r" b="b"/>
                <a:pathLst>
                  <a:path w="153" h="199" extrusionOk="0">
                    <a:moveTo>
                      <a:pt x="63" y="0"/>
                    </a:moveTo>
                    <a:cubicBezTo>
                      <a:pt x="58" y="0"/>
                      <a:pt x="54" y="4"/>
                      <a:pt x="54" y="4"/>
                    </a:cubicBezTo>
                    <a:cubicBezTo>
                      <a:pt x="36" y="4"/>
                      <a:pt x="18" y="13"/>
                      <a:pt x="9" y="31"/>
                    </a:cubicBezTo>
                    <a:cubicBezTo>
                      <a:pt x="9" y="49"/>
                      <a:pt x="1" y="67"/>
                      <a:pt x="9" y="76"/>
                    </a:cubicBezTo>
                    <a:cubicBezTo>
                      <a:pt x="18" y="102"/>
                      <a:pt x="27" y="129"/>
                      <a:pt x="27" y="147"/>
                    </a:cubicBezTo>
                    <a:cubicBezTo>
                      <a:pt x="36" y="156"/>
                      <a:pt x="36" y="165"/>
                      <a:pt x="45" y="174"/>
                    </a:cubicBezTo>
                    <a:cubicBezTo>
                      <a:pt x="45" y="183"/>
                      <a:pt x="54" y="183"/>
                      <a:pt x="63" y="192"/>
                    </a:cubicBezTo>
                    <a:lnTo>
                      <a:pt x="81" y="192"/>
                    </a:lnTo>
                    <a:cubicBezTo>
                      <a:pt x="85" y="196"/>
                      <a:pt x="90" y="198"/>
                      <a:pt x="94" y="198"/>
                    </a:cubicBezTo>
                    <a:cubicBezTo>
                      <a:pt x="99" y="198"/>
                      <a:pt x="103" y="196"/>
                      <a:pt x="108" y="192"/>
                    </a:cubicBezTo>
                    <a:cubicBezTo>
                      <a:pt x="125" y="192"/>
                      <a:pt x="134" y="183"/>
                      <a:pt x="143" y="165"/>
                    </a:cubicBezTo>
                    <a:cubicBezTo>
                      <a:pt x="152" y="156"/>
                      <a:pt x="152" y="138"/>
                      <a:pt x="152" y="120"/>
                    </a:cubicBezTo>
                    <a:cubicBezTo>
                      <a:pt x="143" y="93"/>
                      <a:pt x="134" y="67"/>
                      <a:pt x="125" y="49"/>
                    </a:cubicBezTo>
                    <a:cubicBezTo>
                      <a:pt x="125" y="40"/>
                      <a:pt x="117" y="31"/>
                      <a:pt x="117" y="22"/>
                    </a:cubicBezTo>
                    <a:cubicBezTo>
                      <a:pt x="108" y="22"/>
                      <a:pt x="108" y="13"/>
                      <a:pt x="99" y="13"/>
                    </a:cubicBezTo>
                    <a:cubicBezTo>
                      <a:pt x="90" y="4"/>
                      <a:pt x="81" y="4"/>
                      <a:pt x="72" y="4"/>
                    </a:cubicBezTo>
                    <a:cubicBezTo>
                      <a:pt x="69" y="1"/>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7888431" y="3615900"/>
                <a:ext cx="18389" cy="26682"/>
              </a:xfrm>
              <a:custGeom>
                <a:avLst/>
                <a:gdLst/>
                <a:ahLst/>
                <a:cxnLst/>
                <a:rect l="l" t="t" r="r" b="b"/>
                <a:pathLst>
                  <a:path w="153" h="222" extrusionOk="0">
                    <a:moveTo>
                      <a:pt x="45" y="1"/>
                    </a:moveTo>
                    <a:cubicBezTo>
                      <a:pt x="28" y="9"/>
                      <a:pt x="19" y="18"/>
                      <a:pt x="10" y="27"/>
                    </a:cubicBezTo>
                    <a:cubicBezTo>
                      <a:pt x="1" y="45"/>
                      <a:pt x="1" y="63"/>
                      <a:pt x="1" y="81"/>
                    </a:cubicBezTo>
                    <a:cubicBezTo>
                      <a:pt x="10" y="108"/>
                      <a:pt x="19" y="143"/>
                      <a:pt x="28" y="179"/>
                    </a:cubicBezTo>
                    <a:cubicBezTo>
                      <a:pt x="28" y="188"/>
                      <a:pt x="45" y="206"/>
                      <a:pt x="54" y="215"/>
                    </a:cubicBezTo>
                    <a:cubicBezTo>
                      <a:pt x="63" y="219"/>
                      <a:pt x="72" y="221"/>
                      <a:pt x="80" y="221"/>
                    </a:cubicBezTo>
                    <a:cubicBezTo>
                      <a:pt x="88" y="221"/>
                      <a:pt x="94" y="219"/>
                      <a:pt x="99" y="215"/>
                    </a:cubicBezTo>
                    <a:cubicBezTo>
                      <a:pt x="117" y="215"/>
                      <a:pt x="135" y="206"/>
                      <a:pt x="144" y="188"/>
                    </a:cubicBezTo>
                    <a:cubicBezTo>
                      <a:pt x="144" y="179"/>
                      <a:pt x="152" y="161"/>
                      <a:pt x="144" y="143"/>
                    </a:cubicBezTo>
                    <a:lnTo>
                      <a:pt x="117" y="45"/>
                    </a:lnTo>
                    <a:cubicBezTo>
                      <a:pt x="117" y="27"/>
                      <a:pt x="108" y="18"/>
                      <a:pt x="90" y="9"/>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7828456" y="3630443"/>
                <a:ext cx="22596" cy="32812"/>
              </a:xfrm>
              <a:custGeom>
                <a:avLst/>
                <a:gdLst/>
                <a:ahLst/>
                <a:cxnLst/>
                <a:rect l="l" t="t" r="r" b="b"/>
                <a:pathLst>
                  <a:path w="188" h="273" extrusionOk="0">
                    <a:moveTo>
                      <a:pt x="69" y="1"/>
                    </a:moveTo>
                    <a:cubicBezTo>
                      <a:pt x="64" y="1"/>
                      <a:pt x="59" y="2"/>
                      <a:pt x="54" y="4"/>
                    </a:cubicBezTo>
                    <a:cubicBezTo>
                      <a:pt x="27" y="13"/>
                      <a:pt x="0" y="49"/>
                      <a:pt x="9" y="76"/>
                    </a:cubicBezTo>
                    <a:cubicBezTo>
                      <a:pt x="27" y="129"/>
                      <a:pt x="45" y="174"/>
                      <a:pt x="63" y="227"/>
                    </a:cubicBezTo>
                    <a:cubicBezTo>
                      <a:pt x="63" y="245"/>
                      <a:pt x="72" y="254"/>
                      <a:pt x="89" y="263"/>
                    </a:cubicBezTo>
                    <a:cubicBezTo>
                      <a:pt x="98" y="272"/>
                      <a:pt x="116" y="272"/>
                      <a:pt x="134" y="272"/>
                    </a:cubicBezTo>
                    <a:cubicBezTo>
                      <a:pt x="161" y="263"/>
                      <a:pt x="188" y="227"/>
                      <a:pt x="179" y="192"/>
                    </a:cubicBezTo>
                    <a:cubicBezTo>
                      <a:pt x="161" y="147"/>
                      <a:pt x="143" y="94"/>
                      <a:pt x="134" y="49"/>
                    </a:cubicBezTo>
                    <a:cubicBezTo>
                      <a:pt x="125" y="31"/>
                      <a:pt x="116" y="13"/>
                      <a:pt x="107" y="13"/>
                    </a:cubicBezTo>
                    <a:cubicBezTo>
                      <a:pt x="95" y="7"/>
                      <a:pt x="82" y="1"/>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7820884" y="3460494"/>
                <a:ext cx="20552" cy="26322"/>
              </a:xfrm>
              <a:custGeom>
                <a:avLst/>
                <a:gdLst/>
                <a:ahLst/>
                <a:cxnLst/>
                <a:rect l="l" t="t" r="r" b="b"/>
                <a:pathLst>
                  <a:path w="171" h="219" extrusionOk="0">
                    <a:moveTo>
                      <a:pt x="81" y="0"/>
                    </a:moveTo>
                    <a:cubicBezTo>
                      <a:pt x="63" y="0"/>
                      <a:pt x="45" y="0"/>
                      <a:pt x="28" y="9"/>
                    </a:cubicBezTo>
                    <a:cubicBezTo>
                      <a:pt x="19" y="18"/>
                      <a:pt x="10" y="27"/>
                      <a:pt x="1" y="45"/>
                    </a:cubicBezTo>
                    <a:cubicBezTo>
                      <a:pt x="1" y="45"/>
                      <a:pt x="1" y="54"/>
                      <a:pt x="1" y="62"/>
                    </a:cubicBezTo>
                    <a:cubicBezTo>
                      <a:pt x="1" y="71"/>
                      <a:pt x="1" y="80"/>
                      <a:pt x="10" y="89"/>
                    </a:cubicBezTo>
                    <a:cubicBezTo>
                      <a:pt x="28" y="125"/>
                      <a:pt x="45" y="152"/>
                      <a:pt x="54" y="187"/>
                    </a:cubicBezTo>
                    <a:cubicBezTo>
                      <a:pt x="63" y="205"/>
                      <a:pt x="81" y="214"/>
                      <a:pt x="90" y="214"/>
                    </a:cubicBezTo>
                    <a:cubicBezTo>
                      <a:pt x="96" y="217"/>
                      <a:pt x="102" y="218"/>
                      <a:pt x="108" y="218"/>
                    </a:cubicBezTo>
                    <a:cubicBezTo>
                      <a:pt x="120" y="218"/>
                      <a:pt x="132" y="214"/>
                      <a:pt x="144" y="214"/>
                    </a:cubicBezTo>
                    <a:cubicBezTo>
                      <a:pt x="152" y="205"/>
                      <a:pt x="161" y="187"/>
                      <a:pt x="170" y="170"/>
                    </a:cubicBezTo>
                    <a:lnTo>
                      <a:pt x="170" y="161"/>
                    </a:lnTo>
                    <a:cubicBezTo>
                      <a:pt x="170" y="143"/>
                      <a:pt x="170" y="134"/>
                      <a:pt x="161" y="125"/>
                    </a:cubicBezTo>
                    <a:cubicBezTo>
                      <a:pt x="144" y="89"/>
                      <a:pt x="135" y="62"/>
                      <a:pt x="117" y="27"/>
                    </a:cubicBezTo>
                    <a:cubicBezTo>
                      <a:pt x="108" y="18"/>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7806942" y="4017935"/>
                <a:ext cx="18389" cy="29927"/>
              </a:xfrm>
              <a:custGeom>
                <a:avLst/>
                <a:gdLst/>
                <a:ahLst/>
                <a:cxnLst/>
                <a:rect l="l" t="t" r="r" b="b"/>
                <a:pathLst>
                  <a:path w="153" h="249" extrusionOk="0">
                    <a:moveTo>
                      <a:pt x="45" y="1"/>
                    </a:moveTo>
                    <a:cubicBezTo>
                      <a:pt x="28" y="10"/>
                      <a:pt x="19" y="19"/>
                      <a:pt x="10" y="37"/>
                    </a:cubicBezTo>
                    <a:cubicBezTo>
                      <a:pt x="1" y="46"/>
                      <a:pt x="1" y="63"/>
                      <a:pt x="1" y="81"/>
                    </a:cubicBezTo>
                    <a:cubicBezTo>
                      <a:pt x="10" y="117"/>
                      <a:pt x="19" y="162"/>
                      <a:pt x="28" y="206"/>
                    </a:cubicBezTo>
                    <a:cubicBezTo>
                      <a:pt x="28" y="215"/>
                      <a:pt x="45" y="233"/>
                      <a:pt x="54" y="242"/>
                    </a:cubicBezTo>
                    <a:cubicBezTo>
                      <a:pt x="63" y="246"/>
                      <a:pt x="72" y="248"/>
                      <a:pt x="80" y="248"/>
                    </a:cubicBezTo>
                    <a:cubicBezTo>
                      <a:pt x="88" y="248"/>
                      <a:pt x="94" y="246"/>
                      <a:pt x="99" y="242"/>
                    </a:cubicBezTo>
                    <a:cubicBezTo>
                      <a:pt x="117" y="242"/>
                      <a:pt x="135" y="233"/>
                      <a:pt x="135" y="215"/>
                    </a:cubicBezTo>
                    <a:cubicBezTo>
                      <a:pt x="144" y="206"/>
                      <a:pt x="152" y="188"/>
                      <a:pt x="144" y="170"/>
                    </a:cubicBezTo>
                    <a:cubicBezTo>
                      <a:pt x="135" y="126"/>
                      <a:pt x="126" y="90"/>
                      <a:pt x="117" y="46"/>
                    </a:cubicBezTo>
                    <a:cubicBezTo>
                      <a:pt x="117" y="37"/>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7873408" y="4006157"/>
                <a:ext cx="15144" cy="21634"/>
              </a:xfrm>
              <a:custGeom>
                <a:avLst/>
                <a:gdLst/>
                <a:ahLst/>
                <a:cxnLst/>
                <a:rect l="l" t="t" r="r" b="b"/>
                <a:pathLst>
                  <a:path w="126" h="180" extrusionOk="0">
                    <a:moveTo>
                      <a:pt x="63" y="1"/>
                    </a:moveTo>
                    <a:cubicBezTo>
                      <a:pt x="63" y="1"/>
                      <a:pt x="54" y="10"/>
                      <a:pt x="46" y="10"/>
                    </a:cubicBezTo>
                    <a:cubicBezTo>
                      <a:pt x="37" y="10"/>
                      <a:pt x="28" y="19"/>
                      <a:pt x="19" y="19"/>
                    </a:cubicBezTo>
                    <a:cubicBezTo>
                      <a:pt x="19" y="28"/>
                      <a:pt x="19" y="28"/>
                      <a:pt x="10" y="36"/>
                    </a:cubicBezTo>
                    <a:cubicBezTo>
                      <a:pt x="10" y="45"/>
                      <a:pt x="1" y="54"/>
                      <a:pt x="1" y="63"/>
                    </a:cubicBezTo>
                    <a:lnTo>
                      <a:pt x="1" y="117"/>
                    </a:lnTo>
                    <a:cubicBezTo>
                      <a:pt x="1" y="126"/>
                      <a:pt x="10" y="135"/>
                      <a:pt x="10" y="135"/>
                    </a:cubicBezTo>
                    <a:cubicBezTo>
                      <a:pt x="10" y="144"/>
                      <a:pt x="19" y="152"/>
                      <a:pt x="19" y="161"/>
                    </a:cubicBezTo>
                    <a:cubicBezTo>
                      <a:pt x="28" y="161"/>
                      <a:pt x="37" y="170"/>
                      <a:pt x="46" y="170"/>
                    </a:cubicBezTo>
                    <a:cubicBezTo>
                      <a:pt x="46" y="170"/>
                      <a:pt x="54" y="179"/>
                      <a:pt x="63" y="179"/>
                    </a:cubicBezTo>
                    <a:cubicBezTo>
                      <a:pt x="72" y="179"/>
                      <a:pt x="81" y="170"/>
                      <a:pt x="81" y="170"/>
                    </a:cubicBezTo>
                    <a:cubicBezTo>
                      <a:pt x="90" y="170"/>
                      <a:pt x="99" y="161"/>
                      <a:pt x="108" y="161"/>
                    </a:cubicBezTo>
                    <a:cubicBezTo>
                      <a:pt x="117" y="152"/>
                      <a:pt x="117" y="152"/>
                      <a:pt x="117" y="144"/>
                    </a:cubicBezTo>
                    <a:cubicBezTo>
                      <a:pt x="126" y="135"/>
                      <a:pt x="126" y="126"/>
                      <a:pt x="126" y="117"/>
                    </a:cubicBezTo>
                    <a:lnTo>
                      <a:pt x="126" y="63"/>
                    </a:lnTo>
                    <a:cubicBezTo>
                      <a:pt x="126" y="54"/>
                      <a:pt x="126" y="45"/>
                      <a:pt x="126" y="45"/>
                    </a:cubicBezTo>
                    <a:cubicBezTo>
                      <a:pt x="117" y="36"/>
                      <a:pt x="117" y="28"/>
                      <a:pt x="108" y="19"/>
                    </a:cubicBezTo>
                    <a:cubicBezTo>
                      <a:pt x="108" y="19"/>
                      <a:pt x="99" y="10"/>
                      <a:pt x="90" y="10"/>
                    </a:cubicBezTo>
                    <a:cubicBezTo>
                      <a:pt x="81"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7805861" y="4095218"/>
                <a:ext cx="15144" cy="32211"/>
              </a:xfrm>
              <a:custGeom>
                <a:avLst/>
                <a:gdLst/>
                <a:ahLst/>
                <a:cxnLst/>
                <a:rect l="l" t="t" r="r" b="b"/>
                <a:pathLst>
                  <a:path w="126" h="268" extrusionOk="0">
                    <a:moveTo>
                      <a:pt x="63" y="0"/>
                    </a:moveTo>
                    <a:cubicBezTo>
                      <a:pt x="37" y="0"/>
                      <a:pt x="1" y="27"/>
                      <a:pt x="1" y="54"/>
                    </a:cubicBezTo>
                    <a:lnTo>
                      <a:pt x="1" y="205"/>
                    </a:lnTo>
                    <a:cubicBezTo>
                      <a:pt x="1" y="223"/>
                      <a:pt x="10" y="232"/>
                      <a:pt x="19" y="250"/>
                    </a:cubicBezTo>
                    <a:cubicBezTo>
                      <a:pt x="37" y="259"/>
                      <a:pt x="54" y="268"/>
                      <a:pt x="63" y="268"/>
                    </a:cubicBezTo>
                    <a:cubicBezTo>
                      <a:pt x="99" y="268"/>
                      <a:pt x="126" y="241"/>
                      <a:pt x="126" y="205"/>
                    </a:cubicBezTo>
                    <a:lnTo>
                      <a:pt x="126" y="54"/>
                    </a:lnTo>
                    <a:cubicBezTo>
                      <a:pt x="126" y="45"/>
                      <a:pt x="117" y="27"/>
                      <a:pt x="108" y="18"/>
                    </a:cubicBezTo>
                    <a:cubicBezTo>
                      <a:pt x="99" y="0"/>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7721247" y="4150986"/>
                <a:ext cx="15144" cy="23677"/>
              </a:xfrm>
              <a:custGeom>
                <a:avLst/>
                <a:gdLst/>
                <a:ahLst/>
                <a:cxnLst/>
                <a:rect l="l" t="t" r="r" b="b"/>
                <a:pathLst>
                  <a:path w="126" h="197" extrusionOk="0">
                    <a:moveTo>
                      <a:pt x="63" y="0"/>
                    </a:moveTo>
                    <a:cubicBezTo>
                      <a:pt x="45" y="0"/>
                      <a:pt x="27" y="0"/>
                      <a:pt x="18" y="18"/>
                    </a:cubicBezTo>
                    <a:cubicBezTo>
                      <a:pt x="9" y="27"/>
                      <a:pt x="0" y="45"/>
                      <a:pt x="0" y="63"/>
                    </a:cubicBezTo>
                    <a:lnTo>
                      <a:pt x="0" y="134"/>
                    </a:lnTo>
                    <a:cubicBezTo>
                      <a:pt x="0" y="152"/>
                      <a:pt x="9" y="161"/>
                      <a:pt x="18" y="179"/>
                    </a:cubicBezTo>
                    <a:cubicBezTo>
                      <a:pt x="27" y="179"/>
                      <a:pt x="27" y="187"/>
                      <a:pt x="36" y="187"/>
                    </a:cubicBezTo>
                    <a:cubicBezTo>
                      <a:pt x="45" y="187"/>
                      <a:pt x="54" y="196"/>
                      <a:pt x="63" y="196"/>
                    </a:cubicBezTo>
                    <a:cubicBezTo>
                      <a:pt x="80" y="196"/>
                      <a:pt x="89" y="187"/>
                      <a:pt x="107" y="179"/>
                    </a:cubicBezTo>
                    <a:cubicBezTo>
                      <a:pt x="116" y="161"/>
                      <a:pt x="125" y="152"/>
                      <a:pt x="125" y="134"/>
                    </a:cubicBezTo>
                    <a:lnTo>
                      <a:pt x="125" y="63"/>
                    </a:lnTo>
                    <a:cubicBezTo>
                      <a:pt x="125" y="45"/>
                      <a:pt x="116" y="27"/>
                      <a:pt x="107" y="18"/>
                    </a:cubicBezTo>
                    <a:cubicBezTo>
                      <a:pt x="98" y="9"/>
                      <a:pt x="89" y="9"/>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7738314" y="4017935"/>
                <a:ext cx="15144" cy="23798"/>
              </a:xfrm>
              <a:custGeom>
                <a:avLst/>
                <a:gdLst/>
                <a:ahLst/>
                <a:cxnLst/>
                <a:rect l="l" t="t" r="r" b="b"/>
                <a:pathLst>
                  <a:path w="126" h="198" extrusionOk="0">
                    <a:moveTo>
                      <a:pt x="63" y="1"/>
                    </a:moveTo>
                    <a:cubicBezTo>
                      <a:pt x="45" y="1"/>
                      <a:pt x="37" y="10"/>
                      <a:pt x="19" y="19"/>
                    </a:cubicBezTo>
                    <a:cubicBezTo>
                      <a:pt x="10" y="37"/>
                      <a:pt x="1" y="46"/>
                      <a:pt x="1" y="63"/>
                    </a:cubicBezTo>
                    <a:lnTo>
                      <a:pt x="1" y="135"/>
                    </a:lnTo>
                    <a:cubicBezTo>
                      <a:pt x="1" y="153"/>
                      <a:pt x="10" y="170"/>
                      <a:pt x="19" y="179"/>
                    </a:cubicBezTo>
                    <a:cubicBezTo>
                      <a:pt x="28" y="188"/>
                      <a:pt x="37" y="188"/>
                      <a:pt x="45" y="197"/>
                    </a:cubicBezTo>
                    <a:lnTo>
                      <a:pt x="63" y="197"/>
                    </a:lnTo>
                    <a:cubicBezTo>
                      <a:pt x="81" y="197"/>
                      <a:pt x="99" y="197"/>
                      <a:pt x="108" y="179"/>
                    </a:cubicBezTo>
                    <a:cubicBezTo>
                      <a:pt x="117" y="170"/>
                      <a:pt x="126" y="153"/>
                      <a:pt x="126" y="135"/>
                    </a:cubicBezTo>
                    <a:lnTo>
                      <a:pt x="126" y="63"/>
                    </a:lnTo>
                    <a:cubicBezTo>
                      <a:pt x="126" y="46"/>
                      <a:pt x="117" y="37"/>
                      <a:pt x="108" y="19"/>
                    </a:cubicBezTo>
                    <a:cubicBezTo>
                      <a:pt x="99" y="19"/>
                      <a:pt x="99" y="10"/>
                      <a:pt x="90" y="10"/>
                    </a:cubicBezTo>
                    <a:cubicBezTo>
                      <a:pt x="81"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7759828" y="4109160"/>
                <a:ext cx="14062" cy="35456"/>
              </a:xfrm>
              <a:custGeom>
                <a:avLst/>
                <a:gdLst/>
                <a:ahLst/>
                <a:cxnLst/>
                <a:rect l="l" t="t" r="r" b="b"/>
                <a:pathLst>
                  <a:path w="117" h="295" extrusionOk="0">
                    <a:moveTo>
                      <a:pt x="54" y="0"/>
                    </a:moveTo>
                    <a:cubicBezTo>
                      <a:pt x="27" y="0"/>
                      <a:pt x="0" y="27"/>
                      <a:pt x="0" y="63"/>
                    </a:cubicBezTo>
                    <a:lnTo>
                      <a:pt x="0" y="232"/>
                    </a:lnTo>
                    <a:cubicBezTo>
                      <a:pt x="0" y="268"/>
                      <a:pt x="27" y="295"/>
                      <a:pt x="54" y="295"/>
                    </a:cubicBezTo>
                    <a:cubicBezTo>
                      <a:pt x="90" y="295"/>
                      <a:pt x="116" y="268"/>
                      <a:pt x="116" y="232"/>
                    </a:cubicBezTo>
                    <a:lnTo>
                      <a:pt x="116" y="63"/>
                    </a:lnTo>
                    <a:cubicBezTo>
                      <a:pt x="116" y="36"/>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7680503" y="4006157"/>
                <a:ext cx="14062" cy="30168"/>
              </a:xfrm>
              <a:custGeom>
                <a:avLst/>
                <a:gdLst/>
                <a:ahLst/>
                <a:cxnLst/>
                <a:rect l="l" t="t" r="r" b="b"/>
                <a:pathLst>
                  <a:path w="117" h="251" extrusionOk="0">
                    <a:moveTo>
                      <a:pt x="54" y="1"/>
                    </a:moveTo>
                    <a:cubicBezTo>
                      <a:pt x="45" y="1"/>
                      <a:pt x="27" y="10"/>
                      <a:pt x="18" y="19"/>
                    </a:cubicBezTo>
                    <a:cubicBezTo>
                      <a:pt x="0" y="36"/>
                      <a:pt x="0" y="45"/>
                      <a:pt x="0" y="63"/>
                    </a:cubicBezTo>
                    <a:lnTo>
                      <a:pt x="0" y="188"/>
                    </a:lnTo>
                    <a:cubicBezTo>
                      <a:pt x="0" y="206"/>
                      <a:pt x="0" y="224"/>
                      <a:pt x="18" y="233"/>
                    </a:cubicBezTo>
                    <a:cubicBezTo>
                      <a:pt x="27" y="242"/>
                      <a:pt x="45" y="251"/>
                      <a:pt x="54" y="251"/>
                    </a:cubicBezTo>
                    <a:cubicBezTo>
                      <a:pt x="72" y="251"/>
                      <a:pt x="89" y="242"/>
                      <a:pt x="98" y="233"/>
                    </a:cubicBezTo>
                    <a:cubicBezTo>
                      <a:pt x="116" y="215"/>
                      <a:pt x="116" y="206"/>
                      <a:pt x="116" y="188"/>
                    </a:cubicBezTo>
                    <a:lnTo>
                      <a:pt x="116" y="63"/>
                    </a:lnTo>
                    <a:cubicBezTo>
                      <a:pt x="116" y="45"/>
                      <a:pt x="116" y="36"/>
                      <a:pt x="98" y="19"/>
                    </a:cubicBezTo>
                    <a:cubicBezTo>
                      <a:pt x="89"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7677257" y="3835727"/>
                <a:ext cx="15144" cy="23677"/>
              </a:xfrm>
              <a:custGeom>
                <a:avLst/>
                <a:gdLst/>
                <a:ahLst/>
                <a:cxnLst/>
                <a:rect l="l" t="t" r="r" b="b"/>
                <a:pathLst>
                  <a:path w="126" h="197" extrusionOk="0">
                    <a:moveTo>
                      <a:pt x="63" y="0"/>
                    </a:moveTo>
                    <a:cubicBezTo>
                      <a:pt x="45" y="9"/>
                      <a:pt x="27" y="9"/>
                      <a:pt x="18" y="18"/>
                    </a:cubicBezTo>
                    <a:cubicBezTo>
                      <a:pt x="9" y="36"/>
                      <a:pt x="0" y="45"/>
                      <a:pt x="0" y="63"/>
                    </a:cubicBezTo>
                    <a:lnTo>
                      <a:pt x="0" y="143"/>
                    </a:lnTo>
                    <a:cubicBezTo>
                      <a:pt x="0" y="152"/>
                      <a:pt x="9" y="170"/>
                      <a:pt x="18" y="179"/>
                    </a:cubicBezTo>
                    <a:cubicBezTo>
                      <a:pt x="18" y="188"/>
                      <a:pt x="27" y="197"/>
                      <a:pt x="36" y="197"/>
                    </a:cubicBezTo>
                    <a:lnTo>
                      <a:pt x="63" y="197"/>
                    </a:lnTo>
                    <a:cubicBezTo>
                      <a:pt x="72" y="197"/>
                      <a:pt x="90" y="197"/>
                      <a:pt x="107" y="179"/>
                    </a:cubicBezTo>
                    <a:cubicBezTo>
                      <a:pt x="116" y="170"/>
                      <a:pt x="125" y="152"/>
                      <a:pt x="125" y="143"/>
                    </a:cubicBezTo>
                    <a:lnTo>
                      <a:pt x="125" y="63"/>
                    </a:lnTo>
                    <a:cubicBezTo>
                      <a:pt x="125" y="54"/>
                      <a:pt x="116" y="36"/>
                      <a:pt x="107" y="18"/>
                    </a:cubicBezTo>
                    <a:cubicBezTo>
                      <a:pt x="99" y="18"/>
                      <a:pt x="90" y="9"/>
                      <a:pt x="81"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7611874" y="4006517"/>
                <a:ext cx="21514" cy="32451"/>
              </a:xfrm>
              <a:custGeom>
                <a:avLst/>
                <a:gdLst/>
                <a:ahLst/>
                <a:cxnLst/>
                <a:rect l="l" t="t" r="r" b="b"/>
                <a:pathLst>
                  <a:path w="179" h="270" extrusionOk="0">
                    <a:moveTo>
                      <a:pt x="73" y="0"/>
                    </a:moveTo>
                    <a:cubicBezTo>
                      <a:pt x="65" y="0"/>
                      <a:pt x="58" y="2"/>
                      <a:pt x="54" y="7"/>
                    </a:cubicBezTo>
                    <a:cubicBezTo>
                      <a:pt x="36" y="7"/>
                      <a:pt x="18" y="16"/>
                      <a:pt x="9" y="33"/>
                    </a:cubicBezTo>
                    <a:cubicBezTo>
                      <a:pt x="9" y="42"/>
                      <a:pt x="0" y="60"/>
                      <a:pt x="9" y="78"/>
                    </a:cubicBezTo>
                    <a:cubicBezTo>
                      <a:pt x="27" y="132"/>
                      <a:pt x="36" y="176"/>
                      <a:pt x="54" y="230"/>
                    </a:cubicBezTo>
                    <a:cubicBezTo>
                      <a:pt x="63" y="239"/>
                      <a:pt x="72" y="257"/>
                      <a:pt x="80" y="265"/>
                    </a:cubicBezTo>
                    <a:cubicBezTo>
                      <a:pt x="92" y="265"/>
                      <a:pt x="104" y="269"/>
                      <a:pt x="116" y="269"/>
                    </a:cubicBezTo>
                    <a:cubicBezTo>
                      <a:pt x="122" y="269"/>
                      <a:pt x="128" y="268"/>
                      <a:pt x="134" y="265"/>
                    </a:cubicBezTo>
                    <a:cubicBezTo>
                      <a:pt x="143" y="265"/>
                      <a:pt x="161" y="257"/>
                      <a:pt x="170" y="239"/>
                    </a:cubicBezTo>
                    <a:cubicBezTo>
                      <a:pt x="179" y="230"/>
                      <a:pt x="179" y="212"/>
                      <a:pt x="179" y="194"/>
                    </a:cubicBezTo>
                    <a:cubicBezTo>
                      <a:pt x="161" y="141"/>
                      <a:pt x="143" y="96"/>
                      <a:pt x="125" y="42"/>
                    </a:cubicBezTo>
                    <a:cubicBezTo>
                      <a:pt x="116" y="33"/>
                      <a:pt x="107" y="16"/>
                      <a:pt x="98" y="7"/>
                    </a:cubicBezTo>
                    <a:cubicBezTo>
                      <a:pt x="89" y="2"/>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7538919" y="3815295"/>
                <a:ext cx="15144" cy="21033"/>
              </a:xfrm>
              <a:custGeom>
                <a:avLst/>
                <a:gdLst/>
                <a:ahLst/>
                <a:cxnLst/>
                <a:rect l="l" t="t" r="r" b="b"/>
                <a:pathLst>
                  <a:path w="126" h="175" extrusionOk="0">
                    <a:moveTo>
                      <a:pt x="63" y="1"/>
                    </a:moveTo>
                    <a:cubicBezTo>
                      <a:pt x="54" y="1"/>
                      <a:pt x="54" y="1"/>
                      <a:pt x="45" y="10"/>
                    </a:cubicBezTo>
                    <a:cubicBezTo>
                      <a:pt x="36" y="10"/>
                      <a:pt x="27" y="10"/>
                      <a:pt x="18" y="19"/>
                    </a:cubicBezTo>
                    <a:lnTo>
                      <a:pt x="9" y="37"/>
                    </a:lnTo>
                    <a:cubicBezTo>
                      <a:pt x="1" y="45"/>
                      <a:pt x="1" y="54"/>
                      <a:pt x="1" y="63"/>
                    </a:cubicBezTo>
                    <a:lnTo>
                      <a:pt x="1" y="117"/>
                    </a:lnTo>
                    <a:cubicBezTo>
                      <a:pt x="1" y="126"/>
                      <a:pt x="1" y="126"/>
                      <a:pt x="9" y="135"/>
                    </a:cubicBezTo>
                    <a:cubicBezTo>
                      <a:pt x="9" y="144"/>
                      <a:pt x="9" y="153"/>
                      <a:pt x="18" y="153"/>
                    </a:cubicBezTo>
                    <a:cubicBezTo>
                      <a:pt x="27" y="161"/>
                      <a:pt x="27" y="170"/>
                      <a:pt x="36" y="170"/>
                    </a:cubicBezTo>
                    <a:cubicBezTo>
                      <a:pt x="42" y="170"/>
                      <a:pt x="48" y="174"/>
                      <a:pt x="54" y="174"/>
                    </a:cubicBezTo>
                    <a:cubicBezTo>
                      <a:pt x="57" y="174"/>
                      <a:pt x="60" y="173"/>
                      <a:pt x="63" y="170"/>
                    </a:cubicBezTo>
                    <a:lnTo>
                      <a:pt x="81" y="170"/>
                    </a:lnTo>
                    <a:cubicBezTo>
                      <a:pt x="90" y="170"/>
                      <a:pt x="99" y="161"/>
                      <a:pt x="108" y="153"/>
                    </a:cubicBezTo>
                    <a:lnTo>
                      <a:pt x="117" y="144"/>
                    </a:lnTo>
                    <a:cubicBezTo>
                      <a:pt x="117" y="135"/>
                      <a:pt x="125" y="126"/>
                      <a:pt x="125" y="117"/>
                    </a:cubicBezTo>
                    <a:lnTo>
                      <a:pt x="125" y="63"/>
                    </a:lnTo>
                    <a:cubicBezTo>
                      <a:pt x="125" y="54"/>
                      <a:pt x="125" y="45"/>
                      <a:pt x="117" y="37"/>
                    </a:cubicBezTo>
                    <a:cubicBezTo>
                      <a:pt x="117" y="37"/>
                      <a:pt x="108" y="28"/>
                      <a:pt x="108" y="19"/>
                    </a:cubicBezTo>
                    <a:cubicBezTo>
                      <a:pt x="99" y="19"/>
                      <a:pt x="90" y="10"/>
                      <a:pt x="90" y="10"/>
                    </a:cubicBezTo>
                    <a:cubicBezTo>
                      <a:pt x="81"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7559351" y="3938610"/>
                <a:ext cx="15024" cy="33413"/>
              </a:xfrm>
              <a:custGeom>
                <a:avLst/>
                <a:gdLst/>
                <a:ahLst/>
                <a:cxnLst/>
                <a:rect l="l" t="t" r="r" b="b"/>
                <a:pathLst>
                  <a:path w="125" h="278" extrusionOk="0">
                    <a:moveTo>
                      <a:pt x="63" y="1"/>
                    </a:moveTo>
                    <a:cubicBezTo>
                      <a:pt x="27" y="10"/>
                      <a:pt x="0" y="28"/>
                      <a:pt x="0" y="63"/>
                    </a:cubicBezTo>
                    <a:lnTo>
                      <a:pt x="0" y="215"/>
                    </a:lnTo>
                    <a:cubicBezTo>
                      <a:pt x="0" y="224"/>
                      <a:pt x="9" y="242"/>
                      <a:pt x="18" y="259"/>
                    </a:cubicBezTo>
                    <a:cubicBezTo>
                      <a:pt x="27" y="268"/>
                      <a:pt x="45" y="277"/>
                      <a:pt x="63" y="277"/>
                    </a:cubicBezTo>
                    <a:cubicBezTo>
                      <a:pt x="98" y="268"/>
                      <a:pt x="125" y="251"/>
                      <a:pt x="125" y="215"/>
                    </a:cubicBezTo>
                    <a:lnTo>
                      <a:pt x="125" y="63"/>
                    </a:lnTo>
                    <a:cubicBezTo>
                      <a:pt x="125" y="45"/>
                      <a:pt x="116" y="36"/>
                      <a:pt x="107" y="19"/>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7545409" y="4065170"/>
                <a:ext cx="14062" cy="32331"/>
              </a:xfrm>
              <a:custGeom>
                <a:avLst/>
                <a:gdLst/>
                <a:ahLst/>
                <a:cxnLst/>
                <a:rect l="l" t="t" r="r" b="b"/>
                <a:pathLst>
                  <a:path w="117" h="269" extrusionOk="0">
                    <a:moveTo>
                      <a:pt x="54" y="0"/>
                    </a:moveTo>
                    <a:cubicBezTo>
                      <a:pt x="27" y="0"/>
                      <a:pt x="0" y="27"/>
                      <a:pt x="0" y="63"/>
                    </a:cubicBezTo>
                    <a:lnTo>
                      <a:pt x="0" y="206"/>
                    </a:lnTo>
                    <a:cubicBezTo>
                      <a:pt x="0" y="223"/>
                      <a:pt x="0" y="241"/>
                      <a:pt x="18" y="250"/>
                    </a:cubicBezTo>
                    <a:cubicBezTo>
                      <a:pt x="27" y="268"/>
                      <a:pt x="45" y="268"/>
                      <a:pt x="54" y="268"/>
                    </a:cubicBezTo>
                    <a:cubicBezTo>
                      <a:pt x="89" y="268"/>
                      <a:pt x="116" y="241"/>
                      <a:pt x="116" y="206"/>
                    </a:cubicBezTo>
                    <a:lnTo>
                      <a:pt x="116" y="63"/>
                    </a:lnTo>
                    <a:cubicBezTo>
                      <a:pt x="116" y="45"/>
                      <a:pt x="107" y="27"/>
                      <a:pt x="98" y="18"/>
                    </a:cubicBezTo>
                    <a:cubicBezTo>
                      <a:pt x="89" y="9"/>
                      <a:pt x="7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7651537" y="4100506"/>
                <a:ext cx="17187" cy="35576"/>
              </a:xfrm>
              <a:custGeom>
                <a:avLst/>
                <a:gdLst/>
                <a:ahLst/>
                <a:cxnLst/>
                <a:rect l="l" t="t" r="r" b="b"/>
                <a:pathLst>
                  <a:path w="143" h="296" extrusionOk="0">
                    <a:moveTo>
                      <a:pt x="98" y="1"/>
                    </a:moveTo>
                    <a:cubicBezTo>
                      <a:pt x="81" y="1"/>
                      <a:pt x="63" y="1"/>
                      <a:pt x="54" y="10"/>
                    </a:cubicBezTo>
                    <a:cubicBezTo>
                      <a:pt x="36" y="19"/>
                      <a:pt x="27" y="28"/>
                      <a:pt x="27" y="45"/>
                    </a:cubicBezTo>
                    <a:cubicBezTo>
                      <a:pt x="18" y="108"/>
                      <a:pt x="9" y="161"/>
                      <a:pt x="0" y="215"/>
                    </a:cubicBezTo>
                    <a:cubicBezTo>
                      <a:pt x="0" y="233"/>
                      <a:pt x="0" y="251"/>
                      <a:pt x="9" y="268"/>
                    </a:cubicBezTo>
                    <a:cubicBezTo>
                      <a:pt x="18" y="277"/>
                      <a:pt x="27" y="286"/>
                      <a:pt x="45" y="295"/>
                    </a:cubicBezTo>
                    <a:cubicBezTo>
                      <a:pt x="63" y="295"/>
                      <a:pt x="81" y="295"/>
                      <a:pt x="89" y="286"/>
                    </a:cubicBezTo>
                    <a:cubicBezTo>
                      <a:pt x="107" y="277"/>
                      <a:pt x="116" y="268"/>
                      <a:pt x="116" y="251"/>
                    </a:cubicBezTo>
                    <a:cubicBezTo>
                      <a:pt x="125" y="197"/>
                      <a:pt x="134" y="135"/>
                      <a:pt x="143" y="81"/>
                    </a:cubicBezTo>
                    <a:cubicBezTo>
                      <a:pt x="143" y="63"/>
                      <a:pt x="143" y="45"/>
                      <a:pt x="134" y="37"/>
                    </a:cubicBezTo>
                    <a:cubicBezTo>
                      <a:pt x="125" y="19"/>
                      <a:pt x="116" y="10"/>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7636513" y="4229470"/>
                <a:ext cx="17307" cy="21274"/>
              </a:xfrm>
              <a:custGeom>
                <a:avLst/>
                <a:gdLst/>
                <a:ahLst/>
                <a:cxnLst/>
                <a:rect l="l" t="t" r="r" b="b"/>
                <a:pathLst>
                  <a:path w="144" h="177" extrusionOk="0">
                    <a:moveTo>
                      <a:pt x="66" y="1"/>
                    </a:moveTo>
                    <a:cubicBezTo>
                      <a:pt x="63" y="1"/>
                      <a:pt x="58" y="3"/>
                      <a:pt x="54" y="7"/>
                    </a:cubicBezTo>
                    <a:lnTo>
                      <a:pt x="27" y="7"/>
                    </a:lnTo>
                    <a:cubicBezTo>
                      <a:pt x="27" y="16"/>
                      <a:pt x="18" y="16"/>
                      <a:pt x="18" y="25"/>
                    </a:cubicBezTo>
                    <a:cubicBezTo>
                      <a:pt x="9" y="25"/>
                      <a:pt x="0" y="34"/>
                      <a:pt x="0" y="52"/>
                    </a:cubicBezTo>
                    <a:cubicBezTo>
                      <a:pt x="0" y="52"/>
                      <a:pt x="0" y="61"/>
                      <a:pt x="0" y="61"/>
                    </a:cubicBezTo>
                    <a:cubicBezTo>
                      <a:pt x="0" y="79"/>
                      <a:pt x="0" y="88"/>
                      <a:pt x="9" y="96"/>
                    </a:cubicBezTo>
                    <a:cubicBezTo>
                      <a:pt x="18" y="114"/>
                      <a:pt x="27" y="123"/>
                      <a:pt x="27" y="141"/>
                    </a:cubicBezTo>
                    <a:cubicBezTo>
                      <a:pt x="36" y="150"/>
                      <a:pt x="36" y="159"/>
                      <a:pt x="45" y="159"/>
                    </a:cubicBezTo>
                    <a:cubicBezTo>
                      <a:pt x="54" y="168"/>
                      <a:pt x="63" y="168"/>
                      <a:pt x="72" y="168"/>
                    </a:cubicBezTo>
                    <a:cubicBezTo>
                      <a:pt x="72" y="177"/>
                      <a:pt x="81" y="177"/>
                      <a:pt x="90" y="177"/>
                    </a:cubicBezTo>
                    <a:cubicBezTo>
                      <a:pt x="99" y="177"/>
                      <a:pt x="107" y="168"/>
                      <a:pt x="116" y="168"/>
                    </a:cubicBezTo>
                    <a:cubicBezTo>
                      <a:pt x="116" y="159"/>
                      <a:pt x="125" y="159"/>
                      <a:pt x="125" y="159"/>
                    </a:cubicBezTo>
                    <a:cubicBezTo>
                      <a:pt x="134" y="150"/>
                      <a:pt x="143" y="141"/>
                      <a:pt x="143" y="132"/>
                    </a:cubicBezTo>
                    <a:cubicBezTo>
                      <a:pt x="143" y="123"/>
                      <a:pt x="143" y="114"/>
                      <a:pt x="143" y="114"/>
                    </a:cubicBezTo>
                    <a:cubicBezTo>
                      <a:pt x="143" y="105"/>
                      <a:pt x="143" y="88"/>
                      <a:pt x="134" y="79"/>
                    </a:cubicBezTo>
                    <a:cubicBezTo>
                      <a:pt x="125" y="70"/>
                      <a:pt x="116" y="52"/>
                      <a:pt x="116" y="34"/>
                    </a:cubicBezTo>
                    <a:cubicBezTo>
                      <a:pt x="107" y="25"/>
                      <a:pt x="99" y="16"/>
                      <a:pt x="99" y="16"/>
                    </a:cubicBezTo>
                    <a:cubicBezTo>
                      <a:pt x="90" y="7"/>
                      <a:pt x="81" y="7"/>
                      <a:pt x="72" y="7"/>
                    </a:cubicBezTo>
                    <a:cubicBezTo>
                      <a:pt x="72" y="3"/>
                      <a:pt x="7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7504665" y="4341847"/>
                <a:ext cx="19351" cy="15024"/>
              </a:xfrm>
              <a:custGeom>
                <a:avLst/>
                <a:gdLst/>
                <a:ahLst/>
                <a:cxnLst/>
                <a:rect l="l" t="t" r="r" b="b"/>
                <a:pathLst>
                  <a:path w="161" h="125" extrusionOk="0">
                    <a:moveTo>
                      <a:pt x="80" y="0"/>
                    </a:moveTo>
                    <a:cubicBezTo>
                      <a:pt x="0" y="0"/>
                      <a:pt x="0" y="125"/>
                      <a:pt x="80" y="125"/>
                    </a:cubicBezTo>
                    <a:cubicBezTo>
                      <a:pt x="161" y="125"/>
                      <a:pt x="161"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7579663" y="4176706"/>
                <a:ext cx="15144" cy="47235"/>
              </a:xfrm>
              <a:custGeom>
                <a:avLst/>
                <a:gdLst/>
                <a:ahLst/>
                <a:cxnLst/>
                <a:rect l="l" t="t" r="r" b="b"/>
                <a:pathLst>
                  <a:path w="126" h="393" extrusionOk="0">
                    <a:moveTo>
                      <a:pt x="63" y="0"/>
                    </a:moveTo>
                    <a:cubicBezTo>
                      <a:pt x="36" y="0"/>
                      <a:pt x="1" y="27"/>
                      <a:pt x="1" y="63"/>
                    </a:cubicBezTo>
                    <a:lnTo>
                      <a:pt x="1" y="330"/>
                    </a:lnTo>
                    <a:cubicBezTo>
                      <a:pt x="1" y="366"/>
                      <a:pt x="36" y="393"/>
                      <a:pt x="63" y="393"/>
                    </a:cubicBezTo>
                    <a:cubicBezTo>
                      <a:pt x="99" y="393"/>
                      <a:pt x="125" y="366"/>
                      <a:pt x="125" y="330"/>
                    </a:cubicBezTo>
                    <a:lnTo>
                      <a:pt x="125" y="63"/>
                    </a:lnTo>
                    <a:cubicBezTo>
                      <a:pt x="125" y="36"/>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7501419" y="4220936"/>
                <a:ext cx="17307" cy="32812"/>
              </a:xfrm>
              <a:custGeom>
                <a:avLst/>
                <a:gdLst/>
                <a:ahLst/>
                <a:cxnLst/>
                <a:rect l="l" t="t" r="r" b="b"/>
                <a:pathLst>
                  <a:path w="144" h="273" extrusionOk="0">
                    <a:moveTo>
                      <a:pt x="79" y="0"/>
                    </a:moveTo>
                    <a:cubicBezTo>
                      <a:pt x="72" y="0"/>
                      <a:pt x="63" y="2"/>
                      <a:pt x="54" y="7"/>
                    </a:cubicBezTo>
                    <a:cubicBezTo>
                      <a:pt x="45" y="16"/>
                      <a:pt x="27" y="34"/>
                      <a:pt x="27" y="52"/>
                    </a:cubicBezTo>
                    <a:cubicBezTo>
                      <a:pt x="18" y="96"/>
                      <a:pt x="9" y="150"/>
                      <a:pt x="0" y="194"/>
                    </a:cubicBezTo>
                    <a:cubicBezTo>
                      <a:pt x="0" y="212"/>
                      <a:pt x="0" y="230"/>
                      <a:pt x="9" y="239"/>
                    </a:cubicBezTo>
                    <a:cubicBezTo>
                      <a:pt x="18" y="257"/>
                      <a:pt x="27" y="266"/>
                      <a:pt x="45" y="266"/>
                    </a:cubicBezTo>
                    <a:cubicBezTo>
                      <a:pt x="54" y="270"/>
                      <a:pt x="63" y="272"/>
                      <a:pt x="71" y="272"/>
                    </a:cubicBezTo>
                    <a:cubicBezTo>
                      <a:pt x="78" y="272"/>
                      <a:pt x="85" y="270"/>
                      <a:pt x="90" y="266"/>
                    </a:cubicBezTo>
                    <a:cubicBezTo>
                      <a:pt x="107" y="257"/>
                      <a:pt x="116" y="239"/>
                      <a:pt x="116" y="230"/>
                    </a:cubicBezTo>
                    <a:cubicBezTo>
                      <a:pt x="125" y="176"/>
                      <a:pt x="134" y="132"/>
                      <a:pt x="143" y="78"/>
                    </a:cubicBezTo>
                    <a:cubicBezTo>
                      <a:pt x="143" y="60"/>
                      <a:pt x="143" y="52"/>
                      <a:pt x="134" y="34"/>
                    </a:cubicBezTo>
                    <a:cubicBezTo>
                      <a:pt x="134" y="16"/>
                      <a:pt x="116" y="7"/>
                      <a:pt x="98" y="7"/>
                    </a:cubicBezTo>
                    <a:cubicBezTo>
                      <a:pt x="94" y="2"/>
                      <a:pt x="87" y="0"/>
                      <a:pt x="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7430628" y="4259277"/>
                <a:ext cx="14062" cy="26923"/>
              </a:xfrm>
              <a:custGeom>
                <a:avLst/>
                <a:gdLst/>
                <a:ahLst/>
                <a:cxnLst/>
                <a:rect l="l" t="t" r="r" b="b"/>
                <a:pathLst>
                  <a:path w="117" h="224" extrusionOk="0">
                    <a:moveTo>
                      <a:pt x="63" y="0"/>
                    </a:moveTo>
                    <a:cubicBezTo>
                      <a:pt x="45" y="0"/>
                      <a:pt x="27" y="9"/>
                      <a:pt x="18" y="18"/>
                    </a:cubicBezTo>
                    <a:cubicBezTo>
                      <a:pt x="1" y="27"/>
                      <a:pt x="1" y="45"/>
                      <a:pt x="1" y="63"/>
                    </a:cubicBezTo>
                    <a:lnTo>
                      <a:pt x="1" y="161"/>
                    </a:lnTo>
                    <a:cubicBezTo>
                      <a:pt x="1" y="179"/>
                      <a:pt x="1" y="187"/>
                      <a:pt x="18" y="205"/>
                    </a:cubicBezTo>
                    <a:cubicBezTo>
                      <a:pt x="27" y="214"/>
                      <a:pt x="45" y="223"/>
                      <a:pt x="63" y="223"/>
                    </a:cubicBezTo>
                    <a:cubicBezTo>
                      <a:pt x="72" y="223"/>
                      <a:pt x="90" y="214"/>
                      <a:pt x="99" y="205"/>
                    </a:cubicBezTo>
                    <a:cubicBezTo>
                      <a:pt x="117" y="187"/>
                      <a:pt x="117" y="179"/>
                      <a:pt x="117" y="161"/>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7315846" y="4338602"/>
                <a:ext cx="14062" cy="29447"/>
              </a:xfrm>
              <a:custGeom>
                <a:avLst/>
                <a:gdLst/>
                <a:ahLst/>
                <a:cxnLst/>
                <a:rect l="l" t="t" r="r" b="b"/>
                <a:pathLst>
                  <a:path w="117" h="245" extrusionOk="0">
                    <a:moveTo>
                      <a:pt x="63" y="0"/>
                    </a:moveTo>
                    <a:cubicBezTo>
                      <a:pt x="46" y="0"/>
                      <a:pt x="28" y="9"/>
                      <a:pt x="19" y="18"/>
                    </a:cubicBezTo>
                    <a:cubicBezTo>
                      <a:pt x="10" y="27"/>
                      <a:pt x="1" y="45"/>
                      <a:pt x="1" y="63"/>
                    </a:cubicBezTo>
                    <a:lnTo>
                      <a:pt x="1" y="188"/>
                    </a:lnTo>
                    <a:cubicBezTo>
                      <a:pt x="1" y="197"/>
                      <a:pt x="10" y="214"/>
                      <a:pt x="19" y="223"/>
                    </a:cubicBezTo>
                    <a:cubicBezTo>
                      <a:pt x="25" y="236"/>
                      <a:pt x="37" y="245"/>
                      <a:pt x="49" y="245"/>
                    </a:cubicBezTo>
                    <a:cubicBezTo>
                      <a:pt x="54" y="245"/>
                      <a:pt x="59" y="244"/>
                      <a:pt x="63" y="241"/>
                    </a:cubicBezTo>
                    <a:cubicBezTo>
                      <a:pt x="72" y="241"/>
                      <a:pt x="90" y="241"/>
                      <a:pt x="99" y="223"/>
                    </a:cubicBezTo>
                    <a:cubicBezTo>
                      <a:pt x="117" y="214"/>
                      <a:pt x="117" y="197"/>
                      <a:pt x="117" y="188"/>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7295534" y="4238845"/>
                <a:ext cx="14062" cy="47355"/>
              </a:xfrm>
              <a:custGeom>
                <a:avLst/>
                <a:gdLst/>
                <a:ahLst/>
                <a:cxnLst/>
                <a:rect l="l" t="t" r="r" b="b"/>
                <a:pathLst>
                  <a:path w="117" h="394" extrusionOk="0">
                    <a:moveTo>
                      <a:pt x="54" y="1"/>
                    </a:moveTo>
                    <a:cubicBezTo>
                      <a:pt x="27" y="1"/>
                      <a:pt x="0" y="27"/>
                      <a:pt x="0" y="63"/>
                    </a:cubicBezTo>
                    <a:lnTo>
                      <a:pt x="0" y="331"/>
                    </a:lnTo>
                    <a:cubicBezTo>
                      <a:pt x="0" y="357"/>
                      <a:pt x="27" y="393"/>
                      <a:pt x="54" y="393"/>
                    </a:cubicBezTo>
                    <a:cubicBezTo>
                      <a:pt x="90" y="393"/>
                      <a:pt x="116" y="366"/>
                      <a:pt x="116" y="331"/>
                    </a:cubicBezTo>
                    <a:lnTo>
                      <a:pt x="116" y="63"/>
                    </a:lnTo>
                    <a:cubicBezTo>
                      <a:pt x="116"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7374859" y="4250623"/>
                <a:ext cx="14062" cy="40865"/>
              </a:xfrm>
              <a:custGeom>
                <a:avLst/>
                <a:gdLst/>
                <a:ahLst/>
                <a:cxnLst/>
                <a:rect l="l" t="t" r="r" b="b"/>
                <a:pathLst>
                  <a:path w="117" h="340" extrusionOk="0">
                    <a:moveTo>
                      <a:pt x="54" y="1"/>
                    </a:moveTo>
                    <a:cubicBezTo>
                      <a:pt x="27" y="1"/>
                      <a:pt x="1" y="28"/>
                      <a:pt x="1" y="63"/>
                    </a:cubicBezTo>
                    <a:lnTo>
                      <a:pt x="1" y="277"/>
                    </a:lnTo>
                    <a:cubicBezTo>
                      <a:pt x="1" y="313"/>
                      <a:pt x="27" y="340"/>
                      <a:pt x="54" y="340"/>
                    </a:cubicBezTo>
                    <a:cubicBezTo>
                      <a:pt x="90" y="340"/>
                      <a:pt x="117" y="313"/>
                      <a:pt x="117" y="277"/>
                    </a:cubicBezTo>
                    <a:lnTo>
                      <a:pt x="117" y="63"/>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7442406" y="4171298"/>
                <a:ext cx="14062" cy="32331"/>
              </a:xfrm>
              <a:custGeom>
                <a:avLst/>
                <a:gdLst/>
                <a:ahLst/>
                <a:cxnLst/>
                <a:rect l="l" t="t" r="r" b="b"/>
                <a:pathLst>
                  <a:path w="117" h="269" extrusionOk="0">
                    <a:moveTo>
                      <a:pt x="54" y="1"/>
                    </a:moveTo>
                    <a:cubicBezTo>
                      <a:pt x="27" y="1"/>
                      <a:pt x="1" y="27"/>
                      <a:pt x="1" y="63"/>
                    </a:cubicBezTo>
                    <a:lnTo>
                      <a:pt x="1" y="206"/>
                    </a:lnTo>
                    <a:cubicBezTo>
                      <a:pt x="1" y="224"/>
                      <a:pt x="1" y="241"/>
                      <a:pt x="19" y="250"/>
                    </a:cubicBezTo>
                    <a:cubicBezTo>
                      <a:pt x="27" y="259"/>
                      <a:pt x="45" y="268"/>
                      <a:pt x="54" y="268"/>
                    </a:cubicBezTo>
                    <a:cubicBezTo>
                      <a:pt x="90" y="268"/>
                      <a:pt x="117" y="241"/>
                      <a:pt x="117" y="206"/>
                    </a:cubicBezTo>
                    <a:lnTo>
                      <a:pt x="117" y="63"/>
                    </a:lnTo>
                    <a:cubicBezTo>
                      <a:pt x="117" y="45"/>
                      <a:pt x="117" y="27"/>
                      <a:pt x="99" y="18"/>
                    </a:cubicBezTo>
                    <a:cubicBezTo>
                      <a:pt x="9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7518607" y="4144495"/>
                <a:ext cx="15024" cy="35456"/>
              </a:xfrm>
              <a:custGeom>
                <a:avLst/>
                <a:gdLst/>
                <a:ahLst/>
                <a:cxnLst/>
                <a:rect l="l" t="t" r="r" b="b"/>
                <a:pathLst>
                  <a:path w="125" h="295" extrusionOk="0">
                    <a:moveTo>
                      <a:pt x="63" y="1"/>
                    </a:moveTo>
                    <a:cubicBezTo>
                      <a:pt x="27" y="1"/>
                      <a:pt x="0" y="27"/>
                      <a:pt x="0" y="63"/>
                    </a:cubicBezTo>
                    <a:lnTo>
                      <a:pt x="0" y="233"/>
                    </a:lnTo>
                    <a:cubicBezTo>
                      <a:pt x="0" y="268"/>
                      <a:pt x="27" y="295"/>
                      <a:pt x="63" y="295"/>
                    </a:cubicBezTo>
                    <a:cubicBezTo>
                      <a:pt x="89" y="295"/>
                      <a:pt x="125" y="268"/>
                      <a:pt x="125" y="233"/>
                    </a:cubicBezTo>
                    <a:lnTo>
                      <a:pt x="125" y="63"/>
                    </a:lnTo>
                    <a:cubicBezTo>
                      <a:pt x="125" y="27"/>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7476781" y="4021180"/>
                <a:ext cx="15144" cy="52884"/>
              </a:xfrm>
              <a:custGeom>
                <a:avLst/>
                <a:gdLst/>
                <a:ahLst/>
                <a:cxnLst/>
                <a:rect l="l" t="t" r="r" b="b"/>
                <a:pathLst>
                  <a:path w="126" h="440" extrusionOk="0">
                    <a:moveTo>
                      <a:pt x="63" y="1"/>
                    </a:moveTo>
                    <a:cubicBezTo>
                      <a:pt x="36" y="1"/>
                      <a:pt x="0" y="27"/>
                      <a:pt x="0" y="63"/>
                    </a:cubicBezTo>
                    <a:lnTo>
                      <a:pt x="0" y="384"/>
                    </a:lnTo>
                    <a:cubicBezTo>
                      <a:pt x="0" y="408"/>
                      <a:pt x="29" y="439"/>
                      <a:pt x="54" y="439"/>
                    </a:cubicBezTo>
                    <a:cubicBezTo>
                      <a:pt x="57" y="439"/>
                      <a:pt x="60" y="439"/>
                      <a:pt x="63" y="438"/>
                    </a:cubicBezTo>
                    <a:cubicBezTo>
                      <a:pt x="98" y="438"/>
                      <a:pt x="125" y="411"/>
                      <a:pt x="125" y="384"/>
                    </a:cubicBezTo>
                    <a:lnTo>
                      <a:pt x="125" y="63"/>
                    </a:lnTo>
                    <a:cubicBezTo>
                      <a:pt x="125" y="27"/>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7424257" y="3953634"/>
                <a:ext cx="15024" cy="26923"/>
              </a:xfrm>
              <a:custGeom>
                <a:avLst/>
                <a:gdLst/>
                <a:ahLst/>
                <a:cxnLst/>
                <a:rect l="l" t="t" r="r" b="b"/>
                <a:pathLst>
                  <a:path w="125" h="224" extrusionOk="0">
                    <a:moveTo>
                      <a:pt x="62" y="1"/>
                    </a:moveTo>
                    <a:cubicBezTo>
                      <a:pt x="45" y="1"/>
                      <a:pt x="27" y="10"/>
                      <a:pt x="18" y="19"/>
                    </a:cubicBezTo>
                    <a:cubicBezTo>
                      <a:pt x="9" y="27"/>
                      <a:pt x="0" y="45"/>
                      <a:pt x="0" y="63"/>
                    </a:cubicBezTo>
                    <a:lnTo>
                      <a:pt x="0" y="161"/>
                    </a:lnTo>
                    <a:cubicBezTo>
                      <a:pt x="0" y="179"/>
                      <a:pt x="9" y="188"/>
                      <a:pt x="18" y="206"/>
                    </a:cubicBezTo>
                    <a:cubicBezTo>
                      <a:pt x="27" y="215"/>
                      <a:pt x="45" y="224"/>
                      <a:pt x="62" y="224"/>
                    </a:cubicBezTo>
                    <a:cubicBezTo>
                      <a:pt x="80" y="224"/>
                      <a:pt x="98" y="215"/>
                      <a:pt x="107" y="206"/>
                    </a:cubicBezTo>
                    <a:cubicBezTo>
                      <a:pt x="116" y="188"/>
                      <a:pt x="125" y="179"/>
                      <a:pt x="125" y="161"/>
                    </a:cubicBezTo>
                    <a:lnTo>
                      <a:pt x="125" y="63"/>
                    </a:lnTo>
                    <a:cubicBezTo>
                      <a:pt x="125" y="45"/>
                      <a:pt x="116" y="27"/>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7527140" y="3997623"/>
                <a:ext cx="18389" cy="26923"/>
              </a:xfrm>
              <a:custGeom>
                <a:avLst/>
                <a:gdLst/>
                <a:ahLst/>
                <a:cxnLst/>
                <a:rect l="l" t="t" r="r" b="b"/>
                <a:pathLst>
                  <a:path w="153" h="224" extrusionOk="0">
                    <a:moveTo>
                      <a:pt x="63" y="0"/>
                    </a:moveTo>
                    <a:cubicBezTo>
                      <a:pt x="45" y="0"/>
                      <a:pt x="27" y="9"/>
                      <a:pt x="18" y="18"/>
                    </a:cubicBezTo>
                    <a:cubicBezTo>
                      <a:pt x="9" y="27"/>
                      <a:pt x="0" y="45"/>
                      <a:pt x="0" y="63"/>
                    </a:cubicBezTo>
                    <a:cubicBezTo>
                      <a:pt x="0" y="81"/>
                      <a:pt x="9" y="90"/>
                      <a:pt x="18" y="107"/>
                    </a:cubicBezTo>
                    <a:lnTo>
                      <a:pt x="21" y="107"/>
                    </a:lnTo>
                    <a:cubicBezTo>
                      <a:pt x="21" y="108"/>
                      <a:pt x="21" y="108"/>
                      <a:pt x="21" y="108"/>
                    </a:cubicBezTo>
                    <a:lnTo>
                      <a:pt x="21" y="108"/>
                    </a:lnTo>
                    <a:cubicBezTo>
                      <a:pt x="20" y="108"/>
                      <a:pt x="19" y="107"/>
                      <a:pt x="18" y="107"/>
                    </a:cubicBezTo>
                    <a:lnTo>
                      <a:pt x="18" y="107"/>
                    </a:lnTo>
                    <a:cubicBezTo>
                      <a:pt x="27" y="116"/>
                      <a:pt x="27" y="125"/>
                      <a:pt x="27" y="134"/>
                    </a:cubicBezTo>
                    <a:cubicBezTo>
                      <a:pt x="27" y="137"/>
                      <a:pt x="27" y="140"/>
                      <a:pt x="27" y="143"/>
                    </a:cubicBezTo>
                    <a:cubicBezTo>
                      <a:pt x="18" y="161"/>
                      <a:pt x="27" y="179"/>
                      <a:pt x="36" y="188"/>
                    </a:cubicBezTo>
                    <a:cubicBezTo>
                      <a:pt x="36" y="206"/>
                      <a:pt x="54" y="215"/>
                      <a:pt x="72" y="223"/>
                    </a:cubicBezTo>
                    <a:cubicBezTo>
                      <a:pt x="81" y="223"/>
                      <a:pt x="99" y="223"/>
                      <a:pt x="116" y="215"/>
                    </a:cubicBezTo>
                    <a:cubicBezTo>
                      <a:pt x="134" y="206"/>
                      <a:pt x="143" y="197"/>
                      <a:pt x="143" y="179"/>
                    </a:cubicBezTo>
                    <a:cubicBezTo>
                      <a:pt x="152" y="152"/>
                      <a:pt x="152" y="116"/>
                      <a:pt x="143" y="90"/>
                    </a:cubicBezTo>
                    <a:cubicBezTo>
                      <a:pt x="143" y="81"/>
                      <a:pt x="134" y="63"/>
                      <a:pt x="134" y="54"/>
                    </a:cubicBez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7423176" y="3862530"/>
                <a:ext cx="20432" cy="32571"/>
              </a:xfrm>
              <a:custGeom>
                <a:avLst/>
                <a:gdLst/>
                <a:ahLst/>
                <a:cxnLst/>
                <a:rect l="l" t="t" r="r" b="b"/>
                <a:pathLst>
                  <a:path w="170" h="271" extrusionOk="0">
                    <a:moveTo>
                      <a:pt x="89" y="0"/>
                    </a:moveTo>
                    <a:cubicBezTo>
                      <a:pt x="71" y="0"/>
                      <a:pt x="54" y="0"/>
                      <a:pt x="45" y="9"/>
                    </a:cubicBezTo>
                    <a:cubicBezTo>
                      <a:pt x="18" y="27"/>
                      <a:pt x="0" y="63"/>
                      <a:pt x="18" y="90"/>
                    </a:cubicBezTo>
                    <a:cubicBezTo>
                      <a:pt x="25" y="97"/>
                      <a:pt x="27" y="105"/>
                      <a:pt x="32" y="112"/>
                    </a:cubicBezTo>
                    <a:lnTo>
                      <a:pt x="32" y="112"/>
                    </a:lnTo>
                    <a:cubicBezTo>
                      <a:pt x="36" y="125"/>
                      <a:pt x="36" y="139"/>
                      <a:pt x="36" y="152"/>
                    </a:cubicBezTo>
                    <a:cubicBezTo>
                      <a:pt x="36" y="164"/>
                      <a:pt x="36" y="176"/>
                      <a:pt x="36" y="188"/>
                    </a:cubicBezTo>
                    <a:cubicBezTo>
                      <a:pt x="36" y="191"/>
                      <a:pt x="36" y="194"/>
                      <a:pt x="36" y="197"/>
                    </a:cubicBezTo>
                    <a:cubicBezTo>
                      <a:pt x="27" y="206"/>
                      <a:pt x="36" y="223"/>
                      <a:pt x="45" y="241"/>
                    </a:cubicBezTo>
                    <a:cubicBezTo>
                      <a:pt x="45" y="250"/>
                      <a:pt x="63" y="268"/>
                      <a:pt x="80" y="268"/>
                    </a:cubicBezTo>
                    <a:cubicBezTo>
                      <a:pt x="85" y="270"/>
                      <a:pt x="90" y="270"/>
                      <a:pt x="95" y="270"/>
                    </a:cubicBezTo>
                    <a:cubicBezTo>
                      <a:pt x="119" y="270"/>
                      <a:pt x="144" y="253"/>
                      <a:pt x="152" y="223"/>
                    </a:cubicBezTo>
                    <a:cubicBezTo>
                      <a:pt x="170" y="161"/>
                      <a:pt x="161" y="90"/>
                      <a:pt x="125" y="27"/>
                    </a:cubicBezTo>
                    <a:cubicBezTo>
                      <a:pt x="116" y="18"/>
                      <a:pt x="107" y="9"/>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7341687" y="3882842"/>
                <a:ext cx="15024" cy="30168"/>
              </a:xfrm>
              <a:custGeom>
                <a:avLst/>
                <a:gdLst/>
                <a:ahLst/>
                <a:cxnLst/>
                <a:rect l="l" t="t" r="r" b="b"/>
                <a:pathLst>
                  <a:path w="125" h="251" extrusionOk="0">
                    <a:moveTo>
                      <a:pt x="63" y="1"/>
                    </a:moveTo>
                    <a:cubicBezTo>
                      <a:pt x="54" y="1"/>
                      <a:pt x="36" y="10"/>
                      <a:pt x="18" y="19"/>
                    </a:cubicBezTo>
                    <a:cubicBezTo>
                      <a:pt x="9" y="37"/>
                      <a:pt x="0" y="45"/>
                      <a:pt x="0" y="63"/>
                    </a:cubicBezTo>
                    <a:lnTo>
                      <a:pt x="0" y="188"/>
                    </a:lnTo>
                    <a:cubicBezTo>
                      <a:pt x="0" y="206"/>
                      <a:pt x="9" y="215"/>
                      <a:pt x="18" y="233"/>
                    </a:cubicBezTo>
                    <a:cubicBezTo>
                      <a:pt x="36" y="242"/>
                      <a:pt x="54" y="251"/>
                      <a:pt x="63" y="251"/>
                    </a:cubicBezTo>
                    <a:cubicBezTo>
                      <a:pt x="80" y="251"/>
                      <a:pt x="98" y="242"/>
                      <a:pt x="107" y="233"/>
                    </a:cubicBezTo>
                    <a:cubicBezTo>
                      <a:pt x="116" y="215"/>
                      <a:pt x="125" y="206"/>
                      <a:pt x="125" y="188"/>
                    </a:cubicBezTo>
                    <a:lnTo>
                      <a:pt x="125" y="63"/>
                    </a:lnTo>
                    <a:cubicBezTo>
                      <a:pt x="125" y="45"/>
                      <a:pt x="116" y="37"/>
                      <a:pt x="107" y="19"/>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7339524" y="3810007"/>
                <a:ext cx="14062" cy="20432"/>
              </a:xfrm>
              <a:custGeom>
                <a:avLst/>
                <a:gdLst/>
                <a:ahLst/>
                <a:cxnLst/>
                <a:rect l="l" t="t" r="r" b="b"/>
                <a:pathLst>
                  <a:path w="117" h="170" extrusionOk="0">
                    <a:moveTo>
                      <a:pt x="45" y="0"/>
                    </a:moveTo>
                    <a:cubicBezTo>
                      <a:pt x="36" y="0"/>
                      <a:pt x="27" y="9"/>
                      <a:pt x="18" y="18"/>
                    </a:cubicBezTo>
                    <a:lnTo>
                      <a:pt x="9" y="27"/>
                    </a:lnTo>
                    <a:cubicBezTo>
                      <a:pt x="0" y="36"/>
                      <a:pt x="0" y="45"/>
                      <a:pt x="0" y="63"/>
                    </a:cubicBezTo>
                    <a:lnTo>
                      <a:pt x="0" y="107"/>
                    </a:lnTo>
                    <a:cubicBezTo>
                      <a:pt x="0" y="116"/>
                      <a:pt x="0" y="125"/>
                      <a:pt x="0" y="134"/>
                    </a:cubicBezTo>
                    <a:cubicBezTo>
                      <a:pt x="9" y="143"/>
                      <a:pt x="9" y="143"/>
                      <a:pt x="18" y="152"/>
                    </a:cubicBezTo>
                    <a:cubicBezTo>
                      <a:pt x="18" y="161"/>
                      <a:pt x="27" y="161"/>
                      <a:pt x="36" y="161"/>
                    </a:cubicBezTo>
                    <a:cubicBezTo>
                      <a:pt x="45" y="170"/>
                      <a:pt x="54" y="170"/>
                      <a:pt x="63" y="170"/>
                    </a:cubicBezTo>
                    <a:lnTo>
                      <a:pt x="72" y="170"/>
                    </a:lnTo>
                    <a:cubicBezTo>
                      <a:pt x="89" y="161"/>
                      <a:pt x="98" y="161"/>
                      <a:pt x="98" y="152"/>
                    </a:cubicBezTo>
                    <a:lnTo>
                      <a:pt x="107" y="143"/>
                    </a:lnTo>
                    <a:cubicBezTo>
                      <a:pt x="116" y="134"/>
                      <a:pt x="116" y="116"/>
                      <a:pt x="116" y="107"/>
                    </a:cubicBezTo>
                    <a:lnTo>
                      <a:pt x="116" y="63"/>
                    </a:lnTo>
                    <a:cubicBezTo>
                      <a:pt x="116" y="54"/>
                      <a:pt x="116" y="45"/>
                      <a:pt x="116" y="36"/>
                    </a:cubicBezTo>
                    <a:cubicBezTo>
                      <a:pt x="116" y="27"/>
                      <a:pt x="107" y="18"/>
                      <a:pt x="98" y="18"/>
                    </a:cubicBezTo>
                    <a:cubicBezTo>
                      <a:pt x="98" y="9"/>
                      <a:pt x="89"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7233396" y="3833564"/>
                <a:ext cx="15024" cy="29086"/>
              </a:xfrm>
              <a:custGeom>
                <a:avLst/>
                <a:gdLst/>
                <a:ahLst/>
                <a:cxnLst/>
                <a:rect l="l" t="t" r="r" b="b"/>
                <a:pathLst>
                  <a:path w="125" h="242" extrusionOk="0">
                    <a:moveTo>
                      <a:pt x="63" y="1"/>
                    </a:moveTo>
                    <a:cubicBezTo>
                      <a:pt x="45" y="1"/>
                      <a:pt x="27" y="1"/>
                      <a:pt x="18" y="18"/>
                    </a:cubicBezTo>
                    <a:cubicBezTo>
                      <a:pt x="9" y="27"/>
                      <a:pt x="0" y="45"/>
                      <a:pt x="0" y="63"/>
                    </a:cubicBezTo>
                    <a:lnTo>
                      <a:pt x="0" y="179"/>
                    </a:lnTo>
                    <a:cubicBezTo>
                      <a:pt x="0" y="197"/>
                      <a:pt x="9" y="215"/>
                      <a:pt x="18" y="224"/>
                    </a:cubicBezTo>
                    <a:cubicBezTo>
                      <a:pt x="27" y="232"/>
                      <a:pt x="45" y="241"/>
                      <a:pt x="63" y="241"/>
                    </a:cubicBezTo>
                    <a:cubicBezTo>
                      <a:pt x="80" y="241"/>
                      <a:pt x="98" y="232"/>
                      <a:pt x="107" y="224"/>
                    </a:cubicBezTo>
                    <a:cubicBezTo>
                      <a:pt x="116" y="215"/>
                      <a:pt x="125" y="197"/>
                      <a:pt x="125" y="179"/>
                    </a:cubicBezTo>
                    <a:lnTo>
                      <a:pt x="125" y="63"/>
                    </a:lnTo>
                    <a:cubicBezTo>
                      <a:pt x="125" y="45"/>
                      <a:pt x="116" y="27"/>
                      <a:pt x="107" y="18"/>
                    </a:cubicBezTo>
                    <a:cubicBezTo>
                      <a:pt x="98" y="9"/>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7197940" y="3721667"/>
                <a:ext cx="15144" cy="32692"/>
              </a:xfrm>
              <a:custGeom>
                <a:avLst/>
                <a:gdLst/>
                <a:ahLst/>
                <a:cxnLst/>
                <a:rect l="l" t="t" r="r" b="b"/>
                <a:pathLst>
                  <a:path w="126" h="272" extrusionOk="0">
                    <a:moveTo>
                      <a:pt x="77" y="0"/>
                    </a:moveTo>
                    <a:cubicBezTo>
                      <a:pt x="73" y="0"/>
                      <a:pt x="68" y="1"/>
                      <a:pt x="63" y="4"/>
                    </a:cubicBezTo>
                    <a:cubicBezTo>
                      <a:pt x="27" y="4"/>
                      <a:pt x="1" y="30"/>
                      <a:pt x="1" y="57"/>
                    </a:cubicBezTo>
                    <a:lnTo>
                      <a:pt x="1" y="209"/>
                    </a:lnTo>
                    <a:cubicBezTo>
                      <a:pt x="1" y="227"/>
                      <a:pt x="10" y="236"/>
                      <a:pt x="19" y="254"/>
                    </a:cubicBezTo>
                    <a:cubicBezTo>
                      <a:pt x="27" y="262"/>
                      <a:pt x="45" y="271"/>
                      <a:pt x="63" y="271"/>
                    </a:cubicBezTo>
                    <a:cubicBezTo>
                      <a:pt x="99" y="271"/>
                      <a:pt x="126" y="245"/>
                      <a:pt x="126" y="209"/>
                    </a:cubicBezTo>
                    <a:lnTo>
                      <a:pt x="126" y="57"/>
                    </a:lnTo>
                    <a:cubicBezTo>
                      <a:pt x="126" y="48"/>
                      <a:pt x="117" y="30"/>
                      <a:pt x="108" y="22"/>
                    </a:cubicBezTo>
                    <a:cubicBezTo>
                      <a:pt x="101" y="9"/>
                      <a:pt x="90" y="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7059601" y="3821785"/>
                <a:ext cx="15144" cy="32331"/>
              </a:xfrm>
              <a:custGeom>
                <a:avLst/>
                <a:gdLst/>
                <a:ahLst/>
                <a:cxnLst/>
                <a:rect l="l" t="t" r="r" b="b"/>
                <a:pathLst>
                  <a:path w="126" h="269" extrusionOk="0">
                    <a:moveTo>
                      <a:pt x="63" y="0"/>
                    </a:moveTo>
                    <a:cubicBezTo>
                      <a:pt x="28" y="0"/>
                      <a:pt x="1" y="27"/>
                      <a:pt x="1" y="63"/>
                    </a:cubicBezTo>
                    <a:lnTo>
                      <a:pt x="1" y="206"/>
                    </a:lnTo>
                    <a:cubicBezTo>
                      <a:pt x="1" y="223"/>
                      <a:pt x="10" y="241"/>
                      <a:pt x="19" y="250"/>
                    </a:cubicBezTo>
                    <a:cubicBezTo>
                      <a:pt x="37" y="259"/>
                      <a:pt x="54" y="268"/>
                      <a:pt x="63" y="268"/>
                    </a:cubicBezTo>
                    <a:cubicBezTo>
                      <a:pt x="99" y="268"/>
                      <a:pt x="126" y="241"/>
                      <a:pt x="126" y="206"/>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7062846" y="3698470"/>
                <a:ext cx="15144" cy="29086"/>
              </a:xfrm>
              <a:custGeom>
                <a:avLst/>
                <a:gdLst/>
                <a:ahLst/>
                <a:cxnLst/>
                <a:rect l="l" t="t" r="r" b="b"/>
                <a:pathLst>
                  <a:path w="126" h="242" extrusionOk="0">
                    <a:moveTo>
                      <a:pt x="63" y="0"/>
                    </a:moveTo>
                    <a:cubicBezTo>
                      <a:pt x="45" y="0"/>
                      <a:pt x="27" y="0"/>
                      <a:pt x="18" y="18"/>
                    </a:cubicBezTo>
                    <a:cubicBezTo>
                      <a:pt x="10" y="27"/>
                      <a:pt x="1" y="45"/>
                      <a:pt x="1" y="63"/>
                    </a:cubicBezTo>
                    <a:lnTo>
                      <a:pt x="1" y="179"/>
                    </a:lnTo>
                    <a:cubicBezTo>
                      <a:pt x="1" y="197"/>
                      <a:pt x="10" y="215"/>
                      <a:pt x="18" y="223"/>
                    </a:cubicBezTo>
                    <a:cubicBezTo>
                      <a:pt x="27" y="232"/>
                      <a:pt x="45" y="241"/>
                      <a:pt x="63" y="241"/>
                    </a:cubicBezTo>
                    <a:cubicBezTo>
                      <a:pt x="81" y="241"/>
                      <a:pt x="99" y="232"/>
                      <a:pt x="108" y="223"/>
                    </a:cubicBezTo>
                    <a:cubicBezTo>
                      <a:pt x="117" y="215"/>
                      <a:pt x="126" y="197"/>
                      <a:pt x="126" y="179"/>
                    </a:cubicBezTo>
                    <a:lnTo>
                      <a:pt x="126" y="63"/>
                    </a:lnTo>
                    <a:cubicBezTo>
                      <a:pt x="126" y="45"/>
                      <a:pt x="117" y="27"/>
                      <a:pt x="108" y="18"/>
                    </a:cubicBezTo>
                    <a:cubicBezTo>
                      <a:pt x="99" y="0"/>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995299" y="3857001"/>
                <a:ext cx="15144" cy="40985"/>
              </a:xfrm>
              <a:custGeom>
                <a:avLst/>
                <a:gdLst/>
                <a:ahLst/>
                <a:cxnLst/>
                <a:rect l="l" t="t" r="r" b="b"/>
                <a:pathLst>
                  <a:path w="126" h="341" extrusionOk="0">
                    <a:moveTo>
                      <a:pt x="74" y="0"/>
                    </a:moveTo>
                    <a:cubicBezTo>
                      <a:pt x="71" y="0"/>
                      <a:pt x="67" y="1"/>
                      <a:pt x="63" y="2"/>
                    </a:cubicBezTo>
                    <a:cubicBezTo>
                      <a:pt x="27" y="2"/>
                      <a:pt x="1" y="29"/>
                      <a:pt x="1" y="55"/>
                    </a:cubicBezTo>
                    <a:lnTo>
                      <a:pt x="1" y="278"/>
                    </a:lnTo>
                    <a:cubicBezTo>
                      <a:pt x="1" y="314"/>
                      <a:pt x="27" y="341"/>
                      <a:pt x="63" y="341"/>
                    </a:cubicBezTo>
                    <a:cubicBezTo>
                      <a:pt x="99" y="341"/>
                      <a:pt x="125" y="314"/>
                      <a:pt x="125" y="278"/>
                    </a:cubicBezTo>
                    <a:lnTo>
                      <a:pt x="125" y="55"/>
                    </a:lnTo>
                    <a:cubicBezTo>
                      <a:pt x="125" y="31"/>
                      <a:pt x="104"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6936286" y="3933322"/>
                <a:ext cx="18389" cy="29447"/>
              </a:xfrm>
              <a:custGeom>
                <a:avLst/>
                <a:gdLst/>
                <a:ahLst/>
                <a:cxnLst/>
                <a:rect l="l" t="t" r="r" b="b"/>
                <a:pathLst>
                  <a:path w="153" h="245" extrusionOk="0">
                    <a:moveTo>
                      <a:pt x="126" y="80"/>
                    </a:moveTo>
                    <a:cubicBezTo>
                      <a:pt x="126" y="89"/>
                      <a:pt x="126" y="89"/>
                      <a:pt x="117" y="98"/>
                    </a:cubicBezTo>
                    <a:cubicBezTo>
                      <a:pt x="126" y="89"/>
                      <a:pt x="126" y="81"/>
                      <a:pt x="126" y="80"/>
                    </a:cubicBezTo>
                    <a:close/>
                    <a:moveTo>
                      <a:pt x="126" y="125"/>
                    </a:moveTo>
                    <a:lnTo>
                      <a:pt x="134" y="142"/>
                    </a:lnTo>
                    <a:lnTo>
                      <a:pt x="134" y="142"/>
                    </a:lnTo>
                    <a:cubicBezTo>
                      <a:pt x="129" y="136"/>
                      <a:pt x="126" y="131"/>
                      <a:pt x="126" y="125"/>
                    </a:cubicBezTo>
                    <a:close/>
                    <a:moveTo>
                      <a:pt x="81" y="0"/>
                    </a:moveTo>
                    <a:cubicBezTo>
                      <a:pt x="63" y="0"/>
                      <a:pt x="46" y="0"/>
                      <a:pt x="37" y="9"/>
                    </a:cubicBezTo>
                    <a:cubicBezTo>
                      <a:pt x="19" y="18"/>
                      <a:pt x="10" y="27"/>
                      <a:pt x="10" y="45"/>
                    </a:cubicBezTo>
                    <a:cubicBezTo>
                      <a:pt x="1" y="80"/>
                      <a:pt x="1" y="107"/>
                      <a:pt x="1" y="143"/>
                    </a:cubicBezTo>
                    <a:cubicBezTo>
                      <a:pt x="10" y="152"/>
                      <a:pt x="10" y="161"/>
                      <a:pt x="10" y="170"/>
                    </a:cubicBezTo>
                    <a:cubicBezTo>
                      <a:pt x="19" y="188"/>
                      <a:pt x="28" y="205"/>
                      <a:pt x="37" y="214"/>
                    </a:cubicBezTo>
                    <a:cubicBezTo>
                      <a:pt x="46" y="223"/>
                      <a:pt x="54" y="241"/>
                      <a:pt x="72" y="241"/>
                    </a:cubicBezTo>
                    <a:cubicBezTo>
                      <a:pt x="78" y="244"/>
                      <a:pt x="83" y="245"/>
                      <a:pt x="88" y="245"/>
                    </a:cubicBezTo>
                    <a:cubicBezTo>
                      <a:pt x="100" y="245"/>
                      <a:pt x="111" y="238"/>
                      <a:pt x="117" y="232"/>
                    </a:cubicBezTo>
                    <a:cubicBezTo>
                      <a:pt x="135" y="232"/>
                      <a:pt x="144" y="214"/>
                      <a:pt x="144" y="196"/>
                    </a:cubicBezTo>
                    <a:cubicBezTo>
                      <a:pt x="153" y="188"/>
                      <a:pt x="153" y="170"/>
                      <a:pt x="144" y="152"/>
                    </a:cubicBezTo>
                    <a:cubicBezTo>
                      <a:pt x="140" y="149"/>
                      <a:pt x="137" y="145"/>
                      <a:pt x="134" y="142"/>
                    </a:cubicBezTo>
                    <a:lnTo>
                      <a:pt x="134" y="142"/>
                    </a:lnTo>
                    <a:cubicBezTo>
                      <a:pt x="126" y="125"/>
                      <a:pt x="126" y="116"/>
                      <a:pt x="117" y="98"/>
                    </a:cubicBezTo>
                    <a:lnTo>
                      <a:pt x="117" y="98"/>
                    </a:lnTo>
                    <a:cubicBezTo>
                      <a:pt x="126" y="107"/>
                      <a:pt x="126" y="116"/>
                      <a:pt x="126" y="116"/>
                    </a:cubicBezTo>
                    <a:cubicBezTo>
                      <a:pt x="126" y="107"/>
                      <a:pt x="126" y="89"/>
                      <a:pt x="126" y="80"/>
                    </a:cubicBezTo>
                    <a:cubicBezTo>
                      <a:pt x="126" y="63"/>
                      <a:pt x="126" y="45"/>
                      <a:pt x="117" y="27"/>
                    </a:cubicBezTo>
                    <a:cubicBezTo>
                      <a:pt x="108" y="18"/>
                      <a:pt x="99"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6968497" y="4015652"/>
                <a:ext cx="15144" cy="35696"/>
              </a:xfrm>
              <a:custGeom>
                <a:avLst/>
                <a:gdLst/>
                <a:ahLst/>
                <a:cxnLst/>
                <a:rect l="l" t="t" r="r" b="b"/>
                <a:pathLst>
                  <a:path w="126" h="297" extrusionOk="0">
                    <a:moveTo>
                      <a:pt x="74" y="1"/>
                    </a:moveTo>
                    <a:cubicBezTo>
                      <a:pt x="71" y="1"/>
                      <a:pt x="67" y="1"/>
                      <a:pt x="63" y="2"/>
                    </a:cubicBezTo>
                    <a:cubicBezTo>
                      <a:pt x="36" y="2"/>
                      <a:pt x="1" y="29"/>
                      <a:pt x="1" y="56"/>
                    </a:cubicBezTo>
                    <a:lnTo>
                      <a:pt x="1" y="234"/>
                    </a:lnTo>
                    <a:cubicBezTo>
                      <a:pt x="1" y="261"/>
                      <a:pt x="36" y="296"/>
                      <a:pt x="63" y="296"/>
                    </a:cubicBezTo>
                    <a:cubicBezTo>
                      <a:pt x="99" y="288"/>
                      <a:pt x="125" y="270"/>
                      <a:pt x="125" y="234"/>
                    </a:cubicBezTo>
                    <a:lnTo>
                      <a:pt x="125" y="56"/>
                    </a:lnTo>
                    <a:cubicBezTo>
                      <a:pt x="125" y="32"/>
                      <a:pt x="104"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7007078" y="4132717"/>
                <a:ext cx="15144" cy="38701"/>
              </a:xfrm>
              <a:custGeom>
                <a:avLst/>
                <a:gdLst/>
                <a:ahLst/>
                <a:cxnLst/>
                <a:rect l="l" t="t" r="r" b="b"/>
                <a:pathLst>
                  <a:path w="126" h="322" extrusionOk="0">
                    <a:moveTo>
                      <a:pt x="63" y="0"/>
                    </a:moveTo>
                    <a:cubicBezTo>
                      <a:pt x="27" y="0"/>
                      <a:pt x="1" y="27"/>
                      <a:pt x="1" y="63"/>
                    </a:cubicBezTo>
                    <a:lnTo>
                      <a:pt x="1" y="259"/>
                    </a:lnTo>
                    <a:cubicBezTo>
                      <a:pt x="1" y="295"/>
                      <a:pt x="27" y="322"/>
                      <a:pt x="63" y="322"/>
                    </a:cubicBezTo>
                    <a:cubicBezTo>
                      <a:pt x="99" y="322"/>
                      <a:pt x="126" y="295"/>
                      <a:pt x="126" y="259"/>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7057558" y="4135962"/>
                <a:ext cx="13942" cy="35456"/>
              </a:xfrm>
              <a:custGeom>
                <a:avLst/>
                <a:gdLst/>
                <a:ahLst/>
                <a:cxnLst/>
                <a:rect l="l" t="t" r="r" b="b"/>
                <a:pathLst>
                  <a:path w="116" h="295" extrusionOk="0">
                    <a:moveTo>
                      <a:pt x="54" y="0"/>
                    </a:moveTo>
                    <a:cubicBezTo>
                      <a:pt x="27" y="0"/>
                      <a:pt x="0" y="27"/>
                      <a:pt x="0" y="63"/>
                    </a:cubicBezTo>
                    <a:lnTo>
                      <a:pt x="0" y="232"/>
                    </a:lnTo>
                    <a:cubicBezTo>
                      <a:pt x="0" y="268"/>
                      <a:pt x="27" y="295"/>
                      <a:pt x="54" y="295"/>
                    </a:cubicBezTo>
                    <a:cubicBezTo>
                      <a:pt x="89" y="295"/>
                      <a:pt x="116" y="268"/>
                      <a:pt x="116" y="232"/>
                    </a:cubicBezTo>
                    <a:lnTo>
                      <a:pt x="116" y="63"/>
                    </a:lnTo>
                    <a:cubicBezTo>
                      <a:pt x="116"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6934243" y="4135962"/>
                <a:ext cx="14062" cy="40985"/>
              </a:xfrm>
              <a:custGeom>
                <a:avLst/>
                <a:gdLst/>
                <a:ahLst/>
                <a:cxnLst/>
                <a:rect l="l" t="t" r="r" b="b"/>
                <a:pathLst>
                  <a:path w="117" h="341" extrusionOk="0">
                    <a:moveTo>
                      <a:pt x="54" y="0"/>
                    </a:moveTo>
                    <a:cubicBezTo>
                      <a:pt x="27" y="0"/>
                      <a:pt x="0" y="27"/>
                      <a:pt x="0" y="63"/>
                    </a:cubicBezTo>
                    <a:lnTo>
                      <a:pt x="0" y="277"/>
                    </a:lnTo>
                    <a:cubicBezTo>
                      <a:pt x="0" y="309"/>
                      <a:pt x="21" y="341"/>
                      <a:pt x="45" y="341"/>
                    </a:cubicBezTo>
                    <a:cubicBezTo>
                      <a:pt x="48" y="341"/>
                      <a:pt x="51" y="340"/>
                      <a:pt x="54" y="339"/>
                    </a:cubicBezTo>
                    <a:cubicBezTo>
                      <a:pt x="89" y="339"/>
                      <a:pt x="116" y="312"/>
                      <a:pt x="116" y="277"/>
                    </a:cubicBezTo>
                    <a:lnTo>
                      <a:pt x="116" y="63"/>
                    </a:lnTo>
                    <a:cubicBezTo>
                      <a:pt x="116"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7187243" y="4218052"/>
                <a:ext cx="19471" cy="41345"/>
              </a:xfrm>
              <a:custGeom>
                <a:avLst/>
                <a:gdLst/>
                <a:ahLst/>
                <a:cxnLst/>
                <a:rect l="l" t="t" r="r" b="b"/>
                <a:pathLst>
                  <a:path w="162" h="344" extrusionOk="0">
                    <a:moveTo>
                      <a:pt x="63" y="0"/>
                    </a:moveTo>
                    <a:cubicBezTo>
                      <a:pt x="57" y="0"/>
                      <a:pt x="51" y="1"/>
                      <a:pt x="45" y="4"/>
                    </a:cubicBezTo>
                    <a:cubicBezTo>
                      <a:pt x="9" y="13"/>
                      <a:pt x="0" y="40"/>
                      <a:pt x="0" y="76"/>
                    </a:cubicBezTo>
                    <a:lnTo>
                      <a:pt x="36" y="299"/>
                    </a:lnTo>
                    <a:cubicBezTo>
                      <a:pt x="45" y="316"/>
                      <a:pt x="54" y="325"/>
                      <a:pt x="72" y="334"/>
                    </a:cubicBezTo>
                    <a:cubicBezTo>
                      <a:pt x="81" y="343"/>
                      <a:pt x="99" y="343"/>
                      <a:pt x="116" y="343"/>
                    </a:cubicBezTo>
                    <a:cubicBezTo>
                      <a:pt x="152" y="334"/>
                      <a:pt x="161" y="299"/>
                      <a:pt x="161" y="263"/>
                    </a:cubicBezTo>
                    <a:lnTo>
                      <a:pt x="116" y="49"/>
                    </a:lnTo>
                    <a:cubicBezTo>
                      <a:pt x="116" y="31"/>
                      <a:pt x="108" y="13"/>
                      <a:pt x="90" y="4"/>
                    </a:cubicBezTo>
                    <a:cubicBezTo>
                      <a:pt x="84" y="4"/>
                      <a:pt x="74"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7024265" y="4212042"/>
                <a:ext cx="15144" cy="30168"/>
              </a:xfrm>
              <a:custGeom>
                <a:avLst/>
                <a:gdLst/>
                <a:ahLst/>
                <a:cxnLst/>
                <a:rect l="l" t="t" r="r" b="b"/>
                <a:pathLst>
                  <a:path w="126" h="251" extrusionOk="0">
                    <a:moveTo>
                      <a:pt x="63" y="1"/>
                    </a:moveTo>
                    <a:cubicBezTo>
                      <a:pt x="54" y="1"/>
                      <a:pt x="36" y="10"/>
                      <a:pt x="18" y="18"/>
                    </a:cubicBezTo>
                    <a:cubicBezTo>
                      <a:pt x="9" y="36"/>
                      <a:pt x="0" y="45"/>
                      <a:pt x="0" y="63"/>
                    </a:cubicBezTo>
                    <a:lnTo>
                      <a:pt x="0" y="188"/>
                    </a:lnTo>
                    <a:cubicBezTo>
                      <a:pt x="0" y="206"/>
                      <a:pt x="9" y="215"/>
                      <a:pt x="18" y="233"/>
                    </a:cubicBezTo>
                    <a:cubicBezTo>
                      <a:pt x="36" y="241"/>
                      <a:pt x="54" y="250"/>
                      <a:pt x="63" y="250"/>
                    </a:cubicBezTo>
                    <a:cubicBezTo>
                      <a:pt x="81" y="250"/>
                      <a:pt x="99" y="241"/>
                      <a:pt x="108" y="233"/>
                    </a:cubicBezTo>
                    <a:cubicBezTo>
                      <a:pt x="116" y="215"/>
                      <a:pt x="125" y="206"/>
                      <a:pt x="125" y="188"/>
                    </a:cubicBezTo>
                    <a:lnTo>
                      <a:pt x="125" y="63"/>
                    </a:lnTo>
                    <a:cubicBezTo>
                      <a:pt x="125" y="45"/>
                      <a:pt x="116" y="27"/>
                      <a:pt x="108"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7115369" y="4288243"/>
                <a:ext cx="15144" cy="33293"/>
              </a:xfrm>
              <a:custGeom>
                <a:avLst/>
                <a:gdLst/>
                <a:ahLst/>
                <a:cxnLst/>
                <a:rect l="l" t="t" r="r" b="b"/>
                <a:pathLst>
                  <a:path w="126" h="277" extrusionOk="0">
                    <a:moveTo>
                      <a:pt x="63" y="0"/>
                    </a:moveTo>
                    <a:cubicBezTo>
                      <a:pt x="36" y="9"/>
                      <a:pt x="1" y="27"/>
                      <a:pt x="1" y="62"/>
                    </a:cubicBezTo>
                    <a:lnTo>
                      <a:pt x="1" y="214"/>
                    </a:lnTo>
                    <a:cubicBezTo>
                      <a:pt x="1" y="232"/>
                      <a:pt x="10" y="241"/>
                      <a:pt x="19" y="259"/>
                    </a:cubicBezTo>
                    <a:cubicBezTo>
                      <a:pt x="36" y="268"/>
                      <a:pt x="54" y="277"/>
                      <a:pt x="63" y="277"/>
                    </a:cubicBezTo>
                    <a:cubicBezTo>
                      <a:pt x="99" y="268"/>
                      <a:pt x="126" y="250"/>
                      <a:pt x="126" y="214"/>
                    </a:cubicBezTo>
                    <a:lnTo>
                      <a:pt x="126" y="62"/>
                    </a:lnTo>
                    <a:cubicBezTo>
                      <a:pt x="126" y="54"/>
                      <a:pt x="117" y="36"/>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7145417" y="4135962"/>
                <a:ext cx="15144" cy="32211"/>
              </a:xfrm>
              <a:custGeom>
                <a:avLst/>
                <a:gdLst/>
                <a:ahLst/>
                <a:cxnLst/>
                <a:rect l="l" t="t" r="r" b="b"/>
                <a:pathLst>
                  <a:path w="126" h="268" extrusionOk="0">
                    <a:moveTo>
                      <a:pt x="63" y="0"/>
                    </a:moveTo>
                    <a:cubicBezTo>
                      <a:pt x="27" y="0"/>
                      <a:pt x="1" y="27"/>
                      <a:pt x="1" y="63"/>
                    </a:cubicBezTo>
                    <a:lnTo>
                      <a:pt x="1" y="205"/>
                    </a:lnTo>
                    <a:cubicBezTo>
                      <a:pt x="1" y="223"/>
                      <a:pt x="9" y="241"/>
                      <a:pt x="18" y="250"/>
                    </a:cubicBezTo>
                    <a:cubicBezTo>
                      <a:pt x="27" y="259"/>
                      <a:pt x="45" y="268"/>
                      <a:pt x="63" y="268"/>
                    </a:cubicBezTo>
                    <a:cubicBezTo>
                      <a:pt x="90" y="268"/>
                      <a:pt x="125" y="241"/>
                      <a:pt x="125" y="205"/>
                    </a:cubicBezTo>
                    <a:lnTo>
                      <a:pt x="125" y="63"/>
                    </a:lnTo>
                    <a:cubicBezTo>
                      <a:pt x="125"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7256953" y="4183076"/>
                <a:ext cx="15144" cy="20552"/>
              </a:xfrm>
              <a:custGeom>
                <a:avLst/>
                <a:gdLst/>
                <a:ahLst/>
                <a:cxnLst/>
                <a:rect l="l" t="t" r="r" b="b"/>
                <a:pathLst>
                  <a:path w="126" h="171" extrusionOk="0">
                    <a:moveTo>
                      <a:pt x="45" y="1"/>
                    </a:moveTo>
                    <a:cubicBezTo>
                      <a:pt x="36" y="1"/>
                      <a:pt x="27" y="10"/>
                      <a:pt x="18" y="19"/>
                    </a:cubicBezTo>
                    <a:cubicBezTo>
                      <a:pt x="18" y="19"/>
                      <a:pt x="9" y="28"/>
                      <a:pt x="9" y="28"/>
                    </a:cubicBezTo>
                    <a:cubicBezTo>
                      <a:pt x="0" y="36"/>
                      <a:pt x="0" y="45"/>
                      <a:pt x="0" y="63"/>
                    </a:cubicBezTo>
                    <a:lnTo>
                      <a:pt x="0" y="108"/>
                    </a:lnTo>
                    <a:cubicBezTo>
                      <a:pt x="0" y="117"/>
                      <a:pt x="0" y="126"/>
                      <a:pt x="9" y="135"/>
                    </a:cubicBezTo>
                    <a:cubicBezTo>
                      <a:pt x="9" y="143"/>
                      <a:pt x="9" y="143"/>
                      <a:pt x="18" y="152"/>
                    </a:cubicBezTo>
                    <a:cubicBezTo>
                      <a:pt x="27" y="161"/>
                      <a:pt x="27" y="161"/>
                      <a:pt x="36" y="161"/>
                    </a:cubicBezTo>
                    <a:cubicBezTo>
                      <a:pt x="45" y="170"/>
                      <a:pt x="54" y="170"/>
                      <a:pt x="63" y="170"/>
                    </a:cubicBezTo>
                    <a:lnTo>
                      <a:pt x="81" y="170"/>
                    </a:lnTo>
                    <a:cubicBezTo>
                      <a:pt x="90" y="161"/>
                      <a:pt x="98" y="161"/>
                      <a:pt x="107" y="152"/>
                    </a:cubicBezTo>
                    <a:cubicBezTo>
                      <a:pt x="107" y="152"/>
                      <a:pt x="107" y="143"/>
                      <a:pt x="116" y="143"/>
                    </a:cubicBezTo>
                    <a:cubicBezTo>
                      <a:pt x="116" y="135"/>
                      <a:pt x="125" y="117"/>
                      <a:pt x="125" y="108"/>
                    </a:cubicBezTo>
                    <a:lnTo>
                      <a:pt x="125" y="63"/>
                    </a:lnTo>
                    <a:cubicBezTo>
                      <a:pt x="125" y="54"/>
                      <a:pt x="125" y="45"/>
                      <a:pt x="116" y="36"/>
                    </a:cubicBezTo>
                    <a:cubicBezTo>
                      <a:pt x="116" y="28"/>
                      <a:pt x="107" y="19"/>
                      <a:pt x="107" y="19"/>
                    </a:cubicBezTo>
                    <a:cubicBezTo>
                      <a:pt x="98" y="10"/>
                      <a:pt x="90"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7359836" y="4156274"/>
                <a:ext cx="15144" cy="41946"/>
              </a:xfrm>
              <a:custGeom>
                <a:avLst/>
                <a:gdLst/>
                <a:ahLst/>
                <a:cxnLst/>
                <a:rect l="l" t="t" r="r" b="b"/>
                <a:pathLst>
                  <a:path w="126" h="349" extrusionOk="0">
                    <a:moveTo>
                      <a:pt x="63" y="1"/>
                    </a:moveTo>
                    <a:cubicBezTo>
                      <a:pt x="28" y="1"/>
                      <a:pt x="1" y="27"/>
                      <a:pt x="1" y="63"/>
                    </a:cubicBezTo>
                    <a:lnTo>
                      <a:pt x="1" y="286"/>
                    </a:lnTo>
                    <a:cubicBezTo>
                      <a:pt x="1" y="313"/>
                      <a:pt x="28" y="349"/>
                      <a:pt x="63" y="349"/>
                    </a:cubicBezTo>
                    <a:cubicBezTo>
                      <a:pt x="90" y="340"/>
                      <a:pt x="126" y="322"/>
                      <a:pt x="126" y="286"/>
                    </a:cubicBezTo>
                    <a:lnTo>
                      <a:pt x="126" y="63"/>
                    </a:lnTo>
                    <a:cubicBezTo>
                      <a:pt x="126"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7412359" y="4088727"/>
                <a:ext cx="15144" cy="32331"/>
              </a:xfrm>
              <a:custGeom>
                <a:avLst/>
                <a:gdLst/>
                <a:ahLst/>
                <a:cxnLst/>
                <a:rect l="l" t="t" r="r" b="b"/>
                <a:pathLst>
                  <a:path w="126" h="269" extrusionOk="0">
                    <a:moveTo>
                      <a:pt x="63" y="1"/>
                    </a:moveTo>
                    <a:cubicBezTo>
                      <a:pt x="28" y="1"/>
                      <a:pt x="1" y="27"/>
                      <a:pt x="1" y="63"/>
                    </a:cubicBezTo>
                    <a:lnTo>
                      <a:pt x="1" y="206"/>
                    </a:lnTo>
                    <a:cubicBezTo>
                      <a:pt x="1" y="224"/>
                      <a:pt x="10" y="242"/>
                      <a:pt x="19" y="250"/>
                    </a:cubicBezTo>
                    <a:cubicBezTo>
                      <a:pt x="28" y="259"/>
                      <a:pt x="45" y="268"/>
                      <a:pt x="63" y="268"/>
                    </a:cubicBezTo>
                    <a:cubicBezTo>
                      <a:pt x="99" y="268"/>
                      <a:pt x="126" y="242"/>
                      <a:pt x="126" y="206"/>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7356591" y="4047983"/>
                <a:ext cx="18389" cy="23677"/>
              </a:xfrm>
              <a:custGeom>
                <a:avLst/>
                <a:gdLst/>
                <a:ahLst/>
                <a:cxnLst/>
                <a:rect l="l" t="t" r="r" b="b"/>
                <a:pathLst>
                  <a:path w="153" h="197" extrusionOk="0">
                    <a:moveTo>
                      <a:pt x="46" y="1"/>
                    </a:moveTo>
                    <a:cubicBezTo>
                      <a:pt x="28" y="10"/>
                      <a:pt x="19" y="19"/>
                      <a:pt x="10" y="27"/>
                    </a:cubicBezTo>
                    <a:cubicBezTo>
                      <a:pt x="1" y="45"/>
                      <a:pt x="1" y="63"/>
                      <a:pt x="1" y="81"/>
                    </a:cubicBezTo>
                    <a:cubicBezTo>
                      <a:pt x="10" y="99"/>
                      <a:pt x="19" y="126"/>
                      <a:pt x="28" y="152"/>
                    </a:cubicBezTo>
                    <a:cubicBezTo>
                      <a:pt x="28" y="161"/>
                      <a:pt x="37" y="161"/>
                      <a:pt x="37" y="170"/>
                    </a:cubicBezTo>
                    <a:cubicBezTo>
                      <a:pt x="46" y="179"/>
                      <a:pt x="46" y="179"/>
                      <a:pt x="55" y="188"/>
                    </a:cubicBezTo>
                    <a:cubicBezTo>
                      <a:pt x="63" y="188"/>
                      <a:pt x="72" y="197"/>
                      <a:pt x="81" y="197"/>
                    </a:cubicBezTo>
                    <a:lnTo>
                      <a:pt x="99" y="197"/>
                    </a:lnTo>
                    <a:cubicBezTo>
                      <a:pt x="117" y="188"/>
                      <a:pt x="135" y="179"/>
                      <a:pt x="144" y="161"/>
                    </a:cubicBezTo>
                    <a:cubicBezTo>
                      <a:pt x="144" y="152"/>
                      <a:pt x="153" y="135"/>
                      <a:pt x="144" y="117"/>
                    </a:cubicBezTo>
                    <a:lnTo>
                      <a:pt x="117" y="45"/>
                    </a:lnTo>
                    <a:cubicBezTo>
                      <a:pt x="117" y="36"/>
                      <a:pt x="117" y="27"/>
                      <a:pt x="108" y="27"/>
                    </a:cubicBezTo>
                    <a:cubicBezTo>
                      <a:pt x="108" y="19"/>
                      <a:pt x="99" y="10"/>
                      <a:pt x="90" y="10"/>
                    </a:cubicBezTo>
                    <a:cubicBezTo>
                      <a:pt x="81"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7404907" y="4036204"/>
                <a:ext cx="18389" cy="15144"/>
              </a:xfrm>
              <a:custGeom>
                <a:avLst/>
                <a:gdLst/>
                <a:ahLst/>
                <a:cxnLst/>
                <a:rect l="l" t="t" r="r" b="b"/>
                <a:pathLst>
                  <a:path w="153" h="126" extrusionOk="0">
                    <a:moveTo>
                      <a:pt x="81" y="1"/>
                    </a:moveTo>
                    <a:cubicBezTo>
                      <a:pt x="0" y="1"/>
                      <a:pt x="0" y="125"/>
                      <a:pt x="81" y="125"/>
                    </a:cubicBezTo>
                    <a:cubicBezTo>
                      <a:pt x="152" y="125"/>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7333033" y="3959643"/>
                <a:ext cx="15144" cy="29567"/>
              </a:xfrm>
              <a:custGeom>
                <a:avLst/>
                <a:gdLst/>
                <a:ahLst/>
                <a:cxnLst/>
                <a:rect l="l" t="t" r="r" b="b"/>
                <a:pathLst>
                  <a:path w="126" h="246" extrusionOk="0">
                    <a:moveTo>
                      <a:pt x="77" y="1"/>
                    </a:moveTo>
                    <a:cubicBezTo>
                      <a:pt x="73" y="1"/>
                      <a:pt x="68" y="2"/>
                      <a:pt x="63" y="4"/>
                    </a:cubicBezTo>
                    <a:cubicBezTo>
                      <a:pt x="45" y="4"/>
                      <a:pt x="27" y="4"/>
                      <a:pt x="19" y="22"/>
                    </a:cubicBezTo>
                    <a:cubicBezTo>
                      <a:pt x="10" y="31"/>
                      <a:pt x="1" y="49"/>
                      <a:pt x="1" y="58"/>
                    </a:cubicBezTo>
                    <a:lnTo>
                      <a:pt x="1" y="183"/>
                    </a:lnTo>
                    <a:cubicBezTo>
                      <a:pt x="1" y="200"/>
                      <a:pt x="10" y="218"/>
                      <a:pt x="19" y="227"/>
                    </a:cubicBezTo>
                    <a:cubicBezTo>
                      <a:pt x="27" y="236"/>
                      <a:pt x="45" y="245"/>
                      <a:pt x="63" y="245"/>
                    </a:cubicBezTo>
                    <a:cubicBezTo>
                      <a:pt x="81" y="245"/>
                      <a:pt x="99" y="236"/>
                      <a:pt x="108" y="227"/>
                    </a:cubicBezTo>
                    <a:cubicBezTo>
                      <a:pt x="117" y="218"/>
                      <a:pt x="126" y="200"/>
                      <a:pt x="126" y="183"/>
                    </a:cubicBezTo>
                    <a:lnTo>
                      <a:pt x="126" y="58"/>
                    </a:lnTo>
                    <a:cubicBezTo>
                      <a:pt x="126" y="49"/>
                      <a:pt x="117" y="31"/>
                      <a:pt x="108" y="22"/>
                    </a:cubicBezTo>
                    <a:cubicBezTo>
                      <a:pt x="101" y="9"/>
                      <a:pt x="90"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7262241" y="3945100"/>
                <a:ext cx="15144" cy="26923"/>
              </a:xfrm>
              <a:custGeom>
                <a:avLst/>
                <a:gdLst/>
                <a:ahLst/>
                <a:cxnLst/>
                <a:rect l="l" t="t" r="r" b="b"/>
                <a:pathLst>
                  <a:path w="126" h="224" extrusionOk="0">
                    <a:moveTo>
                      <a:pt x="63" y="0"/>
                    </a:moveTo>
                    <a:cubicBezTo>
                      <a:pt x="54" y="0"/>
                      <a:pt x="37" y="0"/>
                      <a:pt x="19" y="18"/>
                    </a:cubicBezTo>
                    <a:cubicBezTo>
                      <a:pt x="10" y="27"/>
                      <a:pt x="1" y="45"/>
                      <a:pt x="1" y="63"/>
                    </a:cubicBezTo>
                    <a:lnTo>
                      <a:pt x="1" y="161"/>
                    </a:lnTo>
                    <a:cubicBezTo>
                      <a:pt x="1" y="170"/>
                      <a:pt x="10" y="188"/>
                      <a:pt x="19" y="205"/>
                    </a:cubicBezTo>
                    <a:cubicBezTo>
                      <a:pt x="37" y="214"/>
                      <a:pt x="54" y="223"/>
                      <a:pt x="63" y="223"/>
                    </a:cubicBezTo>
                    <a:cubicBezTo>
                      <a:pt x="81" y="214"/>
                      <a:pt x="99" y="214"/>
                      <a:pt x="108" y="205"/>
                    </a:cubicBezTo>
                    <a:cubicBezTo>
                      <a:pt x="117" y="188"/>
                      <a:pt x="126" y="179"/>
                      <a:pt x="126" y="161"/>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7283755" y="3847506"/>
                <a:ext cx="14062" cy="26923"/>
              </a:xfrm>
              <a:custGeom>
                <a:avLst/>
                <a:gdLst/>
                <a:ahLst/>
                <a:cxnLst/>
                <a:rect l="l" t="t" r="r" b="b"/>
                <a:pathLst>
                  <a:path w="117" h="224" extrusionOk="0">
                    <a:moveTo>
                      <a:pt x="54" y="0"/>
                    </a:moveTo>
                    <a:cubicBezTo>
                      <a:pt x="45" y="0"/>
                      <a:pt x="27" y="9"/>
                      <a:pt x="18" y="18"/>
                    </a:cubicBezTo>
                    <a:cubicBezTo>
                      <a:pt x="0" y="36"/>
                      <a:pt x="0" y="45"/>
                      <a:pt x="0" y="63"/>
                    </a:cubicBezTo>
                    <a:lnTo>
                      <a:pt x="0" y="161"/>
                    </a:lnTo>
                    <a:cubicBezTo>
                      <a:pt x="0" y="179"/>
                      <a:pt x="0" y="197"/>
                      <a:pt x="18" y="206"/>
                    </a:cubicBezTo>
                    <a:cubicBezTo>
                      <a:pt x="27" y="215"/>
                      <a:pt x="45" y="224"/>
                      <a:pt x="54" y="224"/>
                    </a:cubicBezTo>
                    <a:cubicBezTo>
                      <a:pt x="72" y="224"/>
                      <a:pt x="90" y="215"/>
                      <a:pt x="98" y="206"/>
                    </a:cubicBezTo>
                    <a:cubicBezTo>
                      <a:pt x="116" y="197"/>
                      <a:pt x="116" y="179"/>
                      <a:pt x="116" y="161"/>
                    </a:cubicBezTo>
                    <a:lnTo>
                      <a:pt x="116" y="63"/>
                    </a:lnTo>
                    <a:cubicBezTo>
                      <a:pt x="116" y="45"/>
                      <a:pt x="116" y="36"/>
                      <a:pt x="98"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7165849" y="3850751"/>
                <a:ext cx="15024" cy="35456"/>
              </a:xfrm>
              <a:custGeom>
                <a:avLst/>
                <a:gdLst/>
                <a:ahLst/>
                <a:cxnLst/>
                <a:rect l="l" t="t" r="r" b="b"/>
                <a:pathLst>
                  <a:path w="125" h="295" extrusionOk="0">
                    <a:moveTo>
                      <a:pt x="62" y="0"/>
                    </a:moveTo>
                    <a:cubicBezTo>
                      <a:pt x="27" y="0"/>
                      <a:pt x="0" y="27"/>
                      <a:pt x="0" y="63"/>
                    </a:cubicBezTo>
                    <a:lnTo>
                      <a:pt x="0" y="232"/>
                    </a:lnTo>
                    <a:cubicBezTo>
                      <a:pt x="0" y="268"/>
                      <a:pt x="27" y="295"/>
                      <a:pt x="62" y="295"/>
                    </a:cubicBezTo>
                    <a:cubicBezTo>
                      <a:pt x="98" y="295"/>
                      <a:pt x="125" y="268"/>
                      <a:pt x="125" y="232"/>
                    </a:cubicBezTo>
                    <a:lnTo>
                      <a:pt x="125" y="63"/>
                    </a:lnTo>
                    <a:cubicBezTo>
                      <a:pt x="125" y="27"/>
                      <a:pt x="98"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7200103" y="3801353"/>
                <a:ext cx="18389" cy="23798"/>
              </a:xfrm>
              <a:custGeom>
                <a:avLst/>
                <a:gdLst/>
                <a:ahLst/>
                <a:cxnLst/>
                <a:rect l="l" t="t" r="r" b="b"/>
                <a:pathLst>
                  <a:path w="153" h="198" extrusionOk="0">
                    <a:moveTo>
                      <a:pt x="45" y="1"/>
                    </a:moveTo>
                    <a:cubicBezTo>
                      <a:pt x="36" y="10"/>
                      <a:pt x="18" y="19"/>
                      <a:pt x="9" y="28"/>
                    </a:cubicBezTo>
                    <a:cubicBezTo>
                      <a:pt x="1" y="45"/>
                      <a:pt x="1" y="63"/>
                      <a:pt x="9" y="72"/>
                    </a:cubicBezTo>
                    <a:cubicBezTo>
                      <a:pt x="9" y="99"/>
                      <a:pt x="18" y="126"/>
                      <a:pt x="27" y="153"/>
                    </a:cubicBezTo>
                    <a:cubicBezTo>
                      <a:pt x="27" y="161"/>
                      <a:pt x="36" y="161"/>
                      <a:pt x="36" y="170"/>
                    </a:cubicBezTo>
                    <a:cubicBezTo>
                      <a:pt x="45" y="179"/>
                      <a:pt x="54" y="179"/>
                      <a:pt x="54" y="188"/>
                    </a:cubicBezTo>
                    <a:cubicBezTo>
                      <a:pt x="63" y="188"/>
                      <a:pt x="72" y="197"/>
                      <a:pt x="81" y="197"/>
                    </a:cubicBezTo>
                    <a:cubicBezTo>
                      <a:pt x="90" y="197"/>
                      <a:pt x="99" y="197"/>
                      <a:pt x="108" y="188"/>
                    </a:cubicBezTo>
                    <a:cubicBezTo>
                      <a:pt x="116" y="188"/>
                      <a:pt x="134" y="179"/>
                      <a:pt x="143" y="161"/>
                    </a:cubicBezTo>
                    <a:cubicBezTo>
                      <a:pt x="152" y="153"/>
                      <a:pt x="152" y="135"/>
                      <a:pt x="152" y="117"/>
                    </a:cubicBezTo>
                    <a:cubicBezTo>
                      <a:pt x="143" y="90"/>
                      <a:pt x="134" y="72"/>
                      <a:pt x="125" y="45"/>
                    </a:cubicBezTo>
                    <a:cubicBezTo>
                      <a:pt x="125" y="37"/>
                      <a:pt x="116" y="28"/>
                      <a:pt x="116" y="19"/>
                    </a:cubicBezTo>
                    <a:cubicBezTo>
                      <a:pt x="108" y="19"/>
                      <a:pt x="99" y="10"/>
                      <a:pt x="99"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7097220" y="3912409"/>
                <a:ext cx="18269" cy="30047"/>
              </a:xfrm>
              <a:custGeom>
                <a:avLst/>
                <a:gdLst/>
                <a:ahLst/>
                <a:cxnLst/>
                <a:rect l="l" t="t" r="r" b="b"/>
                <a:pathLst>
                  <a:path w="152" h="250" extrusionOk="0">
                    <a:moveTo>
                      <a:pt x="64" y="1"/>
                    </a:moveTo>
                    <a:cubicBezTo>
                      <a:pt x="60" y="1"/>
                      <a:pt x="56" y="2"/>
                      <a:pt x="54" y="5"/>
                    </a:cubicBezTo>
                    <a:cubicBezTo>
                      <a:pt x="36" y="14"/>
                      <a:pt x="18" y="23"/>
                      <a:pt x="9" y="31"/>
                    </a:cubicBezTo>
                    <a:cubicBezTo>
                      <a:pt x="9" y="49"/>
                      <a:pt x="0" y="67"/>
                      <a:pt x="9" y="76"/>
                    </a:cubicBezTo>
                    <a:lnTo>
                      <a:pt x="36" y="201"/>
                    </a:lnTo>
                    <a:cubicBezTo>
                      <a:pt x="36" y="219"/>
                      <a:pt x="45" y="228"/>
                      <a:pt x="63" y="237"/>
                    </a:cubicBezTo>
                    <a:cubicBezTo>
                      <a:pt x="69" y="243"/>
                      <a:pt x="80" y="249"/>
                      <a:pt x="92" y="249"/>
                    </a:cubicBezTo>
                    <a:cubicBezTo>
                      <a:pt x="97" y="249"/>
                      <a:pt x="102" y="248"/>
                      <a:pt x="107" y="246"/>
                    </a:cubicBezTo>
                    <a:cubicBezTo>
                      <a:pt x="125" y="237"/>
                      <a:pt x="134" y="228"/>
                      <a:pt x="143" y="219"/>
                    </a:cubicBezTo>
                    <a:cubicBezTo>
                      <a:pt x="152" y="201"/>
                      <a:pt x="152" y="183"/>
                      <a:pt x="152" y="174"/>
                    </a:cubicBezTo>
                    <a:lnTo>
                      <a:pt x="125" y="49"/>
                    </a:lnTo>
                    <a:cubicBezTo>
                      <a:pt x="125" y="31"/>
                      <a:pt x="107" y="23"/>
                      <a:pt x="98" y="14"/>
                    </a:cubicBezTo>
                    <a:cubicBezTo>
                      <a:pt x="86" y="7"/>
                      <a:pt x="73"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7039289" y="3938610"/>
                <a:ext cx="15144" cy="33413"/>
              </a:xfrm>
              <a:custGeom>
                <a:avLst/>
                <a:gdLst/>
                <a:ahLst/>
                <a:cxnLst/>
                <a:rect l="l" t="t" r="r" b="b"/>
                <a:pathLst>
                  <a:path w="126" h="278" extrusionOk="0">
                    <a:moveTo>
                      <a:pt x="63" y="1"/>
                    </a:moveTo>
                    <a:cubicBezTo>
                      <a:pt x="27" y="10"/>
                      <a:pt x="0" y="28"/>
                      <a:pt x="0" y="63"/>
                    </a:cubicBezTo>
                    <a:lnTo>
                      <a:pt x="0" y="215"/>
                    </a:lnTo>
                    <a:cubicBezTo>
                      <a:pt x="0" y="224"/>
                      <a:pt x="9" y="242"/>
                      <a:pt x="18" y="259"/>
                    </a:cubicBezTo>
                    <a:cubicBezTo>
                      <a:pt x="27" y="268"/>
                      <a:pt x="45" y="277"/>
                      <a:pt x="63" y="277"/>
                    </a:cubicBezTo>
                    <a:cubicBezTo>
                      <a:pt x="98" y="268"/>
                      <a:pt x="125" y="251"/>
                      <a:pt x="125" y="215"/>
                    </a:cubicBezTo>
                    <a:lnTo>
                      <a:pt x="125" y="63"/>
                    </a:lnTo>
                    <a:cubicBezTo>
                      <a:pt x="125" y="45"/>
                      <a:pt x="116" y="36"/>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7066091" y="4027190"/>
                <a:ext cx="15144" cy="32692"/>
              </a:xfrm>
              <a:custGeom>
                <a:avLst/>
                <a:gdLst/>
                <a:ahLst/>
                <a:cxnLst/>
                <a:rect l="l" t="t" r="r" b="b"/>
                <a:pathLst>
                  <a:path w="126" h="272" extrusionOk="0">
                    <a:moveTo>
                      <a:pt x="72" y="1"/>
                    </a:moveTo>
                    <a:cubicBezTo>
                      <a:pt x="68" y="1"/>
                      <a:pt x="65" y="2"/>
                      <a:pt x="63" y="4"/>
                    </a:cubicBezTo>
                    <a:cubicBezTo>
                      <a:pt x="27" y="4"/>
                      <a:pt x="0" y="31"/>
                      <a:pt x="0" y="58"/>
                    </a:cubicBezTo>
                    <a:lnTo>
                      <a:pt x="0" y="209"/>
                    </a:lnTo>
                    <a:cubicBezTo>
                      <a:pt x="0" y="227"/>
                      <a:pt x="9" y="236"/>
                      <a:pt x="18" y="254"/>
                    </a:cubicBezTo>
                    <a:cubicBezTo>
                      <a:pt x="27" y="263"/>
                      <a:pt x="45" y="272"/>
                      <a:pt x="63" y="272"/>
                    </a:cubicBezTo>
                    <a:cubicBezTo>
                      <a:pt x="90" y="272"/>
                      <a:pt x="125" y="245"/>
                      <a:pt x="125" y="209"/>
                    </a:cubicBezTo>
                    <a:lnTo>
                      <a:pt x="125" y="58"/>
                    </a:lnTo>
                    <a:cubicBezTo>
                      <a:pt x="125" y="49"/>
                      <a:pt x="116" y="31"/>
                      <a:pt x="107" y="22"/>
                    </a:cubicBezTo>
                    <a:cubicBezTo>
                      <a:pt x="94" y="9"/>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7015732" y="4059761"/>
                <a:ext cx="15024" cy="37860"/>
              </a:xfrm>
              <a:custGeom>
                <a:avLst/>
                <a:gdLst/>
                <a:ahLst/>
                <a:cxnLst/>
                <a:rect l="l" t="t" r="r" b="b"/>
                <a:pathLst>
                  <a:path w="125" h="315" extrusionOk="0">
                    <a:moveTo>
                      <a:pt x="63" y="1"/>
                    </a:moveTo>
                    <a:cubicBezTo>
                      <a:pt x="27" y="1"/>
                      <a:pt x="0" y="28"/>
                      <a:pt x="0" y="63"/>
                    </a:cubicBezTo>
                    <a:lnTo>
                      <a:pt x="0" y="251"/>
                    </a:lnTo>
                    <a:cubicBezTo>
                      <a:pt x="0" y="283"/>
                      <a:pt x="21" y="314"/>
                      <a:pt x="52" y="314"/>
                    </a:cubicBezTo>
                    <a:cubicBezTo>
                      <a:pt x="55" y="314"/>
                      <a:pt x="59" y="314"/>
                      <a:pt x="63" y="313"/>
                    </a:cubicBezTo>
                    <a:cubicBezTo>
                      <a:pt x="98" y="313"/>
                      <a:pt x="125" y="286"/>
                      <a:pt x="125" y="251"/>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7124023" y="3997623"/>
                <a:ext cx="19351" cy="35456"/>
              </a:xfrm>
              <a:custGeom>
                <a:avLst/>
                <a:gdLst/>
                <a:ahLst/>
                <a:cxnLst/>
                <a:rect l="l" t="t" r="r" b="b"/>
                <a:pathLst>
                  <a:path w="161" h="295" extrusionOk="0">
                    <a:moveTo>
                      <a:pt x="71" y="0"/>
                    </a:moveTo>
                    <a:cubicBezTo>
                      <a:pt x="54" y="0"/>
                      <a:pt x="36" y="9"/>
                      <a:pt x="27" y="18"/>
                    </a:cubicBezTo>
                    <a:cubicBezTo>
                      <a:pt x="9" y="36"/>
                      <a:pt x="9" y="45"/>
                      <a:pt x="9" y="63"/>
                    </a:cubicBezTo>
                    <a:cubicBezTo>
                      <a:pt x="0" y="125"/>
                      <a:pt x="9" y="188"/>
                      <a:pt x="36" y="250"/>
                    </a:cubicBezTo>
                    <a:cubicBezTo>
                      <a:pt x="36" y="268"/>
                      <a:pt x="45" y="277"/>
                      <a:pt x="63" y="286"/>
                    </a:cubicBezTo>
                    <a:cubicBezTo>
                      <a:pt x="71" y="295"/>
                      <a:pt x="89" y="295"/>
                      <a:pt x="107" y="295"/>
                    </a:cubicBezTo>
                    <a:cubicBezTo>
                      <a:pt x="125" y="286"/>
                      <a:pt x="134" y="277"/>
                      <a:pt x="143" y="268"/>
                    </a:cubicBezTo>
                    <a:cubicBezTo>
                      <a:pt x="152" y="250"/>
                      <a:pt x="161" y="232"/>
                      <a:pt x="152" y="215"/>
                    </a:cubicBezTo>
                    <a:cubicBezTo>
                      <a:pt x="143" y="190"/>
                      <a:pt x="135" y="165"/>
                      <a:pt x="127" y="140"/>
                    </a:cubicBezTo>
                    <a:lnTo>
                      <a:pt x="127" y="140"/>
                    </a:lnTo>
                    <a:cubicBezTo>
                      <a:pt x="128" y="142"/>
                      <a:pt x="130" y="143"/>
                      <a:pt x="134" y="143"/>
                    </a:cubicBezTo>
                    <a:cubicBezTo>
                      <a:pt x="125" y="116"/>
                      <a:pt x="125" y="90"/>
                      <a:pt x="125" y="63"/>
                    </a:cubicBezTo>
                    <a:cubicBezTo>
                      <a:pt x="134" y="45"/>
                      <a:pt x="125" y="27"/>
                      <a:pt x="107" y="18"/>
                    </a:cubicBezTo>
                    <a:cubicBezTo>
                      <a:pt x="98" y="9"/>
                      <a:pt x="80" y="0"/>
                      <a:pt x="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7095057" y="4097381"/>
                <a:ext cx="15144" cy="26923"/>
              </a:xfrm>
              <a:custGeom>
                <a:avLst/>
                <a:gdLst/>
                <a:ahLst/>
                <a:cxnLst/>
                <a:rect l="l" t="t" r="r" b="b"/>
                <a:pathLst>
                  <a:path w="126" h="224" extrusionOk="0">
                    <a:moveTo>
                      <a:pt x="63" y="0"/>
                    </a:moveTo>
                    <a:cubicBezTo>
                      <a:pt x="45" y="0"/>
                      <a:pt x="27" y="9"/>
                      <a:pt x="18" y="18"/>
                    </a:cubicBezTo>
                    <a:cubicBezTo>
                      <a:pt x="9" y="36"/>
                      <a:pt x="0" y="45"/>
                      <a:pt x="0" y="63"/>
                    </a:cubicBezTo>
                    <a:lnTo>
                      <a:pt x="0" y="161"/>
                    </a:lnTo>
                    <a:cubicBezTo>
                      <a:pt x="0" y="178"/>
                      <a:pt x="9" y="196"/>
                      <a:pt x="18" y="205"/>
                    </a:cubicBezTo>
                    <a:cubicBezTo>
                      <a:pt x="27" y="214"/>
                      <a:pt x="45" y="223"/>
                      <a:pt x="63" y="223"/>
                    </a:cubicBezTo>
                    <a:cubicBezTo>
                      <a:pt x="81" y="223"/>
                      <a:pt x="98" y="214"/>
                      <a:pt x="107" y="205"/>
                    </a:cubicBezTo>
                    <a:cubicBezTo>
                      <a:pt x="116" y="196"/>
                      <a:pt x="125" y="178"/>
                      <a:pt x="125" y="161"/>
                    </a:cubicBezTo>
                    <a:lnTo>
                      <a:pt x="125" y="63"/>
                    </a:lnTo>
                    <a:cubicBezTo>
                      <a:pt x="125" y="45"/>
                      <a:pt x="116" y="36"/>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7204430" y="4091972"/>
                <a:ext cx="14062" cy="32331"/>
              </a:xfrm>
              <a:custGeom>
                <a:avLst/>
                <a:gdLst/>
                <a:ahLst/>
                <a:cxnLst/>
                <a:rect l="l" t="t" r="r" b="b"/>
                <a:pathLst>
                  <a:path w="117" h="269" extrusionOk="0">
                    <a:moveTo>
                      <a:pt x="63" y="0"/>
                    </a:moveTo>
                    <a:cubicBezTo>
                      <a:pt x="27" y="0"/>
                      <a:pt x="0" y="27"/>
                      <a:pt x="0" y="63"/>
                    </a:cubicBezTo>
                    <a:lnTo>
                      <a:pt x="0" y="206"/>
                    </a:lnTo>
                    <a:cubicBezTo>
                      <a:pt x="0" y="223"/>
                      <a:pt x="0" y="241"/>
                      <a:pt x="18" y="250"/>
                    </a:cubicBezTo>
                    <a:cubicBezTo>
                      <a:pt x="27" y="259"/>
                      <a:pt x="45" y="268"/>
                      <a:pt x="63" y="268"/>
                    </a:cubicBezTo>
                    <a:cubicBezTo>
                      <a:pt x="89" y="268"/>
                      <a:pt x="116" y="241"/>
                      <a:pt x="116" y="206"/>
                    </a:cubicBezTo>
                    <a:lnTo>
                      <a:pt x="116" y="63"/>
                    </a:lnTo>
                    <a:cubicBezTo>
                      <a:pt x="116" y="45"/>
                      <a:pt x="116" y="27"/>
                      <a:pt x="98" y="18"/>
                    </a:cubicBezTo>
                    <a:cubicBezTo>
                      <a:pt x="89"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7212963" y="3950389"/>
                <a:ext cx="15144" cy="47355"/>
              </a:xfrm>
              <a:custGeom>
                <a:avLst/>
                <a:gdLst/>
                <a:ahLst/>
                <a:cxnLst/>
                <a:rect l="l" t="t" r="r" b="b"/>
                <a:pathLst>
                  <a:path w="126" h="394" extrusionOk="0">
                    <a:moveTo>
                      <a:pt x="63" y="1"/>
                    </a:moveTo>
                    <a:cubicBezTo>
                      <a:pt x="27" y="1"/>
                      <a:pt x="1" y="28"/>
                      <a:pt x="1" y="63"/>
                    </a:cubicBezTo>
                    <a:lnTo>
                      <a:pt x="1" y="331"/>
                    </a:lnTo>
                    <a:cubicBezTo>
                      <a:pt x="1" y="367"/>
                      <a:pt x="27" y="393"/>
                      <a:pt x="63" y="393"/>
                    </a:cubicBezTo>
                    <a:cubicBezTo>
                      <a:pt x="90" y="393"/>
                      <a:pt x="125" y="367"/>
                      <a:pt x="125" y="331"/>
                    </a:cubicBezTo>
                    <a:lnTo>
                      <a:pt x="125" y="63"/>
                    </a:lnTo>
                    <a:cubicBezTo>
                      <a:pt x="125" y="3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7280510" y="4080194"/>
                <a:ext cx="15144" cy="40865"/>
              </a:xfrm>
              <a:custGeom>
                <a:avLst/>
                <a:gdLst/>
                <a:ahLst/>
                <a:cxnLst/>
                <a:rect l="l" t="t" r="r" b="b"/>
                <a:pathLst>
                  <a:path w="126" h="340" extrusionOk="0">
                    <a:moveTo>
                      <a:pt x="63" y="0"/>
                    </a:moveTo>
                    <a:cubicBezTo>
                      <a:pt x="27" y="0"/>
                      <a:pt x="1" y="27"/>
                      <a:pt x="1" y="63"/>
                    </a:cubicBezTo>
                    <a:lnTo>
                      <a:pt x="1" y="277"/>
                    </a:lnTo>
                    <a:cubicBezTo>
                      <a:pt x="1" y="313"/>
                      <a:pt x="27" y="339"/>
                      <a:pt x="63" y="339"/>
                    </a:cubicBezTo>
                    <a:cubicBezTo>
                      <a:pt x="90" y="339"/>
                      <a:pt x="125" y="313"/>
                      <a:pt x="125" y="277"/>
                    </a:cubicBezTo>
                    <a:lnTo>
                      <a:pt x="125" y="63"/>
                    </a:lnTo>
                    <a:cubicBezTo>
                      <a:pt x="125"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7262241" y="4006157"/>
                <a:ext cx="15144" cy="30168"/>
              </a:xfrm>
              <a:custGeom>
                <a:avLst/>
                <a:gdLst/>
                <a:ahLst/>
                <a:cxnLst/>
                <a:rect l="l" t="t" r="r" b="b"/>
                <a:pathLst>
                  <a:path w="126" h="251" extrusionOk="0">
                    <a:moveTo>
                      <a:pt x="63" y="1"/>
                    </a:moveTo>
                    <a:cubicBezTo>
                      <a:pt x="54" y="1"/>
                      <a:pt x="37" y="10"/>
                      <a:pt x="19" y="19"/>
                    </a:cubicBezTo>
                    <a:cubicBezTo>
                      <a:pt x="10" y="36"/>
                      <a:pt x="1" y="45"/>
                      <a:pt x="1" y="63"/>
                    </a:cubicBezTo>
                    <a:lnTo>
                      <a:pt x="1" y="188"/>
                    </a:lnTo>
                    <a:cubicBezTo>
                      <a:pt x="1" y="206"/>
                      <a:pt x="10" y="224"/>
                      <a:pt x="19" y="233"/>
                    </a:cubicBezTo>
                    <a:cubicBezTo>
                      <a:pt x="37" y="242"/>
                      <a:pt x="54" y="251"/>
                      <a:pt x="63" y="251"/>
                    </a:cubicBezTo>
                    <a:cubicBezTo>
                      <a:pt x="81" y="251"/>
                      <a:pt x="99" y="242"/>
                      <a:pt x="108" y="233"/>
                    </a:cubicBezTo>
                    <a:cubicBezTo>
                      <a:pt x="117" y="215"/>
                      <a:pt x="126" y="206"/>
                      <a:pt x="126" y="188"/>
                    </a:cubicBezTo>
                    <a:lnTo>
                      <a:pt x="126" y="63"/>
                    </a:lnTo>
                    <a:cubicBezTo>
                      <a:pt x="126" y="45"/>
                      <a:pt x="117" y="36"/>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7298779" y="3918298"/>
                <a:ext cx="19351" cy="15144"/>
              </a:xfrm>
              <a:custGeom>
                <a:avLst/>
                <a:gdLst/>
                <a:ahLst/>
                <a:cxnLst/>
                <a:rect l="l" t="t" r="r" b="b"/>
                <a:pathLst>
                  <a:path w="161" h="126" extrusionOk="0">
                    <a:moveTo>
                      <a:pt x="81" y="0"/>
                    </a:moveTo>
                    <a:cubicBezTo>
                      <a:pt x="0" y="0"/>
                      <a:pt x="0" y="125"/>
                      <a:pt x="81" y="125"/>
                    </a:cubicBezTo>
                    <a:cubicBezTo>
                      <a:pt x="161" y="125"/>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7218372" y="3894741"/>
                <a:ext cx="15144" cy="30047"/>
              </a:xfrm>
              <a:custGeom>
                <a:avLst/>
                <a:gdLst/>
                <a:ahLst/>
                <a:cxnLst/>
                <a:rect l="l" t="t" r="r" b="b"/>
                <a:pathLst>
                  <a:path w="126" h="250" extrusionOk="0">
                    <a:moveTo>
                      <a:pt x="63" y="0"/>
                    </a:moveTo>
                    <a:cubicBezTo>
                      <a:pt x="45" y="0"/>
                      <a:pt x="36" y="9"/>
                      <a:pt x="18" y="18"/>
                    </a:cubicBezTo>
                    <a:cubicBezTo>
                      <a:pt x="9" y="36"/>
                      <a:pt x="0" y="45"/>
                      <a:pt x="0" y="62"/>
                    </a:cubicBezTo>
                    <a:lnTo>
                      <a:pt x="0" y="187"/>
                    </a:lnTo>
                    <a:cubicBezTo>
                      <a:pt x="0" y="205"/>
                      <a:pt x="9" y="214"/>
                      <a:pt x="18" y="232"/>
                    </a:cubicBezTo>
                    <a:cubicBezTo>
                      <a:pt x="36" y="241"/>
                      <a:pt x="45" y="250"/>
                      <a:pt x="63" y="250"/>
                    </a:cubicBezTo>
                    <a:cubicBezTo>
                      <a:pt x="80" y="250"/>
                      <a:pt x="98" y="241"/>
                      <a:pt x="107" y="232"/>
                    </a:cubicBezTo>
                    <a:cubicBezTo>
                      <a:pt x="116" y="214"/>
                      <a:pt x="125" y="205"/>
                      <a:pt x="125" y="187"/>
                    </a:cubicBezTo>
                    <a:lnTo>
                      <a:pt x="125" y="62"/>
                    </a:ln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7157195" y="3947865"/>
                <a:ext cx="18389" cy="26322"/>
              </a:xfrm>
              <a:custGeom>
                <a:avLst/>
                <a:gdLst/>
                <a:ahLst/>
                <a:cxnLst/>
                <a:rect l="l" t="t" r="r" b="b"/>
                <a:pathLst>
                  <a:path w="153" h="219" extrusionOk="0">
                    <a:moveTo>
                      <a:pt x="16" y="118"/>
                    </a:moveTo>
                    <a:cubicBezTo>
                      <a:pt x="14" y="119"/>
                      <a:pt x="12" y="120"/>
                      <a:pt x="10" y="120"/>
                    </a:cubicBezTo>
                    <a:lnTo>
                      <a:pt x="10" y="120"/>
                    </a:lnTo>
                    <a:cubicBezTo>
                      <a:pt x="13" y="120"/>
                      <a:pt x="15" y="119"/>
                      <a:pt x="16" y="118"/>
                    </a:cubicBezTo>
                    <a:close/>
                    <a:moveTo>
                      <a:pt x="79" y="0"/>
                    </a:moveTo>
                    <a:cubicBezTo>
                      <a:pt x="74" y="0"/>
                      <a:pt x="68" y="1"/>
                      <a:pt x="63" y="4"/>
                    </a:cubicBezTo>
                    <a:cubicBezTo>
                      <a:pt x="54" y="4"/>
                      <a:pt x="36" y="13"/>
                      <a:pt x="27" y="31"/>
                    </a:cubicBezTo>
                    <a:cubicBezTo>
                      <a:pt x="19" y="49"/>
                      <a:pt x="19" y="58"/>
                      <a:pt x="27" y="75"/>
                    </a:cubicBezTo>
                    <a:cubicBezTo>
                      <a:pt x="27" y="78"/>
                      <a:pt x="27" y="81"/>
                      <a:pt x="27" y="84"/>
                    </a:cubicBezTo>
                    <a:cubicBezTo>
                      <a:pt x="27" y="93"/>
                      <a:pt x="27" y="102"/>
                      <a:pt x="19" y="111"/>
                    </a:cubicBezTo>
                    <a:lnTo>
                      <a:pt x="27" y="102"/>
                    </a:lnTo>
                    <a:lnTo>
                      <a:pt x="27" y="102"/>
                    </a:lnTo>
                    <a:cubicBezTo>
                      <a:pt x="23" y="107"/>
                      <a:pt x="21" y="111"/>
                      <a:pt x="19" y="114"/>
                    </a:cubicBezTo>
                    <a:lnTo>
                      <a:pt x="19" y="114"/>
                    </a:lnTo>
                    <a:cubicBezTo>
                      <a:pt x="19" y="111"/>
                      <a:pt x="19" y="111"/>
                      <a:pt x="19" y="111"/>
                    </a:cubicBezTo>
                    <a:cubicBezTo>
                      <a:pt x="19" y="111"/>
                      <a:pt x="19" y="115"/>
                      <a:pt x="16" y="118"/>
                    </a:cubicBezTo>
                    <a:lnTo>
                      <a:pt x="16" y="118"/>
                    </a:lnTo>
                    <a:cubicBezTo>
                      <a:pt x="17" y="117"/>
                      <a:pt x="18" y="116"/>
                      <a:pt x="19" y="114"/>
                    </a:cubicBezTo>
                    <a:lnTo>
                      <a:pt x="19" y="114"/>
                    </a:lnTo>
                    <a:cubicBezTo>
                      <a:pt x="19" y="116"/>
                      <a:pt x="19" y="118"/>
                      <a:pt x="19" y="120"/>
                    </a:cubicBezTo>
                    <a:cubicBezTo>
                      <a:pt x="10" y="129"/>
                      <a:pt x="1" y="147"/>
                      <a:pt x="1" y="156"/>
                    </a:cubicBezTo>
                    <a:cubicBezTo>
                      <a:pt x="1" y="174"/>
                      <a:pt x="10" y="191"/>
                      <a:pt x="19" y="200"/>
                    </a:cubicBezTo>
                    <a:cubicBezTo>
                      <a:pt x="27" y="218"/>
                      <a:pt x="45" y="218"/>
                      <a:pt x="63" y="218"/>
                    </a:cubicBezTo>
                    <a:cubicBezTo>
                      <a:pt x="72" y="218"/>
                      <a:pt x="90" y="218"/>
                      <a:pt x="108" y="200"/>
                    </a:cubicBezTo>
                    <a:cubicBezTo>
                      <a:pt x="126" y="182"/>
                      <a:pt x="134" y="156"/>
                      <a:pt x="143" y="129"/>
                    </a:cubicBezTo>
                    <a:cubicBezTo>
                      <a:pt x="152" y="102"/>
                      <a:pt x="152" y="75"/>
                      <a:pt x="143" y="49"/>
                    </a:cubicBezTo>
                    <a:cubicBezTo>
                      <a:pt x="134" y="31"/>
                      <a:pt x="126" y="13"/>
                      <a:pt x="117" y="13"/>
                    </a:cubicBezTo>
                    <a:cubicBezTo>
                      <a:pt x="104" y="7"/>
                      <a:pt x="91" y="0"/>
                      <a:pt x="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7638676" y="3933322"/>
                <a:ext cx="15144" cy="32211"/>
              </a:xfrm>
              <a:custGeom>
                <a:avLst/>
                <a:gdLst/>
                <a:ahLst/>
                <a:cxnLst/>
                <a:rect l="l" t="t" r="r" b="b"/>
                <a:pathLst>
                  <a:path w="126" h="268" extrusionOk="0">
                    <a:moveTo>
                      <a:pt x="63" y="0"/>
                    </a:moveTo>
                    <a:cubicBezTo>
                      <a:pt x="27" y="0"/>
                      <a:pt x="0" y="27"/>
                      <a:pt x="0" y="63"/>
                    </a:cubicBezTo>
                    <a:lnTo>
                      <a:pt x="0" y="205"/>
                    </a:lnTo>
                    <a:cubicBezTo>
                      <a:pt x="0" y="223"/>
                      <a:pt x="9" y="241"/>
                      <a:pt x="18" y="250"/>
                    </a:cubicBezTo>
                    <a:cubicBezTo>
                      <a:pt x="27" y="259"/>
                      <a:pt x="45" y="268"/>
                      <a:pt x="63" y="268"/>
                    </a:cubicBezTo>
                    <a:cubicBezTo>
                      <a:pt x="98" y="268"/>
                      <a:pt x="125" y="241"/>
                      <a:pt x="125" y="205"/>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7635431" y="3583689"/>
                <a:ext cx="15144" cy="23798"/>
              </a:xfrm>
              <a:custGeom>
                <a:avLst/>
                <a:gdLst/>
                <a:ahLst/>
                <a:cxnLst/>
                <a:rect l="l" t="t" r="r" b="b"/>
                <a:pathLst>
                  <a:path w="126" h="198" extrusionOk="0">
                    <a:moveTo>
                      <a:pt x="63" y="1"/>
                    </a:moveTo>
                    <a:cubicBezTo>
                      <a:pt x="54" y="1"/>
                      <a:pt x="36" y="1"/>
                      <a:pt x="18" y="19"/>
                    </a:cubicBezTo>
                    <a:cubicBezTo>
                      <a:pt x="9" y="28"/>
                      <a:pt x="0" y="46"/>
                      <a:pt x="0" y="63"/>
                    </a:cubicBezTo>
                    <a:lnTo>
                      <a:pt x="0" y="135"/>
                    </a:lnTo>
                    <a:cubicBezTo>
                      <a:pt x="0" y="153"/>
                      <a:pt x="9" y="161"/>
                      <a:pt x="18" y="179"/>
                    </a:cubicBezTo>
                    <a:cubicBezTo>
                      <a:pt x="27" y="179"/>
                      <a:pt x="36" y="188"/>
                      <a:pt x="45" y="188"/>
                    </a:cubicBezTo>
                    <a:cubicBezTo>
                      <a:pt x="54" y="197"/>
                      <a:pt x="54" y="197"/>
                      <a:pt x="63" y="197"/>
                    </a:cubicBezTo>
                    <a:cubicBezTo>
                      <a:pt x="81" y="197"/>
                      <a:pt x="99" y="188"/>
                      <a:pt x="108" y="179"/>
                    </a:cubicBezTo>
                    <a:cubicBezTo>
                      <a:pt x="116" y="161"/>
                      <a:pt x="125" y="153"/>
                      <a:pt x="125" y="135"/>
                    </a:cubicBezTo>
                    <a:lnTo>
                      <a:pt x="125" y="63"/>
                    </a:lnTo>
                    <a:cubicBezTo>
                      <a:pt x="125" y="46"/>
                      <a:pt x="116" y="28"/>
                      <a:pt x="108" y="19"/>
                    </a:cubicBezTo>
                    <a:cubicBezTo>
                      <a:pt x="108" y="10"/>
                      <a:pt x="99" y="10"/>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7586153" y="3553762"/>
                <a:ext cx="15024" cy="21514"/>
              </a:xfrm>
              <a:custGeom>
                <a:avLst/>
                <a:gdLst/>
                <a:ahLst/>
                <a:cxnLst/>
                <a:rect l="l" t="t" r="r" b="b"/>
                <a:pathLst>
                  <a:path w="125" h="179" extrusionOk="0">
                    <a:moveTo>
                      <a:pt x="63" y="0"/>
                    </a:moveTo>
                    <a:cubicBezTo>
                      <a:pt x="54" y="0"/>
                      <a:pt x="54" y="9"/>
                      <a:pt x="45" y="9"/>
                    </a:cubicBezTo>
                    <a:cubicBezTo>
                      <a:pt x="36" y="9"/>
                      <a:pt x="27" y="18"/>
                      <a:pt x="18" y="18"/>
                    </a:cubicBezTo>
                    <a:cubicBezTo>
                      <a:pt x="18" y="27"/>
                      <a:pt x="9" y="27"/>
                      <a:pt x="9" y="36"/>
                    </a:cubicBezTo>
                    <a:cubicBezTo>
                      <a:pt x="0" y="45"/>
                      <a:pt x="0" y="54"/>
                      <a:pt x="0" y="63"/>
                    </a:cubicBezTo>
                    <a:lnTo>
                      <a:pt x="0" y="116"/>
                    </a:lnTo>
                    <a:cubicBezTo>
                      <a:pt x="0" y="125"/>
                      <a:pt x="0" y="134"/>
                      <a:pt x="0" y="134"/>
                    </a:cubicBezTo>
                    <a:cubicBezTo>
                      <a:pt x="9" y="143"/>
                      <a:pt x="9" y="152"/>
                      <a:pt x="18" y="161"/>
                    </a:cubicBezTo>
                    <a:cubicBezTo>
                      <a:pt x="27" y="161"/>
                      <a:pt x="27" y="170"/>
                      <a:pt x="36" y="170"/>
                    </a:cubicBezTo>
                    <a:cubicBezTo>
                      <a:pt x="45" y="170"/>
                      <a:pt x="54" y="179"/>
                      <a:pt x="63" y="179"/>
                    </a:cubicBezTo>
                    <a:cubicBezTo>
                      <a:pt x="63" y="170"/>
                      <a:pt x="71" y="170"/>
                      <a:pt x="80" y="170"/>
                    </a:cubicBezTo>
                    <a:cubicBezTo>
                      <a:pt x="89" y="170"/>
                      <a:pt x="98" y="161"/>
                      <a:pt x="107" y="161"/>
                    </a:cubicBezTo>
                    <a:cubicBezTo>
                      <a:pt x="107" y="152"/>
                      <a:pt x="107" y="152"/>
                      <a:pt x="116" y="143"/>
                    </a:cubicBezTo>
                    <a:cubicBezTo>
                      <a:pt x="116" y="134"/>
                      <a:pt x="125" y="125"/>
                      <a:pt x="125" y="116"/>
                    </a:cubicBezTo>
                    <a:lnTo>
                      <a:pt x="125" y="63"/>
                    </a:lnTo>
                    <a:cubicBezTo>
                      <a:pt x="125" y="54"/>
                      <a:pt x="116" y="45"/>
                      <a:pt x="116" y="45"/>
                    </a:cubicBezTo>
                    <a:cubicBezTo>
                      <a:pt x="116" y="36"/>
                      <a:pt x="107" y="27"/>
                      <a:pt x="107" y="18"/>
                    </a:cubicBezTo>
                    <a:cubicBezTo>
                      <a:pt x="98" y="18"/>
                      <a:pt x="89" y="9"/>
                      <a:pt x="80" y="9"/>
                    </a:cubicBezTo>
                    <a:cubicBezTo>
                      <a:pt x="80" y="9"/>
                      <a:pt x="7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7915234" y="3720946"/>
                <a:ext cx="18389" cy="30168"/>
              </a:xfrm>
              <a:custGeom>
                <a:avLst/>
                <a:gdLst/>
                <a:ahLst/>
                <a:cxnLst/>
                <a:rect l="l" t="t" r="r" b="b"/>
                <a:pathLst>
                  <a:path w="153" h="251" extrusionOk="0">
                    <a:moveTo>
                      <a:pt x="81" y="1"/>
                    </a:moveTo>
                    <a:cubicBezTo>
                      <a:pt x="63" y="1"/>
                      <a:pt x="45" y="1"/>
                      <a:pt x="37" y="10"/>
                    </a:cubicBezTo>
                    <a:cubicBezTo>
                      <a:pt x="19" y="19"/>
                      <a:pt x="10" y="28"/>
                      <a:pt x="10" y="45"/>
                    </a:cubicBezTo>
                    <a:cubicBezTo>
                      <a:pt x="1" y="63"/>
                      <a:pt x="1" y="81"/>
                      <a:pt x="10" y="90"/>
                    </a:cubicBezTo>
                    <a:cubicBezTo>
                      <a:pt x="19" y="99"/>
                      <a:pt x="19" y="108"/>
                      <a:pt x="28" y="117"/>
                    </a:cubicBezTo>
                    <a:cubicBezTo>
                      <a:pt x="28" y="117"/>
                      <a:pt x="19" y="108"/>
                      <a:pt x="19" y="108"/>
                    </a:cubicBezTo>
                    <a:lnTo>
                      <a:pt x="19" y="108"/>
                    </a:lnTo>
                    <a:cubicBezTo>
                      <a:pt x="28" y="117"/>
                      <a:pt x="28" y="126"/>
                      <a:pt x="28" y="144"/>
                    </a:cubicBezTo>
                    <a:cubicBezTo>
                      <a:pt x="28" y="152"/>
                      <a:pt x="28" y="161"/>
                      <a:pt x="19" y="170"/>
                    </a:cubicBezTo>
                    <a:cubicBezTo>
                      <a:pt x="19" y="188"/>
                      <a:pt x="19" y="206"/>
                      <a:pt x="28" y="215"/>
                    </a:cubicBezTo>
                    <a:cubicBezTo>
                      <a:pt x="37" y="233"/>
                      <a:pt x="54" y="242"/>
                      <a:pt x="63" y="251"/>
                    </a:cubicBezTo>
                    <a:cubicBezTo>
                      <a:pt x="81" y="251"/>
                      <a:pt x="99" y="251"/>
                      <a:pt x="117" y="242"/>
                    </a:cubicBezTo>
                    <a:cubicBezTo>
                      <a:pt x="126" y="233"/>
                      <a:pt x="135" y="224"/>
                      <a:pt x="144" y="206"/>
                    </a:cubicBezTo>
                    <a:cubicBezTo>
                      <a:pt x="153" y="179"/>
                      <a:pt x="153" y="144"/>
                      <a:pt x="153" y="117"/>
                    </a:cubicBezTo>
                    <a:cubicBezTo>
                      <a:pt x="144" y="90"/>
                      <a:pt x="135" y="54"/>
                      <a:pt x="117" y="36"/>
                    </a:cubicBezTo>
                    <a:cubicBezTo>
                      <a:pt x="108" y="19"/>
                      <a:pt x="99"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7614999" y="3695225"/>
                <a:ext cx="15144" cy="29086"/>
              </a:xfrm>
              <a:custGeom>
                <a:avLst/>
                <a:gdLst/>
                <a:ahLst/>
                <a:cxnLst/>
                <a:rect l="l" t="t" r="r" b="b"/>
                <a:pathLst>
                  <a:path w="126" h="242" extrusionOk="0">
                    <a:moveTo>
                      <a:pt x="63" y="1"/>
                    </a:moveTo>
                    <a:cubicBezTo>
                      <a:pt x="46" y="1"/>
                      <a:pt x="37" y="10"/>
                      <a:pt x="19" y="19"/>
                    </a:cubicBezTo>
                    <a:cubicBezTo>
                      <a:pt x="10" y="27"/>
                      <a:pt x="1" y="45"/>
                      <a:pt x="1" y="63"/>
                    </a:cubicBezTo>
                    <a:lnTo>
                      <a:pt x="1" y="179"/>
                    </a:lnTo>
                    <a:cubicBezTo>
                      <a:pt x="1" y="197"/>
                      <a:pt x="10" y="215"/>
                      <a:pt x="19" y="224"/>
                    </a:cubicBezTo>
                    <a:cubicBezTo>
                      <a:pt x="28" y="242"/>
                      <a:pt x="46" y="242"/>
                      <a:pt x="63" y="242"/>
                    </a:cubicBezTo>
                    <a:cubicBezTo>
                      <a:pt x="81" y="242"/>
                      <a:pt x="99" y="242"/>
                      <a:pt x="108" y="224"/>
                    </a:cubicBezTo>
                    <a:cubicBezTo>
                      <a:pt x="117" y="215"/>
                      <a:pt x="126" y="197"/>
                      <a:pt x="126" y="179"/>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6959964" y="3683447"/>
                <a:ext cx="18269" cy="26682"/>
              </a:xfrm>
              <a:custGeom>
                <a:avLst/>
                <a:gdLst/>
                <a:ahLst/>
                <a:cxnLst/>
                <a:rect l="l" t="t" r="r" b="b"/>
                <a:pathLst>
                  <a:path w="152" h="222" extrusionOk="0">
                    <a:moveTo>
                      <a:pt x="107" y="1"/>
                    </a:moveTo>
                    <a:cubicBezTo>
                      <a:pt x="89" y="1"/>
                      <a:pt x="72" y="1"/>
                      <a:pt x="63" y="9"/>
                    </a:cubicBezTo>
                    <a:cubicBezTo>
                      <a:pt x="45" y="18"/>
                      <a:pt x="36" y="27"/>
                      <a:pt x="27" y="45"/>
                    </a:cubicBezTo>
                    <a:cubicBezTo>
                      <a:pt x="27" y="81"/>
                      <a:pt x="18" y="108"/>
                      <a:pt x="9" y="143"/>
                    </a:cubicBezTo>
                    <a:cubicBezTo>
                      <a:pt x="0" y="161"/>
                      <a:pt x="0" y="179"/>
                      <a:pt x="9" y="188"/>
                    </a:cubicBezTo>
                    <a:cubicBezTo>
                      <a:pt x="18" y="206"/>
                      <a:pt x="36" y="215"/>
                      <a:pt x="45" y="215"/>
                    </a:cubicBezTo>
                    <a:cubicBezTo>
                      <a:pt x="54" y="219"/>
                      <a:pt x="63" y="221"/>
                      <a:pt x="72" y="221"/>
                    </a:cubicBezTo>
                    <a:cubicBezTo>
                      <a:pt x="80" y="221"/>
                      <a:pt x="89" y="219"/>
                      <a:pt x="98" y="215"/>
                    </a:cubicBezTo>
                    <a:cubicBezTo>
                      <a:pt x="107" y="206"/>
                      <a:pt x="116" y="188"/>
                      <a:pt x="125" y="179"/>
                    </a:cubicBezTo>
                    <a:cubicBezTo>
                      <a:pt x="134" y="143"/>
                      <a:pt x="143" y="108"/>
                      <a:pt x="152" y="81"/>
                    </a:cubicBezTo>
                    <a:cubicBezTo>
                      <a:pt x="152" y="63"/>
                      <a:pt x="152" y="45"/>
                      <a:pt x="143" y="27"/>
                    </a:cubicBezTo>
                    <a:cubicBezTo>
                      <a:pt x="134" y="18"/>
                      <a:pt x="125" y="9"/>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1" name="Google Shape;1871;p37"/>
            <p:cNvSpPr/>
            <p:nvPr/>
          </p:nvSpPr>
          <p:spPr>
            <a:xfrm>
              <a:off x="6851373" y="2349819"/>
              <a:ext cx="600881" cy="732896"/>
            </a:xfrm>
            <a:custGeom>
              <a:avLst/>
              <a:gdLst/>
              <a:ahLst/>
              <a:cxnLst/>
              <a:rect l="l" t="t" r="r" b="b"/>
              <a:pathLst>
                <a:path w="4720" h="5757" extrusionOk="0">
                  <a:moveTo>
                    <a:pt x="2559" y="0"/>
                  </a:moveTo>
                  <a:cubicBezTo>
                    <a:pt x="2527" y="0"/>
                    <a:pt x="2495" y="1"/>
                    <a:pt x="2463" y="3"/>
                  </a:cubicBezTo>
                  <a:cubicBezTo>
                    <a:pt x="2035" y="20"/>
                    <a:pt x="1651" y="136"/>
                    <a:pt x="1321" y="350"/>
                  </a:cubicBezTo>
                  <a:cubicBezTo>
                    <a:pt x="625" y="797"/>
                    <a:pt x="179" y="1706"/>
                    <a:pt x="99" y="3107"/>
                  </a:cubicBezTo>
                  <a:cubicBezTo>
                    <a:pt x="1" y="5177"/>
                    <a:pt x="1267" y="5757"/>
                    <a:pt x="2516" y="5757"/>
                  </a:cubicBezTo>
                  <a:cubicBezTo>
                    <a:pt x="3194" y="5757"/>
                    <a:pt x="3792" y="5507"/>
                    <a:pt x="4194" y="4980"/>
                  </a:cubicBezTo>
                  <a:cubicBezTo>
                    <a:pt x="4524" y="4534"/>
                    <a:pt x="4720" y="3874"/>
                    <a:pt x="4711" y="2991"/>
                  </a:cubicBezTo>
                  <a:cubicBezTo>
                    <a:pt x="4676" y="1107"/>
                    <a:pt x="3720" y="0"/>
                    <a:pt x="2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6851373" y="2394376"/>
              <a:ext cx="533918" cy="688339"/>
            </a:xfrm>
            <a:custGeom>
              <a:avLst/>
              <a:gdLst/>
              <a:ahLst/>
              <a:cxnLst/>
              <a:rect l="l" t="t" r="r" b="b"/>
              <a:pathLst>
                <a:path w="4194" h="5407" extrusionOk="0">
                  <a:moveTo>
                    <a:pt x="1321" y="0"/>
                  </a:moveTo>
                  <a:cubicBezTo>
                    <a:pt x="625" y="447"/>
                    <a:pt x="179" y="1356"/>
                    <a:pt x="99" y="2757"/>
                  </a:cubicBezTo>
                  <a:cubicBezTo>
                    <a:pt x="1" y="4827"/>
                    <a:pt x="1267" y="5407"/>
                    <a:pt x="2516" y="5407"/>
                  </a:cubicBezTo>
                  <a:cubicBezTo>
                    <a:pt x="3194" y="5407"/>
                    <a:pt x="3792" y="5157"/>
                    <a:pt x="4194" y="4630"/>
                  </a:cubicBezTo>
                  <a:lnTo>
                    <a:pt x="4194" y="4630"/>
                  </a:lnTo>
                  <a:cubicBezTo>
                    <a:pt x="3808" y="4752"/>
                    <a:pt x="3340" y="4840"/>
                    <a:pt x="2873" y="4840"/>
                  </a:cubicBezTo>
                  <a:cubicBezTo>
                    <a:pt x="1874" y="4840"/>
                    <a:pt x="884" y="4437"/>
                    <a:pt x="732" y="3105"/>
                  </a:cubicBezTo>
                  <a:cubicBezTo>
                    <a:pt x="554" y="1579"/>
                    <a:pt x="982" y="545"/>
                    <a:pt x="1321"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7155760" y="2557963"/>
              <a:ext cx="25079" cy="338505"/>
            </a:xfrm>
            <a:custGeom>
              <a:avLst/>
              <a:gdLst/>
              <a:ahLst/>
              <a:cxnLst/>
              <a:rect l="l" t="t" r="r" b="b"/>
              <a:pathLst>
                <a:path w="197" h="2659" extrusionOk="0">
                  <a:moveTo>
                    <a:pt x="99" y="0"/>
                  </a:moveTo>
                  <a:cubicBezTo>
                    <a:pt x="45" y="0"/>
                    <a:pt x="1" y="45"/>
                    <a:pt x="1" y="98"/>
                  </a:cubicBezTo>
                  <a:lnTo>
                    <a:pt x="1" y="2560"/>
                  </a:lnTo>
                  <a:cubicBezTo>
                    <a:pt x="1" y="2614"/>
                    <a:pt x="45" y="2659"/>
                    <a:pt x="99" y="2659"/>
                  </a:cubicBezTo>
                  <a:cubicBezTo>
                    <a:pt x="152" y="2659"/>
                    <a:pt x="197" y="2614"/>
                    <a:pt x="197" y="2560"/>
                  </a:cubicBezTo>
                  <a:lnTo>
                    <a:pt x="197" y="98"/>
                  </a:lnTo>
                  <a:cubicBezTo>
                    <a:pt x="197" y="45"/>
                    <a:pt x="15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7"/>
            <p:cNvSpPr/>
            <p:nvPr/>
          </p:nvSpPr>
          <p:spPr>
            <a:xfrm>
              <a:off x="7085360" y="2458919"/>
              <a:ext cx="149966" cy="111647"/>
            </a:xfrm>
            <a:custGeom>
              <a:avLst/>
              <a:gdLst/>
              <a:ahLst/>
              <a:cxnLst/>
              <a:rect l="l" t="t" r="r" b="b"/>
              <a:pathLst>
                <a:path w="1178" h="877" extrusionOk="0">
                  <a:moveTo>
                    <a:pt x="533" y="1"/>
                  </a:moveTo>
                  <a:cubicBezTo>
                    <a:pt x="311" y="1"/>
                    <a:pt x="113" y="37"/>
                    <a:pt x="81" y="109"/>
                  </a:cubicBezTo>
                  <a:cubicBezTo>
                    <a:pt x="0" y="278"/>
                    <a:pt x="170" y="876"/>
                    <a:pt x="652" y="876"/>
                  </a:cubicBezTo>
                  <a:cubicBezTo>
                    <a:pt x="785" y="876"/>
                    <a:pt x="910" y="796"/>
                    <a:pt x="1000" y="680"/>
                  </a:cubicBezTo>
                  <a:cubicBezTo>
                    <a:pt x="1116" y="537"/>
                    <a:pt x="1178" y="359"/>
                    <a:pt x="1178" y="216"/>
                  </a:cubicBezTo>
                  <a:cubicBezTo>
                    <a:pt x="1178" y="82"/>
                    <a:pt x="893" y="11"/>
                    <a:pt x="607" y="2"/>
                  </a:cubicBezTo>
                  <a:cubicBezTo>
                    <a:pt x="582" y="1"/>
                    <a:pt x="557" y="1"/>
                    <a:pt x="5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7"/>
            <p:cNvSpPr/>
            <p:nvPr/>
          </p:nvSpPr>
          <p:spPr>
            <a:xfrm>
              <a:off x="7156906" y="2459047"/>
              <a:ext cx="78420" cy="86440"/>
            </a:xfrm>
            <a:custGeom>
              <a:avLst/>
              <a:gdLst/>
              <a:ahLst/>
              <a:cxnLst/>
              <a:rect l="l" t="t" r="r" b="b"/>
              <a:pathLst>
                <a:path w="616" h="679" extrusionOk="0">
                  <a:moveTo>
                    <a:pt x="45" y="1"/>
                  </a:moveTo>
                  <a:cubicBezTo>
                    <a:pt x="18" y="63"/>
                    <a:pt x="0" y="135"/>
                    <a:pt x="0" y="206"/>
                  </a:cubicBezTo>
                  <a:cubicBezTo>
                    <a:pt x="0" y="456"/>
                    <a:pt x="197" y="661"/>
                    <a:pt x="438" y="679"/>
                  </a:cubicBezTo>
                  <a:cubicBezTo>
                    <a:pt x="554" y="536"/>
                    <a:pt x="616" y="358"/>
                    <a:pt x="616" y="215"/>
                  </a:cubicBezTo>
                  <a:cubicBezTo>
                    <a:pt x="616" y="81"/>
                    <a:pt x="331" y="10"/>
                    <a:pt x="45"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7"/>
            <p:cNvSpPr/>
            <p:nvPr/>
          </p:nvSpPr>
          <p:spPr>
            <a:xfrm>
              <a:off x="6862703" y="2372734"/>
              <a:ext cx="66071" cy="95606"/>
            </a:xfrm>
            <a:custGeom>
              <a:avLst/>
              <a:gdLst/>
              <a:ahLst/>
              <a:cxnLst/>
              <a:rect l="l" t="t" r="r" b="b"/>
              <a:pathLst>
                <a:path w="519" h="751" extrusionOk="0">
                  <a:moveTo>
                    <a:pt x="260" y="1"/>
                  </a:moveTo>
                  <a:cubicBezTo>
                    <a:pt x="117" y="1"/>
                    <a:pt x="1" y="162"/>
                    <a:pt x="1" y="376"/>
                  </a:cubicBezTo>
                  <a:cubicBezTo>
                    <a:pt x="1" y="581"/>
                    <a:pt x="117" y="750"/>
                    <a:pt x="260" y="750"/>
                  </a:cubicBezTo>
                  <a:cubicBezTo>
                    <a:pt x="402" y="750"/>
                    <a:pt x="518" y="581"/>
                    <a:pt x="518" y="376"/>
                  </a:cubicBezTo>
                  <a:cubicBezTo>
                    <a:pt x="518" y="162"/>
                    <a:pt x="402"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7"/>
            <p:cNvSpPr/>
            <p:nvPr/>
          </p:nvSpPr>
          <p:spPr>
            <a:xfrm>
              <a:off x="6882054" y="2386483"/>
              <a:ext cx="23933" cy="40992"/>
            </a:xfrm>
            <a:custGeom>
              <a:avLst/>
              <a:gdLst/>
              <a:ahLst/>
              <a:cxnLst/>
              <a:rect l="l" t="t" r="r" b="b"/>
              <a:pathLst>
                <a:path w="188" h="322" extrusionOk="0">
                  <a:moveTo>
                    <a:pt x="99" y="0"/>
                  </a:moveTo>
                  <a:cubicBezTo>
                    <a:pt x="45" y="0"/>
                    <a:pt x="1" y="71"/>
                    <a:pt x="1" y="161"/>
                  </a:cubicBezTo>
                  <a:cubicBezTo>
                    <a:pt x="1" y="250"/>
                    <a:pt x="45" y="321"/>
                    <a:pt x="99" y="321"/>
                  </a:cubicBezTo>
                  <a:cubicBezTo>
                    <a:pt x="152" y="321"/>
                    <a:pt x="188" y="250"/>
                    <a:pt x="188" y="161"/>
                  </a:cubicBezTo>
                  <a:cubicBezTo>
                    <a:pt x="188" y="71"/>
                    <a:pt x="152" y="0"/>
                    <a:pt x="99"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7"/>
            <p:cNvSpPr/>
            <p:nvPr/>
          </p:nvSpPr>
          <p:spPr>
            <a:xfrm>
              <a:off x="7399931" y="2372734"/>
              <a:ext cx="65944" cy="95606"/>
            </a:xfrm>
            <a:custGeom>
              <a:avLst/>
              <a:gdLst/>
              <a:ahLst/>
              <a:cxnLst/>
              <a:rect l="l" t="t" r="r" b="b"/>
              <a:pathLst>
                <a:path w="518" h="751" extrusionOk="0">
                  <a:moveTo>
                    <a:pt x="259" y="1"/>
                  </a:moveTo>
                  <a:cubicBezTo>
                    <a:pt x="117" y="1"/>
                    <a:pt x="1" y="162"/>
                    <a:pt x="1" y="376"/>
                  </a:cubicBezTo>
                  <a:cubicBezTo>
                    <a:pt x="1" y="581"/>
                    <a:pt x="117" y="750"/>
                    <a:pt x="259" y="750"/>
                  </a:cubicBezTo>
                  <a:cubicBezTo>
                    <a:pt x="402" y="750"/>
                    <a:pt x="518" y="581"/>
                    <a:pt x="518" y="376"/>
                  </a:cubicBezTo>
                  <a:cubicBezTo>
                    <a:pt x="518" y="162"/>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7"/>
            <p:cNvSpPr/>
            <p:nvPr/>
          </p:nvSpPr>
          <p:spPr>
            <a:xfrm>
              <a:off x="7419282" y="2386483"/>
              <a:ext cx="23933" cy="40992"/>
            </a:xfrm>
            <a:custGeom>
              <a:avLst/>
              <a:gdLst/>
              <a:ahLst/>
              <a:cxnLst/>
              <a:rect l="l" t="t" r="r" b="b"/>
              <a:pathLst>
                <a:path w="188" h="322" extrusionOk="0">
                  <a:moveTo>
                    <a:pt x="98" y="0"/>
                  </a:moveTo>
                  <a:cubicBezTo>
                    <a:pt x="45" y="0"/>
                    <a:pt x="0" y="71"/>
                    <a:pt x="0" y="161"/>
                  </a:cubicBezTo>
                  <a:cubicBezTo>
                    <a:pt x="0" y="250"/>
                    <a:pt x="45" y="321"/>
                    <a:pt x="98" y="321"/>
                  </a:cubicBezTo>
                  <a:cubicBezTo>
                    <a:pt x="152" y="321"/>
                    <a:pt x="188" y="250"/>
                    <a:pt x="188" y="161"/>
                  </a:cubicBezTo>
                  <a:cubicBezTo>
                    <a:pt x="188" y="71"/>
                    <a:pt x="152" y="0"/>
                    <a:pt x="98"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6733234" y="2876990"/>
              <a:ext cx="430546" cy="605464"/>
            </a:xfrm>
            <a:custGeom>
              <a:avLst/>
              <a:gdLst/>
              <a:ahLst/>
              <a:cxnLst/>
              <a:rect l="l" t="t" r="r" b="b"/>
              <a:pathLst>
                <a:path w="3382" h="4756" extrusionOk="0">
                  <a:moveTo>
                    <a:pt x="1" y="1"/>
                  </a:moveTo>
                  <a:lnTo>
                    <a:pt x="1" y="3855"/>
                  </a:lnTo>
                  <a:lnTo>
                    <a:pt x="3382" y="4756"/>
                  </a:lnTo>
                  <a:lnTo>
                    <a:pt x="3355" y="1196"/>
                  </a:lnTo>
                  <a:lnTo>
                    <a:pt x="3007" y="107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6733234" y="3013334"/>
              <a:ext cx="430546" cy="469120"/>
            </a:xfrm>
            <a:custGeom>
              <a:avLst/>
              <a:gdLst/>
              <a:ahLst/>
              <a:cxnLst/>
              <a:rect l="l" t="t" r="r" b="b"/>
              <a:pathLst>
                <a:path w="3382" h="3685" extrusionOk="0">
                  <a:moveTo>
                    <a:pt x="3007" y="0"/>
                  </a:moveTo>
                  <a:cubicBezTo>
                    <a:pt x="2963" y="545"/>
                    <a:pt x="2775" y="1669"/>
                    <a:pt x="2231" y="2213"/>
                  </a:cubicBezTo>
                  <a:cubicBezTo>
                    <a:pt x="2049" y="2395"/>
                    <a:pt x="1893" y="2463"/>
                    <a:pt x="1757" y="2463"/>
                  </a:cubicBezTo>
                  <a:cubicBezTo>
                    <a:pt x="1360" y="2463"/>
                    <a:pt x="1139" y="1880"/>
                    <a:pt x="973" y="1847"/>
                  </a:cubicBezTo>
                  <a:cubicBezTo>
                    <a:pt x="923" y="1836"/>
                    <a:pt x="818" y="1821"/>
                    <a:pt x="684" y="1821"/>
                  </a:cubicBezTo>
                  <a:cubicBezTo>
                    <a:pt x="489" y="1821"/>
                    <a:pt x="234" y="1854"/>
                    <a:pt x="1" y="1981"/>
                  </a:cubicBezTo>
                  <a:lnTo>
                    <a:pt x="1" y="2784"/>
                  </a:lnTo>
                  <a:lnTo>
                    <a:pt x="3382" y="3685"/>
                  </a:lnTo>
                  <a:lnTo>
                    <a:pt x="3355" y="125"/>
                  </a:lnTo>
                  <a:lnTo>
                    <a:pt x="3007"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7187586" y="2876990"/>
              <a:ext cx="430546" cy="605464"/>
            </a:xfrm>
            <a:custGeom>
              <a:avLst/>
              <a:gdLst/>
              <a:ahLst/>
              <a:cxnLst/>
              <a:rect l="l" t="t" r="r" b="b"/>
              <a:pathLst>
                <a:path w="3382" h="4756" extrusionOk="0">
                  <a:moveTo>
                    <a:pt x="3381" y="1"/>
                  </a:moveTo>
                  <a:lnTo>
                    <a:pt x="375" y="1071"/>
                  </a:lnTo>
                  <a:lnTo>
                    <a:pt x="27" y="1196"/>
                  </a:lnTo>
                  <a:lnTo>
                    <a:pt x="0" y="4756"/>
                  </a:lnTo>
                  <a:lnTo>
                    <a:pt x="3381" y="3855"/>
                  </a:lnTo>
                  <a:lnTo>
                    <a:pt x="3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7187586" y="3013334"/>
              <a:ext cx="430546" cy="469120"/>
            </a:xfrm>
            <a:custGeom>
              <a:avLst/>
              <a:gdLst/>
              <a:ahLst/>
              <a:cxnLst/>
              <a:rect l="l" t="t" r="r" b="b"/>
              <a:pathLst>
                <a:path w="3382" h="3685" extrusionOk="0">
                  <a:moveTo>
                    <a:pt x="375" y="0"/>
                  </a:moveTo>
                  <a:lnTo>
                    <a:pt x="27" y="125"/>
                  </a:lnTo>
                  <a:lnTo>
                    <a:pt x="0" y="3685"/>
                  </a:lnTo>
                  <a:lnTo>
                    <a:pt x="3381" y="2784"/>
                  </a:lnTo>
                  <a:lnTo>
                    <a:pt x="3381" y="1981"/>
                  </a:lnTo>
                  <a:cubicBezTo>
                    <a:pt x="3148" y="1854"/>
                    <a:pt x="2893" y="1821"/>
                    <a:pt x="2698" y="1821"/>
                  </a:cubicBezTo>
                  <a:cubicBezTo>
                    <a:pt x="2565" y="1821"/>
                    <a:pt x="2460" y="1836"/>
                    <a:pt x="2409" y="1847"/>
                  </a:cubicBezTo>
                  <a:cubicBezTo>
                    <a:pt x="2243" y="1880"/>
                    <a:pt x="2022" y="2463"/>
                    <a:pt x="1625" y="2463"/>
                  </a:cubicBezTo>
                  <a:cubicBezTo>
                    <a:pt x="1490" y="2463"/>
                    <a:pt x="1333" y="2395"/>
                    <a:pt x="1151" y="2213"/>
                  </a:cubicBezTo>
                  <a:cubicBezTo>
                    <a:pt x="607" y="1669"/>
                    <a:pt x="420" y="545"/>
                    <a:pt x="37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7153468" y="3006459"/>
              <a:ext cx="52450" cy="493053"/>
            </a:xfrm>
            <a:custGeom>
              <a:avLst/>
              <a:gdLst/>
              <a:ahLst/>
              <a:cxnLst/>
              <a:rect l="l" t="t" r="r" b="b"/>
              <a:pathLst>
                <a:path w="412" h="3873" extrusionOk="0">
                  <a:moveTo>
                    <a:pt x="206" y="1"/>
                  </a:moveTo>
                  <a:cubicBezTo>
                    <a:pt x="99" y="1"/>
                    <a:pt x="1" y="90"/>
                    <a:pt x="1" y="206"/>
                  </a:cubicBezTo>
                  <a:lnTo>
                    <a:pt x="1" y="3667"/>
                  </a:lnTo>
                  <a:cubicBezTo>
                    <a:pt x="1" y="3774"/>
                    <a:pt x="99" y="3873"/>
                    <a:pt x="206" y="3873"/>
                  </a:cubicBezTo>
                  <a:cubicBezTo>
                    <a:pt x="304" y="3873"/>
                    <a:pt x="393" y="3801"/>
                    <a:pt x="411" y="3703"/>
                  </a:cubicBezTo>
                  <a:cubicBezTo>
                    <a:pt x="411" y="3694"/>
                    <a:pt x="411" y="3676"/>
                    <a:pt x="411" y="3667"/>
                  </a:cubicBezTo>
                  <a:lnTo>
                    <a:pt x="411" y="206"/>
                  </a:lnTo>
                  <a:cubicBezTo>
                    <a:pt x="411" y="153"/>
                    <a:pt x="393" y="99"/>
                    <a:pt x="349" y="63"/>
                  </a:cubicBezTo>
                  <a:cubicBezTo>
                    <a:pt x="322" y="28"/>
                    <a:pt x="268" y="1"/>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7153468" y="3006459"/>
              <a:ext cx="52450" cy="493053"/>
            </a:xfrm>
            <a:custGeom>
              <a:avLst/>
              <a:gdLst/>
              <a:ahLst/>
              <a:cxnLst/>
              <a:rect l="l" t="t" r="r" b="b"/>
              <a:pathLst>
                <a:path w="412" h="3873" extrusionOk="0">
                  <a:moveTo>
                    <a:pt x="206" y="1"/>
                  </a:moveTo>
                  <a:cubicBezTo>
                    <a:pt x="99" y="1"/>
                    <a:pt x="1" y="90"/>
                    <a:pt x="1" y="206"/>
                  </a:cubicBezTo>
                  <a:lnTo>
                    <a:pt x="1" y="3667"/>
                  </a:lnTo>
                  <a:cubicBezTo>
                    <a:pt x="1" y="3774"/>
                    <a:pt x="99" y="3873"/>
                    <a:pt x="206" y="3873"/>
                  </a:cubicBezTo>
                  <a:cubicBezTo>
                    <a:pt x="304" y="3873"/>
                    <a:pt x="393" y="3801"/>
                    <a:pt x="411" y="3703"/>
                  </a:cubicBezTo>
                  <a:cubicBezTo>
                    <a:pt x="313" y="3703"/>
                    <a:pt x="242" y="3667"/>
                    <a:pt x="242" y="3587"/>
                  </a:cubicBezTo>
                  <a:cubicBezTo>
                    <a:pt x="242" y="3480"/>
                    <a:pt x="215" y="661"/>
                    <a:pt x="21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6406187" y="3236245"/>
              <a:ext cx="486433" cy="242135"/>
            </a:xfrm>
            <a:custGeom>
              <a:avLst/>
              <a:gdLst/>
              <a:ahLst/>
              <a:cxnLst/>
              <a:rect l="l" t="t" r="r" b="b"/>
              <a:pathLst>
                <a:path w="3821" h="1902" extrusionOk="0">
                  <a:moveTo>
                    <a:pt x="1353" y="0"/>
                  </a:moveTo>
                  <a:cubicBezTo>
                    <a:pt x="880" y="0"/>
                    <a:pt x="417" y="4"/>
                    <a:pt x="63" y="7"/>
                  </a:cubicBezTo>
                  <a:cubicBezTo>
                    <a:pt x="18" y="578"/>
                    <a:pt x="1" y="1113"/>
                    <a:pt x="27" y="1604"/>
                  </a:cubicBezTo>
                  <a:cubicBezTo>
                    <a:pt x="277" y="1702"/>
                    <a:pt x="688" y="1862"/>
                    <a:pt x="1357" y="1898"/>
                  </a:cubicBezTo>
                  <a:cubicBezTo>
                    <a:pt x="1405" y="1900"/>
                    <a:pt x="1452" y="1901"/>
                    <a:pt x="1498" y="1901"/>
                  </a:cubicBezTo>
                  <a:cubicBezTo>
                    <a:pt x="3310" y="1901"/>
                    <a:pt x="3821" y="244"/>
                    <a:pt x="3542" y="96"/>
                  </a:cubicBezTo>
                  <a:cubicBezTo>
                    <a:pt x="3403" y="17"/>
                    <a:pt x="2356" y="0"/>
                    <a:pt x="1353"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7"/>
            <p:cNvSpPr/>
            <p:nvPr/>
          </p:nvSpPr>
          <p:spPr>
            <a:xfrm>
              <a:off x="6381235" y="3098246"/>
              <a:ext cx="502347" cy="340160"/>
            </a:xfrm>
            <a:custGeom>
              <a:avLst/>
              <a:gdLst/>
              <a:ahLst/>
              <a:cxnLst/>
              <a:rect l="l" t="t" r="r" b="b"/>
              <a:pathLst>
                <a:path w="3946" h="2672" extrusionOk="0">
                  <a:moveTo>
                    <a:pt x="393" y="1"/>
                  </a:moveTo>
                  <a:cubicBezTo>
                    <a:pt x="375" y="1"/>
                    <a:pt x="364" y="1"/>
                    <a:pt x="357" y="2"/>
                  </a:cubicBezTo>
                  <a:cubicBezTo>
                    <a:pt x="116" y="56"/>
                    <a:pt x="0" y="1242"/>
                    <a:pt x="72" y="1876"/>
                  </a:cubicBezTo>
                  <a:cubicBezTo>
                    <a:pt x="152" y="2509"/>
                    <a:pt x="286" y="2545"/>
                    <a:pt x="1098" y="2652"/>
                  </a:cubicBezTo>
                  <a:cubicBezTo>
                    <a:pt x="1196" y="2665"/>
                    <a:pt x="1306" y="2671"/>
                    <a:pt x="1425" y="2671"/>
                  </a:cubicBezTo>
                  <a:cubicBezTo>
                    <a:pt x="2303" y="2671"/>
                    <a:pt x="3643" y="2308"/>
                    <a:pt x="3792" y="1350"/>
                  </a:cubicBezTo>
                  <a:cubicBezTo>
                    <a:pt x="3946" y="306"/>
                    <a:pt x="789" y="1"/>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7"/>
            <p:cNvSpPr/>
            <p:nvPr/>
          </p:nvSpPr>
          <p:spPr>
            <a:xfrm>
              <a:off x="7371033" y="3119634"/>
              <a:ext cx="551486" cy="240734"/>
            </a:xfrm>
            <a:custGeom>
              <a:avLst/>
              <a:gdLst/>
              <a:ahLst/>
              <a:cxnLst/>
              <a:rect l="l" t="t" r="r" b="b"/>
              <a:pathLst>
                <a:path w="4332" h="1891" extrusionOk="0">
                  <a:moveTo>
                    <a:pt x="2851" y="1"/>
                  </a:moveTo>
                  <a:cubicBezTo>
                    <a:pt x="2014" y="1"/>
                    <a:pt x="995" y="74"/>
                    <a:pt x="629" y="405"/>
                  </a:cubicBezTo>
                  <a:cubicBezTo>
                    <a:pt x="1" y="982"/>
                    <a:pt x="1323" y="1890"/>
                    <a:pt x="2562" y="1890"/>
                  </a:cubicBezTo>
                  <a:cubicBezTo>
                    <a:pt x="2608" y="1890"/>
                    <a:pt x="2653" y="1889"/>
                    <a:pt x="2699" y="1886"/>
                  </a:cubicBezTo>
                  <a:cubicBezTo>
                    <a:pt x="4296" y="1788"/>
                    <a:pt x="4331" y="1306"/>
                    <a:pt x="4331" y="1306"/>
                  </a:cubicBezTo>
                  <a:lnTo>
                    <a:pt x="4081" y="49"/>
                  </a:lnTo>
                  <a:cubicBezTo>
                    <a:pt x="4081" y="49"/>
                    <a:pt x="3525" y="1"/>
                    <a:pt x="2851"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7395094" y="2989273"/>
              <a:ext cx="573892" cy="339014"/>
            </a:xfrm>
            <a:custGeom>
              <a:avLst/>
              <a:gdLst/>
              <a:ahLst/>
              <a:cxnLst/>
              <a:rect l="l" t="t" r="r" b="b"/>
              <a:pathLst>
                <a:path w="4508" h="2663" extrusionOk="0">
                  <a:moveTo>
                    <a:pt x="3555" y="0"/>
                  </a:moveTo>
                  <a:cubicBezTo>
                    <a:pt x="3166" y="0"/>
                    <a:pt x="1" y="306"/>
                    <a:pt x="163" y="1340"/>
                  </a:cubicBezTo>
                  <a:cubicBezTo>
                    <a:pt x="313" y="2299"/>
                    <a:pt x="1652" y="2662"/>
                    <a:pt x="2524" y="2662"/>
                  </a:cubicBezTo>
                  <a:cubicBezTo>
                    <a:pt x="2642" y="2662"/>
                    <a:pt x="2752" y="2655"/>
                    <a:pt x="2849" y="2643"/>
                  </a:cubicBezTo>
                  <a:cubicBezTo>
                    <a:pt x="3669" y="2536"/>
                    <a:pt x="4356" y="2553"/>
                    <a:pt x="4428" y="1920"/>
                  </a:cubicBezTo>
                  <a:cubicBezTo>
                    <a:pt x="4508" y="1287"/>
                    <a:pt x="3830" y="47"/>
                    <a:pt x="3589" y="2"/>
                  </a:cubicBezTo>
                  <a:cubicBezTo>
                    <a:pt x="3583" y="1"/>
                    <a:pt x="3572" y="0"/>
                    <a:pt x="3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833075" y="2055408"/>
            <a:ext cx="1898277" cy="958596"/>
          </a:xfrm>
          <a:prstGeom prst="rect">
            <a:avLst/>
          </a:prstGeom>
        </p:spPr>
        <p:txBody>
          <a:bodyPr wrap="none">
            <a:spAutoFit/>
          </a:bodyPr>
          <a:lstStyle/>
          <a:p>
            <a:pPr>
              <a:lnSpc>
                <a:spcPct val="150000"/>
              </a:lnSpc>
            </a:pPr>
            <a:r>
              <a:rPr lang="en-US" sz="2000" dirty="0" err="1">
                <a:solidFill>
                  <a:schemeClr val="accent4"/>
                </a:solidFill>
                <a:latin typeface="Cambria" panose="02040503050406030204" pitchFamily="18" charset="0"/>
                <a:ea typeface="Cambria" panose="02040503050406030204" pitchFamily="18" charset="0"/>
                <a:cs typeface="Times New Roman" panose="02020603050405020304" pitchFamily="18" charset="0"/>
              </a:rPr>
              <a:t>Câu</a:t>
            </a:r>
            <a:r>
              <a:rPr lang="en-US" sz="2000" dirty="0">
                <a:solidFill>
                  <a:schemeClr val="accent4"/>
                </a:solidFill>
                <a:latin typeface="Cambria" panose="02040503050406030204" pitchFamily="18" charset="0"/>
                <a:ea typeface="Cambria" panose="02040503050406030204" pitchFamily="18" charset="0"/>
                <a:cs typeface="Times New Roman" panose="02020603050405020304" pitchFamily="18" charset="0"/>
              </a:rPr>
              <a:t> </a:t>
            </a:r>
            <a:r>
              <a:rPr lang="en-US" sz="2000" dirty="0" err="1">
                <a:solidFill>
                  <a:schemeClr val="accent4"/>
                </a:solidFill>
                <a:latin typeface="Cambria" panose="02040503050406030204" pitchFamily="18" charset="0"/>
                <a:ea typeface="Cambria" panose="02040503050406030204" pitchFamily="18" charset="0"/>
                <a:cs typeface="Times New Roman" panose="02020603050405020304" pitchFamily="18" charset="0"/>
              </a:rPr>
              <a:t>chuyện</a:t>
            </a:r>
            <a:r>
              <a:rPr lang="en-US" sz="2000" dirty="0">
                <a:solidFill>
                  <a:schemeClr val="accent4"/>
                </a:solidFill>
                <a:latin typeface="Cambria" panose="02040503050406030204" pitchFamily="18" charset="0"/>
                <a:ea typeface="Cambria" panose="02040503050406030204" pitchFamily="18" charset="0"/>
                <a:cs typeface="Times New Roman" panose="02020603050405020304" pitchFamily="18" charset="0"/>
              </a:rPr>
              <a:t> </a:t>
            </a:r>
            <a:r>
              <a:rPr lang="en-US" sz="2000" dirty="0" err="1">
                <a:solidFill>
                  <a:schemeClr val="accent4"/>
                </a:solidFill>
                <a:latin typeface="Cambria" panose="02040503050406030204" pitchFamily="18" charset="0"/>
                <a:ea typeface="Cambria" panose="02040503050406030204" pitchFamily="18" charset="0"/>
                <a:cs typeface="Times New Roman" panose="02020603050405020304" pitchFamily="18" charset="0"/>
              </a:rPr>
              <a:t>này</a:t>
            </a:r>
            <a:endParaRPr lang="en-US" sz="2000" dirty="0">
              <a:solidFill>
                <a:schemeClr val="accent4"/>
              </a:solidFill>
              <a:latin typeface="Cambria" panose="02040503050406030204" pitchFamily="18" charset="0"/>
              <a:ea typeface="Cambria" panose="02040503050406030204" pitchFamily="18" charset="0"/>
              <a:cs typeface="Times New Roman" panose="02020603050405020304" pitchFamily="18" charset="0"/>
            </a:endParaRPr>
          </a:p>
          <a:p>
            <a:pPr>
              <a:lnSpc>
                <a:spcPct val="150000"/>
              </a:lnSpc>
            </a:pPr>
            <a:r>
              <a:rPr lang="en-US" sz="2000" dirty="0">
                <a:solidFill>
                  <a:schemeClr val="accent4"/>
                </a:solidFill>
                <a:latin typeface="Cambria" panose="02040503050406030204" pitchFamily="18" charset="0"/>
                <a:ea typeface="Cambria" panose="02040503050406030204" pitchFamily="18" charset="0"/>
                <a:cs typeface="Times New Roman" panose="02020603050405020304" pitchFamily="18" charset="0"/>
              </a:rPr>
              <a:t> </a:t>
            </a:r>
            <a:r>
              <a:rPr lang="en-US" sz="2000" dirty="0" err="1">
                <a:solidFill>
                  <a:schemeClr val="accent4"/>
                </a:solidFill>
                <a:latin typeface="Cambria" panose="02040503050406030204" pitchFamily="18" charset="0"/>
                <a:ea typeface="Cambria" panose="02040503050406030204" pitchFamily="18" charset="0"/>
                <a:cs typeface="Times New Roman" panose="02020603050405020304" pitchFamily="18" charset="0"/>
              </a:rPr>
              <a:t>có</a:t>
            </a:r>
            <a:r>
              <a:rPr lang="en-US" sz="2000" dirty="0">
                <a:solidFill>
                  <a:schemeClr val="accent4"/>
                </a:solidFill>
                <a:latin typeface="Cambria" panose="02040503050406030204" pitchFamily="18" charset="0"/>
                <a:ea typeface="Cambria" panose="02040503050406030204" pitchFamily="18" charset="0"/>
                <a:cs typeface="Times New Roman" panose="02020603050405020304" pitchFamily="18" charset="0"/>
              </a:rPr>
              <a:t> </a:t>
            </a:r>
            <a:r>
              <a:rPr lang="en-US" sz="2000" dirty="0" err="1">
                <a:solidFill>
                  <a:schemeClr val="accent4"/>
                </a:solidFill>
                <a:latin typeface="Cambria" panose="02040503050406030204" pitchFamily="18" charset="0"/>
                <a:ea typeface="Cambria" panose="02040503050406030204" pitchFamily="18" charset="0"/>
                <a:cs typeface="Times New Roman" panose="02020603050405020304" pitchFamily="18" charset="0"/>
              </a:rPr>
              <a:t>mấy</a:t>
            </a:r>
            <a:r>
              <a:rPr lang="en-US" sz="2000" dirty="0">
                <a:solidFill>
                  <a:schemeClr val="accent4"/>
                </a:solidFill>
                <a:latin typeface="Cambria" panose="02040503050406030204" pitchFamily="18" charset="0"/>
                <a:ea typeface="Cambria" panose="02040503050406030204" pitchFamily="18" charset="0"/>
                <a:cs typeface="Times New Roman" panose="02020603050405020304" pitchFamily="18" charset="0"/>
              </a:rPr>
              <a:t> </a:t>
            </a:r>
            <a:r>
              <a:rPr lang="en-US" sz="2000" dirty="0" err="1">
                <a:solidFill>
                  <a:schemeClr val="accent4"/>
                </a:solidFill>
                <a:latin typeface="Cambria" panose="02040503050406030204" pitchFamily="18" charset="0"/>
                <a:ea typeface="Cambria" panose="02040503050406030204" pitchFamily="18" charset="0"/>
                <a:cs typeface="Times New Roman" panose="02020603050405020304" pitchFamily="18" charset="0"/>
              </a:rPr>
              <a:t>đoạn</a:t>
            </a:r>
            <a:r>
              <a:rPr lang="en-US" sz="2000" dirty="0">
                <a:solidFill>
                  <a:schemeClr val="accent4"/>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chemeClr val="accent4"/>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p:cNvSpPr/>
          <p:nvPr/>
        </p:nvSpPr>
        <p:spPr>
          <a:xfrm>
            <a:off x="3311893" y="1447994"/>
            <a:ext cx="2739853" cy="496931"/>
          </a:xfrm>
          <a:prstGeom prst="rect">
            <a:avLst/>
          </a:prstGeom>
        </p:spPr>
        <p:txBody>
          <a:bodyPr wrap="none">
            <a:spAutoFit/>
          </a:bodyPr>
          <a:lstStyle/>
          <a:p>
            <a:pPr>
              <a:lnSpc>
                <a:spcPct val="150000"/>
              </a:lnSpc>
            </a:pPr>
            <a:r>
              <a:rPr lang="en-US" altLang="zh-CN" sz="2000" dirty="0" err="1">
                <a:solidFill>
                  <a:schemeClr val="tx1">
                    <a:lumMod val="75000"/>
                  </a:schemeClr>
                </a:solidFill>
                <a:latin typeface="Cambria" panose="02040503050406030204" pitchFamily="18" charset="0"/>
                <a:ea typeface="Cambria" panose="02040503050406030204" pitchFamily="18" charset="0"/>
              </a:rPr>
              <a:t>Đoạn</a:t>
            </a:r>
            <a:r>
              <a:rPr lang="en-US" altLang="zh-CN" sz="2000" dirty="0">
                <a:solidFill>
                  <a:schemeClr val="tx1">
                    <a:lumMod val="75000"/>
                  </a:schemeClr>
                </a:solidFill>
                <a:latin typeface="Cambria" panose="02040503050406030204" pitchFamily="18" charset="0"/>
                <a:ea typeface="Cambria" panose="02040503050406030204" pitchFamily="18" charset="0"/>
              </a:rPr>
              <a:t> 1: </a:t>
            </a:r>
            <a:r>
              <a:rPr lang="en-US" altLang="zh-CN" sz="2000" dirty="0" err="1">
                <a:solidFill>
                  <a:schemeClr val="tx1">
                    <a:lumMod val="75000"/>
                  </a:schemeClr>
                </a:solidFill>
                <a:latin typeface="Cambria" panose="02040503050406030204" pitchFamily="18" charset="0"/>
                <a:ea typeface="Cambria" panose="02040503050406030204" pitchFamily="18" charset="0"/>
              </a:rPr>
              <a:t>Từ</a:t>
            </a:r>
            <a:r>
              <a:rPr lang="en-US" altLang="zh-CN" sz="2000" dirty="0">
                <a:solidFill>
                  <a:schemeClr val="tx1">
                    <a:lumMod val="75000"/>
                  </a:schemeClr>
                </a:solidFill>
                <a:latin typeface="Cambria" panose="02040503050406030204" pitchFamily="18" charset="0"/>
                <a:ea typeface="Cambria" panose="02040503050406030204" pitchFamily="18" charset="0"/>
              </a:rPr>
              <a:t> </a:t>
            </a:r>
            <a:r>
              <a:rPr lang="en-US" altLang="zh-CN" sz="2000" dirty="0" err="1">
                <a:solidFill>
                  <a:schemeClr val="tx1">
                    <a:lumMod val="75000"/>
                  </a:schemeClr>
                </a:solidFill>
                <a:latin typeface="Cambria" panose="02040503050406030204" pitchFamily="18" charset="0"/>
                <a:ea typeface="Cambria" panose="02040503050406030204" pitchFamily="18" charset="0"/>
              </a:rPr>
              <a:t>đầu</a:t>
            </a:r>
            <a:r>
              <a:rPr lang="en-US" altLang="zh-CN" sz="2000" dirty="0">
                <a:solidFill>
                  <a:schemeClr val="tx1">
                    <a:lumMod val="75000"/>
                  </a:schemeClr>
                </a:solidFill>
                <a:latin typeface="Cambria" panose="02040503050406030204" pitchFamily="18" charset="0"/>
                <a:ea typeface="Cambria" panose="02040503050406030204" pitchFamily="18" charset="0"/>
              </a:rPr>
              <a:t>…</a:t>
            </a:r>
            <a:r>
              <a:rPr lang="vi-VN" altLang="en-US" sz="2000" dirty="0">
                <a:solidFill>
                  <a:schemeClr val="tx1">
                    <a:lumMod val="75000"/>
                  </a:schemeClr>
                </a:solidFill>
                <a:latin typeface="Cambria" panose="02040503050406030204" pitchFamily="18" charset="0"/>
                <a:ea typeface="Cambria" panose="02040503050406030204" pitchFamily="18" charset="0"/>
              </a:rPr>
              <a:t>ríu rít.</a:t>
            </a:r>
            <a:endParaRPr lang="en-US" altLang="en-US" sz="2000" dirty="0">
              <a:solidFill>
                <a:schemeClr val="tx1">
                  <a:lumMod val="75000"/>
                </a:schemeClr>
              </a:solidFill>
              <a:latin typeface="Cambria" panose="02040503050406030204" pitchFamily="18" charset="0"/>
              <a:ea typeface="Cambria" panose="02040503050406030204" pitchFamily="18" charset="0"/>
            </a:endParaRPr>
          </a:p>
        </p:txBody>
      </p:sp>
      <p:sp>
        <p:nvSpPr>
          <p:cNvPr id="8" name="Rectangle 7"/>
          <p:cNvSpPr/>
          <p:nvPr/>
        </p:nvSpPr>
        <p:spPr>
          <a:xfrm>
            <a:off x="3285998" y="2037369"/>
            <a:ext cx="3961341" cy="496931"/>
          </a:xfrm>
          <a:prstGeom prst="rect">
            <a:avLst/>
          </a:prstGeom>
        </p:spPr>
        <p:txBody>
          <a:bodyPr wrap="none">
            <a:spAutoFit/>
          </a:bodyPr>
          <a:lstStyle/>
          <a:p>
            <a:pPr>
              <a:lnSpc>
                <a:spcPct val="150000"/>
              </a:lnSpc>
            </a:pPr>
            <a:r>
              <a:rPr lang="en-US" altLang="zh-CN" sz="2000" dirty="0" err="1">
                <a:solidFill>
                  <a:schemeClr val="tx1">
                    <a:lumMod val="75000"/>
                  </a:schemeClr>
                </a:solidFill>
                <a:latin typeface="Cambria" panose="02040503050406030204" pitchFamily="18" charset="0"/>
                <a:ea typeface="Cambria" panose="02040503050406030204" pitchFamily="18" charset="0"/>
              </a:rPr>
              <a:t>Đoạn</a:t>
            </a:r>
            <a:r>
              <a:rPr lang="en-US" altLang="zh-CN" sz="2000" dirty="0">
                <a:solidFill>
                  <a:schemeClr val="tx1">
                    <a:lumMod val="75000"/>
                  </a:schemeClr>
                </a:solidFill>
                <a:latin typeface="Cambria" panose="02040503050406030204" pitchFamily="18" charset="0"/>
                <a:ea typeface="Cambria" panose="02040503050406030204" pitchFamily="18" charset="0"/>
              </a:rPr>
              <a:t> 2: </a:t>
            </a:r>
            <a:r>
              <a:rPr lang="en-US" altLang="zh-CN" sz="2000" dirty="0" err="1">
                <a:solidFill>
                  <a:schemeClr val="tx1">
                    <a:lumMod val="75000"/>
                  </a:schemeClr>
                </a:solidFill>
                <a:latin typeface="Cambria" panose="02040503050406030204" pitchFamily="18" charset="0"/>
                <a:ea typeface="Cambria" panose="02040503050406030204" pitchFamily="18" charset="0"/>
              </a:rPr>
              <a:t>Tiếp</a:t>
            </a:r>
            <a:r>
              <a:rPr lang="en-US" altLang="zh-CN" sz="2000" dirty="0">
                <a:solidFill>
                  <a:schemeClr val="tx1">
                    <a:lumMod val="75000"/>
                  </a:schemeClr>
                </a:solidFill>
                <a:latin typeface="Cambria" panose="02040503050406030204" pitchFamily="18" charset="0"/>
                <a:ea typeface="Cambria" panose="02040503050406030204" pitchFamily="18" charset="0"/>
              </a:rPr>
              <a:t> </a:t>
            </a:r>
            <a:r>
              <a:rPr lang="en-US" altLang="zh-CN" sz="2000" dirty="0" err="1">
                <a:solidFill>
                  <a:schemeClr val="tx1">
                    <a:lumMod val="75000"/>
                  </a:schemeClr>
                </a:solidFill>
                <a:latin typeface="Cambria" panose="02040503050406030204" pitchFamily="18" charset="0"/>
                <a:ea typeface="Cambria" panose="02040503050406030204" pitchFamily="18" charset="0"/>
              </a:rPr>
              <a:t>theo</a:t>
            </a:r>
            <a:r>
              <a:rPr lang="en-US" altLang="zh-CN" sz="2000" dirty="0">
                <a:solidFill>
                  <a:schemeClr val="tx1">
                    <a:lumMod val="75000"/>
                  </a:schemeClr>
                </a:solidFill>
                <a:latin typeface="Cambria" panose="02040503050406030204" pitchFamily="18" charset="0"/>
                <a:ea typeface="Cambria" panose="02040503050406030204" pitchFamily="18" charset="0"/>
              </a:rPr>
              <a:t>…</a:t>
            </a:r>
            <a:r>
              <a:rPr lang="vi-VN" altLang="en-US" sz="2000" dirty="0">
                <a:solidFill>
                  <a:schemeClr val="tx1">
                    <a:lumMod val="75000"/>
                  </a:schemeClr>
                </a:solidFill>
                <a:latin typeface="Cambria" panose="02040503050406030204" pitchFamily="18" charset="0"/>
                <a:ea typeface="Cambria" panose="02040503050406030204" pitchFamily="18" charset="0"/>
              </a:rPr>
              <a:t>thử hỏi xem đi!</a:t>
            </a:r>
          </a:p>
        </p:txBody>
      </p:sp>
      <p:sp>
        <p:nvSpPr>
          <p:cNvPr id="9" name="Rectangle 8"/>
          <p:cNvSpPr/>
          <p:nvPr/>
        </p:nvSpPr>
        <p:spPr>
          <a:xfrm>
            <a:off x="3304617" y="2542711"/>
            <a:ext cx="3251211" cy="496931"/>
          </a:xfrm>
          <a:prstGeom prst="rect">
            <a:avLst/>
          </a:prstGeom>
        </p:spPr>
        <p:txBody>
          <a:bodyPr wrap="none">
            <a:spAutoFit/>
          </a:bodyPr>
          <a:lstStyle/>
          <a:p>
            <a:pPr>
              <a:lnSpc>
                <a:spcPct val="150000"/>
              </a:lnSpc>
            </a:pPr>
            <a:r>
              <a:rPr lang="en-US" altLang="zh-CN" sz="2000" dirty="0" err="1">
                <a:solidFill>
                  <a:schemeClr val="tx1">
                    <a:lumMod val="75000"/>
                  </a:schemeClr>
                </a:solidFill>
                <a:latin typeface="Cambria" panose="02040503050406030204" pitchFamily="18" charset="0"/>
                <a:ea typeface="Cambria" panose="02040503050406030204" pitchFamily="18" charset="0"/>
              </a:rPr>
              <a:t>Đoạn</a:t>
            </a:r>
            <a:r>
              <a:rPr lang="en-US" altLang="zh-CN" sz="2000" dirty="0">
                <a:solidFill>
                  <a:schemeClr val="tx1">
                    <a:lumMod val="75000"/>
                  </a:schemeClr>
                </a:solidFill>
                <a:latin typeface="Cambria" panose="02040503050406030204" pitchFamily="18" charset="0"/>
                <a:ea typeface="Cambria" panose="02040503050406030204" pitchFamily="18" charset="0"/>
              </a:rPr>
              <a:t> 3: </a:t>
            </a:r>
            <a:r>
              <a:rPr lang="vi-VN" altLang="en-US" sz="2000" dirty="0">
                <a:solidFill>
                  <a:schemeClr val="tx1">
                    <a:lumMod val="75000"/>
                  </a:schemeClr>
                </a:solidFill>
                <a:latin typeface="Cambria" panose="02040503050406030204" pitchFamily="18" charset="0"/>
                <a:ea typeface="Cambria" panose="02040503050406030204" pitchFamily="18" charset="0"/>
              </a:rPr>
              <a:t>C</a:t>
            </a:r>
            <a:r>
              <a:rPr lang="en-US" altLang="en-US" sz="2000" dirty="0" err="1">
                <a:solidFill>
                  <a:schemeClr val="tx1">
                    <a:lumMod val="75000"/>
                  </a:schemeClr>
                </a:solidFill>
                <a:latin typeface="Cambria" panose="02040503050406030204" pitchFamily="18" charset="0"/>
                <a:ea typeface="Cambria" panose="02040503050406030204" pitchFamily="18" charset="0"/>
              </a:rPr>
              <a:t>ác</a:t>
            </a:r>
            <a:r>
              <a:rPr lang="en-US" altLang="en-US" sz="2000" dirty="0">
                <a:solidFill>
                  <a:schemeClr val="tx1">
                    <a:lumMod val="75000"/>
                  </a:schemeClr>
                </a:solidFill>
                <a:latin typeface="Cambria" panose="02040503050406030204" pitchFamily="18" charset="0"/>
                <a:ea typeface="Cambria" panose="02040503050406030204" pitchFamily="18" charset="0"/>
              </a:rPr>
              <a:t> </a:t>
            </a:r>
            <a:r>
              <a:rPr lang="en-US" altLang="en-US" sz="2000" dirty="0" err="1">
                <a:solidFill>
                  <a:schemeClr val="tx1">
                    <a:lumMod val="75000"/>
                  </a:schemeClr>
                </a:solidFill>
                <a:latin typeface="Cambria" panose="02040503050406030204" pitchFamily="18" charset="0"/>
                <a:ea typeface="Cambria" panose="02040503050406030204" pitchFamily="18" charset="0"/>
              </a:rPr>
              <a:t>em</a:t>
            </a:r>
            <a:r>
              <a:rPr lang="vi-VN" altLang="en-US" sz="2000" dirty="0">
                <a:solidFill>
                  <a:schemeClr val="tx1">
                    <a:lumMod val="75000"/>
                  </a:schemeClr>
                </a:solidFill>
                <a:latin typeface="Cambria" panose="02040503050406030204" pitchFamily="18" charset="0"/>
                <a:ea typeface="Cambria" panose="02040503050406030204" pitchFamily="18" charset="0"/>
              </a:rPr>
              <a:t> </a:t>
            </a:r>
            <a:r>
              <a:rPr lang="en-US" altLang="en-US" sz="2000" dirty="0">
                <a:solidFill>
                  <a:schemeClr val="tx1">
                    <a:lumMod val="75000"/>
                  </a:schemeClr>
                </a:solidFill>
                <a:latin typeface="Cambria" panose="02040503050406030204" pitchFamily="18" charset="0"/>
                <a:ea typeface="Cambria" panose="02040503050406030204" pitchFamily="18" charset="0"/>
              </a:rPr>
              <a:t>… </a:t>
            </a:r>
            <a:r>
              <a:rPr lang="vi-VN" altLang="en-US" sz="2000" dirty="0">
                <a:solidFill>
                  <a:schemeClr val="tx1">
                    <a:lumMod val="75000"/>
                  </a:schemeClr>
                </a:solidFill>
                <a:latin typeface="Cambria" panose="02040503050406030204" pitchFamily="18" charset="0"/>
                <a:ea typeface="Cambria" panose="02040503050406030204" pitchFamily="18" charset="0"/>
              </a:rPr>
              <a:t>được đâu.</a:t>
            </a:r>
            <a:endParaRPr lang="en-US" altLang="en-US" sz="2000" dirty="0">
              <a:solidFill>
                <a:schemeClr val="tx1">
                  <a:lumMod val="75000"/>
                </a:schemeClr>
              </a:solidFill>
              <a:latin typeface="Cambria" panose="02040503050406030204" pitchFamily="18" charset="0"/>
              <a:ea typeface="Cambria" panose="02040503050406030204" pitchFamily="18" charset="0"/>
            </a:endParaRPr>
          </a:p>
        </p:txBody>
      </p:sp>
      <p:sp>
        <p:nvSpPr>
          <p:cNvPr id="10" name="Rectangle 9"/>
          <p:cNvSpPr/>
          <p:nvPr/>
        </p:nvSpPr>
        <p:spPr>
          <a:xfrm>
            <a:off x="3311893" y="3117446"/>
            <a:ext cx="4176143" cy="496931"/>
          </a:xfrm>
          <a:prstGeom prst="rect">
            <a:avLst/>
          </a:prstGeom>
        </p:spPr>
        <p:txBody>
          <a:bodyPr wrap="none">
            <a:spAutoFit/>
          </a:bodyPr>
          <a:lstStyle/>
          <a:p>
            <a:pPr>
              <a:lnSpc>
                <a:spcPct val="150000"/>
              </a:lnSpc>
            </a:pPr>
            <a:r>
              <a:rPr lang="en-US" altLang="zh-CN" sz="2000" dirty="0" err="1">
                <a:solidFill>
                  <a:schemeClr val="tx1">
                    <a:lumMod val="75000"/>
                  </a:schemeClr>
                </a:solidFill>
                <a:latin typeface="Cambria" panose="02040503050406030204" pitchFamily="18" charset="0"/>
                <a:ea typeface="Cambria" panose="02040503050406030204" pitchFamily="18" charset="0"/>
              </a:rPr>
              <a:t>Đoạn</a:t>
            </a:r>
            <a:r>
              <a:rPr lang="en-US" altLang="zh-CN" sz="2000" dirty="0">
                <a:solidFill>
                  <a:schemeClr val="tx1">
                    <a:lumMod val="75000"/>
                  </a:schemeClr>
                </a:solidFill>
                <a:latin typeface="Cambria" panose="02040503050406030204" pitchFamily="18" charset="0"/>
                <a:ea typeface="Cambria" panose="02040503050406030204" pitchFamily="18" charset="0"/>
              </a:rPr>
              <a:t> 4: </a:t>
            </a:r>
            <a:r>
              <a:rPr lang="vi-VN" altLang="en-US" sz="2000" dirty="0">
                <a:solidFill>
                  <a:schemeClr val="tx1">
                    <a:lumMod val="75000"/>
                  </a:schemeClr>
                </a:solidFill>
                <a:latin typeface="Cambria" panose="02040503050406030204" pitchFamily="18" charset="0"/>
                <a:ea typeface="Cambria" panose="02040503050406030204" pitchFamily="18" charset="0"/>
              </a:rPr>
              <a:t>Cụ ngừng lại</a:t>
            </a:r>
            <a:r>
              <a:rPr lang="en-US" altLang="en-US" sz="2000" dirty="0">
                <a:solidFill>
                  <a:schemeClr val="tx1">
                    <a:lumMod val="75000"/>
                  </a:schemeClr>
                </a:solidFill>
                <a:latin typeface="Cambria" panose="02040503050406030204" pitchFamily="18" charset="0"/>
                <a:ea typeface="Cambria" panose="02040503050406030204" pitchFamily="18" charset="0"/>
              </a:rPr>
              <a:t>… </a:t>
            </a:r>
            <a:r>
              <a:rPr lang="en-US" altLang="en-US" sz="2000" dirty="0" err="1">
                <a:solidFill>
                  <a:schemeClr val="tx1">
                    <a:lumMod val="75000"/>
                  </a:schemeClr>
                </a:solidFill>
                <a:latin typeface="Cambria" panose="02040503050406030204" pitchFamily="18" charset="0"/>
                <a:ea typeface="Cambria" panose="02040503050406030204" pitchFamily="18" charset="0"/>
              </a:rPr>
              <a:t>nhẹ</a:t>
            </a:r>
            <a:r>
              <a:rPr lang="en-US" altLang="en-US" sz="2000" dirty="0">
                <a:solidFill>
                  <a:schemeClr val="tx1">
                    <a:lumMod val="75000"/>
                  </a:schemeClr>
                </a:solidFill>
                <a:latin typeface="Cambria" panose="02040503050406030204" pitchFamily="18" charset="0"/>
                <a:ea typeface="Cambria" panose="02040503050406030204" pitchFamily="18" charset="0"/>
              </a:rPr>
              <a:t> </a:t>
            </a:r>
            <a:r>
              <a:rPr lang="en-US" altLang="en-US" sz="2000" dirty="0" err="1">
                <a:solidFill>
                  <a:schemeClr val="tx1">
                    <a:lumMod val="75000"/>
                  </a:schemeClr>
                </a:solidFill>
                <a:latin typeface="Cambria" panose="02040503050406030204" pitchFamily="18" charset="0"/>
                <a:ea typeface="Cambria" panose="02040503050406030204" pitchFamily="18" charset="0"/>
              </a:rPr>
              <a:t>lòng</a:t>
            </a:r>
            <a:r>
              <a:rPr lang="en-US" altLang="en-US" sz="2000" dirty="0">
                <a:solidFill>
                  <a:schemeClr val="tx1">
                    <a:lumMod val="75000"/>
                  </a:schemeClr>
                </a:solidFill>
                <a:latin typeface="Cambria" panose="02040503050406030204" pitchFamily="18" charset="0"/>
                <a:ea typeface="Cambria" panose="02040503050406030204" pitchFamily="18" charset="0"/>
              </a:rPr>
              <a:t> </a:t>
            </a:r>
            <a:r>
              <a:rPr lang="en-US" altLang="en-US" sz="2000" dirty="0" err="1">
                <a:solidFill>
                  <a:schemeClr val="tx1">
                    <a:lumMod val="75000"/>
                  </a:schemeClr>
                </a:solidFill>
                <a:latin typeface="Cambria" panose="02040503050406030204" pitchFamily="18" charset="0"/>
                <a:ea typeface="Cambria" panose="02040503050406030204" pitchFamily="18" charset="0"/>
              </a:rPr>
              <a:t>hơn</a:t>
            </a:r>
            <a:r>
              <a:rPr lang="en-US" altLang="en-US" sz="2000" dirty="0">
                <a:solidFill>
                  <a:schemeClr val="tx1">
                    <a:lumMod val="75000"/>
                  </a:schemeClr>
                </a:solidFill>
                <a:latin typeface="Cambria" panose="02040503050406030204" pitchFamily="18" charset="0"/>
                <a:ea typeface="Cambria" panose="02040503050406030204" pitchFamily="18" charset="0"/>
              </a:rPr>
              <a:t>.</a:t>
            </a:r>
          </a:p>
        </p:txBody>
      </p:sp>
      <p:sp>
        <p:nvSpPr>
          <p:cNvPr id="11" name="Rectangle 10"/>
          <p:cNvSpPr/>
          <p:nvPr/>
        </p:nvSpPr>
        <p:spPr>
          <a:xfrm>
            <a:off x="3285998" y="3646604"/>
            <a:ext cx="1877437" cy="496931"/>
          </a:xfrm>
          <a:prstGeom prst="rect">
            <a:avLst/>
          </a:prstGeom>
        </p:spPr>
        <p:txBody>
          <a:bodyPr wrap="none">
            <a:spAutoFit/>
          </a:bodyPr>
          <a:lstStyle/>
          <a:p>
            <a:pPr>
              <a:lnSpc>
                <a:spcPct val="150000"/>
              </a:lnSpc>
            </a:pPr>
            <a:r>
              <a:rPr lang="en-US" altLang="zh-CN" sz="2000" dirty="0" err="1">
                <a:solidFill>
                  <a:schemeClr val="tx1">
                    <a:lumMod val="75000"/>
                  </a:schemeClr>
                </a:solidFill>
                <a:latin typeface="Cambria" panose="02040503050406030204" pitchFamily="18" charset="0"/>
                <a:ea typeface="Cambria" panose="02040503050406030204" pitchFamily="18" charset="0"/>
              </a:rPr>
              <a:t>Đoạn</a:t>
            </a:r>
            <a:r>
              <a:rPr lang="en-US" altLang="zh-CN" sz="2000" dirty="0">
                <a:solidFill>
                  <a:schemeClr val="tx1">
                    <a:lumMod val="75000"/>
                  </a:schemeClr>
                </a:solidFill>
                <a:latin typeface="Cambria" panose="02040503050406030204" pitchFamily="18" charset="0"/>
                <a:ea typeface="Cambria" panose="02040503050406030204" pitchFamily="18" charset="0"/>
              </a:rPr>
              <a:t> 5: </a:t>
            </a:r>
            <a:r>
              <a:rPr lang="en-US" altLang="zh-CN" sz="2000" dirty="0" err="1">
                <a:solidFill>
                  <a:schemeClr val="tx1">
                    <a:lumMod val="75000"/>
                  </a:schemeClr>
                </a:solidFill>
                <a:latin typeface="Cambria" panose="02040503050406030204" pitchFamily="18" charset="0"/>
                <a:ea typeface="Cambria" panose="02040503050406030204" pitchFamily="18" charset="0"/>
              </a:rPr>
              <a:t>Còn</a:t>
            </a:r>
            <a:r>
              <a:rPr lang="en-US" altLang="zh-CN" sz="2000" dirty="0">
                <a:solidFill>
                  <a:schemeClr val="tx1">
                    <a:lumMod val="75000"/>
                  </a:schemeClr>
                </a:solidFill>
                <a:latin typeface="Cambria" panose="02040503050406030204" pitchFamily="18" charset="0"/>
                <a:ea typeface="Cambria" panose="02040503050406030204" pitchFamily="18" charset="0"/>
              </a:rPr>
              <a:t> </a:t>
            </a:r>
            <a:r>
              <a:rPr lang="en-US" altLang="zh-CN" sz="2000" dirty="0" err="1">
                <a:solidFill>
                  <a:schemeClr val="tx1">
                    <a:lumMod val="75000"/>
                  </a:schemeClr>
                </a:solidFill>
                <a:latin typeface="Cambria" panose="02040503050406030204" pitchFamily="18" charset="0"/>
                <a:ea typeface="Cambria" panose="02040503050406030204" pitchFamily="18" charset="0"/>
              </a:rPr>
              <a:t>lại</a:t>
            </a:r>
            <a:r>
              <a:rPr lang="en-US" altLang="zh-CN" sz="2000" dirty="0">
                <a:solidFill>
                  <a:schemeClr val="tx1">
                    <a:lumMod val="75000"/>
                  </a:schemeClr>
                </a:solidFill>
                <a:latin typeface="Cambria" panose="02040503050406030204" pitchFamily="18" charset="0"/>
                <a:ea typeface="Cambria" panose="02040503050406030204" pitchFamily="18" charset="0"/>
              </a:rPr>
              <a:t>.</a:t>
            </a:r>
          </a:p>
        </p:txBody>
      </p:sp>
      <p:sp>
        <p:nvSpPr>
          <p:cNvPr id="200" name="Google Shape;1902;p39"/>
          <p:cNvSpPr/>
          <p:nvPr/>
        </p:nvSpPr>
        <p:spPr>
          <a:xfrm>
            <a:off x="151482" y="2052344"/>
            <a:ext cx="606206" cy="656523"/>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1908;p39"/>
          <p:cNvGrpSpPr/>
          <p:nvPr/>
        </p:nvGrpSpPr>
        <p:grpSpPr>
          <a:xfrm>
            <a:off x="184074" y="2081694"/>
            <a:ext cx="532008" cy="545045"/>
            <a:chOff x="1596800" y="3611625"/>
            <a:chExt cx="402975" cy="412850"/>
          </a:xfrm>
        </p:grpSpPr>
        <p:sp>
          <p:nvSpPr>
            <p:cNvPr id="202" name="Google Shape;1909;p39"/>
            <p:cNvSpPr/>
            <p:nvPr/>
          </p:nvSpPr>
          <p:spPr>
            <a:xfrm>
              <a:off x="1607275" y="3616775"/>
              <a:ext cx="349050" cy="190700"/>
            </a:xfrm>
            <a:custGeom>
              <a:avLst/>
              <a:gdLst/>
              <a:ahLst/>
              <a:cxnLst/>
              <a:rect l="l" t="t" r="r" b="b"/>
              <a:pathLst>
                <a:path w="13962" h="7628" extrusionOk="0">
                  <a:moveTo>
                    <a:pt x="6977" y="0"/>
                  </a:moveTo>
                  <a:cubicBezTo>
                    <a:pt x="3123" y="0"/>
                    <a:pt x="0" y="3131"/>
                    <a:pt x="0" y="6985"/>
                  </a:cubicBezTo>
                  <a:cubicBezTo>
                    <a:pt x="0" y="7199"/>
                    <a:pt x="9" y="7413"/>
                    <a:pt x="27" y="7627"/>
                  </a:cubicBezTo>
                  <a:lnTo>
                    <a:pt x="13926" y="7627"/>
                  </a:lnTo>
                  <a:cubicBezTo>
                    <a:pt x="13953" y="7413"/>
                    <a:pt x="13962" y="7199"/>
                    <a:pt x="13962" y="6985"/>
                  </a:cubicBezTo>
                  <a:cubicBezTo>
                    <a:pt x="13962" y="3131"/>
                    <a:pt x="10839" y="0"/>
                    <a:pt x="6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910;p39"/>
            <p:cNvSpPr/>
            <p:nvPr/>
          </p:nvSpPr>
          <p:spPr>
            <a:xfrm>
              <a:off x="1891400" y="3769750"/>
              <a:ext cx="75200" cy="75425"/>
            </a:xfrm>
            <a:custGeom>
              <a:avLst/>
              <a:gdLst/>
              <a:ahLst/>
              <a:cxnLst/>
              <a:rect l="l" t="t" r="r" b="b"/>
              <a:pathLst>
                <a:path w="3008" h="3017" extrusionOk="0">
                  <a:moveTo>
                    <a:pt x="1508" y="1"/>
                  </a:moveTo>
                  <a:cubicBezTo>
                    <a:pt x="670" y="1"/>
                    <a:pt x="1" y="679"/>
                    <a:pt x="1" y="1508"/>
                  </a:cubicBezTo>
                  <a:cubicBezTo>
                    <a:pt x="1" y="2338"/>
                    <a:pt x="670" y="3016"/>
                    <a:pt x="1508" y="3016"/>
                  </a:cubicBezTo>
                  <a:cubicBezTo>
                    <a:pt x="2338" y="3016"/>
                    <a:pt x="3007" y="2338"/>
                    <a:pt x="3007" y="1508"/>
                  </a:cubicBezTo>
                  <a:cubicBezTo>
                    <a:pt x="3007" y="679"/>
                    <a:pt x="2338" y="1"/>
                    <a:pt x="1508"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911;p39"/>
            <p:cNvSpPr/>
            <p:nvPr/>
          </p:nvSpPr>
          <p:spPr>
            <a:xfrm>
              <a:off x="1691125" y="3928550"/>
              <a:ext cx="188925" cy="95925"/>
            </a:xfrm>
            <a:custGeom>
              <a:avLst/>
              <a:gdLst/>
              <a:ahLst/>
              <a:cxnLst/>
              <a:rect l="l" t="t" r="r" b="b"/>
              <a:pathLst>
                <a:path w="7557" h="3837" extrusionOk="0">
                  <a:moveTo>
                    <a:pt x="1517" y="1"/>
                  </a:moveTo>
                  <a:cubicBezTo>
                    <a:pt x="1517" y="1"/>
                    <a:pt x="509" y="670"/>
                    <a:pt x="1" y="2097"/>
                  </a:cubicBezTo>
                  <a:lnTo>
                    <a:pt x="1767" y="3837"/>
                  </a:lnTo>
                  <a:lnTo>
                    <a:pt x="7557" y="3837"/>
                  </a:lnTo>
                  <a:cubicBezTo>
                    <a:pt x="7557" y="1223"/>
                    <a:pt x="5737" y="1"/>
                    <a:pt x="5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912;p39"/>
            <p:cNvSpPr/>
            <p:nvPr/>
          </p:nvSpPr>
          <p:spPr>
            <a:xfrm>
              <a:off x="1691125" y="3928550"/>
              <a:ext cx="63150" cy="52450"/>
            </a:xfrm>
            <a:custGeom>
              <a:avLst/>
              <a:gdLst/>
              <a:ahLst/>
              <a:cxnLst/>
              <a:rect l="l" t="t" r="r" b="b"/>
              <a:pathLst>
                <a:path w="2526" h="2098" extrusionOk="0">
                  <a:moveTo>
                    <a:pt x="1526" y="1"/>
                  </a:moveTo>
                  <a:cubicBezTo>
                    <a:pt x="1526" y="1"/>
                    <a:pt x="518" y="679"/>
                    <a:pt x="1" y="2097"/>
                  </a:cubicBezTo>
                  <a:lnTo>
                    <a:pt x="1000" y="2097"/>
                  </a:lnTo>
                  <a:cubicBezTo>
                    <a:pt x="1517" y="679"/>
                    <a:pt x="2525" y="1"/>
                    <a:pt x="252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913;p39"/>
            <p:cNvSpPr/>
            <p:nvPr/>
          </p:nvSpPr>
          <p:spPr>
            <a:xfrm>
              <a:off x="1634475" y="3643975"/>
              <a:ext cx="294650" cy="294650"/>
            </a:xfrm>
            <a:custGeom>
              <a:avLst/>
              <a:gdLst/>
              <a:ahLst/>
              <a:cxnLst/>
              <a:rect l="l" t="t" r="r" b="b"/>
              <a:pathLst>
                <a:path w="11786" h="11786" extrusionOk="0">
                  <a:moveTo>
                    <a:pt x="5889" y="0"/>
                  </a:moveTo>
                  <a:cubicBezTo>
                    <a:pt x="2641" y="0"/>
                    <a:pt x="1" y="2641"/>
                    <a:pt x="1" y="5888"/>
                  </a:cubicBezTo>
                  <a:cubicBezTo>
                    <a:pt x="1" y="9144"/>
                    <a:pt x="2641" y="11785"/>
                    <a:pt x="5889" y="11785"/>
                  </a:cubicBezTo>
                  <a:cubicBezTo>
                    <a:pt x="9145" y="11785"/>
                    <a:pt x="11785" y="9144"/>
                    <a:pt x="11785" y="5888"/>
                  </a:cubicBezTo>
                  <a:cubicBezTo>
                    <a:pt x="11785" y="2641"/>
                    <a:pt x="9145" y="0"/>
                    <a:pt x="5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914;p39"/>
            <p:cNvSpPr/>
            <p:nvPr/>
          </p:nvSpPr>
          <p:spPr>
            <a:xfrm>
              <a:off x="1596800" y="3643975"/>
              <a:ext cx="197400" cy="294650"/>
            </a:xfrm>
            <a:custGeom>
              <a:avLst/>
              <a:gdLst/>
              <a:ahLst/>
              <a:cxnLst/>
              <a:rect l="l" t="t" r="r" b="b"/>
              <a:pathLst>
                <a:path w="7896" h="11786" extrusionOk="0">
                  <a:moveTo>
                    <a:pt x="7396" y="0"/>
                  </a:moveTo>
                  <a:cubicBezTo>
                    <a:pt x="4434" y="0"/>
                    <a:pt x="1989" y="2186"/>
                    <a:pt x="1570" y="5032"/>
                  </a:cubicBezTo>
                  <a:lnTo>
                    <a:pt x="1508" y="5032"/>
                  </a:lnTo>
                  <a:cubicBezTo>
                    <a:pt x="678" y="5032"/>
                    <a:pt x="0" y="5710"/>
                    <a:pt x="0" y="6539"/>
                  </a:cubicBezTo>
                  <a:cubicBezTo>
                    <a:pt x="0" y="7369"/>
                    <a:pt x="678" y="8047"/>
                    <a:pt x="1508" y="8047"/>
                  </a:cubicBezTo>
                  <a:cubicBezTo>
                    <a:pt x="1659" y="8047"/>
                    <a:pt x="1784" y="8020"/>
                    <a:pt x="1891" y="7985"/>
                  </a:cubicBezTo>
                  <a:cubicBezTo>
                    <a:pt x="2739" y="10206"/>
                    <a:pt x="4880" y="11785"/>
                    <a:pt x="7396" y="11785"/>
                  </a:cubicBezTo>
                  <a:cubicBezTo>
                    <a:pt x="7565" y="11785"/>
                    <a:pt x="7735" y="11776"/>
                    <a:pt x="7895" y="11758"/>
                  </a:cubicBezTo>
                  <a:cubicBezTo>
                    <a:pt x="4880" y="11508"/>
                    <a:pt x="2507" y="8975"/>
                    <a:pt x="2507" y="5888"/>
                  </a:cubicBezTo>
                  <a:cubicBezTo>
                    <a:pt x="2507" y="2802"/>
                    <a:pt x="4880" y="277"/>
                    <a:pt x="7895" y="18"/>
                  </a:cubicBezTo>
                  <a:cubicBezTo>
                    <a:pt x="7735" y="9"/>
                    <a:pt x="7565" y="0"/>
                    <a:pt x="7396"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915;p39"/>
            <p:cNvSpPr/>
            <p:nvPr/>
          </p:nvSpPr>
          <p:spPr>
            <a:xfrm>
              <a:off x="1615075" y="3611625"/>
              <a:ext cx="333225" cy="123375"/>
            </a:xfrm>
            <a:custGeom>
              <a:avLst/>
              <a:gdLst/>
              <a:ahLst/>
              <a:cxnLst/>
              <a:rect l="l" t="t" r="r" b="b"/>
              <a:pathLst>
                <a:path w="13329" h="4935" extrusionOk="0">
                  <a:moveTo>
                    <a:pt x="6665" y="1"/>
                  </a:moveTo>
                  <a:cubicBezTo>
                    <a:pt x="4747" y="1"/>
                    <a:pt x="2944" y="750"/>
                    <a:pt x="1588" y="2106"/>
                  </a:cubicBezTo>
                  <a:cubicBezTo>
                    <a:pt x="1018" y="2677"/>
                    <a:pt x="554" y="3328"/>
                    <a:pt x="206" y="4033"/>
                  </a:cubicBezTo>
                  <a:cubicBezTo>
                    <a:pt x="1" y="4444"/>
                    <a:pt x="304" y="4934"/>
                    <a:pt x="768" y="4934"/>
                  </a:cubicBezTo>
                  <a:lnTo>
                    <a:pt x="5077" y="4934"/>
                  </a:lnTo>
                  <a:cubicBezTo>
                    <a:pt x="5264" y="4934"/>
                    <a:pt x="5442" y="4854"/>
                    <a:pt x="5576" y="4720"/>
                  </a:cubicBezTo>
                  <a:lnTo>
                    <a:pt x="6165" y="4140"/>
                  </a:lnTo>
                  <a:cubicBezTo>
                    <a:pt x="6303" y="4002"/>
                    <a:pt x="6486" y="3933"/>
                    <a:pt x="6669" y="3933"/>
                  </a:cubicBezTo>
                  <a:cubicBezTo>
                    <a:pt x="6852" y="3933"/>
                    <a:pt x="7035" y="4002"/>
                    <a:pt x="7173" y="4140"/>
                  </a:cubicBezTo>
                  <a:lnTo>
                    <a:pt x="7762" y="4720"/>
                  </a:lnTo>
                  <a:cubicBezTo>
                    <a:pt x="7896" y="4854"/>
                    <a:pt x="8074" y="4934"/>
                    <a:pt x="8261" y="4934"/>
                  </a:cubicBezTo>
                  <a:lnTo>
                    <a:pt x="12570" y="4934"/>
                  </a:lnTo>
                  <a:cubicBezTo>
                    <a:pt x="13034" y="4934"/>
                    <a:pt x="13329" y="4444"/>
                    <a:pt x="13132" y="4033"/>
                  </a:cubicBezTo>
                  <a:cubicBezTo>
                    <a:pt x="12784" y="3328"/>
                    <a:pt x="12321" y="2677"/>
                    <a:pt x="11750" y="2106"/>
                  </a:cubicBezTo>
                  <a:cubicBezTo>
                    <a:pt x="10394" y="750"/>
                    <a:pt x="8592" y="1"/>
                    <a:pt x="66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916;p39"/>
            <p:cNvSpPr/>
            <p:nvPr/>
          </p:nvSpPr>
          <p:spPr>
            <a:xfrm>
              <a:off x="1615075" y="3611625"/>
              <a:ext cx="183350" cy="123375"/>
            </a:xfrm>
            <a:custGeom>
              <a:avLst/>
              <a:gdLst/>
              <a:ahLst/>
              <a:cxnLst/>
              <a:rect l="l" t="t" r="r" b="b"/>
              <a:pathLst>
                <a:path w="7334" h="4935" extrusionOk="0">
                  <a:moveTo>
                    <a:pt x="6665" y="1"/>
                  </a:moveTo>
                  <a:cubicBezTo>
                    <a:pt x="4747" y="1"/>
                    <a:pt x="2944" y="750"/>
                    <a:pt x="1588" y="2106"/>
                  </a:cubicBezTo>
                  <a:cubicBezTo>
                    <a:pt x="1018" y="2677"/>
                    <a:pt x="554" y="3328"/>
                    <a:pt x="206" y="4033"/>
                  </a:cubicBezTo>
                  <a:cubicBezTo>
                    <a:pt x="1" y="4444"/>
                    <a:pt x="304" y="4934"/>
                    <a:pt x="768" y="4934"/>
                  </a:cubicBezTo>
                  <a:lnTo>
                    <a:pt x="2097" y="4934"/>
                  </a:lnTo>
                  <a:cubicBezTo>
                    <a:pt x="1633" y="4934"/>
                    <a:pt x="1330" y="4444"/>
                    <a:pt x="1535" y="4033"/>
                  </a:cubicBezTo>
                  <a:cubicBezTo>
                    <a:pt x="1883" y="3328"/>
                    <a:pt x="2347" y="2677"/>
                    <a:pt x="2918" y="2106"/>
                  </a:cubicBezTo>
                  <a:cubicBezTo>
                    <a:pt x="4113" y="911"/>
                    <a:pt x="5665" y="179"/>
                    <a:pt x="7334" y="28"/>
                  </a:cubicBezTo>
                  <a:cubicBezTo>
                    <a:pt x="7111" y="10"/>
                    <a:pt x="6888" y="1"/>
                    <a:pt x="666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917;p39"/>
            <p:cNvSpPr/>
            <p:nvPr/>
          </p:nvSpPr>
          <p:spPr>
            <a:xfrm>
              <a:off x="1662125" y="3808350"/>
              <a:ext cx="64500" cy="51300"/>
            </a:xfrm>
            <a:custGeom>
              <a:avLst/>
              <a:gdLst/>
              <a:ahLst/>
              <a:cxnLst/>
              <a:rect l="l" t="t" r="r" b="b"/>
              <a:pathLst>
                <a:path w="2580" h="2052" extrusionOk="0">
                  <a:moveTo>
                    <a:pt x="1294" y="0"/>
                  </a:moveTo>
                  <a:cubicBezTo>
                    <a:pt x="581" y="0"/>
                    <a:pt x="1" y="455"/>
                    <a:pt x="1" y="1026"/>
                  </a:cubicBezTo>
                  <a:cubicBezTo>
                    <a:pt x="1" y="1597"/>
                    <a:pt x="581" y="2052"/>
                    <a:pt x="1294" y="2052"/>
                  </a:cubicBezTo>
                  <a:cubicBezTo>
                    <a:pt x="2008" y="2052"/>
                    <a:pt x="2579" y="1597"/>
                    <a:pt x="2579" y="1026"/>
                  </a:cubicBezTo>
                  <a:cubicBezTo>
                    <a:pt x="2579" y="455"/>
                    <a:pt x="2008" y="0"/>
                    <a:pt x="1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918;p39"/>
            <p:cNvSpPr/>
            <p:nvPr/>
          </p:nvSpPr>
          <p:spPr>
            <a:xfrm>
              <a:off x="1836975" y="3808350"/>
              <a:ext cx="64500" cy="51300"/>
            </a:xfrm>
            <a:custGeom>
              <a:avLst/>
              <a:gdLst/>
              <a:ahLst/>
              <a:cxnLst/>
              <a:rect l="l" t="t" r="r" b="b"/>
              <a:pathLst>
                <a:path w="2580" h="2052" extrusionOk="0">
                  <a:moveTo>
                    <a:pt x="1286" y="0"/>
                  </a:moveTo>
                  <a:cubicBezTo>
                    <a:pt x="572" y="0"/>
                    <a:pt x="1" y="455"/>
                    <a:pt x="1" y="1026"/>
                  </a:cubicBezTo>
                  <a:cubicBezTo>
                    <a:pt x="1" y="1597"/>
                    <a:pt x="572" y="2052"/>
                    <a:pt x="1286" y="2052"/>
                  </a:cubicBezTo>
                  <a:cubicBezTo>
                    <a:pt x="1999" y="2052"/>
                    <a:pt x="2579" y="1597"/>
                    <a:pt x="2579" y="1026"/>
                  </a:cubicBezTo>
                  <a:cubicBezTo>
                    <a:pt x="2579" y="455"/>
                    <a:pt x="1999" y="0"/>
                    <a:pt x="1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919;p39"/>
            <p:cNvSpPr/>
            <p:nvPr/>
          </p:nvSpPr>
          <p:spPr>
            <a:xfrm>
              <a:off x="1764725" y="3795175"/>
              <a:ext cx="34150" cy="38175"/>
            </a:xfrm>
            <a:custGeom>
              <a:avLst/>
              <a:gdLst/>
              <a:ahLst/>
              <a:cxnLst/>
              <a:rect l="l" t="t" r="r" b="b"/>
              <a:pathLst>
                <a:path w="1366" h="1527" extrusionOk="0">
                  <a:moveTo>
                    <a:pt x="679" y="1"/>
                  </a:moveTo>
                  <a:cubicBezTo>
                    <a:pt x="304" y="1"/>
                    <a:pt x="1" y="340"/>
                    <a:pt x="1" y="768"/>
                  </a:cubicBezTo>
                  <a:cubicBezTo>
                    <a:pt x="1" y="1187"/>
                    <a:pt x="304" y="1526"/>
                    <a:pt x="679" y="1526"/>
                  </a:cubicBezTo>
                  <a:cubicBezTo>
                    <a:pt x="1062" y="1526"/>
                    <a:pt x="1365" y="1187"/>
                    <a:pt x="1365" y="768"/>
                  </a:cubicBezTo>
                  <a:cubicBezTo>
                    <a:pt x="1365" y="340"/>
                    <a:pt x="1062" y="1"/>
                    <a:pt x="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920;p39"/>
            <p:cNvSpPr/>
            <p:nvPr/>
          </p:nvSpPr>
          <p:spPr>
            <a:xfrm>
              <a:off x="1696475" y="3782250"/>
              <a:ext cx="41075" cy="26775"/>
            </a:xfrm>
            <a:custGeom>
              <a:avLst/>
              <a:gdLst/>
              <a:ahLst/>
              <a:cxnLst/>
              <a:rect l="l" t="t" r="r" b="b"/>
              <a:pathLst>
                <a:path w="1643" h="1071" extrusionOk="0">
                  <a:moveTo>
                    <a:pt x="821" y="0"/>
                  </a:moveTo>
                  <a:cubicBezTo>
                    <a:pt x="366" y="0"/>
                    <a:pt x="1" y="366"/>
                    <a:pt x="1" y="821"/>
                  </a:cubicBezTo>
                  <a:cubicBezTo>
                    <a:pt x="1" y="964"/>
                    <a:pt x="117" y="1071"/>
                    <a:pt x="251" y="1071"/>
                  </a:cubicBezTo>
                  <a:cubicBezTo>
                    <a:pt x="384" y="1071"/>
                    <a:pt x="500" y="964"/>
                    <a:pt x="500" y="821"/>
                  </a:cubicBezTo>
                  <a:cubicBezTo>
                    <a:pt x="500" y="643"/>
                    <a:pt x="643" y="500"/>
                    <a:pt x="821" y="500"/>
                  </a:cubicBezTo>
                  <a:cubicBezTo>
                    <a:pt x="1000" y="500"/>
                    <a:pt x="1152" y="643"/>
                    <a:pt x="1152" y="821"/>
                  </a:cubicBezTo>
                  <a:cubicBezTo>
                    <a:pt x="1152" y="964"/>
                    <a:pt x="1259" y="1071"/>
                    <a:pt x="1401" y="1071"/>
                  </a:cubicBezTo>
                  <a:cubicBezTo>
                    <a:pt x="1535" y="1071"/>
                    <a:pt x="1642" y="964"/>
                    <a:pt x="1642" y="821"/>
                  </a:cubicBezTo>
                  <a:cubicBezTo>
                    <a:pt x="1642" y="366"/>
                    <a:pt x="1276"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921;p39"/>
            <p:cNvSpPr/>
            <p:nvPr/>
          </p:nvSpPr>
          <p:spPr>
            <a:xfrm>
              <a:off x="1824725" y="3782250"/>
              <a:ext cx="41050" cy="26775"/>
            </a:xfrm>
            <a:custGeom>
              <a:avLst/>
              <a:gdLst/>
              <a:ahLst/>
              <a:cxnLst/>
              <a:rect l="l" t="t" r="r" b="b"/>
              <a:pathLst>
                <a:path w="1642" h="1071" extrusionOk="0">
                  <a:moveTo>
                    <a:pt x="821" y="0"/>
                  </a:moveTo>
                  <a:cubicBezTo>
                    <a:pt x="366" y="0"/>
                    <a:pt x="0" y="366"/>
                    <a:pt x="0" y="821"/>
                  </a:cubicBezTo>
                  <a:cubicBezTo>
                    <a:pt x="0" y="964"/>
                    <a:pt x="107" y="1071"/>
                    <a:pt x="250" y="1071"/>
                  </a:cubicBezTo>
                  <a:cubicBezTo>
                    <a:pt x="384" y="1071"/>
                    <a:pt x="500" y="964"/>
                    <a:pt x="500" y="821"/>
                  </a:cubicBezTo>
                  <a:cubicBezTo>
                    <a:pt x="500" y="643"/>
                    <a:pt x="643" y="500"/>
                    <a:pt x="821" y="500"/>
                  </a:cubicBezTo>
                  <a:cubicBezTo>
                    <a:pt x="999" y="500"/>
                    <a:pt x="1142" y="643"/>
                    <a:pt x="1142" y="821"/>
                  </a:cubicBezTo>
                  <a:cubicBezTo>
                    <a:pt x="1142" y="964"/>
                    <a:pt x="1258" y="1071"/>
                    <a:pt x="1392" y="1071"/>
                  </a:cubicBezTo>
                  <a:cubicBezTo>
                    <a:pt x="1535" y="1071"/>
                    <a:pt x="1642" y="964"/>
                    <a:pt x="1642" y="821"/>
                  </a:cubicBezTo>
                  <a:cubicBezTo>
                    <a:pt x="1642" y="366"/>
                    <a:pt x="1276"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922;p39"/>
            <p:cNvSpPr/>
            <p:nvPr/>
          </p:nvSpPr>
          <p:spPr>
            <a:xfrm>
              <a:off x="1684000" y="3980975"/>
              <a:ext cx="51525" cy="43500"/>
            </a:xfrm>
            <a:custGeom>
              <a:avLst/>
              <a:gdLst/>
              <a:ahLst/>
              <a:cxnLst/>
              <a:rect l="l" t="t" r="r" b="b"/>
              <a:pathLst>
                <a:path w="2061" h="1740" extrusionOk="0">
                  <a:moveTo>
                    <a:pt x="295" y="0"/>
                  </a:moveTo>
                  <a:cubicBezTo>
                    <a:pt x="116" y="491"/>
                    <a:pt x="0" y="1071"/>
                    <a:pt x="0" y="1740"/>
                  </a:cubicBezTo>
                  <a:lnTo>
                    <a:pt x="2061" y="1740"/>
                  </a:lnTo>
                  <a:lnTo>
                    <a:pt x="2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923;p39"/>
            <p:cNvSpPr/>
            <p:nvPr/>
          </p:nvSpPr>
          <p:spPr>
            <a:xfrm>
              <a:off x="1683775" y="3980975"/>
              <a:ext cx="32575" cy="43500"/>
            </a:xfrm>
            <a:custGeom>
              <a:avLst/>
              <a:gdLst/>
              <a:ahLst/>
              <a:cxnLst/>
              <a:rect l="l" t="t" r="r" b="b"/>
              <a:pathLst>
                <a:path w="1303" h="1740" extrusionOk="0">
                  <a:moveTo>
                    <a:pt x="304" y="0"/>
                  </a:moveTo>
                  <a:cubicBezTo>
                    <a:pt x="125" y="491"/>
                    <a:pt x="0" y="1071"/>
                    <a:pt x="0" y="1740"/>
                  </a:cubicBezTo>
                  <a:lnTo>
                    <a:pt x="999" y="1740"/>
                  </a:lnTo>
                  <a:cubicBezTo>
                    <a:pt x="999" y="1071"/>
                    <a:pt x="1124" y="491"/>
                    <a:pt x="1303"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924;p39"/>
            <p:cNvSpPr/>
            <p:nvPr/>
          </p:nvSpPr>
          <p:spPr>
            <a:xfrm>
              <a:off x="1829625" y="3935250"/>
              <a:ext cx="71175" cy="70050"/>
            </a:xfrm>
            <a:custGeom>
              <a:avLst/>
              <a:gdLst/>
              <a:ahLst/>
              <a:cxnLst/>
              <a:rect l="l" t="t" r="r" b="b"/>
              <a:pathLst>
                <a:path w="2847" h="2802" extrusionOk="0">
                  <a:moveTo>
                    <a:pt x="1099" y="0"/>
                  </a:moveTo>
                  <a:cubicBezTo>
                    <a:pt x="893" y="0"/>
                    <a:pt x="685" y="64"/>
                    <a:pt x="509" y="196"/>
                  </a:cubicBezTo>
                  <a:cubicBezTo>
                    <a:pt x="81" y="518"/>
                    <a:pt x="1" y="1133"/>
                    <a:pt x="322" y="1561"/>
                  </a:cubicBezTo>
                  <a:lnTo>
                    <a:pt x="973" y="2418"/>
                  </a:lnTo>
                  <a:cubicBezTo>
                    <a:pt x="1160" y="2668"/>
                    <a:pt x="1455" y="2801"/>
                    <a:pt x="1749" y="2801"/>
                  </a:cubicBezTo>
                  <a:cubicBezTo>
                    <a:pt x="1954" y="2801"/>
                    <a:pt x="2159" y="2739"/>
                    <a:pt x="2338" y="2605"/>
                  </a:cubicBezTo>
                  <a:cubicBezTo>
                    <a:pt x="2766" y="2284"/>
                    <a:pt x="2846" y="1677"/>
                    <a:pt x="2525" y="1249"/>
                  </a:cubicBezTo>
                  <a:lnTo>
                    <a:pt x="1874" y="384"/>
                  </a:lnTo>
                  <a:cubicBezTo>
                    <a:pt x="1685" y="132"/>
                    <a:pt x="1394"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925;p39"/>
            <p:cNvSpPr/>
            <p:nvPr/>
          </p:nvSpPr>
          <p:spPr>
            <a:xfrm>
              <a:off x="1812000" y="3909600"/>
              <a:ext cx="61150" cy="61125"/>
            </a:xfrm>
            <a:custGeom>
              <a:avLst/>
              <a:gdLst/>
              <a:ahLst/>
              <a:cxnLst/>
              <a:rect l="l" t="t" r="r" b="b"/>
              <a:pathLst>
                <a:path w="2446" h="2445" extrusionOk="0">
                  <a:moveTo>
                    <a:pt x="1223" y="0"/>
                  </a:moveTo>
                  <a:cubicBezTo>
                    <a:pt x="545" y="0"/>
                    <a:pt x="1" y="544"/>
                    <a:pt x="1" y="1222"/>
                  </a:cubicBezTo>
                  <a:cubicBezTo>
                    <a:pt x="1" y="1900"/>
                    <a:pt x="545" y="2445"/>
                    <a:pt x="1223" y="2445"/>
                  </a:cubicBezTo>
                  <a:cubicBezTo>
                    <a:pt x="1892" y="2445"/>
                    <a:pt x="2445" y="1900"/>
                    <a:pt x="2445" y="1222"/>
                  </a:cubicBezTo>
                  <a:cubicBezTo>
                    <a:pt x="2445" y="544"/>
                    <a:pt x="1892" y="0"/>
                    <a:pt x="1223"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26;p39"/>
            <p:cNvSpPr/>
            <p:nvPr/>
          </p:nvSpPr>
          <p:spPr>
            <a:xfrm>
              <a:off x="1836600" y="3853500"/>
              <a:ext cx="83100" cy="83675"/>
            </a:xfrm>
            <a:custGeom>
              <a:avLst/>
              <a:gdLst/>
              <a:ahLst/>
              <a:cxnLst/>
              <a:rect l="l" t="t" r="r" b="b"/>
              <a:pathLst>
                <a:path w="3324" h="3347" extrusionOk="0">
                  <a:moveTo>
                    <a:pt x="1662" y="1"/>
                  </a:moveTo>
                  <a:cubicBezTo>
                    <a:pt x="1475" y="1"/>
                    <a:pt x="1287" y="94"/>
                    <a:pt x="1185" y="282"/>
                  </a:cubicBezTo>
                  <a:cubicBezTo>
                    <a:pt x="1087" y="460"/>
                    <a:pt x="899" y="567"/>
                    <a:pt x="694" y="567"/>
                  </a:cubicBezTo>
                  <a:cubicBezTo>
                    <a:pt x="690" y="567"/>
                    <a:pt x="686" y="567"/>
                    <a:pt x="682" y="567"/>
                  </a:cubicBezTo>
                  <a:cubicBezTo>
                    <a:pt x="261" y="567"/>
                    <a:pt x="0" y="1026"/>
                    <a:pt x="221" y="1388"/>
                  </a:cubicBezTo>
                  <a:cubicBezTo>
                    <a:pt x="328" y="1566"/>
                    <a:pt x="328" y="1780"/>
                    <a:pt x="221" y="1959"/>
                  </a:cubicBezTo>
                  <a:cubicBezTo>
                    <a:pt x="0" y="2321"/>
                    <a:pt x="261" y="2780"/>
                    <a:pt x="682" y="2780"/>
                  </a:cubicBezTo>
                  <a:cubicBezTo>
                    <a:pt x="686" y="2780"/>
                    <a:pt x="690" y="2780"/>
                    <a:pt x="694" y="2780"/>
                  </a:cubicBezTo>
                  <a:cubicBezTo>
                    <a:pt x="899" y="2780"/>
                    <a:pt x="1087" y="2887"/>
                    <a:pt x="1185" y="3065"/>
                  </a:cubicBezTo>
                  <a:cubicBezTo>
                    <a:pt x="1287" y="3252"/>
                    <a:pt x="1475" y="3346"/>
                    <a:pt x="1662" y="3346"/>
                  </a:cubicBezTo>
                  <a:cubicBezTo>
                    <a:pt x="1849" y="3346"/>
                    <a:pt x="2037" y="3252"/>
                    <a:pt x="2139" y="3065"/>
                  </a:cubicBezTo>
                  <a:cubicBezTo>
                    <a:pt x="2237" y="2887"/>
                    <a:pt x="2425" y="2780"/>
                    <a:pt x="2630" y="2780"/>
                  </a:cubicBezTo>
                  <a:cubicBezTo>
                    <a:pt x="2634" y="2780"/>
                    <a:pt x="2638" y="2780"/>
                    <a:pt x="2642" y="2780"/>
                  </a:cubicBezTo>
                  <a:cubicBezTo>
                    <a:pt x="3063" y="2780"/>
                    <a:pt x="3324" y="2321"/>
                    <a:pt x="3103" y="1959"/>
                  </a:cubicBezTo>
                  <a:cubicBezTo>
                    <a:pt x="2996" y="1780"/>
                    <a:pt x="2996" y="1566"/>
                    <a:pt x="3103" y="1388"/>
                  </a:cubicBezTo>
                  <a:cubicBezTo>
                    <a:pt x="3324" y="1026"/>
                    <a:pt x="3063" y="567"/>
                    <a:pt x="2642" y="567"/>
                  </a:cubicBezTo>
                  <a:cubicBezTo>
                    <a:pt x="2638" y="567"/>
                    <a:pt x="2634" y="567"/>
                    <a:pt x="2630" y="567"/>
                  </a:cubicBezTo>
                  <a:cubicBezTo>
                    <a:pt x="2425" y="567"/>
                    <a:pt x="2237" y="460"/>
                    <a:pt x="2139" y="282"/>
                  </a:cubicBezTo>
                  <a:cubicBezTo>
                    <a:pt x="2037" y="94"/>
                    <a:pt x="1849" y="1"/>
                    <a:pt x="1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27;p39"/>
            <p:cNvSpPr/>
            <p:nvPr/>
          </p:nvSpPr>
          <p:spPr>
            <a:xfrm>
              <a:off x="1925350" y="3924425"/>
              <a:ext cx="74425" cy="74950"/>
            </a:xfrm>
            <a:custGeom>
              <a:avLst/>
              <a:gdLst/>
              <a:ahLst/>
              <a:cxnLst/>
              <a:rect l="l" t="t" r="r" b="b"/>
              <a:pathLst>
                <a:path w="2977" h="2998" extrusionOk="0">
                  <a:moveTo>
                    <a:pt x="1489" y="1"/>
                  </a:moveTo>
                  <a:cubicBezTo>
                    <a:pt x="1321" y="1"/>
                    <a:pt x="1154" y="85"/>
                    <a:pt x="1060" y="255"/>
                  </a:cubicBezTo>
                  <a:cubicBezTo>
                    <a:pt x="983" y="409"/>
                    <a:pt x="825" y="505"/>
                    <a:pt x="647" y="505"/>
                  </a:cubicBezTo>
                  <a:cubicBezTo>
                    <a:pt x="639" y="505"/>
                    <a:pt x="631" y="505"/>
                    <a:pt x="623" y="505"/>
                  </a:cubicBezTo>
                  <a:cubicBezTo>
                    <a:pt x="619" y="504"/>
                    <a:pt x="615" y="504"/>
                    <a:pt x="611" y="504"/>
                  </a:cubicBezTo>
                  <a:cubicBezTo>
                    <a:pt x="235" y="504"/>
                    <a:pt x="1" y="918"/>
                    <a:pt x="204" y="1245"/>
                  </a:cubicBezTo>
                  <a:cubicBezTo>
                    <a:pt x="293" y="1397"/>
                    <a:pt x="293" y="1593"/>
                    <a:pt x="204" y="1754"/>
                  </a:cubicBezTo>
                  <a:cubicBezTo>
                    <a:pt x="1" y="2080"/>
                    <a:pt x="235" y="2494"/>
                    <a:pt x="611" y="2494"/>
                  </a:cubicBezTo>
                  <a:cubicBezTo>
                    <a:pt x="615" y="2494"/>
                    <a:pt x="619" y="2494"/>
                    <a:pt x="623" y="2494"/>
                  </a:cubicBezTo>
                  <a:cubicBezTo>
                    <a:pt x="631" y="2494"/>
                    <a:pt x="639" y="2493"/>
                    <a:pt x="647" y="2493"/>
                  </a:cubicBezTo>
                  <a:cubicBezTo>
                    <a:pt x="825" y="2493"/>
                    <a:pt x="983" y="2590"/>
                    <a:pt x="1060" y="2744"/>
                  </a:cubicBezTo>
                  <a:cubicBezTo>
                    <a:pt x="1154" y="2913"/>
                    <a:pt x="1321" y="2998"/>
                    <a:pt x="1489" y="2998"/>
                  </a:cubicBezTo>
                  <a:cubicBezTo>
                    <a:pt x="1656" y="2998"/>
                    <a:pt x="1823" y="2913"/>
                    <a:pt x="1917" y="2744"/>
                  </a:cubicBezTo>
                  <a:cubicBezTo>
                    <a:pt x="2002" y="2590"/>
                    <a:pt x="2161" y="2493"/>
                    <a:pt x="2331" y="2493"/>
                  </a:cubicBezTo>
                  <a:cubicBezTo>
                    <a:pt x="2339" y="2493"/>
                    <a:pt x="2346" y="2494"/>
                    <a:pt x="2354" y="2494"/>
                  </a:cubicBezTo>
                  <a:cubicBezTo>
                    <a:pt x="2358" y="2494"/>
                    <a:pt x="2362" y="2494"/>
                    <a:pt x="2366" y="2494"/>
                  </a:cubicBezTo>
                  <a:cubicBezTo>
                    <a:pt x="2742" y="2494"/>
                    <a:pt x="2976" y="2080"/>
                    <a:pt x="2782" y="1754"/>
                  </a:cubicBezTo>
                  <a:cubicBezTo>
                    <a:pt x="2684" y="1593"/>
                    <a:pt x="2684" y="1397"/>
                    <a:pt x="2782" y="1245"/>
                  </a:cubicBezTo>
                  <a:cubicBezTo>
                    <a:pt x="2976" y="918"/>
                    <a:pt x="2742" y="504"/>
                    <a:pt x="2366" y="504"/>
                  </a:cubicBezTo>
                  <a:cubicBezTo>
                    <a:pt x="2362" y="504"/>
                    <a:pt x="2358" y="504"/>
                    <a:pt x="2354" y="505"/>
                  </a:cubicBezTo>
                  <a:cubicBezTo>
                    <a:pt x="2346" y="505"/>
                    <a:pt x="2339" y="505"/>
                    <a:pt x="2331" y="505"/>
                  </a:cubicBezTo>
                  <a:cubicBezTo>
                    <a:pt x="2161" y="505"/>
                    <a:pt x="2002" y="409"/>
                    <a:pt x="1917" y="255"/>
                  </a:cubicBezTo>
                  <a:cubicBezTo>
                    <a:pt x="1823" y="85"/>
                    <a:pt x="1656" y="1"/>
                    <a:pt x="1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11"/>
          <p:cNvSpPr/>
          <p:nvPr/>
        </p:nvSpPr>
        <p:spPr>
          <a:xfrm>
            <a:off x="3271003" y="476530"/>
            <a:ext cx="2601994" cy="523220"/>
          </a:xfrm>
          <a:prstGeom prst="rect">
            <a:avLst/>
          </a:prstGeom>
        </p:spPr>
        <p:txBody>
          <a:bodyPr wrap="none">
            <a:spAutoFit/>
          </a:bodyPr>
          <a:lstStyle/>
          <a:p>
            <a:pPr algn="ctr"/>
            <a:r>
              <a:rPr lang="en-US" altLang="zh-CN" sz="2800" dirty="0" err="1">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Luyện</a:t>
            </a:r>
            <a:r>
              <a:rPr lang="en-US" altLang="zh-CN" sz="2800"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2800" dirty="0" err="1">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đọc</a:t>
            </a:r>
            <a:r>
              <a:rPr lang="en-US" altLang="zh-CN" sz="2800"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2800" dirty="0" err="1">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đoạn</a:t>
            </a:r>
            <a:endParaRPr lang="zh-CN" altLang="en-US" sz="2800" b="1" dirty="0">
              <a:solidFill>
                <a:schemeClr val="bg2"/>
              </a:solidFill>
              <a:effectLst>
                <a:outerShdw blurRad="38100" dist="38100" dir="2700000" algn="tl">
                  <a:srgbClr val="000000">
                    <a:alpha val="43137"/>
                  </a:srgbClr>
                </a:outerShdw>
              </a:effectLst>
              <a:latin typeface="Cambria" panose="02040503050406030204" pitchFamily="18" charset="0"/>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barn(inVertical)">
                                      <p:cBhvr>
                                        <p:cTn id="15" dur="500"/>
                                        <p:tgtEl>
                                          <p:spTgt spid="20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fade">
                                      <p:cBhvr>
                                        <p:cTn id="48" dur="1000"/>
                                        <p:tgtEl>
                                          <p:spTgt spid="11">
                                            <p:txEl>
                                              <p:pRg st="0" end="0"/>
                                            </p:txEl>
                                          </p:spTgt>
                                        </p:tgtEl>
                                      </p:cBhvr>
                                    </p:animEffect>
                                    <p:anim calcmode="lin" valueType="num">
                                      <p:cBhvr>
                                        <p:cTn id="4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grpSp>
        <p:nvGrpSpPr>
          <p:cNvPr id="2629" name="Google Shape;2629;p48"/>
          <p:cNvGrpSpPr/>
          <p:nvPr/>
        </p:nvGrpSpPr>
        <p:grpSpPr>
          <a:xfrm>
            <a:off x="-130370" y="3150394"/>
            <a:ext cx="2354077" cy="2093201"/>
            <a:chOff x="404705" y="2018975"/>
            <a:chExt cx="2514032" cy="2573599"/>
          </a:xfrm>
        </p:grpSpPr>
        <p:grpSp>
          <p:nvGrpSpPr>
            <p:cNvPr id="2630" name="Google Shape;2630;p48"/>
            <p:cNvGrpSpPr/>
            <p:nvPr/>
          </p:nvGrpSpPr>
          <p:grpSpPr>
            <a:xfrm>
              <a:off x="2441295" y="2259367"/>
              <a:ext cx="477442" cy="491312"/>
              <a:chOff x="2441295" y="2259367"/>
              <a:chExt cx="477442" cy="491312"/>
            </a:xfrm>
          </p:grpSpPr>
          <p:sp>
            <p:nvSpPr>
              <p:cNvPr id="2631" name="Google Shape;2631;p48"/>
              <p:cNvSpPr/>
              <p:nvPr/>
            </p:nvSpPr>
            <p:spPr>
              <a:xfrm flipH="1">
                <a:off x="2746214" y="2301724"/>
                <a:ext cx="109360" cy="112084"/>
              </a:xfrm>
              <a:custGeom>
                <a:avLst/>
                <a:gdLst/>
                <a:ahLst/>
                <a:cxnLst/>
                <a:rect l="l" t="t" r="r" b="b"/>
                <a:pathLst>
                  <a:path w="883" h="905" extrusionOk="0">
                    <a:moveTo>
                      <a:pt x="312" y="0"/>
                    </a:moveTo>
                    <a:cubicBezTo>
                      <a:pt x="154" y="0"/>
                      <a:pt x="1" y="220"/>
                      <a:pt x="115" y="342"/>
                    </a:cubicBezTo>
                    <a:cubicBezTo>
                      <a:pt x="169" y="403"/>
                      <a:pt x="216" y="420"/>
                      <a:pt x="253" y="420"/>
                    </a:cubicBezTo>
                    <a:cubicBezTo>
                      <a:pt x="298" y="420"/>
                      <a:pt x="328" y="395"/>
                      <a:pt x="337" y="395"/>
                    </a:cubicBezTo>
                    <a:cubicBezTo>
                      <a:pt x="337" y="395"/>
                      <a:pt x="338" y="395"/>
                      <a:pt x="338" y="396"/>
                    </a:cubicBezTo>
                    <a:cubicBezTo>
                      <a:pt x="419" y="503"/>
                      <a:pt x="749" y="904"/>
                      <a:pt x="749" y="904"/>
                    </a:cubicBezTo>
                    <a:lnTo>
                      <a:pt x="883" y="797"/>
                    </a:lnTo>
                    <a:cubicBezTo>
                      <a:pt x="883" y="797"/>
                      <a:pt x="517" y="369"/>
                      <a:pt x="463" y="306"/>
                    </a:cubicBezTo>
                    <a:cubicBezTo>
                      <a:pt x="445" y="289"/>
                      <a:pt x="597" y="146"/>
                      <a:pt x="392" y="21"/>
                    </a:cubicBezTo>
                    <a:cubicBezTo>
                      <a:pt x="366" y="7"/>
                      <a:pt x="339" y="0"/>
                      <a:pt x="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8"/>
              <p:cNvSpPr/>
              <p:nvPr/>
            </p:nvSpPr>
            <p:spPr>
              <a:xfrm flipH="1">
                <a:off x="2784855" y="2418638"/>
                <a:ext cx="133882" cy="60315"/>
              </a:xfrm>
              <a:custGeom>
                <a:avLst/>
                <a:gdLst/>
                <a:ahLst/>
                <a:cxnLst/>
                <a:rect l="l" t="t" r="r" b="b"/>
                <a:pathLst>
                  <a:path w="1081" h="487" extrusionOk="0">
                    <a:moveTo>
                      <a:pt x="266" y="1"/>
                    </a:moveTo>
                    <a:cubicBezTo>
                      <a:pt x="250" y="1"/>
                      <a:pt x="233" y="2"/>
                      <a:pt x="215" y="5"/>
                    </a:cubicBezTo>
                    <a:cubicBezTo>
                      <a:pt x="10" y="32"/>
                      <a:pt x="1" y="388"/>
                      <a:pt x="197" y="424"/>
                    </a:cubicBezTo>
                    <a:cubicBezTo>
                      <a:pt x="219" y="429"/>
                      <a:pt x="239" y="430"/>
                      <a:pt x="257" y="430"/>
                    </a:cubicBezTo>
                    <a:cubicBezTo>
                      <a:pt x="380" y="430"/>
                      <a:pt x="395" y="335"/>
                      <a:pt x="402" y="335"/>
                    </a:cubicBezTo>
                    <a:cubicBezTo>
                      <a:pt x="527" y="362"/>
                      <a:pt x="1036" y="486"/>
                      <a:pt x="1036" y="486"/>
                    </a:cubicBezTo>
                    <a:lnTo>
                      <a:pt x="1080" y="317"/>
                    </a:lnTo>
                    <a:cubicBezTo>
                      <a:pt x="1080" y="317"/>
                      <a:pt x="527" y="201"/>
                      <a:pt x="447" y="183"/>
                    </a:cubicBezTo>
                    <a:cubicBezTo>
                      <a:pt x="430" y="183"/>
                      <a:pt x="452" y="1"/>
                      <a:pt x="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8"/>
              <p:cNvSpPr/>
              <p:nvPr/>
            </p:nvSpPr>
            <p:spPr>
              <a:xfrm flipH="1">
                <a:off x="2778291" y="2532952"/>
                <a:ext cx="134873" cy="71338"/>
              </a:xfrm>
              <a:custGeom>
                <a:avLst/>
                <a:gdLst/>
                <a:ahLst/>
                <a:cxnLst/>
                <a:rect l="l" t="t" r="r" b="b"/>
                <a:pathLst>
                  <a:path w="1089" h="576" extrusionOk="0">
                    <a:moveTo>
                      <a:pt x="1035" y="1"/>
                    </a:moveTo>
                    <a:cubicBezTo>
                      <a:pt x="1035" y="1"/>
                      <a:pt x="509" y="197"/>
                      <a:pt x="438" y="224"/>
                    </a:cubicBezTo>
                    <a:cubicBezTo>
                      <a:pt x="437" y="224"/>
                      <a:pt x="436" y="224"/>
                      <a:pt x="436" y="224"/>
                    </a:cubicBezTo>
                    <a:cubicBezTo>
                      <a:pt x="415" y="224"/>
                      <a:pt x="366" y="134"/>
                      <a:pt x="277" y="134"/>
                    </a:cubicBezTo>
                    <a:cubicBezTo>
                      <a:pt x="240" y="134"/>
                      <a:pt x="195" y="150"/>
                      <a:pt x="143" y="197"/>
                    </a:cubicBezTo>
                    <a:cubicBezTo>
                      <a:pt x="0" y="316"/>
                      <a:pt x="126" y="576"/>
                      <a:pt x="287" y="576"/>
                    </a:cubicBezTo>
                    <a:cubicBezTo>
                      <a:pt x="307" y="576"/>
                      <a:pt x="328" y="572"/>
                      <a:pt x="348" y="563"/>
                    </a:cubicBezTo>
                    <a:cubicBezTo>
                      <a:pt x="518" y="500"/>
                      <a:pt x="464" y="384"/>
                      <a:pt x="473" y="375"/>
                    </a:cubicBezTo>
                    <a:cubicBezTo>
                      <a:pt x="598" y="331"/>
                      <a:pt x="1089" y="161"/>
                      <a:pt x="1089" y="161"/>
                    </a:cubicBezTo>
                    <a:lnTo>
                      <a:pt x="10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8"/>
              <p:cNvSpPr/>
              <p:nvPr/>
            </p:nvSpPr>
            <p:spPr>
              <a:xfrm flipH="1">
                <a:off x="2725159" y="2587074"/>
                <a:ext cx="97594" cy="116419"/>
              </a:xfrm>
              <a:custGeom>
                <a:avLst/>
                <a:gdLst/>
                <a:ahLst/>
                <a:cxnLst/>
                <a:rect l="l" t="t" r="r" b="b"/>
                <a:pathLst>
                  <a:path w="788" h="940" extrusionOk="0">
                    <a:moveTo>
                      <a:pt x="653" y="1"/>
                    </a:moveTo>
                    <a:cubicBezTo>
                      <a:pt x="653" y="1"/>
                      <a:pt x="332" y="474"/>
                      <a:pt x="287" y="536"/>
                    </a:cubicBezTo>
                    <a:cubicBezTo>
                      <a:pt x="287" y="538"/>
                      <a:pt x="284" y="538"/>
                      <a:pt x="280" y="538"/>
                    </a:cubicBezTo>
                    <a:cubicBezTo>
                      <a:pt x="267" y="538"/>
                      <a:pt x="238" y="530"/>
                      <a:pt x="203" y="530"/>
                    </a:cubicBezTo>
                    <a:cubicBezTo>
                      <a:pt x="143" y="530"/>
                      <a:pt x="68" y="555"/>
                      <a:pt x="38" y="688"/>
                    </a:cubicBezTo>
                    <a:cubicBezTo>
                      <a:pt x="0" y="824"/>
                      <a:pt x="149" y="939"/>
                      <a:pt x="279" y="939"/>
                    </a:cubicBezTo>
                    <a:cubicBezTo>
                      <a:pt x="336" y="939"/>
                      <a:pt x="389" y="918"/>
                      <a:pt x="421" y="866"/>
                    </a:cubicBezTo>
                    <a:cubicBezTo>
                      <a:pt x="519" y="706"/>
                      <a:pt x="403" y="643"/>
                      <a:pt x="412" y="643"/>
                    </a:cubicBezTo>
                    <a:cubicBezTo>
                      <a:pt x="484" y="527"/>
                      <a:pt x="787" y="108"/>
                      <a:pt x="787" y="108"/>
                    </a:cubicBezTo>
                    <a:lnTo>
                      <a:pt x="6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8"/>
              <p:cNvSpPr/>
              <p:nvPr/>
            </p:nvSpPr>
            <p:spPr>
              <a:xfrm flipH="1">
                <a:off x="2488730" y="2580510"/>
                <a:ext cx="118401" cy="103415"/>
              </a:xfrm>
              <a:custGeom>
                <a:avLst/>
                <a:gdLst/>
                <a:ahLst/>
                <a:cxnLst/>
                <a:rect l="l" t="t" r="r" b="b"/>
                <a:pathLst>
                  <a:path w="956" h="835" extrusionOk="0">
                    <a:moveTo>
                      <a:pt x="117" y="0"/>
                    </a:moveTo>
                    <a:lnTo>
                      <a:pt x="1" y="125"/>
                    </a:lnTo>
                    <a:cubicBezTo>
                      <a:pt x="1" y="125"/>
                      <a:pt x="420" y="500"/>
                      <a:pt x="482" y="553"/>
                    </a:cubicBezTo>
                    <a:cubicBezTo>
                      <a:pt x="500" y="571"/>
                      <a:pt x="366" y="741"/>
                      <a:pt x="589" y="821"/>
                    </a:cubicBezTo>
                    <a:cubicBezTo>
                      <a:pt x="612" y="830"/>
                      <a:pt x="634" y="834"/>
                      <a:pt x="656" y="834"/>
                    </a:cubicBezTo>
                    <a:cubicBezTo>
                      <a:pt x="824" y="834"/>
                      <a:pt x="956" y="583"/>
                      <a:pt x="821" y="464"/>
                    </a:cubicBezTo>
                    <a:cubicBezTo>
                      <a:pt x="770" y="423"/>
                      <a:pt x="729" y="410"/>
                      <a:pt x="695" y="410"/>
                    </a:cubicBezTo>
                    <a:cubicBezTo>
                      <a:pt x="639" y="410"/>
                      <a:pt x="608" y="447"/>
                      <a:pt x="600" y="447"/>
                    </a:cubicBezTo>
                    <a:cubicBezTo>
                      <a:pt x="599" y="447"/>
                      <a:pt x="599" y="447"/>
                      <a:pt x="598" y="446"/>
                    </a:cubicBezTo>
                    <a:cubicBezTo>
                      <a:pt x="491" y="357"/>
                      <a:pt x="117" y="0"/>
                      <a:pt x="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8"/>
              <p:cNvSpPr/>
              <p:nvPr/>
            </p:nvSpPr>
            <p:spPr>
              <a:xfrm flipH="1">
                <a:off x="2441295" y="2505333"/>
                <a:ext cx="135987" cy="53875"/>
              </a:xfrm>
              <a:custGeom>
                <a:avLst/>
                <a:gdLst/>
                <a:ahLst/>
                <a:cxnLst/>
                <a:rect l="l" t="t" r="r" b="b"/>
                <a:pathLst>
                  <a:path w="1098" h="435" extrusionOk="0">
                    <a:moveTo>
                      <a:pt x="847" y="0"/>
                    </a:moveTo>
                    <a:cubicBezTo>
                      <a:pt x="678" y="0"/>
                      <a:pt x="678" y="117"/>
                      <a:pt x="670" y="117"/>
                    </a:cubicBezTo>
                    <a:cubicBezTo>
                      <a:pt x="536" y="108"/>
                      <a:pt x="18" y="63"/>
                      <a:pt x="18" y="63"/>
                    </a:cubicBezTo>
                    <a:lnTo>
                      <a:pt x="0" y="233"/>
                    </a:lnTo>
                    <a:cubicBezTo>
                      <a:pt x="0" y="233"/>
                      <a:pt x="562" y="268"/>
                      <a:pt x="643" y="277"/>
                    </a:cubicBezTo>
                    <a:cubicBezTo>
                      <a:pt x="666" y="277"/>
                      <a:pt x="669" y="434"/>
                      <a:pt x="816" y="434"/>
                    </a:cubicBezTo>
                    <a:cubicBezTo>
                      <a:pt x="840" y="434"/>
                      <a:pt x="868" y="430"/>
                      <a:pt x="901" y="420"/>
                    </a:cubicBezTo>
                    <a:cubicBezTo>
                      <a:pt x="1098" y="366"/>
                      <a:pt x="1062" y="10"/>
                      <a:pt x="866" y="1"/>
                    </a:cubicBezTo>
                    <a:cubicBezTo>
                      <a:pt x="859" y="0"/>
                      <a:pt x="853"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8"/>
              <p:cNvSpPr/>
              <p:nvPr/>
            </p:nvSpPr>
            <p:spPr>
              <a:xfrm flipH="1">
                <a:off x="2466808" y="2375786"/>
                <a:ext cx="130414" cy="84342"/>
              </a:xfrm>
              <a:custGeom>
                <a:avLst/>
                <a:gdLst/>
                <a:ahLst/>
                <a:cxnLst/>
                <a:rect l="l" t="t" r="r" b="b"/>
                <a:pathLst>
                  <a:path w="1053" h="681" extrusionOk="0">
                    <a:moveTo>
                      <a:pt x="755" y="0"/>
                    </a:moveTo>
                    <a:cubicBezTo>
                      <a:pt x="729" y="0"/>
                      <a:pt x="703" y="6"/>
                      <a:pt x="679" y="21"/>
                    </a:cubicBezTo>
                    <a:cubicBezTo>
                      <a:pt x="518" y="110"/>
                      <a:pt x="590" y="217"/>
                      <a:pt x="581" y="226"/>
                    </a:cubicBezTo>
                    <a:cubicBezTo>
                      <a:pt x="465" y="288"/>
                      <a:pt x="1" y="520"/>
                      <a:pt x="1" y="520"/>
                    </a:cubicBezTo>
                    <a:lnTo>
                      <a:pt x="72" y="681"/>
                    </a:lnTo>
                    <a:cubicBezTo>
                      <a:pt x="72" y="681"/>
                      <a:pt x="572" y="404"/>
                      <a:pt x="643" y="369"/>
                    </a:cubicBezTo>
                    <a:cubicBezTo>
                      <a:pt x="644" y="368"/>
                      <a:pt x="644" y="368"/>
                      <a:pt x="645" y="368"/>
                    </a:cubicBezTo>
                    <a:cubicBezTo>
                      <a:pt x="659" y="368"/>
                      <a:pt x="713" y="439"/>
                      <a:pt x="793" y="439"/>
                    </a:cubicBezTo>
                    <a:cubicBezTo>
                      <a:pt x="835" y="439"/>
                      <a:pt x="884" y="420"/>
                      <a:pt x="938" y="360"/>
                    </a:cubicBezTo>
                    <a:cubicBezTo>
                      <a:pt x="1052" y="222"/>
                      <a:pt x="90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8"/>
              <p:cNvSpPr/>
              <p:nvPr/>
            </p:nvSpPr>
            <p:spPr>
              <a:xfrm flipH="1">
                <a:off x="2572452" y="2290578"/>
                <a:ext cx="84342" cy="121001"/>
              </a:xfrm>
              <a:custGeom>
                <a:avLst/>
                <a:gdLst/>
                <a:ahLst/>
                <a:cxnLst/>
                <a:rect l="l" t="t" r="r" b="b"/>
                <a:pathLst>
                  <a:path w="681" h="977" extrusionOk="0">
                    <a:moveTo>
                      <a:pt x="422" y="0"/>
                    </a:moveTo>
                    <a:cubicBezTo>
                      <a:pt x="352" y="0"/>
                      <a:pt x="288" y="28"/>
                      <a:pt x="259" y="93"/>
                    </a:cubicBezTo>
                    <a:cubicBezTo>
                      <a:pt x="187" y="263"/>
                      <a:pt x="303" y="307"/>
                      <a:pt x="303" y="316"/>
                    </a:cubicBezTo>
                    <a:cubicBezTo>
                      <a:pt x="241" y="441"/>
                      <a:pt x="0" y="896"/>
                      <a:pt x="0" y="896"/>
                    </a:cubicBezTo>
                    <a:lnTo>
                      <a:pt x="152" y="976"/>
                    </a:lnTo>
                    <a:cubicBezTo>
                      <a:pt x="152" y="976"/>
                      <a:pt x="402" y="468"/>
                      <a:pt x="437" y="405"/>
                    </a:cubicBezTo>
                    <a:cubicBezTo>
                      <a:pt x="440" y="399"/>
                      <a:pt x="453" y="399"/>
                      <a:pt x="474" y="399"/>
                    </a:cubicBezTo>
                    <a:lnTo>
                      <a:pt x="474" y="399"/>
                    </a:lnTo>
                    <a:cubicBezTo>
                      <a:pt x="534" y="399"/>
                      <a:pt x="649" y="399"/>
                      <a:pt x="669" y="218"/>
                    </a:cubicBezTo>
                    <a:cubicBezTo>
                      <a:pt x="681" y="87"/>
                      <a:pt x="544"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8"/>
              <p:cNvSpPr/>
              <p:nvPr/>
            </p:nvSpPr>
            <p:spPr>
              <a:xfrm flipH="1">
                <a:off x="2623355" y="2623610"/>
                <a:ext cx="64402" cy="127070"/>
              </a:xfrm>
              <a:custGeom>
                <a:avLst/>
                <a:gdLst/>
                <a:ahLst/>
                <a:cxnLst/>
                <a:rect l="l" t="t" r="r" b="b"/>
                <a:pathLst>
                  <a:path w="520" h="1026" extrusionOk="0">
                    <a:moveTo>
                      <a:pt x="179" y="0"/>
                    </a:moveTo>
                    <a:cubicBezTo>
                      <a:pt x="179" y="0"/>
                      <a:pt x="206" y="571"/>
                      <a:pt x="214" y="642"/>
                    </a:cubicBezTo>
                    <a:cubicBezTo>
                      <a:pt x="214" y="669"/>
                      <a:pt x="0" y="696"/>
                      <a:pt x="98" y="919"/>
                    </a:cubicBezTo>
                    <a:cubicBezTo>
                      <a:pt x="130" y="993"/>
                      <a:pt x="203" y="1025"/>
                      <a:pt x="279" y="1025"/>
                    </a:cubicBezTo>
                    <a:cubicBezTo>
                      <a:pt x="396" y="1025"/>
                      <a:pt x="520" y="949"/>
                      <a:pt x="509" y="830"/>
                    </a:cubicBezTo>
                    <a:cubicBezTo>
                      <a:pt x="500" y="651"/>
                      <a:pt x="366" y="669"/>
                      <a:pt x="366" y="651"/>
                    </a:cubicBezTo>
                    <a:cubicBezTo>
                      <a:pt x="357" y="518"/>
                      <a:pt x="348" y="0"/>
                      <a:pt x="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8"/>
              <p:cNvSpPr/>
              <p:nvPr/>
            </p:nvSpPr>
            <p:spPr>
              <a:xfrm flipH="1">
                <a:off x="2666702" y="2259367"/>
                <a:ext cx="64402" cy="126822"/>
              </a:xfrm>
              <a:custGeom>
                <a:avLst/>
                <a:gdLst/>
                <a:ahLst/>
                <a:cxnLst/>
                <a:rect l="l" t="t" r="r" b="b"/>
                <a:pathLst>
                  <a:path w="520" h="1024" extrusionOk="0">
                    <a:moveTo>
                      <a:pt x="238" y="1"/>
                    </a:moveTo>
                    <a:cubicBezTo>
                      <a:pt x="122" y="1"/>
                      <a:pt x="1" y="79"/>
                      <a:pt x="11" y="202"/>
                    </a:cubicBezTo>
                    <a:cubicBezTo>
                      <a:pt x="20" y="381"/>
                      <a:pt x="154" y="363"/>
                      <a:pt x="154" y="372"/>
                    </a:cubicBezTo>
                    <a:cubicBezTo>
                      <a:pt x="163" y="506"/>
                      <a:pt x="172" y="1023"/>
                      <a:pt x="172" y="1023"/>
                    </a:cubicBezTo>
                    <a:lnTo>
                      <a:pt x="350" y="1023"/>
                    </a:lnTo>
                    <a:cubicBezTo>
                      <a:pt x="350" y="1023"/>
                      <a:pt x="315" y="461"/>
                      <a:pt x="306" y="381"/>
                    </a:cubicBezTo>
                    <a:cubicBezTo>
                      <a:pt x="306" y="354"/>
                      <a:pt x="520" y="327"/>
                      <a:pt x="422" y="113"/>
                    </a:cubicBezTo>
                    <a:cubicBezTo>
                      <a:pt x="390" y="35"/>
                      <a:pt x="315"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8"/>
              <p:cNvSpPr/>
              <p:nvPr/>
            </p:nvSpPr>
            <p:spPr>
              <a:xfrm flipH="1">
                <a:off x="2541861" y="2362782"/>
                <a:ext cx="267392" cy="267516"/>
              </a:xfrm>
              <a:custGeom>
                <a:avLst/>
                <a:gdLst/>
                <a:ahLst/>
                <a:cxnLst/>
                <a:rect l="l" t="t" r="r" b="b"/>
                <a:pathLst>
                  <a:path w="2159" h="2160" extrusionOk="0">
                    <a:moveTo>
                      <a:pt x="1079" y="1"/>
                    </a:moveTo>
                    <a:cubicBezTo>
                      <a:pt x="856" y="1"/>
                      <a:pt x="651" y="63"/>
                      <a:pt x="482" y="179"/>
                    </a:cubicBezTo>
                    <a:cubicBezTo>
                      <a:pt x="187" y="375"/>
                      <a:pt x="0" y="706"/>
                      <a:pt x="0" y="1080"/>
                    </a:cubicBezTo>
                    <a:cubicBezTo>
                      <a:pt x="0" y="1678"/>
                      <a:pt x="482" y="2160"/>
                      <a:pt x="1079" y="2160"/>
                    </a:cubicBezTo>
                    <a:cubicBezTo>
                      <a:pt x="1294" y="2160"/>
                      <a:pt x="1490" y="2097"/>
                      <a:pt x="1659" y="1990"/>
                    </a:cubicBezTo>
                    <a:cubicBezTo>
                      <a:pt x="1963" y="1794"/>
                      <a:pt x="2159" y="1464"/>
                      <a:pt x="2159" y="1080"/>
                    </a:cubicBezTo>
                    <a:cubicBezTo>
                      <a:pt x="2159" y="483"/>
                      <a:pt x="1677"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8"/>
              <p:cNvSpPr/>
              <p:nvPr/>
            </p:nvSpPr>
            <p:spPr>
              <a:xfrm flipH="1">
                <a:off x="2603663" y="2384951"/>
                <a:ext cx="205591" cy="245347"/>
              </a:xfrm>
              <a:custGeom>
                <a:avLst/>
                <a:gdLst/>
                <a:ahLst/>
                <a:cxnLst/>
                <a:rect l="l" t="t" r="r" b="b"/>
                <a:pathLst>
                  <a:path w="1660" h="1981" extrusionOk="0">
                    <a:moveTo>
                      <a:pt x="482" y="0"/>
                    </a:moveTo>
                    <a:cubicBezTo>
                      <a:pt x="187" y="196"/>
                      <a:pt x="0" y="527"/>
                      <a:pt x="0" y="901"/>
                    </a:cubicBezTo>
                    <a:cubicBezTo>
                      <a:pt x="0" y="1499"/>
                      <a:pt x="482" y="1981"/>
                      <a:pt x="1079" y="1981"/>
                    </a:cubicBezTo>
                    <a:cubicBezTo>
                      <a:pt x="1294" y="1981"/>
                      <a:pt x="1490" y="1918"/>
                      <a:pt x="1659" y="1811"/>
                    </a:cubicBezTo>
                    <a:lnTo>
                      <a:pt x="1659" y="1811"/>
                    </a:lnTo>
                    <a:cubicBezTo>
                      <a:pt x="1631" y="1812"/>
                      <a:pt x="1603" y="1813"/>
                      <a:pt x="1575" y="1813"/>
                    </a:cubicBezTo>
                    <a:cubicBezTo>
                      <a:pt x="1215" y="1813"/>
                      <a:pt x="830" y="1702"/>
                      <a:pt x="607" y="1329"/>
                    </a:cubicBezTo>
                    <a:cubicBezTo>
                      <a:pt x="303" y="821"/>
                      <a:pt x="366" y="330"/>
                      <a:pt x="48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48"/>
            <p:cNvGrpSpPr/>
            <p:nvPr/>
          </p:nvGrpSpPr>
          <p:grpSpPr>
            <a:xfrm>
              <a:off x="518771" y="2301105"/>
              <a:ext cx="313960" cy="322877"/>
              <a:chOff x="518771" y="2301105"/>
              <a:chExt cx="313960" cy="322877"/>
            </a:xfrm>
          </p:grpSpPr>
          <p:sp>
            <p:nvSpPr>
              <p:cNvPr id="2644" name="Google Shape;2644;p48"/>
              <p:cNvSpPr/>
              <p:nvPr/>
            </p:nvSpPr>
            <p:spPr>
              <a:xfrm flipH="1">
                <a:off x="718789" y="2329219"/>
                <a:ext cx="72576" cy="73443"/>
              </a:xfrm>
              <a:custGeom>
                <a:avLst/>
                <a:gdLst/>
                <a:ahLst/>
                <a:cxnLst/>
                <a:rect l="l" t="t" r="r" b="b"/>
                <a:pathLst>
                  <a:path w="586" h="593" extrusionOk="0">
                    <a:moveTo>
                      <a:pt x="210" y="0"/>
                    </a:moveTo>
                    <a:cubicBezTo>
                      <a:pt x="101" y="0"/>
                      <a:pt x="1" y="143"/>
                      <a:pt x="77" y="227"/>
                    </a:cubicBezTo>
                    <a:cubicBezTo>
                      <a:pt x="112" y="266"/>
                      <a:pt x="143" y="276"/>
                      <a:pt x="167" y="276"/>
                    </a:cubicBezTo>
                    <a:cubicBezTo>
                      <a:pt x="196" y="276"/>
                      <a:pt x="215" y="262"/>
                      <a:pt x="219" y="262"/>
                    </a:cubicBezTo>
                    <a:cubicBezTo>
                      <a:pt x="220" y="262"/>
                      <a:pt x="220" y="262"/>
                      <a:pt x="220" y="263"/>
                    </a:cubicBezTo>
                    <a:cubicBezTo>
                      <a:pt x="282" y="325"/>
                      <a:pt x="496" y="593"/>
                      <a:pt x="496" y="593"/>
                    </a:cubicBezTo>
                    <a:lnTo>
                      <a:pt x="586" y="522"/>
                    </a:lnTo>
                    <a:cubicBezTo>
                      <a:pt x="586" y="522"/>
                      <a:pt x="345" y="245"/>
                      <a:pt x="309" y="200"/>
                    </a:cubicBezTo>
                    <a:cubicBezTo>
                      <a:pt x="300" y="192"/>
                      <a:pt x="398" y="93"/>
                      <a:pt x="265" y="13"/>
                    </a:cubicBezTo>
                    <a:cubicBezTo>
                      <a:pt x="247" y="4"/>
                      <a:pt x="228"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8"/>
              <p:cNvSpPr/>
              <p:nvPr/>
            </p:nvSpPr>
            <p:spPr>
              <a:xfrm flipH="1">
                <a:off x="744178" y="2405758"/>
                <a:ext cx="88553" cy="40004"/>
              </a:xfrm>
              <a:custGeom>
                <a:avLst/>
                <a:gdLst/>
                <a:ahLst/>
                <a:cxnLst/>
                <a:rect l="l" t="t" r="r" b="b"/>
                <a:pathLst>
                  <a:path w="715" h="323" extrusionOk="0">
                    <a:moveTo>
                      <a:pt x="172" y="0"/>
                    </a:moveTo>
                    <a:cubicBezTo>
                      <a:pt x="163" y="0"/>
                      <a:pt x="154" y="1"/>
                      <a:pt x="144" y="2"/>
                    </a:cubicBezTo>
                    <a:cubicBezTo>
                      <a:pt x="10" y="20"/>
                      <a:pt x="1" y="260"/>
                      <a:pt x="135" y="278"/>
                    </a:cubicBezTo>
                    <a:cubicBezTo>
                      <a:pt x="150" y="282"/>
                      <a:pt x="163" y="283"/>
                      <a:pt x="175" y="283"/>
                    </a:cubicBezTo>
                    <a:cubicBezTo>
                      <a:pt x="249" y="283"/>
                      <a:pt x="260" y="224"/>
                      <a:pt x="267" y="224"/>
                    </a:cubicBezTo>
                    <a:cubicBezTo>
                      <a:pt x="268" y="224"/>
                      <a:pt x="268" y="224"/>
                      <a:pt x="268" y="225"/>
                    </a:cubicBezTo>
                    <a:cubicBezTo>
                      <a:pt x="349" y="243"/>
                      <a:pt x="688" y="323"/>
                      <a:pt x="688" y="323"/>
                    </a:cubicBezTo>
                    <a:lnTo>
                      <a:pt x="714" y="207"/>
                    </a:lnTo>
                    <a:cubicBezTo>
                      <a:pt x="714" y="207"/>
                      <a:pt x="349" y="136"/>
                      <a:pt x="295" y="127"/>
                    </a:cubicBezTo>
                    <a:cubicBezTo>
                      <a:pt x="287" y="118"/>
                      <a:pt x="302"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8"/>
              <p:cNvSpPr/>
              <p:nvPr/>
            </p:nvSpPr>
            <p:spPr>
              <a:xfrm flipH="1">
                <a:off x="739719" y="2481059"/>
                <a:ext cx="89544" cy="47311"/>
              </a:xfrm>
              <a:custGeom>
                <a:avLst/>
                <a:gdLst/>
                <a:ahLst/>
                <a:cxnLst/>
                <a:rect l="l" t="t" r="r" b="b"/>
                <a:pathLst>
                  <a:path w="723" h="382" extrusionOk="0">
                    <a:moveTo>
                      <a:pt x="686" y="0"/>
                    </a:moveTo>
                    <a:cubicBezTo>
                      <a:pt x="686" y="0"/>
                      <a:pt x="339" y="125"/>
                      <a:pt x="294" y="143"/>
                    </a:cubicBezTo>
                    <a:cubicBezTo>
                      <a:pt x="293" y="143"/>
                      <a:pt x="293" y="144"/>
                      <a:pt x="292" y="144"/>
                    </a:cubicBezTo>
                    <a:cubicBezTo>
                      <a:pt x="278" y="144"/>
                      <a:pt x="243" y="87"/>
                      <a:pt x="184" y="87"/>
                    </a:cubicBezTo>
                    <a:cubicBezTo>
                      <a:pt x="159" y="87"/>
                      <a:pt x="131" y="97"/>
                      <a:pt x="98" y="125"/>
                    </a:cubicBezTo>
                    <a:cubicBezTo>
                      <a:pt x="1" y="206"/>
                      <a:pt x="94" y="381"/>
                      <a:pt x="198" y="381"/>
                    </a:cubicBezTo>
                    <a:cubicBezTo>
                      <a:pt x="209" y="381"/>
                      <a:pt x="220" y="379"/>
                      <a:pt x="232" y="375"/>
                    </a:cubicBezTo>
                    <a:cubicBezTo>
                      <a:pt x="347" y="330"/>
                      <a:pt x="312" y="250"/>
                      <a:pt x="312" y="250"/>
                    </a:cubicBezTo>
                    <a:cubicBezTo>
                      <a:pt x="401" y="214"/>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8"/>
              <p:cNvSpPr/>
              <p:nvPr/>
            </p:nvSpPr>
            <p:spPr>
              <a:xfrm flipH="1">
                <a:off x="705537" y="2516356"/>
                <a:ext cx="64030" cy="76539"/>
              </a:xfrm>
              <a:custGeom>
                <a:avLst/>
                <a:gdLst/>
                <a:ahLst/>
                <a:cxnLst/>
                <a:rect l="l" t="t" r="r" b="b"/>
                <a:pathLst>
                  <a:path w="517" h="618" extrusionOk="0">
                    <a:moveTo>
                      <a:pt x="428" y="1"/>
                    </a:moveTo>
                    <a:cubicBezTo>
                      <a:pt x="428" y="1"/>
                      <a:pt x="222" y="313"/>
                      <a:pt x="196" y="358"/>
                    </a:cubicBezTo>
                    <a:cubicBezTo>
                      <a:pt x="195" y="358"/>
                      <a:pt x="194" y="358"/>
                      <a:pt x="193" y="358"/>
                    </a:cubicBezTo>
                    <a:cubicBezTo>
                      <a:pt x="183" y="358"/>
                      <a:pt x="157" y="349"/>
                      <a:pt x="128" y="349"/>
                    </a:cubicBezTo>
                    <a:cubicBezTo>
                      <a:pt x="90" y="349"/>
                      <a:pt x="45" y="366"/>
                      <a:pt x="26" y="447"/>
                    </a:cubicBezTo>
                    <a:cubicBezTo>
                      <a:pt x="1" y="541"/>
                      <a:pt x="99" y="617"/>
                      <a:pt x="185" y="617"/>
                    </a:cubicBezTo>
                    <a:cubicBezTo>
                      <a:pt x="221" y="617"/>
                      <a:pt x="255" y="604"/>
                      <a:pt x="276" y="572"/>
                    </a:cubicBezTo>
                    <a:cubicBezTo>
                      <a:pt x="338" y="465"/>
                      <a:pt x="267" y="429"/>
                      <a:pt x="276" y="420"/>
                    </a:cubicBezTo>
                    <a:cubicBezTo>
                      <a:pt x="320" y="349"/>
                      <a:pt x="517" y="72"/>
                      <a:pt x="517" y="72"/>
                    </a:cubicBezTo>
                    <a:lnTo>
                      <a:pt x="4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8"/>
              <p:cNvSpPr/>
              <p:nvPr/>
            </p:nvSpPr>
            <p:spPr>
              <a:xfrm flipH="1">
                <a:off x="549857" y="2512021"/>
                <a:ext cx="78397" cy="68241"/>
              </a:xfrm>
              <a:custGeom>
                <a:avLst/>
                <a:gdLst/>
                <a:ahLst/>
                <a:cxnLst/>
                <a:rect l="l" t="t" r="r" b="b"/>
                <a:pathLst>
                  <a:path w="633" h="551" extrusionOk="0">
                    <a:moveTo>
                      <a:pt x="80" y="0"/>
                    </a:moveTo>
                    <a:lnTo>
                      <a:pt x="0" y="80"/>
                    </a:lnTo>
                    <a:cubicBezTo>
                      <a:pt x="0" y="80"/>
                      <a:pt x="286" y="330"/>
                      <a:pt x="321" y="366"/>
                    </a:cubicBezTo>
                    <a:cubicBezTo>
                      <a:pt x="330" y="375"/>
                      <a:pt x="250" y="482"/>
                      <a:pt x="393" y="544"/>
                    </a:cubicBezTo>
                    <a:cubicBezTo>
                      <a:pt x="405" y="549"/>
                      <a:pt x="418" y="551"/>
                      <a:pt x="430" y="551"/>
                    </a:cubicBezTo>
                    <a:cubicBezTo>
                      <a:pt x="540" y="551"/>
                      <a:pt x="633" y="385"/>
                      <a:pt x="544" y="312"/>
                    </a:cubicBezTo>
                    <a:cubicBezTo>
                      <a:pt x="511" y="283"/>
                      <a:pt x="483" y="274"/>
                      <a:pt x="461" y="274"/>
                    </a:cubicBezTo>
                    <a:cubicBezTo>
                      <a:pt x="426" y="274"/>
                      <a:pt x="403" y="295"/>
                      <a:pt x="395" y="295"/>
                    </a:cubicBezTo>
                    <a:cubicBezTo>
                      <a:pt x="394" y="295"/>
                      <a:pt x="393" y="295"/>
                      <a:pt x="393" y="295"/>
                    </a:cubicBezTo>
                    <a:cubicBezTo>
                      <a:pt x="330" y="241"/>
                      <a:pt x="80"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8"/>
              <p:cNvSpPr/>
              <p:nvPr/>
            </p:nvSpPr>
            <p:spPr>
              <a:xfrm flipH="1">
                <a:off x="518771" y="2462233"/>
                <a:ext cx="89667" cy="35545"/>
              </a:xfrm>
              <a:custGeom>
                <a:avLst/>
                <a:gdLst/>
                <a:ahLst/>
                <a:cxnLst/>
                <a:rect l="l" t="t" r="r" b="b"/>
                <a:pathLst>
                  <a:path w="724" h="287" extrusionOk="0">
                    <a:moveTo>
                      <a:pt x="572" y="1"/>
                    </a:moveTo>
                    <a:cubicBezTo>
                      <a:pt x="447" y="1"/>
                      <a:pt x="447" y="81"/>
                      <a:pt x="447" y="81"/>
                    </a:cubicBezTo>
                    <a:cubicBezTo>
                      <a:pt x="358" y="81"/>
                      <a:pt x="19" y="45"/>
                      <a:pt x="19" y="45"/>
                    </a:cubicBezTo>
                    <a:lnTo>
                      <a:pt x="1" y="152"/>
                    </a:lnTo>
                    <a:cubicBezTo>
                      <a:pt x="1" y="152"/>
                      <a:pt x="375" y="179"/>
                      <a:pt x="429" y="188"/>
                    </a:cubicBezTo>
                    <a:cubicBezTo>
                      <a:pt x="437" y="188"/>
                      <a:pt x="444" y="286"/>
                      <a:pt x="536" y="286"/>
                    </a:cubicBezTo>
                    <a:cubicBezTo>
                      <a:pt x="552" y="286"/>
                      <a:pt x="569" y="284"/>
                      <a:pt x="590" y="277"/>
                    </a:cubicBezTo>
                    <a:cubicBezTo>
                      <a:pt x="723" y="242"/>
                      <a:pt x="697" y="10"/>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8"/>
              <p:cNvSpPr/>
              <p:nvPr/>
            </p:nvSpPr>
            <p:spPr>
              <a:xfrm flipH="1">
                <a:off x="535862" y="2377768"/>
                <a:ext cx="85828" cy="54742"/>
              </a:xfrm>
              <a:custGeom>
                <a:avLst/>
                <a:gdLst/>
                <a:ahLst/>
                <a:cxnLst/>
                <a:rect l="l" t="t" r="r" b="b"/>
                <a:pathLst>
                  <a:path w="693" h="442" extrusionOk="0">
                    <a:moveTo>
                      <a:pt x="497" y="1"/>
                    </a:moveTo>
                    <a:cubicBezTo>
                      <a:pt x="480" y="1"/>
                      <a:pt x="463" y="5"/>
                      <a:pt x="447" y="14"/>
                    </a:cubicBezTo>
                    <a:cubicBezTo>
                      <a:pt x="349" y="76"/>
                      <a:pt x="393" y="147"/>
                      <a:pt x="384" y="147"/>
                    </a:cubicBezTo>
                    <a:cubicBezTo>
                      <a:pt x="313" y="192"/>
                      <a:pt x="1" y="344"/>
                      <a:pt x="1" y="344"/>
                    </a:cubicBezTo>
                    <a:lnTo>
                      <a:pt x="54" y="442"/>
                    </a:lnTo>
                    <a:cubicBezTo>
                      <a:pt x="54" y="442"/>
                      <a:pt x="375" y="272"/>
                      <a:pt x="420" y="246"/>
                    </a:cubicBezTo>
                    <a:cubicBezTo>
                      <a:pt x="421" y="245"/>
                      <a:pt x="421" y="245"/>
                      <a:pt x="422" y="245"/>
                    </a:cubicBezTo>
                    <a:cubicBezTo>
                      <a:pt x="436" y="245"/>
                      <a:pt x="474" y="289"/>
                      <a:pt x="525" y="289"/>
                    </a:cubicBezTo>
                    <a:cubicBezTo>
                      <a:pt x="552" y="289"/>
                      <a:pt x="583" y="276"/>
                      <a:pt x="616" y="237"/>
                    </a:cubicBezTo>
                    <a:cubicBezTo>
                      <a:pt x="693" y="145"/>
                      <a:pt x="599"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8"/>
              <p:cNvSpPr/>
              <p:nvPr/>
            </p:nvSpPr>
            <p:spPr>
              <a:xfrm flipH="1">
                <a:off x="604723" y="2321664"/>
                <a:ext cx="55609" cy="80007"/>
              </a:xfrm>
              <a:custGeom>
                <a:avLst/>
                <a:gdLst/>
                <a:ahLst/>
                <a:cxnLst/>
                <a:rect l="l" t="t" r="r" b="b"/>
                <a:pathLst>
                  <a:path w="449" h="646" extrusionOk="0">
                    <a:moveTo>
                      <a:pt x="278" y="0"/>
                    </a:moveTo>
                    <a:cubicBezTo>
                      <a:pt x="232" y="0"/>
                      <a:pt x="189" y="20"/>
                      <a:pt x="170" y="65"/>
                    </a:cubicBezTo>
                    <a:cubicBezTo>
                      <a:pt x="125" y="172"/>
                      <a:pt x="206" y="199"/>
                      <a:pt x="197" y="208"/>
                    </a:cubicBezTo>
                    <a:cubicBezTo>
                      <a:pt x="161" y="288"/>
                      <a:pt x="0" y="591"/>
                      <a:pt x="0" y="591"/>
                    </a:cubicBezTo>
                    <a:lnTo>
                      <a:pt x="99" y="645"/>
                    </a:lnTo>
                    <a:cubicBezTo>
                      <a:pt x="99" y="645"/>
                      <a:pt x="259" y="306"/>
                      <a:pt x="286" y="261"/>
                    </a:cubicBezTo>
                    <a:cubicBezTo>
                      <a:pt x="287" y="260"/>
                      <a:pt x="289" y="260"/>
                      <a:pt x="293" y="260"/>
                    </a:cubicBezTo>
                    <a:cubicBezTo>
                      <a:pt x="300" y="260"/>
                      <a:pt x="310" y="261"/>
                      <a:pt x="322" y="261"/>
                    </a:cubicBezTo>
                    <a:cubicBezTo>
                      <a:pt x="363" y="261"/>
                      <a:pt x="425" y="249"/>
                      <a:pt x="438" y="145"/>
                    </a:cubicBezTo>
                    <a:cubicBezTo>
                      <a:pt x="449" y="60"/>
                      <a:pt x="35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8"/>
              <p:cNvSpPr/>
              <p:nvPr/>
            </p:nvSpPr>
            <p:spPr>
              <a:xfrm flipH="1">
                <a:off x="637914" y="2540754"/>
                <a:ext cx="42357" cy="83227"/>
              </a:xfrm>
              <a:custGeom>
                <a:avLst/>
                <a:gdLst/>
                <a:ahLst/>
                <a:cxnLst/>
                <a:rect l="l" t="t" r="r" b="b"/>
                <a:pathLst>
                  <a:path w="342" h="672" extrusionOk="0">
                    <a:moveTo>
                      <a:pt x="108" y="0"/>
                    </a:moveTo>
                    <a:cubicBezTo>
                      <a:pt x="108" y="0"/>
                      <a:pt x="135" y="375"/>
                      <a:pt x="135" y="419"/>
                    </a:cubicBezTo>
                    <a:cubicBezTo>
                      <a:pt x="135" y="437"/>
                      <a:pt x="1" y="455"/>
                      <a:pt x="63" y="598"/>
                    </a:cubicBezTo>
                    <a:cubicBezTo>
                      <a:pt x="85" y="649"/>
                      <a:pt x="137" y="671"/>
                      <a:pt x="189" y="671"/>
                    </a:cubicBezTo>
                    <a:cubicBezTo>
                      <a:pt x="265" y="671"/>
                      <a:pt x="342" y="623"/>
                      <a:pt x="331" y="544"/>
                    </a:cubicBezTo>
                    <a:cubicBezTo>
                      <a:pt x="322" y="419"/>
                      <a:pt x="242" y="437"/>
                      <a:pt x="242" y="428"/>
                    </a:cubicBezTo>
                    <a:cubicBezTo>
                      <a:pt x="233" y="339"/>
                      <a:pt x="22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8"/>
              <p:cNvSpPr/>
              <p:nvPr/>
            </p:nvSpPr>
            <p:spPr>
              <a:xfrm flipH="1">
                <a:off x="666895" y="2301105"/>
                <a:ext cx="42728" cy="83970"/>
              </a:xfrm>
              <a:custGeom>
                <a:avLst/>
                <a:gdLst/>
                <a:ahLst/>
                <a:cxnLst/>
                <a:rect l="l" t="t" r="r" b="b"/>
                <a:pathLst>
                  <a:path w="345" h="678" extrusionOk="0">
                    <a:moveTo>
                      <a:pt x="162" y="0"/>
                    </a:moveTo>
                    <a:cubicBezTo>
                      <a:pt x="84" y="0"/>
                      <a:pt x="1" y="52"/>
                      <a:pt x="6" y="133"/>
                    </a:cubicBezTo>
                    <a:cubicBezTo>
                      <a:pt x="24" y="249"/>
                      <a:pt x="104" y="240"/>
                      <a:pt x="104" y="249"/>
                    </a:cubicBezTo>
                    <a:cubicBezTo>
                      <a:pt x="113" y="338"/>
                      <a:pt x="122" y="677"/>
                      <a:pt x="122" y="677"/>
                    </a:cubicBezTo>
                    <a:lnTo>
                      <a:pt x="229" y="677"/>
                    </a:lnTo>
                    <a:cubicBezTo>
                      <a:pt x="229" y="677"/>
                      <a:pt x="211" y="303"/>
                      <a:pt x="211" y="249"/>
                    </a:cubicBezTo>
                    <a:cubicBezTo>
                      <a:pt x="211" y="240"/>
                      <a:pt x="345" y="222"/>
                      <a:pt x="283" y="71"/>
                    </a:cubicBezTo>
                    <a:cubicBezTo>
                      <a:pt x="262" y="22"/>
                      <a:pt x="213"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8"/>
              <p:cNvSpPr/>
              <p:nvPr/>
            </p:nvSpPr>
            <p:spPr>
              <a:xfrm flipH="1">
                <a:off x="585031" y="2369470"/>
                <a:ext cx="175867" cy="175743"/>
              </a:xfrm>
              <a:custGeom>
                <a:avLst/>
                <a:gdLst/>
                <a:ahLst/>
                <a:cxnLst/>
                <a:rect l="l" t="t" r="r" b="b"/>
                <a:pathLst>
                  <a:path w="1420" h="1419" extrusionOk="0">
                    <a:moveTo>
                      <a:pt x="714" y="0"/>
                    </a:moveTo>
                    <a:cubicBezTo>
                      <a:pt x="572" y="0"/>
                      <a:pt x="429" y="45"/>
                      <a:pt x="322" y="116"/>
                    </a:cubicBezTo>
                    <a:cubicBezTo>
                      <a:pt x="126" y="241"/>
                      <a:pt x="1" y="464"/>
                      <a:pt x="1" y="705"/>
                    </a:cubicBezTo>
                    <a:cubicBezTo>
                      <a:pt x="1" y="1098"/>
                      <a:pt x="322" y="1419"/>
                      <a:pt x="714" y="1419"/>
                    </a:cubicBezTo>
                    <a:cubicBezTo>
                      <a:pt x="857" y="1419"/>
                      <a:pt x="982" y="1374"/>
                      <a:pt x="1098" y="1303"/>
                    </a:cubicBezTo>
                    <a:cubicBezTo>
                      <a:pt x="1294" y="1178"/>
                      <a:pt x="1419" y="955"/>
                      <a:pt x="1419" y="705"/>
                    </a:cubicBezTo>
                    <a:cubicBezTo>
                      <a:pt x="1419" y="313"/>
                      <a:pt x="1107"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8"/>
              <p:cNvSpPr/>
              <p:nvPr/>
            </p:nvSpPr>
            <p:spPr>
              <a:xfrm flipH="1">
                <a:off x="624910" y="2383837"/>
                <a:ext cx="135987" cy="161377"/>
              </a:xfrm>
              <a:custGeom>
                <a:avLst/>
                <a:gdLst/>
                <a:ahLst/>
                <a:cxnLst/>
                <a:rect l="l" t="t" r="r" b="b"/>
                <a:pathLst>
                  <a:path w="1098" h="1303" extrusionOk="0">
                    <a:moveTo>
                      <a:pt x="322" y="0"/>
                    </a:moveTo>
                    <a:lnTo>
                      <a:pt x="322" y="0"/>
                    </a:lnTo>
                    <a:cubicBezTo>
                      <a:pt x="126" y="125"/>
                      <a:pt x="1" y="348"/>
                      <a:pt x="1" y="589"/>
                    </a:cubicBezTo>
                    <a:cubicBezTo>
                      <a:pt x="1" y="982"/>
                      <a:pt x="322" y="1303"/>
                      <a:pt x="714" y="1303"/>
                    </a:cubicBezTo>
                    <a:cubicBezTo>
                      <a:pt x="857" y="1303"/>
                      <a:pt x="982" y="1258"/>
                      <a:pt x="1098" y="1187"/>
                    </a:cubicBezTo>
                    <a:lnTo>
                      <a:pt x="1098" y="1187"/>
                    </a:lnTo>
                    <a:cubicBezTo>
                      <a:pt x="1083" y="1187"/>
                      <a:pt x="1067" y="1188"/>
                      <a:pt x="1052" y="1188"/>
                    </a:cubicBezTo>
                    <a:cubicBezTo>
                      <a:pt x="807" y="1188"/>
                      <a:pt x="553" y="1118"/>
                      <a:pt x="402" y="875"/>
                    </a:cubicBezTo>
                    <a:cubicBezTo>
                      <a:pt x="197" y="536"/>
                      <a:pt x="242" y="214"/>
                      <a:pt x="322"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48"/>
            <p:cNvGrpSpPr/>
            <p:nvPr/>
          </p:nvGrpSpPr>
          <p:grpSpPr>
            <a:xfrm>
              <a:off x="2569480" y="2878864"/>
              <a:ext cx="313836" cy="322505"/>
              <a:chOff x="2569480" y="2878864"/>
              <a:chExt cx="313836" cy="322505"/>
            </a:xfrm>
          </p:grpSpPr>
          <p:sp>
            <p:nvSpPr>
              <p:cNvPr id="2657" name="Google Shape;2657;p48"/>
              <p:cNvSpPr/>
              <p:nvPr/>
            </p:nvSpPr>
            <p:spPr>
              <a:xfrm flipH="1">
                <a:off x="2769374" y="2906607"/>
                <a:ext cx="72452" cy="72824"/>
              </a:xfrm>
              <a:custGeom>
                <a:avLst/>
                <a:gdLst/>
                <a:ahLst/>
                <a:cxnLst/>
                <a:rect l="l" t="t" r="r" b="b"/>
                <a:pathLst>
                  <a:path w="585" h="588" extrusionOk="0">
                    <a:moveTo>
                      <a:pt x="202" y="0"/>
                    </a:moveTo>
                    <a:cubicBezTo>
                      <a:pt x="96" y="0"/>
                      <a:pt x="1" y="139"/>
                      <a:pt x="76" y="222"/>
                    </a:cubicBezTo>
                    <a:cubicBezTo>
                      <a:pt x="110" y="260"/>
                      <a:pt x="141" y="271"/>
                      <a:pt x="166" y="271"/>
                    </a:cubicBezTo>
                    <a:cubicBezTo>
                      <a:pt x="194" y="271"/>
                      <a:pt x="213" y="257"/>
                      <a:pt x="218" y="257"/>
                    </a:cubicBezTo>
                    <a:cubicBezTo>
                      <a:pt x="218" y="257"/>
                      <a:pt x="218" y="257"/>
                      <a:pt x="218" y="258"/>
                    </a:cubicBezTo>
                    <a:cubicBezTo>
                      <a:pt x="281" y="320"/>
                      <a:pt x="495" y="588"/>
                      <a:pt x="495" y="588"/>
                    </a:cubicBezTo>
                    <a:lnTo>
                      <a:pt x="584" y="525"/>
                    </a:lnTo>
                    <a:cubicBezTo>
                      <a:pt x="584" y="525"/>
                      <a:pt x="343" y="240"/>
                      <a:pt x="308" y="204"/>
                    </a:cubicBezTo>
                    <a:cubicBezTo>
                      <a:pt x="299" y="186"/>
                      <a:pt x="397" y="88"/>
                      <a:pt x="263" y="17"/>
                    </a:cubicBezTo>
                    <a:cubicBezTo>
                      <a:pt x="243" y="5"/>
                      <a:pt x="222" y="0"/>
                      <a:pt x="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8"/>
              <p:cNvSpPr/>
              <p:nvPr/>
            </p:nvSpPr>
            <p:spPr>
              <a:xfrm flipH="1">
                <a:off x="2794763" y="2982403"/>
                <a:ext cx="88553" cy="40127"/>
              </a:xfrm>
              <a:custGeom>
                <a:avLst/>
                <a:gdLst/>
                <a:ahLst/>
                <a:cxnLst/>
                <a:rect l="l" t="t" r="r" b="b"/>
                <a:pathLst>
                  <a:path w="715" h="324" extrusionOk="0">
                    <a:moveTo>
                      <a:pt x="171" y="1"/>
                    </a:moveTo>
                    <a:cubicBezTo>
                      <a:pt x="162" y="1"/>
                      <a:pt x="153" y="1"/>
                      <a:pt x="143" y="2"/>
                    </a:cubicBezTo>
                    <a:cubicBezTo>
                      <a:pt x="9" y="29"/>
                      <a:pt x="0" y="261"/>
                      <a:pt x="125" y="288"/>
                    </a:cubicBezTo>
                    <a:cubicBezTo>
                      <a:pt x="138" y="290"/>
                      <a:pt x="149" y="291"/>
                      <a:pt x="159" y="291"/>
                    </a:cubicBezTo>
                    <a:cubicBezTo>
                      <a:pt x="252" y="291"/>
                      <a:pt x="260" y="225"/>
                      <a:pt x="268" y="225"/>
                    </a:cubicBezTo>
                    <a:cubicBezTo>
                      <a:pt x="348" y="243"/>
                      <a:pt x="687" y="324"/>
                      <a:pt x="687" y="324"/>
                    </a:cubicBezTo>
                    <a:lnTo>
                      <a:pt x="714" y="217"/>
                    </a:lnTo>
                    <a:cubicBezTo>
                      <a:pt x="714" y="217"/>
                      <a:pt x="348" y="136"/>
                      <a:pt x="295" y="127"/>
                    </a:cubicBezTo>
                    <a:cubicBezTo>
                      <a:pt x="286" y="119"/>
                      <a:pt x="302"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8"/>
              <p:cNvSpPr/>
              <p:nvPr/>
            </p:nvSpPr>
            <p:spPr>
              <a:xfrm flipH="1">
                <a:off x="2790428" y="3057827"/>
                <a:ext cx="89420" cy="47311"/>
              </a:xfrm>
              <a:custGeom>
                <a:avLst/>
                <a:gdLst/>
                <a:ahLst/>
                <a:cxnLst/>
                <a:rect l="l" t="t" r="r" b="b"/>
                <a:pathLst>
                  <a:path w="722" h="382" extrusionOk="0">
                    <a:moveTo>
                      <a:pt x="686" y="0"/>
                    </a:moveTo>
                    <a:cubicBezTo>
                      <a:pt x="686" y="0"/>
                      <a:pt x="338" y="134"/>
                      <a:pt x="293" y="152"/>
                    </a:cubicBezTo>
                    <a:cubicBezTo>
                      <a:pt x="281" y="152"/>
                      <a:pt x="247" y="91"/>
                      <a:pt x="187" y="91"/>
                    </a:cubicBezTo>
                    <a:cubicBezTo>
                      <a:pt x="162" y="91"/>
                      <a:pt x="132" y="102"/>
                      <a:pt x="97" y="134"/>
                    </a:cubicBezTo>
                    <a:cubicBezTo>
                      <a:pt x="1" y="214"/>
                      <a:pt x="92" y="381"/>
                      <a:pt x="196" y="381"/>
                    </a:cubicBezTo>
                    <a:cubicBezTo>
                      <a:pt x="208" y="381"/>
                      <a:pt x="219" y="379"/>
                      <a:pt x="231" y="375"/>
                    </a:cubicBezTo>
                    <a:cubicBezTo>
                      <a:pt x="347" y="330"/>
                      <a:pt x="311" y="250"/>
                      <a:pt x="311" y="250"/>
                    </a:cubicBezTo>
                    <a:cubicBezTo>
                      <a:pt x="401" y="223"/>
                      <a:pt x="722" y="107"/>
                      <a:pt x="722" y="107"/>
                    </a:cubicBezTo>
                    <a:lnTo>
                      <a:pt x="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8"/>
              <p:cNvSpPr/>
              <p:nvPr/>
            </p:nvSpPr>
            <p:spPr>
              <a:xfrm flipH="1">
                <a:off x="2756122" y="3094239"/>
                <a:ext cx="64030" cy="75549"/>
              </a:xfrm>
              <a:custGeom>
                <a:avLst/>
                <a:gdLst/>
                <a:ahLst/>
                <a:cxnLst/>
                <a:rect l="l" t="t" r="r" b="b"/>
                <a:pathLst>
                  <a:path w="517" h="610" extrusionOk="0">
                    <a:moveTo>
                      <a:pt x="427" y="0"/>
                    </a:moveTo>
                    <a:cubicBezTo>
                      <a:pt x="427" y="0"/>
                      <a:pt x="222" y="304"/>
                      <a:pt x="195" y="348"/>
                    </a:cubicBezTo>
                    <a:cubicBezTo>
                      <a:pt x="194" y="349"/>
                      <a:pt x="193" y="349"/>
                      <a:pt x="191" y="349"/>
                    </a:cubicBezTo>
                    <a:cubicBezTo>
                      <a:pt x="183" y="349"/>
                      <a:pt x="161" y="343"/>
                      <a:pt x="136" y="343"/>
                    </a:cubicBezTo>
                    <a:cubicBezTo>
                      <a:pt x="96" y="343"/>
                      <a:pt x="46" y="360"/>
                      <a:pt x="26" y="447"/>
                    </a:cubicBezTo>
                    <a:cubicBezTo>
                      <a:pt x="1" y="539"/>
                      <a:pt x="95" y="610"/>
                      <a:pt x="180" y="610"/>
                    </a:cubicBezTo>
                    <a:cubicBezTo>
                      <a:pt x="217" y="610"/>
                      <a:pt x="253" y="596"/>
                      <a:pt x="275" y="563"/>
                    </a:cubicBezTo>
                    <a:cubicBezTo>
                      <a:pt x="338" y="464"/>
                      <a:pt x="266" y="420"/>
                      <a:pt x="275" y="411"/>
                    </a:cubicBezTo>
                    <a:cubicBezTo>
                      <a:pt x="320" y="339"/>
                      <a:pt x="516" y="63"/>
                      <a:pt x="516" y="63"/>
                    </a:cubicBez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8"/>
              <p:cNvSpPr/>
              <p:nvPr/>
            </p:nvSpPr>
            <p:spPr>
              <a:xfrm flipH="1">
                <a:off x="2600690" y="3089780"/>
                <a:ext cx="78273" cy="67498"/>
              </a:xfrm>
              <a:custGeom>
                <a:avLst/>
                <a:gdLst/>
                <a:ahLst/>
                <a:cxnLst/>
                <a:rect l="l" t="t" r="r" b="b"/>
                <a:pathLst>
                  <a:path w="632" h="545" extrusionOk="0">
                    <a:moveTo>
                      <a:pt x="81" y="1"/>
                    </a:moveTo>
                    <a:lnTo>
                      <a:pt x="1" y="81"/>
                    </a:lnTo>
                    <a:cubicBezTo>
                      <a:pt x="1" y="81"/>
                      <a:pt x="277" y="322"/>
                      <a:pt x="322" y="358"/>
                    </a:cubicBezTo>
                    <a:cubicBezTo>
                      <a:pt x="331" y="367"/>
                      <a:pt x="251" y="483"/>
                      <a:pt x="393" y="536"/>
                    </a:cubicBezTo>
                    <a:cubicBezTo>
                      <a:pt x="407" y="542"/>
                      <a:pt x="421" y="545"/>
                      <a:pt x="435" y="545"/>
                    </a:cubicBezTo>
                    <a:cubicBezTo>
                      <a:pt x="544" y="545"/>
                      <a:pt x="632" y="375"/>
                      <a:pt x="545" y="304"/>
                    </a:cubicBezTo>
                    <a:cubicBezTo>
                      <a:pt x="512" y="275"/>
                      <a:pt x="484" y="266"/>
                      <a:pt x="461" y="266"/>
                    </a:cubicBezTo>
                    <a:cubicBezTo>
                      <a:pt x="426" y="266"/>
                      <a:pt x="404" y="287"/>
                      <a:pt x="395" y="287"/>
                    </a:cubicBezTo>
                    <a:cubicBezTo>
                      <a:pt x="395" y="287"/>
                      <a:pt x="394" y="287"/>
                      <a:pt x="393" y="286"/>
                    </a:cubicBezTo>
                    <a:cubicBezTo>
                      <a:pt x="331" y="233"/>
                      <a:pt x="81" y="1"/>
                      <a:pt x="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8"/>
              <p:cNvSpPr/>
              <p:nvPr/>
            </p:nvSpPr>
            <p:spPr>
              <a:xfrm flipH="1">
                <a:off x="2569480" y="3039993"/>
                <a:ext cx="89544" cy="35545"/>
              </a:xfrm>
              <a:custGeom>
                <a:avLst/>
                <a:gdLst/>
                <a:ahLst/>
                <a:cxnLst/>
                <a:rect l="l" t="t" r="r" b="b"/>
                <a:pathLst>
                  <a:path w="723" h="287" extrusionOk="0">
                    <a:moveTo>
                      <a:pt x="554" y="1"/>
                    </a:moveTo>
                    <a:cubicBezTo>
                      <a:pt x="446" y="1"/>
                      <a:pt x="446" y="82"/>
                      <a:pt x="446" y="82"/>
                    </a:cubicBezTo>
                    <a:cubicBezTo>
                      <a:pt x="357" y="73"/>
                      <a:pt x="18" y="37"/>
                      <a:pt x="18" y="37"/>
                    </a:cubicBezTo>
                    <a:lnTo>
                      <a:pt x="0" y="153"/>
                    </a:lnTo>
                    <a:cubicBezTo>
                      <a:pt x="0" y="153"/>
                      <a:pt x="375" y="180"/>
                      <a:pt x="429" y="180"/>
                    </a:cubicBezTo>
                    <a:cubicBezTo>
                      <a:pt x="436" y="180"/>
                      <a:pt x="437" y="287"/>
                      <a:pt x="536" y="287"/>
                    </a:cubicBezTo>
                    <a:cubicBezTo>
                      <a:pt x="551" y="287"/>
                      <a:pt x="569" y="284"/>
                      <a:pt x="589" y="278"/>
                    </a:cubicBezTo>
                    <a:cubicBezTo>
                      <a:pt x="723" y="242"/>
                      <a:pt x="696" y="1"/>
                      <a:pt x="571" y="1"/>
                    </a:cubicBezTo>
                    <a:cubicBezTo>
                      <a:pt x="565" y="1"/>
                      <a:pt x="560"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8"/>
              <p:cNvSpPr/>
              <p:nvPr/>
            </p:nvSpPr>
            <p:spPr>
              <a:xfrm flipH="1">
                <a:off x="2586447" y="2954536"/>
                <a:ext cx="85828" cy="55856"/>
              </a:xfrm>
              <a:custGeom>
                <a:avLst/>
                <a:gdLst/>
                <a:ahLst/>
                <a:cxnLst/>
                <a:rect l="l" t="t" r="r" b="b"/>
                <a:pathLst>
                  <a:path w="693" h="451" extrusionOk="0">
                    <a:moveTo>
                      <a:pt x="495" y="1"/>
                    </a:moveTo>
                    <a:cubicBezTo>
                      <a:pt x="479" y="1"/>
                      <a:pt x="462" y="5"/>
                      <a:pt x="446" y="13"/>
                    </a:cubicBezTo>
                    <a:cubicBezTo>
                      <a:pt x="348" y="76"/>
                      <a:pt x="393" y="147"/>
                      <a:pt x="384" y="147"/>
                    </a:cubicBezTo>
                    <a:cubicBezTo>
                      <a:pt x="312" y="192"/>
                      <a:pt x="0" y="343"/>
                      <a:pt x="0" y="343"/>
                    </a:cubicBezTo>
                    <a:lnTo>
                      <a:pt x="54" y="450"/>
                    </a:lnTo>
                    <a:cubicBezTo>
                      <a:pt x="54" y="450"/>
                      <a:pt x="375" y="272"/>
                      <a:pt x="420" y="245"/>
                    </a:cubicBezTo>
                    <a:cubicBezTo>
                      <a:pt x="420" y="245"/>
                      <a:pt x="421" y="245"/>
                      <a:pt x="422" y="245"/>
                    </a:cubicBezTo>
                    <a:cubicBezTo>
                      <a:pt x="435" y="245"/>
                      <a:pt x="470" y="288"/>
                      <a:pt x="520" y="288"/>
                    </a:cubicBezTo>
                    <a:cubicBezTo>
                      <a:pt x="548" y="288"/>
                      <a:pt x="580" y="276"/>
                      <a:pt x="616" y="236"/>
                    </a:cubicBezTo>
                    <a:cubicBezTo>
                      <a:pt x="693" y="152"/>
                      <a:pt x="597" y="1"/>
                      <a:pt x="4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8"/>
              <p:cNvSpPr/>
              <p:nvPr/>
            </p:nvSpPr>
            <p:spPr>
              <a:xfrm flipH="1">
                <a:off x="2655308" y="2898928"/>
                <a:ext cx="55609" cy="79388"/>
              </a:xfrm>
              <a:custGeom>
                <a:avLst/>
                <a:gdLst/>
                <a:ahLst/>
                <a:cxnLst/>
                <a:rect l="l" t="t" r="r" b="b"/>
                <a:pathLst>
                  <a:path w="449" h="641" extrusionOk="0">
                    <a:moveTo>
                      <a:pt x="279" y="0"/>
                    </a:moveTo>
                    <a:cubicBezTo>
                      <a:pt x="232" y="0"/>
                      <a:pt x="189" y="19"/>
                      <a:pt x="170" y="61"/>
                    </a:cubicBezTo>
                    <a:cubicBezTo>
                      <a:pt x="125" y="168"/>
                      <a:pt x="196" y="204"/>
                      <a:pt x="196" y="204"/>
                    </a:cubicBezTo>
                    <a:cubicBezTo>
                      <a:pt x="161" y="284"/>
                      <a:pt x="0" y="587"/>
                      <a:pt x="0" y="587"/>
                    </a:cubicBezTo>
                    <a:lnTo>
                      <a:pt x="98" y="641"/>
                    </a:lnTo>
                    <a:cubicBezTo>
                      <a:pt x="98" y="641"/>
                      <a:pt x="259" y="311"/>
                      <a:pt x="285" y="266"/>
                    </a:cubicBezTo>
                    <a:cubicBezTo>
                      <a:pt x="288" y="262"/>
                      <a:pt x="297" y="262"/>
                      <a:pt x="310" y="262"/>
                    </a:cubicBezTo>
                    <a:cubicBezTo>
                      <a:pt x="350" y="262"/>
                      <a:pt x="424" y="262"/>
                      <a:pt x="437" y="141"/>
                    </a:cubicBezTo>
                    <a:cubicBezTo>
                      <a:pt x="448" y="56"/>
                      <a:pt x="359"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8"/>
              <p:cNvSpPr/>
              <p:nvPr/>
            </p:nvSpPr>
            <p:spPr>
              <a:xfrm flipH="1">
                <a:off x="2689243" y="3117399"/>
                <a:ext cx="41614" cy="83970"/>
              </a:xfrm>
              <a:custGeom>
                <a:avLst/>
                <a:gdLst/>
                <a:ahLst/>
                <a:cxnLst/>
                <a:rect l="l" t="t" r="r" b="b"/>
                <a:pathLst>
                  <a:path w="336" h="678" extrusionOk="0">
                    <a:moveTo>
                      <a:pt x="107" y="1"/>
                    </a:moveTo>
                    <a:cubicBezTo>
                      <a:pt x="107" y="1"/>
                      <a:pt x="134" y="376"/>
                      <a:pt x="134" y="429"/>
                    </a:cubicBezTo>
                    <a:cubicBezTo>
                      <a:pt x="134" y="447"/>
                      <a:pt x="0" y="465"/>
                      <a:pt x="63" y="607"/>
                    </a:cubicBezTo>
                    <a:cubicBezTo>
                      <a:pt x="84" y="656"/>
                      <a:pt x="131" y="678"/>
                      <a:pt x="180" y="678"/>
                    </a:cubicBezTo>
                    <a:cubicBezTo>
                      <a:pt x="256" y="678"/>
                      <a:pt x="336" y="626"/>
                      <a:pt x="331" y="545"/>
                    </a:cubicBezTo>
                    <a:cubicBezTo>
                      <a:pt x="322" y="429"/>
                      <a:pt x="241" y="438"/>
                      <a:pt x="241" y="429"/>
                    </a:cubicBezTo>
                    <a:cubicBezTo>
                      <a:pt x="232" y="349"/>
                      <a:pt x="223" y="1"/>
                      <a:pt x="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8"/>
              <p:cNvSpPr/>
              <p:nvPr/>
            </p:nvSpPr>
            <p:spPr>
              <a:xfrm flipH="1">
                <a:off x="2717481" y="2878864"/>
                <a:ext cx="42728" cy="82856"/>
              </a:xfrm>
              <a:custGeom>
                <a:avLst/>
                <a:gdLst/>
                <a:ahLst/>
                <a:cxnLst/>
                <a:rect l="l" t="t" r="r" b="b"/>
                <a:pathLst>
                  <a:path w="345" h="669" extrusionOk="0">
                    <a:moveTo>
                      <a:pt x="160" y="0"/>
                    </a:moveTo>
                    <a:cubicBezTo>
                      <a:pt x="82" y="0"/>
                      <a:pt x="0" y="50"/>
                      <a:pt x="5" y="125"/>
                    </a:cubicBezTo>
                    <a:cubicBezTo>
                      <a:pt x="23" y="250"/>
                      <a:pt x="104" y="232"/>
                      <a:pt x="104" y="241"/>
                    </a:cubicBezTo>
                    <a:cubicBezTo>
                      <a:pt x="113" y="330"/>
                      <a:pt x="121" y="669"/>
                      <a:pt x="121" y="669"/>
                    </a:cubicBezTo>
                    <a:lnTo>
                      <a:pt x="229" y="669"/>
                    </a:lnTo>
                    <a:cubicBezTo>
                      <a:pt x="229" y="669"/>
                      <a:pt x="211" y="294"/>
                      <a:pt x="211" y="250"/>
                    </a:cubicBezTo>
                    <a:cubicBezTo>
                      <a:pt x="211" y="232"/>
                      <a:pt x="344" y="214"/>
                      <a:pt x="282" y="71"/>
                    </a:cubicBezTo>
                    <a:cubicBezTo>
                      <a:pt x="261" y="22"/>
                      <a:pt x="211"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8"/>
              <p:cNvSpPr/>
              <p:nvPr/>
            </p:nvSpPr>
            <p:spPr>
              <a:xfrm flipH="1">
                <a:off x="2635740" y="2946238"/>
                <a:ext cx="175743" cy="175743"/>
              </a:xfrm>
              <a:custGeom>
                <a:avLst/>
                <a:gdLst/>
                <a:ahLst/>
                <a:cxnLst/>
                <a:rect l="l" t="t" r="r" b="b"/>
                <a:pathLst>
                  <a:path w="1419" h="1419" extrusionOk="0">
                    <a:moveTo>
                      <a:pt x="714" y="0"/>
                    </a:moveTo>
                    <a:cubicBezTo>
                      <a:pt x="571" y="0"/>
                      <a:pt x="428" y="45"/>
                      <a:pt x="321" y="116"/>
                    </a:cubicBezTo>
                    <a:cubicBezTo>
                      <a:pt x="125" y="250"/>
                      <a:pt x="0" y="464"/>
                      <a:pt x="0" y="705"/>
                    </a:cubicBezTo>
                    <a:cubicBezTo>
                      <a:pt x="0" y="1097"/>
                      <a:pt x="321" y="1419"/>
                      <a:pt x="714" y="1419"/>
                    </a:cubicBezTo>
                    <a:cubicBezTo>
                      <a:pt x="857" y="1419"/>
                      <a:pt x="982" y="1374"/>
                      <a:pt x="1089" y="1311"/>
                    </a:cubicBezTo>
                    <a:cubicBezTo>
                      <a:pt x="1294" y="1178"/>
                      <a:pt x="1419" y="964"/>
                      <a:pt x="1419" y="705"/>
                    </a:cubicBezTo>
                    <a:cubicBezTo>
                      <a:pt x="1419" y="321"/>
                      <a:pt x="1106"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8"/>
              <p:cNvSpPr/>
              <p:nvPr/>
            </p:nvSpPr>
            <p:spPr>
              <a:xfrm flipH="1">
                <a:off x="2676610" y="2960605"/>
                <a:ext cx="134873" cy="161377"/>
              </a:xfrm>
              <a:custGeom>
                <a:avLst/>
                <a:gdLst/>
                <a:ahLst/>
                <a:cxnLst/>
                <a:rect l="l" t="t" r="r" b="b"/>
                <a:pathLst>
                  <a:path w="1089" h="1303" extrusionOk="0">
                    <a:moveTo>
                      <a:pt x="321" y="0"/>
                    </a:moveTo>
                    <a:cubicBezTo>
                      <a:pt x="125" y="134"/>
                      <a:pt x="0" y="348"/>
                      <a:pt x="0" y="589"/>
                    </a:cubicBezTo>
                    <a:cubicBezTo>
                      <a:pt x="0" y="981"/>
                      <a:pt x="321" y="1303"/>
                      <a:pt x="714" y="1303"/>
                    </a:cubicBezTo>
                    <a:cubicBezTo>
                      <a:pt x="857" y="1303"/>
                      <a:pt x="982" y="1258"/>
                      <a:pt x="1089" y="1195"/>
                    </a:cubicBezTo>
                    <a:lnTo>
                      <a:pt x="1089" y="1195"/>
                    </a:lnTo>
                    <a:cubicBezTo>
                      <a:pt x="1074" y="1196"/>
                      <a:pt x="1059" y="1196"/>
                      <a:pt x="1044" y="1196"/>
                    </a:cubicBezTo>
                    <a:cubicBezTo>
                      <a:pt x="806" y="1196"/>
                      <a:pt x="553" y="1126"/>
                      <a:pt x="402" y="874"/>
                    </a:cubicBezTo>
                    <a:cubicBezTo>
                      <a:pt x="196" y="535"/>
                      <a:pt x="241" y="223"/>
                      <a:pt x="32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48"/>
            <p:cNvGrpSpPr/>
            <p:nvPr/>
          </p:nvGrpSpPr>
          <p:grpSpPr>
            <a:xfrm>
              <a:off x="404705" y="4158728"/>
              <a:ext cx="303928" cy="289685"/>
              <a:chOff x="404705" y="4158728"/>
              <a:chExt cx="303928" cy="289685"/>
            </a:xfrm>
          </p:grpSpPr>
          <p:sp>
            <p:nvSpPr>
              <p:cNvPr id="2670" name="Google Shape;2670;p48"/>
              <p:cNvSpPr/>
              <p:nvPr/>
            </p:nvSpPr>
            <p:spPr>
              <a:xfrm flipH="1">
                <a:off x="609429" y="4201828"/>
                <a:ext cx="77406" cy="59324"/>
              </a:xfrm>
              <a:custGeom>
                <a:avLst/>
                <a:gdLst/>
                <a:ahLst/>
                <a:cxnLst/>
                <a:rect l="l" t="t" r="r" b="b"/>
                <a:pathLst>
                  <a:path w="625" h="479" extrusionOk="0">
                    <a:moveTo>
                      <a:pt x="184" y="1"/>
                    </a:moveTo>
                    <a:cubicBezTo>
                      <a:pt x="75" y="1"/>
                      <a:pt x="0" y="172"/>
                      <a:pt x="99" y="237"/>
                    </a:cubicBezTo>
                    <a:cubicBezTo>
                      <a:pt x="126" y="257"/>
                      <a:pt x="150" y="263"/>
                      <a:pt x="169" y="263"/>
                    </a:cubicBezTo>
                    <a:cubicBezTo>
                      <a:pt x="207" y="263"/>
                      <a:pt x="228" y="236"/>
                      <a:pt x="232" y="236"/>
                    </a:cubicBezTo>
                    <a:cubicBezTo>
                      <a:pt x="232" y="236"/>
                      <a:pt x="232" y="237"/>
                      <a:pt x="232" y="237"/>
                    </a:cubicBezTo>
                    <a:cubicBezTo>
                      <a:pt x="304" y="282"/>
                      <a:pt x="562" y="478"/>
                      <a:pt x="562" y="478"/>
                    </a:cubicBezTo>
                    <a:lnTo>
                      <a:pt x="625" y="398"/>
                    </a:lnTo>
                    <a:cubicBezTo>
                      <a:pt x="625" y="398"/>
                      <a:pt x="339" y="193"/>
                      <a:pt x="304" y="166"/>
                    </a:cubicBezTo>
                    <a:cubicBezTo>
                      <a:pt x="286" y="157"/>
                      <a:pt x="357" y="41"/>
                      <a:pt x="214" y="5"/>
                    </a:cubicBezTo>
                    <a:cubicBezTo>
                      <a:pt x="204" y="2"/>
                      <a:pt x="194"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8"/>
              <p:cNvSpPr/>
              <p:nvPr/>
            </p:nvSpPr>
            <p:spPr>
              <a:xfrm flipH="1">
                <a:off x="623796" y="4281463"/>
                <a:ext cx="84837" cy="33811"/>
              </a:xfrm>
              <a:custGeom>
                <a:avLst/>
                <a:gdLst/>
                <a:ahLst/>
                <a:cxnLst/>
                <a:rect l="l" t="t" r="r" b="b"/>
                <a:pathLst>
                  <a:path w="685" h="273" extrusionOk="0">
                    <a:moveTo>
                      <a:pt x="175" y="1"/>
                    </a:moveTo>
                    <a:cubicBezTo>
                      <a:pt x="158" y="1"/>
                      <a:pt x="138" y="5"/>
                      <a:pt x="114" y="13"/>
                    </a:cubicBezTo>
                    <a:cubicBezTo>
                      <a:pt x="0" y="66"/>
                      <a:pt x="41" y="272"/>
                      <a:pt x="160" y="272"/>
                    </a:cubicBezTo>
                    <a:cubicBezTo>
                      <a:pt x="162" y="272"/>
                      <a:pt x="165" y="272"/>
                      <a:pt x="167" y="272"/>
                    </a:cubicBezTo>
                    <a:cubicBezTo>
                      <a:pt x="275" y="272"/>
                      <a:pt x="266" y="192"/>
                      <a:pt x="275" y="192"/>
                    </a:cubicBezTo>
                    <a:cubicBezTo>
                      <a:pt x="355" y="183"/>
                      <a:pt x="685" y="183"/>
                      <a:pt x="685" y="183"/>
                    </a:cubicBezTo>
                    <a:lnTo>
                      <a:pt x="685" y="76"/>
                    </a:lnTo>
                    <a:cubicBezTo>
                      <a:pt x="685" y="76"/>
                      <a:pt x="328" y="94"/>
                      <a:pt x="283" y="94"/>
                    </a:cubicBezTo>
                    <a:cubicBezTo>
                      <a:pt x="269" y="94"/>
                      <a:pt x="260" y="1"/>
                      <a:pt x="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8"/>
              <p:cNvSpPr/>
              <p:nvPr/>
            </p:nvSpPr>
            <p:spPr>
              <a:xfrm flipH="1">
                <a:off x="606085" y="4336081"/>
                <a:ext cx="77902" cy="57590"/>
              </a:xfrm>
              <a:custGeom>
                <a:avLst/>
                <a:gdLst/>
                <a:ahLst/>
                <a:cxnLst/>
                <a:rect l="l" t="t" r="r" b="b"/>
                <a:pathLst>
                  <a:path w="629" h="465" extrusionOk="0">
                    <a:moveTo>
                      <a:pt x="575" y="1"/>
                    </a:moveTo>
                    <a:cubicBezTo>
                      <a:pt x="575" y="1"/>
                      <a:pt x="281" y="197"/>
                      <a:pt x="245" y="224"/>
                    </a:cubicBezTo>
                    <a:cubicBezTo>
                      <a:pt x="245" y="224"/>
                      <a:pt x="244" y="224"/>
                      <a:pt x="243" y="224"/>
                    </a:cubicBezTo>
                    <a:cubicBezTo>
                      <a:pt x="234" y="224"/>
                      <a:pt x="200" y="193"/>
                      <a:pt x="157" y="193"/>
                    </a:cubicBezTo>
                    <a:cubicBezTo>
                      <a:pt x="129" y="193"/>
                      <a:pt x="97" y="207"/>
                      <a:pt x="67" y="250"/>
                    </a:cubicBezTo>
                    <a:cubicBezTo>
                      <a:pt x="0" y="339"/>
                      <a:pt x="99" y="464"/>
                      <a:pt x="190" y="464"/>
                    </a:cubicBezTo>
                    <a:cubicBezTo>
                      <a:pt x="209" y="464"/>
                      <a:pt x="228" y="459"/>
                      <a:pt x="245" y="447"/>
                    </a:cubicBezTo>
                    <a:cubicBezTo>
                      <a:pt x="334" y="375"/>
                      <a:pt x="290" y="313"/>
                      <a:pt x="290" y="313"/>
                    </a:cubicBezTo>
                    <a:cubicBezTo>
                      <a:pt x="361" y="268"/>
                      <a:pt x="629" y="90"/>
                      <a:pt x="629" y="90"/>
                    </a:cubicBezTo>
                    <a:lnTo>
                      <a:pt x="5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8"/>
              <p:cNvSpPr/>
              <p:nvPr/>
            </p:nvSpPr>
            <p:spPr>
              <a:xfrm flipH="1">
                <a:off x="566329" y="4362585"/>
                <a:ext cx="46444" cy="77282"/>
              </a:xfrm>
              <a:custGeom>
                <a:avLst/>
                <a:gdLst/>
                <a:ahLst/>
                <a:cxnLst/>
                <a:rect l="l" t="t" r="r" b="b"/>
                <a:pathLst>
                  <a:path w="375" h="624" extrusionOk="0">
                    <a:moveTo>
                      <a:pt x="268" y="1"/>
                    </a:moveTo>
                    <a:cubicBezTo>
                      <a:pt x="268" y="1"/>
                      <a:pt x="152" y="331"/>
                      <a:pt x="134" y="375"/>
                    </a:cubicBezTo>
                    <a:cubicBezTo>
                      <a:pt x="125" y="393"/>
                      <a:pt x="0" y="358"/>
                      <a:pt x="0" y="500"/>
                    </a:cubicBezTo>
                    <a:cubicBezTo>
                      <a:pt x="0" y="579"/>
                      <a:pt x="77" y="624"/>
                      <a:pt x="148" y="624"/>
                    </a:cubicBezTo>
                    <a:cubicBezTo>
                      <a:pt x="198" y="624"/>
                      <a:pt x="244" y="602"/>
                      <a:pt x="259" y="554"/>
                    </a:cubicBezTo>
                    <a:cubicBezTo>
                      <a:pt x="294" y="447"/>
                      <a:pt x="223" y="429"/>
                      <a:pt x="223" y="420"/>
                    </a:cubicBezTo>
                    <a:cubicBezTo>
                      <a:pt x="250" y="340"/>
                      <a:pt x="375" y="45"/>
                      <a:pt x="375"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8"/>
              <p:cNvSpPr/>
              <p:nvPr/>
            </p:nvSpPr>
            <p:spPr>
              <a:xfrm flipH="1">
                <a:off x="415480" y="4336081"/>
                <a:ext cx="81369" cy="53256"/>
              </a:xfrm>
              <a:custGeom>
                <a:avLst/>
                <a:gdLst/>
                <a:ahLst/>
                <a:cxnLst/>
                <a:rect l="l" t="t" r="r" b="b"/>
                <a:pathLst>
                  <a:path w="657" h="430" extrusionOk="0">
                    <a:moveTo>
                      <a:pt x="54" y="1"/>
                    </a:moveTo>
                    <a:lnTo>
                      <a:pt x="1" y="99"/>
                    </a:lnTo>
                    <a:cubicBezTo>
                      <a:pt x="1" y="99"/>
                      <a:pt x="313" y="259"/>
                      <a:pt x="358" y="286"/>
                    </a:cubicBezTo>
                    <a:cubicBezTo>
                      <a:pt x="367" y="286"/>
                      <a:pt x="313" y="411"/>
                      <a:pt x="465" y="429"/>
                    </a:cubicBezTo>
                    <a:cubicBezTo>
                      <a:pt x="470" y="430"/>
                      <a:pt x="475" y="430"/>
                      <a:pt x="479" y="430"/>
                    </a:cubicBezTo>
                    <a:cubicBezTo>
                      <a:pt x="595" y="430"/>
                      <a:pt x="656" y="231"/>
                      <a:pt x="545" y="179"/>
                    </a:cubicBezTo>
                    <a:cubicBezTo>
                      <a:pt x="521" y="168"/>
                      <a:pt x="501" y="164"/>
                      <a:pt x="484" y="164"/>
                    </a:cubicBezTo>
                    <a:cubicBezTo>
                      <a:pt x="436" y="164"/>
                      <a:pt x="415" y="198"/>
                      <a:pt x="412" y="198"/>
                    </a:cubicBezTo>
                    <a:cubicBezTo>
                      <a:pt x="411" y="198"/>
                      <a:pt x="411" y="197"/>
                      <a:pt x="411" y="197"/>
                    </a:cubicBezTo>
                    <a:cubicBezTo>
                      <a:pt x="34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8"/>
              <p:cNvSpPr/>
              <p:nvPr/>
            </p:nvSpPr>
            <p:spPr>
              <a:xfrm flipH="1">
                <a:off x="404705" y="4272794"/>
                <a:ext cx="84342" cy="34059"/>
              </a:xfrm>
              <a:custGeom>
                <a:avLst/>
                <a:gdLst/>
                <a:ahLst/>
                <a:cxnLst/>
                <a:rect l="l" t="t" r="r" b="b"/>
                <a:pathLst>
                  <a:path w="681" h="275" extrusionOk="0">
                    <a:moveTo>
                      <a:pt x="520" y="1"/>
                    </a:moveTo>
                    <a:cubicBezTo>
                      <a:pt x="513" y="1"/>
                      <a:pt x="507" y="2"/>
                      <a:pt x="500" y="3"/>
                    </a:cubicBezTo>
                    <a:cubicBezTo>
                      <a:pt x="384" y="21"/>
                      <a:pt x="402" y="101"/>
                      <a:pt x="402" y="101"/>
                    </a:cubicBezTo>
                    <a:cubicBezTo>
                      <a:pt x="321" y="119"/>
                      <a:pt x="0" y="164"/>
                      <a:pt x="0" y="164"/>
                    </a:cubicBezTo>
                    <a:lnTo>
                      <a:pt x="9" y="271"/>
                    </a:lnTo>
                    <a:cubicBezTo>
                      <a:pt x="9" y="271"/>
                      <a:pt x="357" y="208"/>
                      <a:pt x="402" y="199"/>
                    </a:cubicBezTo>
                    <a:cubicBezTo>
                      <a:pt x="416" y="199"/>
                      <a:pt x="440" y="275"/>
                      <a:pt x="509" y="275"/>
                    </a:cubicBezTo>
                    <a:cubicBezTo>
                      <a:pt x="529" y="275"/>
                      <a:pt x="552" y="269"/>
                      <a:pt x="580" y="253"/>
                    </a:cubicBezTo>
                    <a:cubicBezTo>
                      <a:pt x="681" y="194"/>
                      <a:pt x="62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8"/>
              <p:cNvSpPr/>
              <p:nvPr/>
            </p:nvSpPr>
            <p:spPr>
              <a:xfrm flipH="1">
                <a:off x="440869" y="4199351"/>
                <a:ext cx="72576" cy="63907"/>
              </a:xfrm>
              <a:custGeom>
                <a:avLst/>
                <a:gdLst/>
                <a:ahLst/>
                <a:cxnLst/>
                <a:rect l="l" t="t" r="r" b="b"/>
                <a:pathLst>
                  <a:path w="586" h="516" extrusionOk="0">
                    <a:moveTo>
                      <a:pt x="397" y="1"/>
                    </a:moveTo>
                    <a:cubicBezTo>
                      <a:pt x="373" y="1"/>
                      <a:pt x="350" y="8"/>
                      <a:pt x="331" y="25"/>
                    </a:cubicBezTo>
                    <a:cubicBezTo>
                      <a:pt x="251" y="106"/>
                      <a:pt x="313" y="159"/>
                      <a:pt x="304" y="168"/>
                    </a:cubicBezTo>
                    <a:cubicBezTo>
                      <a:pt x="242" y="222"/>
                      <a:pt x="1" y="436"/>
                      <a:pt x="1" y="436"/>
                    </a:cubicBezTo>
                    <a:lnTo>
                      <a:pt x="63" y="516"/>
                    </a:lnTo>
                    <a:cubicBezTo>
                      <a:pt x="63" y="516"/>
                      <a:pt x="322" y="275"/>
                      <a:pt x="358" y="248"/>
                    </a:cubicBezTo>
                    <a:cubicBezTo>
                      <a:pt x="359" y="248"/>
                      <a:pt x="360" y="248"/>
                      <a:pt x="361" y="248"/>
                    </a:cubicBezTo>
                    <a:cubicBezTo>
                      <a:pt x="374" y="248"/>
                      <a:pt x="404" y="269"/>
                      <a:pt x="440" y="269"/>
                    </a:cubicBezTo>
                    <a:cubicBezTo>
                      <a:pt x="470" y="269"/>
                      <a:pt x="505" y="253"/>
                      <a:pt x="536" y="195"/>
                    </a:cubicBezTo>
                    <a:cubicBezTo>
                      <a:pt x="585" y="103"/>
                      <a:pt x="485" y="1"/>
                      <a:pt x="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8"/>
              <p:cNvSpPr/>
              <p:nvPr/>
            </p:nvSpPr>
            <p:spPr>
              <a:xfrm flipH="1">
                <a:off x="515427" y="4162567"/>
                <a:ext cx="40004" cy="78645"/>
              </a:xfrm>
              <a:custGeom>
                <a:avLst/>
                <a:gdLst/>
                <a:ahLst/>
                <a:cxnLst/>
                <a:rect l="l" t="t" r="r" b="b"/>
                <a:pathLst>
                  <a:path w="323" h="635" extrusionOk="0">
                    <a:moveTo>
                      <a:pt x="167" y="1"/>
                    </a:moveTo>
                    <a:cubicBezTo>
                      <a:pt x="108" y="1"/>
                      <a:pt x="50" y="30"/>
                      <a:pt x="37" y="90"/>
                    </a:cubicBezTo>
                    <a:cubicBezTo>
                      <a:pt x="19" y="197"/>
                      <a:pt x="99" y="206"/>
                      <a:pt x="99" y="215"/>
                    </a:cubicBezTo>
                    <a:cubicBezTo>
                      <a:pt x="81" y="295"/>
                      <a:pt x="1" y="608"/>
                      <a:pt x="1" y="608"/>
                    </a:cubicBezTo>
                    <a:lnTo>
                      <a:pt x="108" y="634"/>
                    </a:lnTo>
                    <a:cubicBezTo>
                      <a:pt x="108" y="634"/>
                      <a:pt x="179" y="295"/>
                      <a:pt x="188" y="251"/>
                    </a:cubicBezTo>
                    <a:cubicBezTo>
                      <a:pt x="197" y="233"/>
                      <a:pt x="322" y="251"/>
                      <a:pt x="304" y="99"/>
                    </a:cubicBezTo>
                    <a:cubicBezTo>
                      <a:pt x="295" y="35"/>
                      <a:pt x="231" y="1"/>
                      <a:pt x="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8"/>
              <p:cNvSpPr/>
              <p:nvPr/>
            </p:nvSpPr>
            <p:spPr>
              <a:xfrm flipH="1">
                <a:off x="483969" y="4370387"/>
                <a:ext cx="43719" cy="78025"/>
              </a:xfrm>
              <a:custGeom>
                <a:avLst/>
                <a:gdLst/>
                <a:ahLst/>
                <a:cxnLst/>
                <a:rect l="l" t="t" r="r" b="b"/>
                <a:pathLst>
                  <a:path w="353" h="630" extrusionOk="0">
                    <a:moveTo>
                      <a:pt x="98" y="0"/>
                    </a:moveTo>
                    <a:lnTo>
                      <a:pt x="0" y="27"/>
                    </a:lnTo>
                    <a:cubicBezTo>
                      <a:pt x="0" y="27"/>
                      <a:pt x="98" y="357"/>
                      <a:pt x="116" y="411"/>
                    </a:cubicBezTo>
                    <a:cubicBezTo>
                      <a:pt x="116" y="420"/>
                      <a:pt x="0" y="473"/>
                      <a:pt x="89" y="589"/>
                    </a:cubicBezTo>
                    <a:cubicBezTo>
                      <a:pt x="112" y="617"/>
                      <a:pt x="145" y="629"/>
                      <a:pt x="179" y="629"/>
                    </a:cubicBezTo>
                    <a:cubicBezTo>
                      <a:pt x="262" y="629"/>
                      <a:pt x="353" y="556"/>
                      <a:pt x="321" y="473"/>
                    </a:cubicBezTo>
                    <a:cubicBezTo>
                      <a:pt x="297" y="402"/>
                      <a:pt x="258" y="390"/>
                      <a:pt x="234" y="390"/>
                    </a:cubicBezTo>
                    <a:cubicBezTo>
                      <a:pt x="222" y="390"/>
                      <a:pt x="214" y="393"/>
                      <a:pt x="214" y="393"/>
                    </a:cubicBezTo>
                    <a:cubicBezTo>
                      <a:pt x="187" y="312"/>
                      <a:pt x="98"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8"/>
              <p:cNvSpPr/>
              <p:nvPr/>
            </p:nvSpPr>
            <p:spPr>
              <a:xfrm flipH="1">
                <a:off x="576237" y="4158728"/>
                <a:ext cx="44214" cy="78025"/>
              </a:xfrm>
              <a:custGeom>
                <a:avLst/>
                <a:gdLst/>
                <a:ahLst/>
                <a:cxnLst/>
                <a:rect l="l" t="t" r="r" b="b"/>
                <a:pathLst>
                  <a:path w="357" h="630" extrusionOk="0">
                    <a:moveTo>
                      <a:pt x="177" y="1"/>
                    </a:moveTo>
                    <a:cubicBezTo>
                      <a:pt x="93" y="1"/>
                      <a:pt x="1" y="74"/>
                      <a:pt x="26" y="157"/>
                    </a:cubicBezTo>
                    <a:cubicBezTo>
                      <a:pt x="50" y="228"/>
                      <a:pt x="94" y="240"/>
                      <a:pt x="120" y="240"/>
                    </a:cubicBezTo>
                    <a:cubicBezTo>
                      <a:pt x="133" y="240"/>
                      <a:pt x="142" y="237"/>
                      <a:pt x="142" y="237"/>
                    </a:cubicBezTo>
                    <a:cubicBezTo>
                      <a:pt x="169" y="318"/>
                      <a:pt x="249" y="630"/>
                      <a:pt x="249" y="630"/>
                    </a:cubicBezTo>
                    <a:lnTo>
                      <a:pt x="356" y="603"/>
                    </a:lnTo>
                    <a:cubicBezTo>
                      <a:pt x="356" y="603"/>
                      <a:pt x="249" y="273"/>
                      <a:pt x="241" y="219"/>
                    </a:cubicBezTo>
                    <a:cubicBezTo>
                      <a:pt x="232" y="211"/>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8"/>
              <p:cNvSpPr/>
              <p:nvPr/>
            </p:nvSpPr>
            <p:spPr>
              <a:xfrm flipH="1">
                <a:off x="464648" y="4215327"/>
                <a:ext cx="175743" cy="165340"/>
              </a:xfrm>
              <a:custGeom>
                <a:avLst/>
                <a:gdLst/>
                <a:ahLst/>
                <a:cxnLst/>
                <a:rect l="l" t="t" r="r" b="b"/>
                <a:pathLst>
                  <a:path w="1419" h="1335" extrusionOk="0">
                    <a:moveTo>
                      <a:pt x="716" y="1"/>
                    </a:moveTo>
                    <a:cubicBezTo>
                      <a:pt x="662" y="1"/>
                      <a:pt x="608" y="8"/>
                      <a:pt x="553" y="21"/>
                    </a:cubicBezTo>
                    <a:cubicBezTo>
                      <a:pt x="419" y="48"/>
                      <a:pt x="303" y="119"/>
                      <a:pt x="214" y="217"/>
                    </a:cubicBezTo>
                    <a:cubicBezTo>
                      <a:pt x="71" y="378"/>
                      <a:pt x="0" y="601"/>
                      <a:pt x="63" y="824"/>
                    </a:cubicBezTo>
                    <a:cubicBezTo>
                      <a:pt x="138" y="1134"/>
                      <a:pt x="406" y="1335"/>
                      <a:pt x="708" y="1335"/>
                    </a:cubicBezTo>
                    <a:cubicBezTo>
                      <a:pt x="763" y="1335"/>
                      <a:pt x="818" y="1328"/>
                      <a:pt x="874" y="1315"/>
                    </a:cubicBezTo>
                    <a:cubicBezTo>
                      <a:pt x="999" y="1288"/>
                      <a:pt x="1106" y="1217"/>
                      <a:pt x="1195" y="1127"/>
                    </a:cubicBezTo>
                    <a:cubicBezTo>
                      <a:pt x="1347" y="967"/>
                      <a:pt x="1419" y="735"/>
                      <a:pt x="1356" y="512"/>
                    </a:cubicBezTo>
                    <a:cubicBezTo>
                      <a:pt x="1288" y="202"/>
                      <a:pt x="1015" y="1"/>
                      <a:pt x="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8"/>
              <p:cNvSpPr/>
              <p:nvPr/>
            </p:nvSpPr>
            <p:spPr>
              <a:xfrm flipH="1">
                <a:off x="492267" y="4242203"/>
                <a:ext cx="148125" cy="138464"/>
              </a:xfrm>
              <a:custGeom>
                <a:avLst/>
                <a:gdLst/>
                <a:ahLst/>
                <a:cxnLst/>
                <a:rect l="l" t="t" r="r" b="b"/>
                <a:pathLst>
                  <a:path w="1196" h="1118" extrusionOk="0">
                    <a:moveTo>
                      <a:pt x="214" y="0"/>
                    </a:moveTo>
                    <a:cubicBezTo>
                      <a:pt x="71" y="161"/>
                      <a:pt x="0" y="384"/>
                      <a:pt x="63" y="607"/>
                    </a:cubicBezTo>
                    <a:cubicBezTo>
                      <a:pt x="138" y="917"/>
                      <a:pt x="406" y="1118"/>
                      <a:pt x="708" y="1118"/>
                    </a:cubicBezTo>
                    <a:cubicBezTo>
                      <a:pt x="763" y="1118"/>
                      <a:pt x="818" y="1111"/>
                      <a:pt x="874" y="1098"/>
                    </a:cubicBezTo>
                    <a:cubicBezTo>
                      <a:pt x="999" y="1071"/>
                      <a:pt x="1106" y="1000"/>
                      <a:pt x="1195" y="910"/>
                    </a:cubicBezTo>
                    <a:lnTo>
                      <a:pt x="1195" y="910"/>
                    </a:lnTo>
                    <a:cubicBezTo>
                      <a:pt x="1109" y="937"/>
                      <a:pt x="1018" y="953"/>
                      <a:pt x="928" y="953"/>
                    </a:cubicBezTo>
                    <a:cubicBezTo>
                      <a:pt x="774" y="953"/>
                      <a:pt x="620" y="906"/>
                      <a:pt x="491" y="777"/>
                    </a:cubicBezTo>
                    <a:cubicBezTo>
                      <a:pt x="232" y="518"/>
                      <a:pt x="196" y="215"/>
                      <a:pt x="214"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48"/>
            <p:cNvGrpSpPr/>
            <p:nvPr/>
          </p:nvGrpSpPr>
          <p:grpSpPr>
            <a:xfrm>
              <a:off x="698849" y="2018975"/>
              <a:ext cx="1895029" cy="2573599"/>
              <a:chOff x="698849" y="2018975"/>
              <a:chExt cx="1895029" cy="2573599"/>
            </a:xfrm>
          </p:grpSpPr>
          <p:sp>
            <p:nvSpPr>
              <p:cNvPr id="2683" name="Google Shape;2683;p48"/>
              <p:cNvSpPr/>
              <p:nvPr/>
            </p:nvSpPr>
            <p:spPr>
              <a:xfrm flipH="1">
                <a:off x="796072" y="4486311"/>
                <a:ext cx="1719286" cy="106263"/>
              </a:xfrm>
              <a:custGeom>
                <a:avLst/>
                <a:gdLst/>
                <a:ahLst/>
                <a:cxnLst/>
                <a:rect l="l" t="t" r="r" b="b"/>
                <a:pathLst>
                  <a:path w="13882" h="858" extrusionOk="0">
                    <a:moveTo>
                      <a:pt x="6941" y="1"/>
                    </a:moveTo>
                    <a:cubicBezTo>
                      <a:pt x="687" y="1"/>
                      <a:pt x="0" y="197"/>
                      <a:pt x="0" y="429"/>
                    </a:cubicBezTo>
                    <a:cubicBezTo>
                      <a:pt x="0" y="661"/>
                      <a:pt x="3105" y="857"/>
                      <a:pt x="6941" y="857"/>
                    </a:cubicBezTo>
                    <a:cubicBezTo>
                      <a:pt x="10777" y="857"/>
                      <a:pt x="13881" y="661"/>
                      <a:pt x="13881" y="429"/>
                    </a:cubicBezTo>
                    <a:cubicBezTo>
                      <a:pt x="13881" y="197"/>
                      <a:pt x="13141" y="1"/>
                      <a:pt x="6941" y="1"/>
                    </a:cubicBezTo>
                    <a:close/>
                  </a:path>
                </a:pathLst>
              </a:custGeom>
              <a:solidFill>
                <a:srgbClr val="7F3DEC">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8"/>
              <p:cNvSpPr/>
              <p:nvPr/>
            </p:nvSpPr>
            <p:spPr>
              <a:xfrm flipH="1">
                <a:off x="1387208" y="3941619"/>
                <a:ext cx="1072913" cy="575283"/>
              </a:xfrm>
              <a:custGeom>
                <a:avLst/>
                <a:gdLst/>
                <a:ahLst/>
                <a:cxnLst/>
                <a:rect l="l" t="t" r="r" b="b"/>
                <a:pathLst>
                  <a:path w="8663" h="4645" extrusionOk="0">
                    <a:moveTo>
                      <a:pt x="1882" y="1"/>
                    </a:moveTo>
                    <a:cubicBezTo>
                      <a:pt x="1508" y="688"/>
                      <a:pt x="1320" y="1669"/>
                      <a:pt x="1517" y="3079"/>
                    </a:cubicBezTo>
                    <a:cubicBezTo>
                      <a:pt x="1552" y="3284"/>
                      <a:pt x="1588" y="3489"/>
                      <a:pt x="1633" y="3712"/>
                    </a:cubicBezTo>
                    <a:cubicBezTo>
                      <a:pt x="1633" y="3712"/>
                      <a:pt x="0" y="3774"/>
                      <a:pt x="196" y="4292"/>
                    </a:cubicBezTo>
                    <a:cubicBezTo>
                      <a:pt x="299" y="4551"/>
                      <a:pt x="1787" y="4644"/>
                      <a:pt x="3302" y="4644"/>
                    </a:cubicBezTo>
                    <a:cubicBezTo>
                      <a:pt x="4817" y="4644"/>
                      <a:pt x="6361" y="4551"/>
                      <a:pt x="6575" y="4435"/>
                    </a:cubicBezTo>
                    <a:cubicBezTo>
                      <a:pt x="6673" y="4390"/>
                      <a:pt x="6825" y="4283"/>
                      <a:pt x="7012" y="4113"/>
                    </a:cubicBezTo>
                    <a:cubicBezTo>
                      <a:pt x="7529" y="3641"/>
                      <a:pt x="8279" y="2642"/>
                      <a:pt x="8662" y="732"/>
                    </a:cubicBezTo>
                    <a:lnTo>
                      <a:pt x="18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8"/>
              <p:cNvSpPr/>
              <p:nvPr/>
            </p:nvSpPr>
            <p:spPr>
              <a:xfrm flipH="1">
                <a:off x="1387208" y="3941619"/>
                <a:ext cx="909431" cy="518312"/>
              </a:xfrm>
              <a:custGeom>
                <a:avLst/>
                <a:gdLst/>
                <a:ahLst/>
                <a:cxnLst/>
                <a:rect l="l" t="t" r="r" b="b"/>
                <a:pathLst>
                  <a:path w="7343" h="4185" extrusionOk="0">
                    <a:moveTo>
                      <a:pt x="562" y="1"/>
                    </a:moveTo>
                    <a:cubicBezTo>
                      <a:pt x="188" y="688"/>
                      <a:pt x="0" y="1669"/>
                      <a:pt x="197" y="3079"/>
                    </a:cubicBezTo>
                    <a:cubicBezTo>
                      <a:pt x="839" y="3594"/>
                      <a:pt x="2058" y="4185"/>
                      <a:pt x="4282" y="4185"/>
                    </a:cubicBezTo>
                    <a:cubicBezTo>
                      <a:pt x="4713" y="4185"/>
                      <a:pt x="5182" y="4163"/>
                      <a:pt x="5692" y="4113"/>
                    </a:cubicBezTo>
                    <a:cubicBezTo>
                      <a:pt x="6209" y="3641"/>
                      <a:pt x="6959" y="2642"/>
                      <a:pt x="7342" y="732"/>
                    </a:cubicBezTo>
                    <a:lnTo>
                      <a:pt x="562" y="1"/>
                    </a:ln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8"/>
              <p:cNvSpPr/>
              <p:nvPr/>
            </p:nvSpPr>
            <p:spPr>
              <a:xfrm flipH="1">
                <a:off x="1990481" y="2056254"/>
                <a:ext cx="454282" cy="354211"/>
              </a:xfrm>
              <a:custGeom>
                <a:avLst/>
                <a:gdLst/>
                <a:ahLst/>
                <a:cxnLst/>
                <a:rect l="l" t="t" r="r" b="b"/>
                <a:pathLst>
                  <a:path w="3668" h="2860" extrusionOk="0">
                    <a:moveTo>
                      <a:pt x="1796" y="0"/>
                    </a:moveTo>
                    <a:cubicBezTo>
                      <a:pt x="1480" y="0"/>
                      <a:pt x="1153" y="126"/>
                      <a:pt x="840" y="460"/>
                    </a:cubicBezTo>
                    <a:cubicBezTo>
                      <a:pt x="1" y="1334"/>
                      <a:pt x="840" y="2065"/>
                      <a:pt x="1553" y="2485"/>
                    </a:cubicBezTo>
                    <a:cubicBezTo>
                      <a:pt x="1964" y="2726"/>
                      <a:pt x="2338" y="2859"/>
                      <a:pt x="2338" y="2859"/>
                    </a:cubicBezTo>
                    <a:lnTo>
                      <a:pt x="2695" y="2431"/>
                    </a:lnTo>
                    <a:lnTo>
                      <a:pt x="3400" y="1566"/>
                    </a:lnTo>
                    <a:lnTo>
                      <a:pt x="3668" y="1245"/>
                    </a:lnTo>
                    <a:cubicBezTo>
                      <a:pt x="3668" y="1245"/>
                      <a:pt x="3471" y="959"/>
                      <a:pt x="3150" y="665"/>
                    </a:cubicBezTo>
                    <a:cubicBezTo>
                      <a:pt x="2806" y="343"/>
                      <a:pt x="2316" y="0"/>
                      <a:pt x="17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8"/>
              <p:cNvSpPr/>
              <p:nvPr/>
            </p:nvSpPr>
            <p:spPr>
              <a:xfrm flipH="1">
                <a:off x="2023673" y="2148770"/>
                <a:ext cx="268507" cy="208687"/>
              </a:xfrm>
              <a:custGeom>
                <a:avLst/>
                <a:gdLst/>
                <a:ahLst/>
                <a:cxnLst/>
                <a:rect l="l" t="t" r="r" b="b"/>
                <a:pathLst>
                  <a:path w="2168" h="1685" extrusionOk="0">
                    <a:moveTo>
                      <a:pt x="748" y="0"/>
                    </a:moveTo>
                    <a:cubicBezTo>
                      <a:pt x="589" y="0"/>
                      <a:pt x="442" y="54"/>
                      <a:pt x="321" y="185"/>
                    </a:cubicBezTo>
                    <a:cubicBezTo>
                      <a:pt x="0" y="524"/>
                      <a:pt x="277" y="890"/>
                      <a:pt x="651" y="1185"/>
                    </a:cubicBezTo>
                    <a:cubicBezTo>
                      <a:pt x="928" y="1408"/>
                      <a:pt x="1267" y="1586"/>
                      <a:pt x="1463" y="1684"/>
                    </a:cubicBezTo>
                    <a:lnTo>
                      <a:pt x="2168" y="819"/>
                    </a:lnTo>
                    <a:cubicBezTo>
                      <a:pt x="1998" y="658"/>
                      <a:pt x="1749" y="435"/>
                      <a:pt x="1472" y="266"/>
                    </a:cubicBezTo>
                    <a:cubicBezTo>
                      <a:pt x="1235" y="113"/>
                      <a:pt x="979"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8"/>
              <p:cNvSpPr/>
              <p:nvPr/>
            </p:nvSpPr>
            <p:spPr>
              <a:xfrm flipH="1">
                <a:off x="1990481" y="2138490"/>
                <a:ext cx="261943" cy="271975"/>
              </a:xfrm>
              <a:custGeom>
                <a:avLst/>
                <a:gdLst/>
                <a:ahLst/>
                <a:cxnLst/>
                <a:rect l="l" t="t" r="r" b="b"/>
                <a:pathLst>
                  <a:path w="2115" h="2196" extrusionOk="0">
                    <a:moveTo>
                      <a:pt x="1597" y="1"/>
                    </a:moveTo>
                    <a:cubicBezTo>
                      <a:pt x="1437" y="108"/>
                      <a:pt x="1285" y="224"/>
                      <a:pt x="1151" y="349"/>
                    </a:cubicBezTo>
                    <a:cubicBezTo>
                      <a:pt x="794" y="652"/>
                      <a:pt x="527" y="973"/>
                      <a:pt x="330" y="1268"/>
                    </a:cubicBezTo>
                    <a:cubicBezTo>
                      <a:pt x="188" y="1473"/>
                      <a:pt x="81" y="1660"/>
                      <a:pt x="0" y="1821"/>
                    </a:cubicBezTo>
                    <a:cubicBezTo>
                      <a:pt x="411" y="2062"/>
                      <a:pt x="785" y="2195"/>
                      <a:pt x="785" y="2195"/>
                    </a:cubicBezTo>
                    <a:lnTo>
                      <a:pt x="1142" y="1767"/>
                    </a:lnTo>
                    <a:lnTo>
                      <a:pt x="1847" y="902"/>
                    </a:lnTo>
                    <a:lnTo>
                      <a:pt x="2115" y="581"/>
                    </a:lnTo>
                    <a:cubicBezTo>
                      <a:pt x="2115" y="581"/>
                      <a:pt x="1918" y="295"/>
                      <a:pt x="1597"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8"/>
              <p:cNvSpPr/>
              <p:nvPr/>
            </p:nvSpPr>
            <p:spPr>
              <a:xfrm flipH="1">
                <a:off x="941967" y="2041887"/>
                <a:ext cx="394586" cy="368578"/>
              </a:xfrm>
              <a:custGeom>
                <a:avLst/>
                <a:gdLst/>
                <a:ahLst/>
                <a:cxnLst/>
                <a:rect l="l" t="t" r="r" b="b"/>
                <a:pathLst>
                  <a:path w="3186" h="2976" extrusionOk="0">
                    <a:moveTo>
                      <a:pt x="1875" y="1"/>
                    </a:moveTo>
                    <a:cubicBezTo>
                      <a:pt x="1444" y="1"/>
                      <a:pt x="987" y="228"/>
                      <a:pt x="634" y="460"/>
                    </a:cubicBezTo>
                    <a:cubicBezTo>
                      <a:pt x="260" y="709"/>
                      <a:pt x="1" y="959"/>
                      <a:pt x="1" y="959"/>
                    </a:cubicBezTo>
                    <a:cubicBezTo>
                      <a:pt x="1" y="959"/>
                      <a:pt x="135" y="1147"/>
                      <a:pt x="331" y="1414"/>
                    </a:cubicBezTo>
                    <a:cubicBezTo>
                      <a:pt x="509" y="1655"/>
                      <a:pt x="732" y="1949"/>
                      <a:pt x="938" y="2217"/>
                    </a:cubicBezTo>
                    <a:cubicBezTo>
                      <a:pt x="1241" y="2627"/>
                      <a:pt x="1517" y="2975"/>
                      <a:pt x="1544" y="2975"/>
                    </a:cubicBezTo>
                    <a:cubicBezTo>
                      <a:pt x="1571" y="2975"/>
                      <a:pt x="1865" y="2735"/>
                      <a:pt x="2169" y="2378"/>
                    </a:cubicBezTo>
                    <a:cubicBezTo>
                      <a:pt x="2668" y="1798"/>
                      <a:pt x="3186" y="924"/>
                      <a:pt x="2615" y="317"/>
                    </a:cubicBezTo>
                    <a:cubicBezTo>
                      <a:pt x="2400" y="88"/>
                      <a:pt x="2143" y="1"/>
                      <a:pt x="18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8"/>
              <p:cNvSpPr/>
              <p:nvPr/>
            </p:nvSpPr>
            <p:spPr>
              <a:xfrm flipH="1">
                <a:off x="1067922" y="2129201"/>
                <a:ext cx="227760" cy="187385"/>
              </a:xfrm>
              <a:custGeom>
                <a:avLst/>
                <a:gdLst/>
                <a:ahLst/>
                <a:cxnLst/>
                <a:rect l="l" t="t" r="r" b="b"/>
                <a:pathLst>
                  <a:path w="1839" h="1513" extrusionOk="0">
                    <a:moveTo>
                      <a:pt x="1322" y="1"/>
                    </a:moveTo>
                    <a:cubicBezTo>
                      <a:pt x="1155" y="1"/>
                      <a:pt x="954" y="78"/>
                      <a:pt x="750" y="192"/>
                    </a:cubicBezTo>
                    <a:cubicBezTo>
                      <a:pt x="474" y="343"/>
                      <a:pt x="197" y="549"/>
                      <a:pt x="1" y="709"/>
                    </a:cubicBezTo>
                    <a:cubicBezTo>
                      <a:pt x="179" y="950"/>
                      <a:pt x="402" y="1244"/>
                      <a:pt x="608" y="1512"/>
                    </a:cubicBezTo>
                    <a:cubicBezTo>
                      <a:pt x="795" y="1396"/>
                      <a:pt x="1134" y="1173"/>
                      <a:pt x="1384" y="923"/>
                    </a:cubicBezTo>
                    <a:cubicBezTo>
                      <a:pt x="1660" y="638"/>
                      <a:pt x="1839" y="326"/>
                      <a:pt x="1571" y="85"/>
                    </a:cubicBezTo>
                    <a:cubicBezTo>
                      <a:pt x="1503" y="26"/>
                      <a:pt x="1418"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8"/>
              <p:cNvSpPr/>
              <p:nvPr/>
            </p:nvSpPr>
            <p:spPr>
              <a:xfrm flipH="1">
                <a:off x="1067922" y="2098734"/>
                <a:ext cx="268631" cy="311730"/>
              </a:xfrm>
              <a:custGeom>
                <a:avLst/>
                <a:gdLst/>
                <a:ahLst/>
                <a:cxnLst/>
                <a:rect l="l" t="t" r="r" b="b"/>
                <a:pathLst>
                  <a:path w="2169" h="2517" extrusionOk="0">
                    <a:moveTo>
                      <a:pt x="634" y="1"/>
                    </a:moveTo>
                    <a:cubicBezTo>
                      <a:pt x="260" y="250"/>
                      <a:pt x="1" y="500"/>
                      <a:pt x="1" y="500"/>
                    </a:cubicBezTo>
                    <a:cubicBezTo>
                      <a:pt x="1" y="500"/>
                      <a:pt x="135" y="688"/>
                      <a:pt x="331" y="955"/>
                    </a:cubicBezTo>
                    <a:cubicBezTo>
                      <a:pt x="509" y="1196"/>
                      <a:pt x="732" y="1490"/>
                      <a:pt x="938" y="1758"/>
                    </a:cubicBezTo>
                    <a:cubicBezTo>
                      <a:pt x="1241" y="2168"/>
                      <a:pt x="1517" y="2516"/>
                      <a:pt x="1544" y="2516"/>
                    </a:cubicBezTo>
                    <a:cubicBezTo>
                      <a:pt x="1571" y="2516"/>
                      <a:pt x="1865" y="2276"/>
                      <a:pt x="2169" y="1919"/>
                    </a:cubicBezTo>
                    <a:cubicBezTo>
                      <a:pt x="2044" y="1660"/>
                      <a:pt x="1883" y="1410"/>
                      <a:pt x="1714" y="1169"/>
                    </a:cubicBezTo>
                    <a:cubicBezTo>
                      <a:pt x="1508" y="902"/>
                      <a:pt x="1285" y="652"/>
                      <a:pt x="1080" y="438"/>
                    </a:cubicBezTo>
                    <a:cubicBezTo>
                      <a:pt x="920" y="268"/>
                      <a:pt x="759" y="117"/>
                      <a:pt x="63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8"/>
              <p:cNvSpPr/>
              <p:nvPr/>
            </p:nvSpPr>
            <p:spPr>
              <a:xfrm flipH="1">
                <a:off x="698849" y="2018975"/>
                <a:ext cx="1763500" cy="2352655"/>
              </a:xfrm>
              <a:custGeom>
                <a:avLst/>
                <a:gdLst/>
                <a:ahLst/>
                <a:cxnLst/>
                <a:rect l="l" t="t" r="r" b="b"/>
                <a:pathLst>
                  <a:path w="14239" h="18996" extrusionOk="0">
                    <a:moveTo>
                      <a:pt x="6619" y="1"/>
                    </a:moveTo>
                    <a:cubicBezTo>
                      <a:pt x="5406" y="1"/>
                      <a:pt x="4460" y="448"/>
                      <a:pt x="4488" y="547"/>
                    </a:cubicBezTo>
                    <a:cubicBezTo>
                      <a:pt x="4532" y="707"/>
                      <a:pt x="4943" y="805"/>
                      <a:pt x="4871" y="850"/>
                    </a:cubicBezTo>
                    <a:cubicBezTo>
                      <a:pt x="4871" y="850"/>
                      <a:pt x="3087" y="850"/>
                      <a:pt x="1776" y="3731"/>
                    </a:cubicBezTo>
                    <a:cubicBezTo>
                      <a:pt x="660" y="6185"/>
                      <a:pt x="0" y="9815"/>
                      <a:pt x="0" y="11662"/>
                    </a:cubicBezTo>
                    <a:cubicBezTo>
                      <a:pt x="0" y="12929"/>
                      <a:pt x="188" y="15034"/>
                      <a:pt x="1133" y="16667"/>
                    </a:cubicBezTo>
                    <a:cubicBezTo>
                      <a:pt x="1906" y="17990"/>
                      <a:pt x="3174" y="18995"/>
                      <a:pt x="5245" y="18995"/>
                    </a:cubicBezTo>
                    <a:cubicBezTo>
                      <a:pt x="5254" y="18995"/>
                      <a:pt x="5263" y="18995"/>
                      <a:pt x="5273" y="18995"/>
                    </a:cubicBezTo>
                    <a:cubicBezTo>
                      <a:pt x="6049" y="18986"/>
                      <a:pt x="6780" y="18968"/>
                      <a:pt x="7449" y="18951"/>
                    </a:cubicBezTo>
                    <a:cubicBezTo>
                      <a:pt x="7637" y="18942"/>
                      <a:pt x="7824" y="18933"/>
                      <a:pt x="8011" y="18924"/>
                    </a:cubicBezTo>
                    <a:cubicBezTo>
                      <a:pt x="10634" y="18808"/>
                      <a:pt x="12231" y="18567"/>
                      <a:pt x="12356" y="18460"/>
                    </a:cubicBezTo>
                    <a:cubicBezTo>
                      <a:pt x="12552" y="18299"/>
                      <a:pt x="14238" y="16765"/>
                      <a:pt x="13641" y="11725"/>
                    </a:cubicBezTo>
                    <a:cubicBezTo>
                      <a:pt x="13052" y="6684"/>
                      <a:pt x="11125" y="2170"/>
                      <a:pt x="9055" y="734"/>
                    </a:cubicBezTo>
                    <a:cubicBezTo>
                      <a:pt x="8255" y="178"/>
                      <a:pt x="7384" y="1"/>
                      <a:pt x="6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8"/>
              <p:cNvSpPr/>
              <p:nvPr/>
            </p:nvSpPr>
            <p:spPr>
              <a:xfrm flipH="1">
                <a:off x="1319833" y="2997884"/>
                <a:ext cx="1120471" cy="1373744"/>
              </a:xfrm>
              <a:custGeom>
                <a:avLst/>
                <a:gdLst/>
                <a:ahLst/>
                <a:cxnLst/>
                <a:rect l="l" t="t" r="r" b="b"/>
                <a:pathLst>
                  <a:path w="9047" h="11092" extrusionOk="0">
                    <a:moveTo>
                      <a:pt x="4423" y="0"/>
                    </a:moveTo>
                    <a:cubicBezTo>
                      <a:pt x="2593" y="0"/>
                      <a:pt x="1068" y="869"/>
                      <a:pt x="491" y="3419"/>
                    </a:cubicBezTo>
                    <a:cubicBezTo>
                      <a:pt x="1" y="5578"/>
                      <a:pt x="527" y="7603"/>
                      <a:pt x="955" y="8763"/>
                    </a:cubicBezTo>
                    <a:cubicBezTo>
                      <a:pt x="1728" y="10086"/>
                      <a:pt x="2996" y="11091"/>
                      <a:pt x="5067" y="11091"/>
                    </a:cubicBezTo>
                    <a:cubicBezTo>
                      <a:pt x="5076" y="11091"/>
                      <a:pt x="5085" y="11091"/>
                      <a:pt x="5095" y="11091"/>
                    </a:cubicBezTo>
                    <a:cubicBezTo>
                      <a:pt x="5871" y="11082"/>
                      <a:pt x="6602" y="11064"/>
                      <a:pt x="7271" y="11047"/>
                    </a:cubicBezTo>
                    <a:cubicBezTo>
                      <a:pt x="7298" y="10502"/>
                      <a:pt x="7289" y="9646"/>
                      <a:pt x="7878" y="8290"/>
                    </a:cubicBezTo>
                    <a:cubicBezTo>
                      <a:pt x="9047" y="5578"/>
                      <a:pt x="8797" y="850"/>
                      <a:pt x="6228" y="234"/>
                    </a:cubicBezTo>
                    <a:cubicBezTo>
                      <a:pt x="5609" y="87"/>
                      <a:pt x="5001" y="0"/>
                      <a:pt x="4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8"/>
              <p:cNvSpPr/>
              <p:nvPr/>
            </p:nvSpPr>
            <p:spPr>
              <a:xfrm flipH="1">
                <a:off x="2124115" y="3618000"/>
                <a:ext cx="18949" cy="14490"/>
              </a:xfrm>
              <a:custGeom>
                <a:avLst/>
                <a:gdLst/>
                <a:ahLst/>
                <a:cxnLst/>
                <a:rect l="l" t="t" r="r" b="b"/>
                <a:pathLst>
                  <a:path w="153" h="117" extrusionOk="0">
                    <a:moveTo>
                      <a:pt x="72" y="0"/>
                    </a:moveTo>
                    <a:cubicBezTo>
                      <a:pt x="0" y="0"/>
                      <a:pt x="0" y="116"/>
                      <a:pt x="72" y="116"/>
                    </a:cubicBezTo>
                    <a:cubicBezTo>
                      <a:pt x="152" y="116"/>
                      <a:pt x="152"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flipH="1">
                <a:off x="2245736" y="3629022"/>
                <a:ext cx="15605" cy="31086"/>
              </a:xfrm>
              <a:custGeom>
                <a:avLst/>
                <a:gdLst/>
                <a:ahLst/>
                <a:cxnLst/>
                <a:rect l="l" t="t" r="r" b="b"/>
                <a:pathLst>
                  <a:path w="126" h="251" extrusionOk="0">
                    <a:moveTo>
                      <a:pt x="63" y="0"/>
                    </a:moveTo>
                    <a:cubicBezTo>
                      <a:pt x="54" y="9"/>
                      <a:pt x="37" y="9"/>
                      <a:pt x="19" y="18"/>
                    </a:cubicBezTo>
                    <a:cubicBezTo>
                      <a:pt x="10" y="36"/>
                      <a:pt x="1" y="45"/>
                      <a:pt x="1" y="63"/>
                    </a:cubicBezTo>
                    <a:lnTo>
                      <a:pt x="1" y="188"/>
                    </a:lnTo>
                    <a:cubicBezTo>
                      <a:pt x="1" y="205"/>
                      <a:pt x="10" y="223"/>
                      <a:pt x="19" y="232"/>
                    </a:cubicBezTo>
                    <a:cubicBezTo>
                      <a:pt x="37" y="241"/>
                      <a:pt x="54" y="250"/>
                      <a:pt x="63" y="250"/>
                    </a:cubicBezTo>
                    <a:cubicBezTo>
                      <a:pt x="81" y="250"/>
                      <a:pt x="99" y="241"/>
                      <a:pt x="108" y="232"/>
                    </a:cubicBezTo>
                    <a:cubicBezTo>
                      <a:pt x="117" y="223"/>
                      <a:pt x="126" y="205"/>
                      <a:pt x="126" y="188"/>
                    </a:cubicBezTo>
                    <a:lnTo>
                      <a:pt x="126" y="63"/>
                    </a:lnTo>
                    <a:cubicBezTo>
                      <a:pt x="126" y="54"/>
                      <a:pt x="117" y="36"/>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flipH="1">
                <a:off x="2224681" y="3517434"/>
                <a:ext cx="17834" cy="33192"/>
              </a:xfrm>
              <a:custGeom>
                <a:avLst/>
                <a:gdLst/>
                <a:ahLst/>
                <a:cxnLst/>
                <a:rect l="l" t="t" r="r" b="b"/>
                <a:pathLst>
                  <a:path w="144" h="268" extrusionOk="0">
                    <a:moveTo>
                      <a:pt x="45" y="0"/>
                    </a:moveTo>
                    <a:cubicBezTo>
                      <a:pt x="27" y="9"/>
                      <a:pt x="18" y="18"/>
                      <a:pt x="9" y="27"/>
                    </a:cubicBezTo>
                    <a:cubicBezTo>
                      <a:pt x="1" y="45"/>
                      <a:pt x="1" y="63"/>
                      <a:pt x="1" y="72"/>
                    </a:cubicBezTo>
                    <a:cubicBezTo>
                      <a:pt x="9" y="125"/>
                      <a:pt x="18" y="170"/>
                      <a:pt x="27" y="223"/>
                    </a:cubicBezTo>
                    <a:cubicBezTo>
                      <a:pt x="27" y="241"/>
                      <a:pt x="45" y="250"/>
                      <a:pt x="54" y="259"/>
                    </a:cubicBezTo>
                    <a:cubicBezTo>
                      <a:pt x="63" y="268"/>
                      <a:pt x="90" y="268"/>
                      <a:pt x="99" y="268"/>
                    </a:cubicBezTo>
                    <a:cubicBezTo>
                      <a:pt x="117" y="259"/>
                      <a:pt x="134" y="250"/>
                      <a:pt x="134" y="241"/>
                    </a:cubicBezTo>
                    <a:cubicBezTo>
                      <a:pt x="143" y="223"/>
                      <a:pt x="143" y="205"/>
                      <a:pt x="143" y="188"/>
                    </a:cubicBezTo>
                    <a:cubicBezTo>
                      <a:pt x="134" y="143"/>
                      <a:pt x="125" y="89"/>
                      <a:pt x="117" y="45"/>
                    </a:cubicBezTo>
                    <a:cubicBezTo>
                      <a:pt x="117" y="27"/>
                      <a:pt x="99"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flipH="1">
                <a:off x="2105414" y="3555208"/>
                <a:ext cx="21054" cy="27495"/>
              </a:xfrm>
              <a:custGeom>
                <a:avLst/>
                <a:gdLst/>
                <a:ahLst/>
                <a:cxnLst/>
                <a:rect l="l" t="t" r="r" b="b"/>
                <a:pathLst>
                  <a:path w="170" h="222" extrusionOk="0">
                    <a:moveTo>
                      <a:pt x="49" y="1"/>
                    </a:moveTo>
                    <a:cubicBezTo>
                      <a:pt x="40" y="1"/>
                      <a:pt x="31" y="3"/>
                      <a:pt x="27" y="7"/>
                    </a:cubicBezTo>
                    <a:cubicBezTo>
                      <a:pt x="9" y="16"/>
                      <a:pt x="0" y="34"/>
                      <a:pt x="0" y="52"/>
                    </a:cubicBezTo>
                    <a:cubicBezTo>
                      <a:pt x="0" y="52"/>
                      <a:pt x="0" y="61"/>
                      <a:pt x="0" y="61"/>
                    </a:cubicBezTo>
                    <a:cubicBezTo>
                      <a:pt x="0" y="79"/>
                      <a:pt x="0" y="88"/>
                      <a:pt x="0" y="97"/>
                    </a:cubicBezTo>
                    <a:cubicBezTo>
                      <a:pt x="18" y="123"/>
                      <a:pt x="36" y="159"/>
                      <a:pt x="54" y="195"/>
                    </a:cubicBezTo>
                    <a:cubicBezTo>
                      <a:pt x="63" y="204"/>
                      <a:pt x="72" y="222"/>
                      <a:pt x="89" y="222"/>
                    </a:cubicBezTo>
                    <a:cubicBezTo>
                      <a:pt x="107" y="222"/>
                      <a:pt x="125" y="222"/>
                      <a:pt x="134" y="213"/>
                    </a:cubicBezTo>
                    <a:cubicBezTo>
                      <a:pt x="152" y="204"/>
                      <a:pt x="161" y="195"/>
                      <a:pt x="161" y="177"/>
                    </a:cubicBezTo>
                    <a:lnTo>
                      <a:pt x="170" y="159"/>
                    </a:lnTo>
                    <a:cubicBezTo>
                      <a:pt x="170" y="150"/>
                      <a:pt x="161" y="141"/>
                      <a:pt x="161" y="132"/>
                    </a:cubicBezTo>
                    <a:lnTo>
                      <a:pt x="107" y="34"/>
                    </a:lnTo>
                    <a:cubicBezTo>
                      <a:pt x="107" y="16"/>
                      <a:pt x="89" y="7"/>
                      <a:pt x="72" y="7"/>
                    </a:cubicBezTo>
                    <a:cubicBezTo>
                      <a:pt x="67" y="3"/>
                      <a:pt x="58" y="1"/>
                      <a:pt x="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flipH="1">
                <a:off x="1494338" y="3677572"/>
                <a:ext cx="18949" cy="27123"/>
              </a:xfrm>
              <a:custGeom>
                <a:avLst/>
                <a:gdLst/>
                <a:ahLst/>
                <a:cxnLst/>
                <a:rect l="l" t="t" r="r" b="b"/>
                <a:pathLst>
                  <a:path w="153" h="219" extrusionOk="0">
                    <a:moveTo>
                      <a:pt x="54" y="1"/>
                    </a:moveTo>
                    <a:cubicBezTo>
                      <a:pt x="36" y="10"/>
                      <a:pt x="18" y="19"/>
                      <a:pt x="18" y="28"/>
                    </a:cubicBezTo>
                    <a:cubicBezTo>
                      <a:pt x="9" y="45"/>
                      <a:pt x="0" y="63"/>
                      <a:pt x="9" y="81"/>
                    </a:cubicBezTo>
                    <a:cubicBezTo>
                      <a:pt x="18" y="108"/>
                      <a:pt x="27" y="144"/>
                      <a:pt x="36" y="179"/>
                    </a:cubicBezTo>
                    <a:cubicBezTo>
                      <a:pt x="36" y="188"/>
                      <a:pt x="45" y="206"/>
                      <a:pt x="63" y="215"/>
                    </a:cubicBezTo>
                    <a:cubicBezTo>
                      <a:pt x="69" y="215"/>
                      <a:pt x="83" y="219"/>
                      <a:pt x="94" y="219"/>
                    </a:cubicBezTo>
                    <a:cubicBezTo>
                      <a:pt x="100" y="219"/>
                      <a:pt x="105" y="218"/>
                      <a:pt x="107" y="215"/>
                    </a:cubicBezTo>
                    <a:cubicBezTo>
                      <a:pt x="125" y="215"/>
                      <a:pt x="134" y="206"/>
                      <a:pt x="143" y="188"/>
                    </a:cubicBezTo>
                    <a:cubicBezTo>
                      <a:pt x="152" y="179"/>
                      <a:pt x="152" y="161"/>
                      <a:pt x="152" y="144"/>
                    </a:cubicBezTo>
                    <a:lnTo>
                      <a:pt x="125" y="45"/>
                    </a:lnTo>
                    <a:cubicBezTo>
                      <a:pt x="125" y="28"/>
                      <a:pt x="107" y="19"/>
                      <a:pt x="99" y="10"/>
                    </a:cubicBezTo>
                    <a:cubicBezTo>
                      <a:pt x="90"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flipH="1">
                <a:off x="1618188" y="3629022"/>
                <a:ext cx="22169" cy="33687"/>
              </a:xfrm>
              <a:custGeom>
                <a:avLst/>
                <a:gdLst/>
                <a:ahLst/>
                <a:cxnLst/>
                <a:rect l="l" t="t" r="r" b="b"/>
                <a:pathLst>
                  <a:path w="179" h="272" extrusionOk="0">
                    <a:moveTo>
                      <a:pt x="45" y="0"/>
                    </a:moveTo>
                    <a:cubicBezTo>
                      <a:pt x="36" y="9"/>
                      <a:pt x="18" y="18"/>
                      <a:pt x="9" y="36"/>
                    </a:cubicBezTo>
                    <a:cubicBezTo>
                      <a:pt x="1" y="45"/>
                      <a:pt x="1" y="63"/>
                      <a:pt x="1" y="81"/>
                    </a:cubicBezTo>
                    <a:cubicBezTo>
                      <a:pt x="18" y="125"/>
                      <a:pt x="36" y="179"/>
                      <a:pt x="54" y="223"/>
                    </a:cubicBezTo>
                    <a:cubicBezTo>
                      <a:pt x="63" y="241"/>
                      <a:pt x="72" y="250"/>
                      <a:pt x="81" y="259"/>
                    </a:cubicBezTo>
                    <a:cubicBezTo>
                      <a:pt x="93" y="265"/>
                      <a:pt x="106" y="272"/>
                      <a:pt x="115" y="272"/>
                    </a:cubicBezTo>
                    <a:cubicBezTo>
                      <a:pt x="119" y="272"/>
                      <a:pt x="123" y="270"/>
                      <a:pt x="125" y="268"/>
                    </a:cubicBezTo>
                    <a:cubicBezTo>
                      <a:pt x="143" y="268"/>
                      <a:pt x="161" y="250"/>
                      <a:pt x="170" y="241"/>
                    </a:cubicBezTo>
                    <a:cubicBezTo>
                      <a:pt x="170" y="223"/>
                      <a:pt x="179" y="205"/>
                      <a:pt x="170" y="197"/>
                    </a:cubicBezTo>
                    <a:cubicBezTo>
                      <a:pt x="152" y="143"/>
                      <a:pt x="143" y="98"/>
                      <a:pt x="125" y="45"/>
                    </a:cubicBezTo>
                    <a:cubicBezTo>
                      <a:pt x="116" y="27"/>
                      <a:pt x="108" y="18"/>
                      <a:pt x="99"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flipH="1">
                <a:off x="1718630" y="3671627"/>
                <a:ext cx="18949" cy="27495"/>
              </a:xfrm>
              <a:custGeom>
                <a:avLst/>
                <a:gdLst/>
                <a:ahLst/>
                <a:cxnLst/>
                <a:rect l="l" t="t" r="r" b="b"/>
                <a:pathLst>
                  <a:path w="153" h="222" extrusionOk="0">
                    <a:moveTo>
                      <a:pt x="61" y="0"/>
                    </a:moveTo>
                    <a:cubicBezTo>
                      <a:pt x="56" y="0"/>
                      <a:pt x="50" y="2"/>
                      <a:pt x="45" y="4"/>
                    </a:cubicBezTo>
                    <a:cubicBezTo>
                      <a:pt x="36" y="4"/>
                      <a:pt x="18" y="13"/>
                      <a:pt x="9" y="31"/>
                    </a:cubicBezTo>
                    <a:cubicBezTo>
                      <a:pt x="0" y="49"/>
                      <a:pt x="0" y="58"/>
                      <a:pt x="9" y="76"/>
                    </a:cubicBezTo>
                    <a:cubicBezTo>
                      <a:pt x="9" y="111"/>
                      <a:pt x="18" y="147"/>
                      <a:pt x="27" y="174"/>
                    </a:cubicBezTo>
                    <a:cubicBezTo>
                      <a:pt x="36" y="192"/>
                      <a:pt x="45" y="200"/>
                      <a:pt x="54" y="209"/>
                    </a:cubicBezTo>
                    <a:cubicBezTo>
                      <a:pt x="67" y="216"/>
                      <a:pt x="79" y="222"/>
                      <a:pt x="92" y="222"/>
                    </a:cubicBezTo>
                    <a:cubicBezTo>
                      <a:pt x="97" y="222"/>
                      <a:pt x="102" y="221"/>
                      <a:pt x="108" y="218"/>
                    </a:cubicBezTo>
                    <a:cubicBezTo>
                      <a:pt x="116" y="209"/>
                      <a:pt x="134" y="200"/>
                      <a:pt x="143" y="192"/>
                    </a:cubicBezTo>
                    <a:cubicBezTo>
                      <a:pt x="152" y="174"/>
                      <a:pt x="152" y="156"/>
                      <a:pt x="152" y="147"/>
                    </a:cubicBezTo>
                    <a:cubicBezTo>
                      <a:pt x="143" y="111"/>
                      <a:pt x="134" y="76"/>
                      <a:pt x="125" y="49"/>
                    </a:cubicBezTo>
                    <a:cubicBezTo>
                      <a:pt x="116" y="31"/>
                      <a:pt x="108" y="13"/>
                      <a:pt x="99" y="13"/>
                    </a:cubicBezTo>
                    <a:cubicBezTo>
                      <a:pt x="86" y="7"/>
                      <a:pt x="73"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flipH="1">
                <a:off x="1963977" y="4162320"/>
                <a:ext cx="18949" cy="39632"/>
              </a:xfrm>
              <a:custGeom>
                <a:avLst/>
                <a:gdLst/>
                <a:ahLst/>
                <a:cxnLst/>
                <a:rect l="l" t="t" r="r" b="b"/>
                <a:pathLst>
                  <a:path w="153" h="320" extrusionOk="0">
                    <a:moveTo>
                      <a:pt x="135" y="119"/>
                    </a:moveTo>
                    <a:cubicBezTo>
                      <a:pt x="133" y="123"/>
                      <a:pt x="131" y="127"/>
                      <a:pt x="130" y="131"/>
                    </a:cubicBezTo>
                    <a:lnTo>
                      <a:pt x="130" y="131"/>
                    </a:lnTo>
                    <a:cubicBezTo>
                      <a:pt x="135" y="125"/>
                      <a:pt x="135" y="119"/>
                      <a:pt x="135" y="119"/>
                    </a:cubicBezTo>
                    <a:close/>
                    <a:moveTo>
                      <a:pt x="131" y="178"/>
                    </a:moveTo>
                    <a:cubicBezTo>
                      <a:pt x="132" y="182"/>
                      <a:pt x="133" y="186"/>
                      <a:pt x="135" y="190"/>
                    </a:cubicBezTo>
                    <a:cubicBezTo>
                      <a:pt x="135" y="184"/>
                      <a:pt x="135" y="182"/>
                      <a:pt x="131" y="178"/>
                    </a:cubicBezTo>
                    <a:close/>
                    <a:moveTo>
                      <a:pt x="82" y="1"/>
                    </a:moveTo>
                    <a:cubicBezTo>
                      <a:pt x="55" y="1"/>
                      <a:pt x="35" y="18"/>
                      <a:pt x="28" y="48"/>
                    </a:cubicBezTo>
                    <a:cubicBezTo>
                      <a:pt x="1" y="119"/>
                      <a:pt x="1" y="199"/>
                      <a:pt x="28" y="271"/>
                    </a:cubicBezTo>
                    <a:cubicBezTo>
                      <a:pt x="37" y="289"/>
                      <a:pt x="46" y="297"/>
                      <a:pt x="55" y="306"/>
                    </a:cubicBezTo>
                    <a:cubicBezTo>
                      <a:pt x="67" y="313"/>
                      <a:pt x="80" y="319"/>
                      <a:pt x="92" y="319"/>
                    </a:cubicBezTo>
                    <a:cubicBezTo>
                      <a:pt x="98" y="319"/>
                      <a:pt x="103" y="318"/>
                      <a:pt x="108" y="315"/>
                    </a:cubicBezTo>
                    <a:cubicBezTo>
                      <a:pt x="117" y="315"/>
                      <a:pt x="135" y="306"/>
                      <a:pt x="144" y="289"/>
                    </a:cubicBezTo>
                    <a:cubicBezTo>
                      <a:pt x="153" y="271"/>
                      <a:pt x="153" y="253"/>
                      <a:pt x="153" y="244"/>
                    </a:cubicBezTo>
                    <a:cubicBezTo>
                      <a:pt x="144" y="217"/>
                      <a:pt x="135" y="199"/>
                      <a:pt x="126" y="173"/>
                    </a:cubicBezTo>
                    <a:lnTo>
                      <a:pt x="126" y="173"/>
                    </a:lnTo>
                    <a:cubicBezTo>
                      <a:pt x="128" y="175"/>
                      <a:pt x="130" y="177"/>
                      <a:pt x="131" y="178"/>
                    </a:cubicBezTo>
                    <a:lnTo>
                      <a:pt x="131" y="178"/>
                    </a:lnTo>
                    <a:cubicBezTo>
                      <a:pt x="127" y="161"/>
                      <a:pt x="127" y="145"/>
                      <a:pt x="130" y="131"/>
                    </a:cubicBezTo>
                    <a:lnTo>
                      <a:pt x="130" y="131"/>
                    </a:lnTo>
                    <a:cubicBezTo>
                      <a:pt x="129" y="133"/>
                      <a:pt x="128" y="135"/>
                      <a:pt x="126" y="137"/>
                    </a:cubicBezTo>
                    <a:cubicBezTo>
                      <a:pt x="135" y="119"/>
                      <a:pt x="135" y="92"/>
                      <a:pt x="144" y="74"/>
                    </a:cubicBezTo>
                    <a:cubicBezTo>
                      <a:pt x="153" y="48"/>
                      <a:pt x="135" y="12"/>
                      <a:pt x="99" y="3"/>
                    </a:cubicBezTo>
                    <a:cubicBezTo>
                      <a:pt x="93" y="2"/>
                      <a:pt x="87" y="1"/>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flipH="1">
                <a:off x="2081015" y="4228703"/>
                <a:ext cx="18949" cy="39880"/>
              </a:xfrm>
              <a:custGeom>
                <a:avLst/>
                <a:gdLst/>
                <a:ahLst/>
                <a:cxnLst/>
                <a:rect l="l" t="t" r="r" b="b"/>
                <a:pathLst>
                  <a:path w="153" h="322" extrusionOk="0">
                    <a:moveTo>
                      <a:pt x="81" y="0"/>
                    </a:moveTo>
                    <a:cubicBezTo>
                      <a:pt x="54" y="0"/>
                      <a:pt x="35" y="17"/>
                      <a:pt x="27" y="47"/>
                    </a:cubicBezTo>
                    <a:cubicBezTo>
                      <a:pt x="0" y="118"/>
                      <a:pt x="0" y="208"/>
                      <a:pt x="27" y="279"/>
                    </a:cubicBezTo>
                    <a:cubicBezTo>
                      <a:pt x="36" y="288"/>
                      <a:pt x="45" y="306"/>
                      <a:pt x="63" y="315"/>
                    </a:cubicBezTo>
                    <a:cubicBezTo>
                      <a:pt x="67" y="319"/>
                      <a:pt x="74" y="321"/>
                      <a:pt x="82" y="321"/>
                    </a:cubicBezTo>
                    <a:cubicBezTo>
                      <a:pt x="90" y="321"/>
                      <a:pt x="98" y="319"/>
                      <a:pt x="107" y="315"/>
                    </a:cubicBezTo>
                    <a:cubicBezTo>
                      <a:pt x="116" y="315"/>
                      <a:pt x="134" y="306"/>
                      <a:pt x="143" y="288"/>
                    </a:cubicBezTo>
                    <a:cubicBezTo>
                      <a:pt x="152" y="279"/>
                      <a:pt x="152" y="261"/>
                      <a:pt x="152" y="243"/>
                    </a:cubicBezTo>
                    <a:cubicBezTo>
                      <a:pt x="143" y="216"/>
                      <a:pt x="134" y="199"/>
                      <a:pt x="134" y="172"/>
                    </a:cubicBezTo>
                    <a:cubicBezTo>
                      <a:pt x="134" y="181"/>
                      <a:pt x="134" y="181"/>
                      <a:pt x="134" y="190"/>
                    </a:cubicBezTo>
                    <a:cubicBezTo>
                      <a:pt x="125" y="163"/>
                      <a:pt x="125" y="145"/>
                      <a:pt x="134" y="118"/>
                    </a:cubicBezTo>
                    <a:cubicBezTo>
                      <a:pt x="134" y="127"/>
                      <a:pt x="134" y="127"/>
                      <a:pt x="134" y="136"/>
                    </a:cubicBezTo>
                    <a:cubicBezTo>
                      <a:pt x="134" y="118"/>
                      <a:pt x="134" y="100"/>
                      <a:pt x="143" y="83"/>
                    </a:cubicBezTo>
                    <a:cubicBezTo>
                      <a:pt x="152" y="47"/>
                      <a:pt x="134" y="11"/>
                      <a:pt x="98" y="2"/>
                    </a:cubicBezTo>
                    <a:cubicBezTo>
                      <a:pt x="92" y="1"/>
                      <a:pt x="87"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flipH="1">
                <a:off x="2159536" y="4162320"/>
                <a:ext cx="19940" cy="39632"/>
              </a:xfrm>
              <a:custGeom>
                <a:avLst/>
                <a:gdLst/>
                <a:ahLst/>
                <a:cxnLst/>
                <a:rect l="l" t="t" r="r" b="b"/>
                <a:pathLst>
                  <a:path w="161" h="320" extrusionOk="0">
                    <a:moveTo>
                      <a:pt x="89" y="1"/>
                    </a:moveTo>
                    <a:cubicBezTo>
                      <a:pt x="60" y="1"/>
                      <a:pt x="34" y="18"/>
                      <a:pt x="27" y="48"/>
                    </a:cubicBezTo>
                    <a:cubicBezTo>
                      <a:pt x="0" y="119"/>
                      <a:pt x="0" y="199"/>
                      <a:pt x="36" y="271"/>
                    </a:cubicBezTo>
                    <a:cubicBezTo>
                      <a:pt x="36" y="289"/>
                      <a:pt x="45" y="306"/>
                      <a:pt x="62" y="306"/>
                    </a:cubicBezTo>
                    <a:cubicBezTo>
                      <a:pt x="69" y="313"/>
                      <a:pt x="80" y="319"/>
                      <a:pt x="92" y="319"/>
                    </a:cubicBezTo>
                    <a:cubicBezTo>
                      <a:pt x="97" y="319"/>
                      <a:pt x="102" y="318"/>
                      <a:pt x="107" y="315"/>
                    </a:cubicBezTo>
                    <a:cubicBezTo>
                      <a:pt x="125" y="315"/>
                      <a:pt x="134" y="306"/>
                      <a:pt x="143" y="289"/>
                    </a:cubicBezTo>
                    <a:cubicBezTo>
                      <a:pt x="152" y="280"/>
                      <a:pt x="161" y="253"/>
                      <a:pt x="152" y="244"/>
                    </a:cubicBezTo>
                    <a:cubicBezTo>
                      <a:pt x="143" y="217"/>
                      <a:pt x="134" y="199"/>
                      <a:pt x="134" y="173"/>
                    </a:cubicBezTo>
                    <a:cubicBezTo>
                      <a:pt x="134" y="160"/>
                      <a:pt x="134" y="149"/>
                      <a:pt x="134" y="137"/>
                    </a:cubicBezTo>
                    <a:cubicBezTo>
                      <a:pt x="134" y="119"/>
                      <a:pt x="143" y="92"/>
                      <a:pt x="143" y="74"/>
                    </a:cubicBezTo>
                    <a:cubicBezTo>
                      <a:pt x="161" y="48"/>
                      <a:pt x="134" y="12"/>
                      <a:pt x="107" y="3"/>
                    </a:cubicBezTo>
                    <a:cubicBezTo>
                      <a:pt x="101" y="2"/>
                      <a:pt x="95"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flipH="1">
                <a:off x="2257873" y="4076120"/>
                <a:ext cx="18949" cy="40004"/>
              </a:xfrm>
              <a:custGeom>
                <a:avLst/>
                <a:gdLst/>
                <a:ahLst/>
                <a:cxnLst/>
                <a:rect l="l" t="t" r="r" b="b"/>
                <a:pathLst>
                  <a:path w="153" h="323" extrusionOk="0">
                    <a:moveTo>
                      <a:pt x="85" y="1"/>
                    </a:moveTo>
                    <a:cubicBezTo>
                      <a:pt x="61" y="1"/>
                      <a:pt x="35" y="18"/>
                      <a:pt x="28" y="48"/>
                    </a:cubicBezTo>
                    <a:cubicBezTo>
                      <a:pt x="1" y="119"/>
                      <a:pt x="1" y="208"/>
                      <a:pt x="28" y="280"/>
                    </a:cubicBezTo>
                    <a:cubicBezTo>
                      <a:pt x="37" y="289"/>
                      <a:pt x="46" y="307"/>
                      <a:pt x="63" y="315"/>
                    </a:cubicBezTo>
                    <a:cubicBezTo>
                      <a:pt x="68" y="320"/>
                      <a:pt x="75" y="322"/>
                      <a:pt x="82" y="322"/>
                    </a:cubicBezTo>
                    <a:cubicBezTo>
                      <a:pt x="90" y="322"/>
                      <a:pt x="99" y="320"/>
                      <a:pt x="108" y="315"/>
                    </a:cubicBezTo>
                    <a:cubicBezTo>
                      <a:pt x="126" y="315"/>
                      <a:pt x="135" y="307"/>
                      <a:pt x="144" y="289"/>
                    </a:cubicBezTo>
                    <a:cubicBezTo>
                      <a:pt x="153" y="280"/>
                      <a:pt x="153" y="262"/>
                      <a:pt x="153" y="244"/>
                    </a:cubicBezTo>
                    <a:cubicBezTo>
                      <a:pt x="144" y="217"/>
                      <a:pt x="135" y="200"/>
                      <a:pt x="135" y="173"/>
                    </a:cubicBezTo>
                    <a:cubicBezTo>
                      <a:pt x="135" y="160"/>
                      <a:pt x="135" y="149"/>
                      <a:pt x="135" y="137"/>
                    </a:cubicBezTo>
                    <a:cubicBezTo>
                      <a:pt x="135" y="119"/>
                      <a:pt x="135" y="101"/>
                      <a:pt x="144" y="84"/>
                    </a:cubicBezTo>
                    <a:cubicBezTo>
                      <a:pt x="153" y="48"/>
                      <a:pt x="135" y="12"/>
                      <a:pt x="99" y="3"/>
                    </a:cubicBezTo>
                    <a:cubicBezTo>
                      <a:pt x="95" y="2"/>
                      <a:pt x="90"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flipH="1">
                <a:off x="1512048" y="3852200"/>
                <a:ext cx="18949" cy="39880"/>
              </a:xfrm>
              <a:custGeom>
                <a:avLst/>
                <a:gdLst/>
                <a:ahLst/>
                <a:cxnLst/>
                <a:rect l="l" t="t" r="r" b="b"/>
                <a:pathLst>
                  <a:path w="153" h="322" extrusionOk="0">
                    <a:moveTo>
                      <a:pt x="99" y="0"/>
                    </a:moveTo>
                    <a:cubicBezTo>
                      <a:pt x="72" y="0"/>
                      <a:pt x="36" y="18"/>
                      <a:pt x="27" y="45"/>
                    </a:cubicBezTo>
                    <a:cubicBezTo>
                      <a:pt x="1" y="116"/>
                      <a:pt x="1" y="205"/>
                      <a:pt x="27" y="277"/>
                    </a:cubicBezTo>
                    <a:cubicBezTo>
                      <a:pt x="36" y="295"/>
                      <a:pt x="45" y="304"/>
                      <a:pt x="63" y="313"/>
                    </a:cubicBezTo>
                    <a:cubicBezTo>
                      <a:pt x="72" y="321"/>
                      <a:pt x="90" y="321"/>
                      <a:pt x="108" y="321"/>
                    </a:cubicBezTo>
                    <a:cubicBezTo>
                      <a:pt x="126" y="313"/>
                      <a:pt x="135" y="304"/>
                      <a:pt x="143" y="286"/>
                    </a:cubicBezTo>
                    <a:cubicBezTo>
                      <a:pt x="152" y="277"/>
                      <a:pt x="152" y="259"/>
                      <a:pt x="152" y="241"/>
                    </a:cubicBezTo>
                    <a:cubicBezTo>
                      <a:pt x="143" y="223"/>
                      <a:pt x="135" y="197"/>
                      <a:pt x="135" y="179"/>
                    </a:cubicBezTo>
                    <a:cubicBezTo>
                      <a:pt x="135" y="166"/>
                      <a:pt x="135" y="150"/>
                      <a:pt x="135" y="134"/>
                    </a:cubicBezTo>
                    <a:cubicBezTo>
                      <a:pt x="135" y="116"/>
                      <a:pt x="135" y="98"/>
                      <a:pt x="143" y="81"/>
                    </a:cubicBezTo>
                    <a:cubicBezTo>
                      <a:pt x="152" y="54"/>
                      <a:pt x="135" y="9"/>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flipH="1">
                <a:off x="1852388" y="4195511"/>
                <a:ext cx="23284" cy="39260"/>
              </a:xfrm>
              <a:custGeom>
                <a:avLst/>
                <a:gdLst/>
                <a:ahLst/>
                <a:cxnLst/>
                <a:rect l="l" t="t" r="r" b="b"/>
                <a:pathLst>
                  <a:path w="188" h="317" extrusionOk="0">
                    <a:moveTo>
                      <a:pt x="69" y="0"/>
                    </a:moveTo>
                    <a:cubicBezTo>
                      <a:pt x="64" y="0"/>
                      <a:pt x="59" y="1"/>
                      <a:pt x="54" y="3"/>
                    </a:cubicBezTo>
                    <a:cubicBezTo>
                      <a:pt x="18" y="12"/>
                      <a:pt x="0" y="38"/>
                      <a:pt x="9" y="74"/>
                    </a:cubicBezTo>
                    <a:cubicBezTo>
                      <a:pt x="27" y="137"/>
                      <a:pt x="45" y="208"/>
                      <a:pt x="63" y="270"/>
                    </a:cubicBezTo>
                    <a:cubicBezTo>
                      <a:pt x="63" y="294"/>
                      <a:pt x="90" y="317"/>
                      <a:pt x="120" y="317"/>
                    </a:cubicBezTo>
                    <a:cubicBezTo>
                      <a:pt x="125" y="317"/>
                      <a:pt x="129" y="316"/>
                      <a:pt x="134" y="315"/>
                    </a:cubicBezTo>
                    <a:cubicBezTo>
                      <a:pt x="170" y="306"/>
                      <a:pt x="188" y="270"/>
                      <a:pt x="179" y="235"/>
                    </a:cubicBezTo>
                    <a:cubicBezTo>
                      <a:pt x="161" y="172"/>
                      <a:pt x="143" y="110"/>
                      <a:pt x="125" y="38"/>
                    </a:cubicBezTo>
                    <a:cubicBezTo>
                      <a:pt x="118" y="16"/>
                      <a:pt x="92"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flipH="1">
                <a:off x="2081015" y="4136064"/>
                <a:ext cx="18949" cy="42109"/>
              </a:xfrm>
              <a:custGeom>
                <a:avLst/>
                <a:gdLst/>
                <a:ahLst/>
                <a:cxnLst/>
                <a:rect l="l" t="t" r="r" b="b"/>
                <a:pathLst>
                  <a:path w="153" h="340" extrusionOk="0">
                    <a:moveTo>
                      <a:pt x="63" y="1"/>
                    </a:moveTo>
                    <a:cubicBezTo>
                      <a:pt x="54" y="1"/>
                      <a:pt x="36" y="1"/>
                      <a:pt x="27" y="19"/>
                    </a:cubicBezTo>
                    <a:cubicBezTo>
                      <a:pt x="9" y="28"/>
                      <a:pt x="0" y="46"/>
                      <a:pt x="9" y="63"/>
                    </a:cubicBezTo>
                    <a:cubicBezTo>
                      <a:pt x="18" y="135"/>
                      <a:pt x="27" y="206"/>
                      <a:pt x="36" y="278"/>
                    </a:cubicBezTo>
                    <a:cubicBezTo>
                      <a:pt x="36" y="295"/>
                      <a:pt x="36" y="313"/>
                      <a:pt x="54" y="322"/>
                    </a:cubicBezTo>
                    <a:cubicBezTo>
                      <a:pt x="63" y="331"/>
                      <a:pt x="81" y="340"/>
                      <a:pt x="90" y="340"/>
                    </a:cubicBezTo>
                    <a:cubicBezTo>
                      <a:pt x="107" y="340"/>
                      <a:pt x="125" y="331"/>
                      <a:pt x="134" y="322"/>
                    </a:cubicBezTo>
                    <a:cubicBezTo>
                      <a:pt x="143" y="313"/>
                      <a:pt x="152" y="295"/>
                      <a:pt x="152" y="278"/>
                    </a:cubicBezTo>
                    <a:lnTo>
                      <a:pt x="125" y="63"/>
                    </a:lnTo>
                    <a:cubicBezTo>
                      <a:pt x="125" y="46"/>
                      <a:pt x="125"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flipH="1">
                <a:off x="2350637" y="3771574"/>
                <a:ext cx="15605" cy="26999"/>
              </a:xfrm>
              <a:custGeom>
                <a:avLst/>
                <a:gdLst/>
                <a:ahLst/>
                <a:cxnLst/>
                <a:rect l="l" t="t" r="r" b="b"/>
                <a:pathLst>
                  <a:path w="126" h="218" extrusionOk="0">
                    <a:moveTo>
                      <a:pt x="63" y="0"/>
                    </a:moveTo>
                    <a:cubicBezTo>
                      <a:pt x="45" y="0"/>
                      <a:pt x="27" y="0"/>
                      <a:pt x="18" y="18"/>
                    </a:cubicBezTo>
                    <a:cubicBezTo>
                      <a:pt x="9" y="27"/>
                      <a:pt x="0" y="45"/>
                      <a:pt x="0" y="63"/>
                    </a:cubicBezTo>
                    <a:lnTo>
                      <a:pt x="0" y="161"/>
                    </a:lnTo>
                    <a:cubicBezTo>
                      <a:pt x="0" y="170"/>
                      <a:pt x="9" y="187"/>
                      <a:pt x="18" y="196"/>
                    </a:cubicBezTo>
                    <a:cubicBezTo>
                      <a:pt x="25" y="209"/>
                      <a:pt x="36" y="218"/>
                      <a:pt x="49" y="218"/>
                    </a:cubicBezTo>
                    <a:cubicBezTo>
                      <a:pt x="53" y="218"/>
                      <a:pt x="58" y="217"/>
                      <a:pt x="63" y="214"/>
                    </a:cubicBezTo>
                    <a:cubicBezTo>
                      <a:pt x="81" y="214"/>
                      <a:pt x="90" y="214"/>
                      <a:pt x="107" y="196"/>
                    </a:cubicBezTo>
                    <a:cubicBezTo>
                      <a:pt x="116" y="187"/>
                      <a:pt x="125" y="170"/>
                      <a:pt x="125" y="161"/>
                    </a:cubicBezTo>
                    <a:lnTo>
                      <a:pt x="125" y="63"/>
                    </a:ln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flipH="1">
                <a:off x="2339614" y="3607968"/>
                <a:ext cx="14490" cy="24522"/>
              </a:xfrm>
              <a:custGeom>
                <a:avLst/>
                <a:gdLst/>
                <a:ahLst/>
                <a:cxnLst/>
                <a:rect l="l" t="t" r="r" b="b"/>
                <a:pathLst>
                  <a:path w="117" h="198" extrusionOk="0">
                    <a:moveTo>
                      <a:pt x="54" y="1"/>
                    </a:moveTo>
                    <a:cubicBezTo>
                      <a:pt x="45" y="1"/>
                      <a:pt x="27" y="10"/>
                      <a:pt x="18" y="19"/>
                    </a:cubicBezTo>
                    <a:cubicBezTo>
                      <a:pt x="1" y="28"/>
                      <a:pt x="1" y="45"/>
                      <a:pt x="1" y="63"/>
                    </a:cubicBezTo>
                    <a:lnTo>
                      <a:pt x="1" y="135"/>
                    </a:lnTo>
                    <a:cubicBezTo>
                      <a:pt x="1" y="152"/>
                      <a:pt x="1" y="170"/>
                      <a:pt x="18" y="179"/>
                    </a:cubicBezTo>
                    <a:cubicBezTo>
                      <a:pt x="18" y="188"/>
                      <a:pt x="27" y="188"/>
                      <a:pt x="36" y="188"/>
                    </a:cubicBezTo>
                    <a:cubicBezTo>
                      <a:pt x="45" y="197"/>
                      <a:pt x="45" y="197"/>
                      <a:pt x="54" y="197"/>
                    </a:cubicBezTo>
                    <a:cubicBezTo>
                      <a:pt x="72" y="197"/>
                      <a:pt x="90" y="188"/>
                      <a:pt x="99" y="179"/>
                    </a:cubicBezTo>
                    <a:cubicBezTo>
                      <a:pt x="108" y="170"/>
                      <a:pt x="116" y="152"/>
                      <a:pt x="116" y="135"/>
                    </a:cubicBezTo>
                    <a:lnTo>
                      <a:pt x="116" y="63"/>
                    </a:lnTo>
                    <a:cubicBezTo>
                      <a:pt x="116" y="45"/>
                      <a:pt x="108" y="28"/>
                      <a:pt x="99" y="19"/>
                    </a:cubicBezTo>
                    <a:cubicBezTo>
                      <a:pt x="99" y="10"/>
                      <a:pt x="90" y="10"/>
                      <a:pt x="81" y="10"/>
                    </a:cubicBezTo>
                    <a:cubicBezTo>
                      <a:pt x="72"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flipH="1">
                <a:off x="2352866" y="3671008"/>
                <a:ext cx="15605" cy="18825"/>
              </a:xfrm>
              <a:custGeom>
                <a:avLst/>
                <a:gdLst/>
                <a:ahLst/>
                <a:cxnLst/>
                <a:rect l="l" t="t" r="r" b="b"/>
                <a:pathLst>
                  <a:path w="126" h="152" extrusionOk="0">
                    <a:moveTo>
                      <a:pt x="63" y="0"/>
                    </a:moveTo>
                    <a:cubicBezTo>
                      <a:pt x="54" y="9"/>
                      <a:pt x="45" y="9"/>
                      <a:pt x="45" y="9"/>
                    </a:cubicBezTo>
                    <a:cubicBezTo>
                      <a:pt x="36" y="9"/>
                      <a:pt x="27" y="18"/>
                      <a:pt x="18" y="18"/>
                    </a:cubicBezTo>
                    <a:lnTo>
                      <a:pt x="9" y="36"/>
                    </a:lnTo>
                    <a:cubicBezTo>
                      <a:pt x="1" y="45"/>
                      <a:pt x="1" y="54"/>
                      <a:pt x="1" y="63"/>
                    </a:cubicBezTo>
                    <a:lnTo>
                      <a:pt x="1" y="89"/>
                    </a:lnTo>
                    <a:cubicBezTo>
                      <a:pt x="1" y="98"/>
                      <a:pt x="1" y="107"/>
                      <a:pt x="1" y="116"/>
                    </a:cubicBezTo>
                    <a:cubicBezTo>
                      <a:pt x="9" y="125"/>
                      <a:pt x="9" y="125"/>
                      <a:pt x="18" y="134"/>
                    </a:cubicBezTo>
                    <a:cubicBezTo>
                      <a:pt x="18" y="143"/>
                      <a:pt x="27" y="143"/>
                      <a:pt x="36" y="143"/>
                    </a:cubicBezTo>
                    <a:cubicBezTo>
                      <a:pt x="45" y="152"/>
                      <a:pt x="54" y="152"/>
                      <a:pt x="63" y="152"/>
                    </a:cubicBezTo>
                    <a:lnTo>
                      <a:pt x="72" y="152"/>
                    </a:lnTo>
                    <a:cubicBezTo>
                      <a:pt x="90" y="143"/>
                      <a:pt x="99" y="143"/>
                      <a:pt x="108" y="134"/>
                    </a:cubicBezTo>
                    <a:lnTo>
                      <a:pt x="117" y="116"/>
                    </a:lnTo>
                    <a:cubicBezTo>
                      <a:pt x="117" y="107"/>
                      <a:pt x="125" y="98"/>
                      <a:pt x="125" y="89"/>
                    </a:cubicBezTo>
                    <a:lnTo>
                      <a:pt x="125" y="63"/>
                    </a:lnTo>
                    <a:cubicBezTo>
                      <a:pt x="125" y="54"/>
                      <a:pt x="117" y="45"/>
                      <a:pt x="117" y="45"/>
                    </a:cubicBezTo>
                    <a:cubicBezTo>
                      <a:pt x="117" y="36"/>
                      <a:pt x="108" y="27"/>
                      <a:pt x="108" y="18"/>
                    </a:cubicBezTo>
                    <a:cubicBezTo>
                      <a:pt x="99" y="18"/>
                      <a:pt x="90" y="9"/>
                      <a:pt x="81" y="9"/>
                    </a:cubicBezTo>
                    <a:cubicBezTo>
                      <a:pt x="72"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flipH="1">
                <a:off x="2290941" y="3835604"/>
                <a:ext cx="18949" cy="24151"/>
              </a:xfrm>
              <a:custGeom>
                <a:avLst/>
                <a:gdLst/>
                <a:ahLst/>
                <a:cxnLst/>
                <a:rect l="l" t="t" r="r" b="b"/>
                <a:pathLst>
                  <a:path w="153" h="195" extrusionOk="0">
                    <a:moveTo>
                      <a:pt x="45" y="0"/>
                    </a:moveTo>
                    <a:cubicBezTo>
                      <a:pt x="36" y="0"/>
                      <a:pt x="18" y="9"/>
                      <a:pt x="9" y="27"/>
                    </a:cubicBezTo>
                    <a:cubicBezTo>
                      <a:pt x="0" y="45"/>
                      <a:pt x="0" y="63"/>
                      <a:pt x="0" y="72"/>
                    </a:cubicBezTo>
                    <a:cubicBezTo>
                      <a:pt x="9" y="99"/>
                      <a:pt x="18" y="125"/>
                      <a:pt x="27" y="152"/>
                    </a:cubicBezTo>
                    <a:cubicBezTo>
                      <a:pt x="36" y="161"/>
                      <a:pt x="45" y="179"/>
                      <a:pt x="54" y="188"/>
                    </a:cubicBezTo>
                    <a:lnTo>
                      <a:pt x="81" y="188"/>
                    </a:lnTo>
                    <a:cubicBezTo>
                      <a:pt x="85" y="192"/>
                      <a:pt x="90" y="195"/>
                      <a:pt x="94" y="195"/>
                    </a:cubicBezTo>
                    <a:cubicBezTo>
                      <a:pt x="98" y="195"/>
                      <a:pt x="103" y="192"/>
                      <a:pt x="107" y="188"/>
                    </a:cubicBezTo>
                    <a:cubicBezTo>
                      <a:pt x="116" y="188"/>
                      <a:pt x="134" y="179"/>
                      <a:pt x="143" y="161"/>
                    </a:cubicBezTo>
                    <a:cubicBezTo>
                      <a:pt x="152" y="152"/>
                      <a:pt x="152" y="134"/>
                      <a:pt x="143" y="116"/>
                    </a:cubicBezTo>
                    <a:cubicBezTo>
                      <a:pt x="134" y="90"/>
                      <a:pt x="134" y="63"/>
                      <a:pt x="125" y="45"/>
                    </a:cubicBezTo>
                    <a:cubicBezTo>
                      <a:pt x="116" y="27"/>
                      <a:pt x="107" y="9"/>
                      <a:pt x="98"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flipH="1">
                <a:off x="2266666" y="3977040"/>
                <a:ext cx="18949" cy="39880"/>
              </a:xfrm>
              <a:custGeom>
                <a:avLst/>
                <a:gdLst/>
                <a:ahLst/>
                <a:cxnLst/>
                <a:rect l="l" t="t" r="r" b="b"/>
                <a:pathLst>
                  <a:path w="153" h="322" extrusionOk="0">
                    <a:moveTo>
                      <a:pt x="108" y="0"/>
                    </a:moveTo>
                    <a:cubicBezTo>
                      <a:pt x="90" y="0"/>
                      <a:pt x="72" y="0"/>
                      <a:pt x="63" y="9"/>
                    </a:cubicBezTo>
                    <a:cubicBezTo>
                      <a:pt x="45" y="18"/>
                      <a:pt x="36" y="27"/>
                      <a:pt x="27" y="45"/>
                    </a:cubicBezTo>
                    <a:cubicBezTo>
                      <a:pt x="1" y="116"/>
                      <a:pt x="1" y="197"/>
                      <a:pt x="10" y="277"/>
                    </a:cubicBezTo>
                    <a:cubicBezTo>
                      <a:pt x="10" y="286"/>
                      <a:pt x="27" y="304"/>
                      <a:pt x="36" y="313"/>
                    </a:cubicBezTo>
                    <a:cubicBezTo>
                      <a:pt x="54" y="322"/>
                      <a:pt x="72" y="322"/>
                      <a:pt x="81" y="322"/>
                    </a:cubicBezTo>
                    <a:cubicBezTo>
                      <a:pt x="99" y="313"/>
                      <a:pt x="117" y="304"/>
                      <a:pt x="117" y="295"/>
                    </a:cubicBezTo>
                    <a:cubicBezTo>
                      <a:pt x="126" y="277"/>
                      <a:pt x="126" y="259"/>
                      <a:pt x="126" y="241"/>
                    </a:cubicBezTo>
                    <a:cubicBezTo>
                      <a:pt x="126" y="216"/>
                      <a:pt x="126" y="194"/>
                      <a:pt x="126" y="170"/>
                    </a:cubicBezTo>
                    <a:cubicBezTo>
                      <a:pt x="126" y="134"/>
                      <a:pt x="134" y="107"/>
                      <a:pt x="152" y="81"/>
                    </a:cubicBezTo>
                    <a:cubicBezTo>
                      <a:pt x="152" y="63"/>
                      <a:pt x="152" y="45"/>
                      <a:pt x="143" y="36"/>
                    </a:cubicBezTo>
                    <a:cubicBezTo>
                      <a:pt x="134"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flipH="1">
                <a:off x="2193719" y="4077111"/>
                <a:ext cx="18949" cy="27495"/>
              </a:xfrm>
              <a:custGeom>
                <a:avLst/>
                <a:gdLst/>
                <a:ahLst/>
                <a:cxnLst/>
                <a:rect l="l" t="t" r="r" b="b"/>
                <a:pathLst>
                  <a:path w="153" h="222" extrusionOk="0">
                    <a:moveTo>
                      <a:pt x="65" y="0"/>
                    </a:moveTo>
                    <a:cubicBezTo>
                      <a:pt x="61" y="0"/>
                      <a:pt x="57" y="2"/>
                      <a:pt x="54" y="4"/>
                    </a:cubicBezTo>
                    <a:cubicBezTo>
                      <a:pt x="36" y="4"/>
                      <a:pt x="18" y="13"/>
                      <a:pt x="18" y="31"/>
                    </a:cubicBezTo>
                    <a:cubicBezTo>
                      <a:pt x="9" y="49"/>
                      <a:pt x="0" y="58"/>
                      <a:pt x="9" y="76"/>
                    </a:cubicBezTo>
                    <a:cubicBezTo>
                      <a:pt x="18" y="111"/>
                      <a:pt x="27" y="147"/>
                      <a:pt x="36" y="174"/>
                    </a:cubicBezTo>
                    <a:cubicBezTo>
                      <a:pt x="36" y="192"/>
                      <a:pt x="45" y="209"/>
                      <a:pt x="63" y="209"/>
                    </a:cubicBezTo>
                    <a:cubicBezTo>
                      <a:pt x="69" y="216"/>
                      <a:pt x="84" y="222"/>
                      <a:pt x="96" y="222"/>
                    </a:cubicBezTo>
                    <a:cubicBezTo>
                      <a:pt x="101" y="222"/>
                      <a:pt x="105" y="221"/>
                      <a:pt x="107" y="218"/>
                    </a:cubicBezTo>
                    <a:cubicBezTo>
                      <a:pt x="125" y="218"/>
                      <a:pt x="134" y="200"/>
                      <a:pt x="143" y="192"/>
                    </a:cubicBezTo>
                    <a:cubicBezTo>
                      <a:pt x="152" y="174"/>
                      <a:pt x="152" y="156"/>
                      <a:pt x="152" y="147"/>
                    </a:cubicBezTo>
                    <a:cubicBezTo>
                      <a:pt x="143" y="111"/>
                      <a:pt x="134" y="76"/>
                      <a:pt x="125" y="49"/>
                    </a:cubicBezTo>
                    <a:cubicBezTo>
                      <a:pt x="125" y="31"/>
                      <a:pt x="107" y="13"/>
                      <a:pt x="99" y="13"/>
                    </a:cubicBezTo>
                    <a:cubicBezTo>
                      <a:pt x="92" y="7"/>
                      <a:pt x="77"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flipH="1">
                <a:off x="2145170" y="3986453"/>
                <a:ext cx="18949" cy="33563"/>
              </a:xfrm>
              <a:custGeom>
                <a:avLst/>
                <a:gdLst/>
                <a:ahLst/>
                <a:cxnLst/>
                <a:rect l="l" t="t" r="r" b="b"/>
                <a:pathLst>
                  <a:path w="153" h="271" extrusionOk="0">
                    <a:moveTo>
                      <a:pt x="59" y="1"/>
                    </a:moveTo>
                    <a:cubicBezTo>
                      <a:pt x="53" y="1"/>
                      <a:pt x="49" y="2"/>
                      <a:pt x="46" y="5"/>
                    </a:cubicBezTo>
                    <a:cubicBezTo>
                      <a:pt x="28" y="5"/>
                      <a:pt x="19" y="14"/>
                      <a:pt x="10" y="31"/>
                    </a:cubicBezTo>
                    <a:cubicBezTo>
                      <a:pt x="1" y="49"/>
                      <a:pt x="1" y="58"/>
                      <a:pt x="1" y="76"/>
                    </a:cubicBezTo>
                    <a:lnTo>
                      <a:pt x="28" y="228"/>
                    </a:lnTo>
                    <a:cubicBezTo>
                      <a:pt x="28" y="237"/>
                      <a:pt x="46" y="254"/>
                      <a:pt x="54" y="263"/>
                    </a:cubicBezTo>
                    <a:cubicBezTo>
                      <a:pt x="63" y="268"/>
                      <a:pt x="72" y="270"/>
                      <a:pt x="80" y="270"/>
                    </a:cubicBezTo>
                    <a:cubicBezTo>
                      <a:pt x="88" y="270"/>
                      <a:pt x="95" y="268"/>
                      <a:pt x="99" y="263"/>
                    </a:cubicBezTo>
                    <a:cubicBezTo>
                      <a:pt x="117" y="263"/>
                      <a:pt x="135" y="254"/>
                      <a:pt x="144" y="237"/>
                    </a:cubicBezTo>
                    <a:cubicBezTo>
                      <a:pt x="144" y="228"/>
                      <a:pt x="153" y="210"/>
                      <a:pt x="144" y="192"/>
                    </a:cubicBezTo>
                    <a:lnTo>
                      <a:pt x="117" y="49"/>
                    </a:lnTo>
                    <a:cubicBezTo>
                      <a:pt x="117" y="31"/>
                      <a:pt x="99" y="14"/>
                      <a:pt x="90" y="5"/>
                    </a:cubicBezTo>
                    <a:cubicBezTo>
                      <a:pt x="84" y="5"/>
                      <a:pt x="70" y="1"/>
                      <a:pt x="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flipH="1">
                <a:off x="2024787" y="4107454"/>
                <a:ext cx="21054" cy="24398"/>
              </a:xfrm>
              <a:custGeom>
                <a:avLst/>
                <a:gdLst/>
                <a:ahLst/>
                <a:cxnLst/>
                <a:rect l="l" t="t" r="r" b="b"/>
                <a:pathLst>
                  <a:path w="170" h="197" extrusionOk="0">
                    <a:moveTo>
                      <a:pt x="99" y="0"/>
                    </a:moveTo>
                    <a:cubicBezTo>
                      <a:pt x="90" y="9"/>
                      <a:pt x="81" y="9"/>
                      <a:pt x="81" y="9"/>
                    </a:cubicBezTo>
                    <a:cubicBezTo>
                      <a:pt x="72" y="18"/>
                      <a:pt x="63" y="18"/>
                      <a:pt x="54" y="36"/>
                    </a:cubicBezTo>
                    <a:cubicBezTo>
                      <a:pt x="45" y="54"/>
                      <a:pt x="27" y="80"/>
                      <a:pt x="9" y="107"/>
                    </a:cubicBezTo>
                    <a:cubicBezTo>
                      <a:pt x="0" y="116"/>
                      <a:pt x="0" y="116"/>
                      <a:pt x="0" y="125"/>
                    </a:cubicBezTo>
                    <a:cubicBezTo>
                      <a:pt x="0" y="134"/>
                      <a:pt x="0" y="143"/>
                      <a:pt x="0" y="152"/>
                    </a:cubicBezTo>
                    <a:cubicBezTo>
                      <a:pt x="0" y="161"/>
                      <a:pt x="9" y="170"/>
                      <a:pt x="18" y="170"/>
                    </a:cubicBezTo>
                    <a:cubicBezTo>
                      <a:pt x="18" y="178"/>
                      <a:pt x="27" y="187"/>
                      <a:pt x="27" y="187"/>
                    </a:cubicBezTo>
                    <a:cubicBezTo>
                      <a:pt x="45" y="196"/>
                      <a:pt x="63" y="196"/>
                      <a:pt x="81" y="196"/>
                    </a:cubicBezTo>
                    <a:cubicBezTo>
                      <a:pt x="81" y="196"/>
                      <a:pt x="90" y="187"/>
                      <a:pt x="90" y="187"/>
                    </a:cubicBezTo>
                    <a:cubicBezTo>
                      <a:pt x="99" y="187"/>
                      <a:pt x="108" y="178"/>
                      <a:pt x="116" y="170"/>
                    </a:cubicBezTo>
                    <a:cubicBezTo>
                      <a:pt x="134" y="143"/>
                      <a:pt x="143" y="116"/>
                      <a:pt x="161" y="89"/>
                    </a:cubicBezTo>
                    <a:cubicBezTo>
                      <a:pt x="170" y="89"/>
                      <a:pt x="170" y="80"/>
                      <a:pt x="170" y="71"/>
                    </a:cubicBezTo>
                    <a:cubicBezTo>
                      <a:pt x="170" y="62"/>
                      <a:pt x="170" y="54"/>
                      <a:pt x="170" y="45"/>
                    </a:cubicBezTo>
                    <a:cubicBezTo>
                      <a:pt x="170" y="36"/>
                      <a:pt x="161" y="27"/>
                      <a:pt x="161" y="27"/>
                    </a:cubicBezTo>
                    <a:cubicBezTo>
                      <a:pt x="152" y="18"/>
                      <a:pt x="152" y="9"/>
                      <a:pt x="143" y="9"/>
                    </a:cubicBezTo>
                    <a:cubicBezTo>
                      <a:pt x="125" y="0"/>
                      <a:pt x="108"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8"/>
              <p:cNvSpPr/>
              <p:nvPr/>
            </p:nvSpPr>
            <p:spPr>
              <a:xfrm flipH="1">
                <a:off x="1805944" y="4140522"/>
                <a:ext cx="18949" cy="18949"/>
              </a:xfrm>
              <a:custGeom>
                <a:avLst/>
                <a:gdLst/>
                <a:ahLst/>
                <a:cxnLst/>
                <a:rect l="l" t="t" r="r" b="b"/>
                <a:pathLst>
                  <a:path w="153" h="153" extrusionOk="0">
                    <a:moveTo>
                      <a:pt x="72" y="1"/>
                    </a:moveTo>
                    <a:cubicBezTo>
                      <a:pt x="63" y="10"/>
                      <a:pt x="54" y="10"/>
                      <a:pt x="45" y="19"/>
                    </a:cubicBezTo>
                    <a:cubicBezTo>
                      <a:pt x="36" y="27"/>
                      <a:pt x="27" y="36"/>
                      <a:pt x="19" y="45"/>
                    </a:cubicBezTo>
                    <a:cubicBezTo>
                      <a:pt x="10" y="54"/>
                      <a:pt x="10" y="54"/>
                      <a:pt x="10" y="63"/>
                    </a:cubicBezTo>
                    <a:cubicBezTo>
                      <a:pt x="1" y="72"/>
                      <a:pt x="1" y="81"/>
                      <a:pt x="1" y="90"/>
                    </a:cubicBezTo>
                    <a:cubicBezTo>
                      <a:pt x="1" y="99"/>
                      <a:pt x="1" y="108"/>
                      <a:pt x="10" y="117"/>
                    </a:cubicBezTo>
                    <a:cubicBezTo>
                      <a:pt x="10" y="117"/>
                      <a:pt x="10" y="126"/>
                      <a:pt x="19" y="134"/>
                    </a:cubicBezTo>
                    <a:cubicBezTo>
                      <a:pt x="27" y="134"/>
                      <a:pt x="27" y="134"/>
                      <a:pt x="27" y="143"/>
                    </a:cubicBezTo>
                    <a:cubicBezTo>
                      <a:pt x="45" y="143"/>
                      <a:pt x="54" y="152"/>
                      <a:pt x="63" y="152"/>
                    </a:cubicBezTo>
                    <a:cubicBezTo>
                      <a:pt x="72" y="152"/>
                      <a:pt x="72" y="152"/>
                      <a:pt x="81" y="143"/>
                    </a:cubicBezTo>
                    <a:cubicBezTo>
                      <a:pt x="90" y="143"/>
                      <a:pt x="99" y="143"/>
                      <a:pt x="108" y="134"/>
                    </a:cubicBezTo>
                    <a:cubicBezTo>
                      <a:pt x="117" y="126"/>
                      <a:pt x="126" y="117"/>
                      <a:pt x="135" y="108"/>
                    </a:cubicBezTo>
                    <a:cubicBezTo>
                      <a:pt x="135" y="99"/>
                      <a:pt x="143" y="99"/>
                      <a:pt x="143" y="90"/>
                    </a:cubicBezTo>
                    <a:cubicBezTo>
                      <a:pt x="143" y="81"/>
                      <a:pt x="152" y="72"/>
                      <a:pt x="152" y="63"/>
                    </a:cubicBezTo>
                    <a:cubicBezTo>
                      <a:pt x="152" y="54"/>
                      <a:pt x="143" y="45"/>
                      <a:pt x="143" y="36"/>
                    </a:cubicBezTo>
                    <a:cubicBezTo>
                      <a:pt x="143" y="36"/>
                      <a:pt x="135" y="27"/>
                      <a:pt x="135" y="19"/>
                    </a:cubicBezTo>
                    <a:cubicBezTo>
                      <a:pt x="126" y="19"/>
                      <a:pt x="126" y="19"/>
                      <a:pt x="117" y="10"/>
                    </a:cubicBezTo>
                    <a:cubicBezTo>
                      <a:pt x="108" y="10"/>
                      <a:pt x="99"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8"/>
              <p:cNvSpPr/>
              <p:nvPr/>
            </p:nvSpPr>
            <p:spPr>
              <a:xfrm flipH="1">
                <a:off x="1668966" y="4190557"/>
                <a:ext cx="18949" cy="33811"/>
              </a:xfrm>
              <a:custGeom>
                <a:avLst/>
                <a:gdLst/>
                <a:ahLst/>
                <a:cxnLst/>
                <a:rect l="l" t="t" r="r" b="b"/>
                <a:pathLst>
                  <a:path w="153" h="273" extrusionOk="0">
                    <a:moveTo>
                      <a:pt x="82" y="0"/>
                    </a:moveTo>
                    <a:cubicBezTo>
                      <a:pt x="75" y="0"/>
                      <a:pt x="68" y="3"/>
                      <a:pt x="63" y="7"/>
                    </a:cubicBezTo>
                    <a:cubicBezTo>
                      <a:pt x="46" y="16"/>
                      <a:pt x="37" y="34"/>
                      <a:pt x="28" y="43"/>
                    </a:cubicBezTo>
                    <a:cubicBezTo>
                      <a:pt x="19" y="96"/>
                      <a:pt x="19" y="141"/>
                      <a:pt x="10" y="194"/>
                    </a:cubicBezTo>
                    <a:cubicBezTo>
                      <a:pt x="1" y="212"/>
                      <a:pt x="1" y="230"/>
                      <a:pt x="10" y="239"/>
                    </a:cubicBezTo>
                    <a:cubicBezTo>
                      <a:pt x="19" y="257"/>
                      <a:pt x="37" y="266"/>
                      <a:pt x="46" y="266"/>
                    </a:cubicBezTo>
                    <a:cubicBezTo>
                      <a:pt x="54" y="270"/>
                      <a:pt x="63" y="272"/>
                      <a:pt x="72" y="272"/>
                    </a:cubicBezTo>
                    <a:cubicBezTo>
                      <a:pt x="81" y="272"/>
                      <a:pt x="90" y="270"/>
                      <a:pt x="99" y="266"/>
                    </a:cubicBezTo>
                    <a:cubicBezTo>
                      <a:pt x="108" y="257"/>
                      <a:pt x="126" y="239"/>
                      <a:pt x="126" y="230"/>
                    </a:cubicBezTo>
                    <a:cubicBezTo>
                      <a:pt x="135" y="177"/>
                      <a:pt x="144" y="132"/>
                      <a:pt x="153" y="78"/>
                    </a:cubicBezTo>
                    <a:cubicBezTo>
                      <a:pt x="153" y="61"/>
                      <a:pt x="153" y="52"/>
                      <a:pt x="144" y="34"/>
                    </a:cubicBezTo>
                    <a:cubicBezTo>
                      <a:pt x="135" y="16"/>
                      <a:pt x="126" y="7"/>
                      <a:pt x="108" y="7"/>
                    </a:cubicBezTo>
                    <a:cubicBezTo>
                      <a:pt x="99" y="3"/>
                      <a:pt x="90" y="0"/>
                      <a:pt x="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8"/>
              <p:cNvSpPr/>
              <p:nvPr/>
            </p:nvSpPr>
            <p:spPr>
              <a:xfrm flipH="1">
                <a:off x="1749593" y="4190310"/>
                <a:ext cx="15605" cy="38889"/>
              </a:xfrm>
              <a:custGeom>
                <a:avLst/>
                <a:gdLst/>
                <a:ahLst/>
                <a:cxnLst/>
                <a:rect l="l" t="t" r="r" b="b"/>
                <a:pathLst>
                  <a:path w="126" h="314" extrusionOk="0">
                    <a:moveTo>
                      <a:pt x="63" y="0"/>
                    </a:moveTo>
                    <a:cubicBezTo>
                      <a:pt x="27" y="0"/>
                      <a:pt x="0" y="27"/>
                      <a:pt x="0" y="63"/>
                    </a:cubicBezTo>
                    <a:lnTo>
                      <a:pt x="0" y="259"/>
                    </a:lnTo>
                    <a:cubicBezTo>
                      <a:pt x="0" y="283"/>
                      <a:pt x="22" y="314"/>
                      <a:pt x="52" y="314"/>
                    </a:cubicBezTo>
                    <a:cubicBezTo>
                      <a:pt x="55" y="314"/>
                      <a:pt x="59" y="313"/>
                      <a:pt x="63" y="312"/>
                    </a:cubicBezTo>
                    <a:cubicBezTo>
                      <a:pt x="99" y="312"/>
                      <a:pt x="125" y="286"/>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8"/>
              <p:cNvSpPr/>
              <p:nvPr/>
            </p:nvSpPr>
            <p:spPr>
              <a:xfrm flipH="1">
                <a:off x="2166100" y="3542823"/>
                <a:ext cx="21178" cy="27742"/>
              </a:xfrm>
              <a:custGeom>
                <a:avLst/>
                <a:gdLst/>
                <a:ahLst/>
                <a:cxnLst/>
                <a:rect l="l" t="t" r="r" b="b"/>
                <a:pathLst>
                  <a:path w="171" h="224" extrusionOk="0">
                    <a:moveTo>
                      <a:pt x="81" y="0"/>
                    </a:moveTo>
                    <a:cubicBezTo>
                      <a:pt x="63" y="0"/>
                      <a:pt x="45" y="0"/>
                      <a:pt x="36" y="9"/>
                    </a:cubicBezTo>
                    <a:cubicBezTo>
                      <a:pt x="18" y="18"/>
                      <a:pt x="10" y="27"/>
                      <a:pt x="1" y="45"/>
                    </a:cubicBezTo>
                    <a:cubicBezTo>
                      <a:pt x="1" y="54"/>
                      <a:pt x="1" y="54"/>
                      <a:pt x="1" y="63"/>
                    </a:cubicBezTo>
                    <a:cubicBezTo>
                      <a:pt x="1" y="72"/>
                      <a:pt x="10" y="81"/>
                      <a:pt x="10" y="90"/>
                    </a:cubicBezTo>
                    <a:cubicBezTo>
                      <a:pt x="27" y="125"/>
                      <a:pt x="45" y="161"/>
                      <a:pt x="63" y="188"/>
                    </a:cubicBezTo>
                    <a:cubicBezTo>
                      <a:pt x="63" y="206"/>
                      <a:pt x="81" y="215"/>
                      <a:pt x="99" y="223"/>
                    </a:cubicBezTo>
                    <a:cubicBezTo>
                      <a:pt x="108" y="223"/>
                      <a:pt x="134" y="223"/>
                      <a:pt x="143" y="215"/>
                    </a:cubicBezTo>
                    <a:cubicBezTo>
                      <a:pt x="161" y="206"/>
                      <a:pt x="170" y="197"/>
                      <a:pt x="170" y="179"/>
                    </a:cubicBezTo>
                    <a:lnTo>
                      <a:pt x="170" y="161"/>
                    </a:lnTo>
                    <a:cubicBezTo>
                      <a:pt x="170" y="152"/>
                      <a:pt x="170" y="143"/>
                      <a:pt x="161" y="134"/>
                    </a:cubicBezTo>
                    <a:cubicBezTo>
                      <a:pt x="152" y="99"/>
                      <a:pt x="134" y="63"/>
                      <a:pt x="117" y="36"/>
                    </a:cubicBezTo>
                    <a:cubicBezTo>
                      <a:pt x="108" y="18"/>
                      <a:pt x="90"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8"/>
              <p:cNvSpPr/>
              <p:nvPr/>
            </p:nvSpPr>
            <p:spPr>
              <a:xfrm flipH="1">
                <a:off x="1530873" y="3771574"/>
                <a:ext cx="15605" cy="29848"/>
              </a:xfrm>
              <a:custGeom>
                <a:avLst/>
                <a:gdLst/>
                <a:ahLst/>
                <a:cxnLst/>
                <a:rect l="l" t="t" r="r" b="b"/>
                <a:pathLst>
                  <a:path w="126" h="241" extrusionOk="0">
                    <a:moveTo>
                      <a:pt x="63" y="0"/>
                    </a:moveTo>
                    <a:cubicBezTo>
                      <a:pt x="45" y="0"/>
                      <a:pt x="28" y="9"/>
                      <a:pt x="19" y="18"/>
                    </a:cubicBezTo>
                    <a:cubicBezTo>
                      <a:pt x="10" y="27"/>
                      <a:pt x="1" y="45"/>
                      <a:pt x="1" y="63"/>
                    </a:cubicBezTo>
                    <a:lnTo>
                      <a:pt x="1" y="178"/>
                    </a:lnTo>
                    <a:cubicBezTo>
                      <a:pt x="1" y="196"/>
                      <a:pt x="10" y="214"/>
                      <a:pt x="19" y="223"/>
                    </a:cubicBezTo>
                    <a:cubicBezTo>
                      <a:pt x="28" y="241"/>
                      <a:pt x="45" y="241"/>
                      <a:pt x="63" y="241"/>
                    </a:cubicBezTo>
                    <a:cubicBezTo>
                      <a:pt x="81" y="241"/>
                      <a:pt x="99" y="241"/>
                      <a:pt x="108" y="223"/>
                    </a:cubicBezTo>
                    <a:cubicBezTo>
                      <a:pt x="117" y="214"/>
                      <a:pt x="126" y="196"/>
                      <a:pt x="126" y="178"/>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8"/>
              <p:cNvSpPr/>
              <p:nvPr/>
            </p:nvSpPr>
            <p:spPr>
              <a:xfrm flipH="1">
                <a:off x="1534217" y="3595831"/>
                <a:ext cx="15481" cy="24398"/>
              </a:xfrm>
              <a:custGeom>
                <a:avLst/>
                <a:gdLst/>
                <a:ahLst/>
                <a:cxnLst/>
                <a:rect l="l" t="t" r="r" b="b"/>
                <a:pathLst>
                  <a:path w="125" h="197" extrusionOk="0">
                    <a:moveTo>
                      <a:pt x="62" y="1"/>
                    </a:moveTo>
                    <a:cubicBezTo>
                      <a:pt x="54" y="1"/>
                      <a:pt x="36" y="10"/>
                      <a:pt x="18" y="18"/>
                    </a:cubicBezTo>
                    <a:cubicBezTo>
                      <a:pt x="9" y="27"/>
                      <a:pt x="0" y="45"/>
                      <a:pt x="0" y="63"/>
                    </a:cubicBezTo>
                    <a:lnTo>
                      <a:pt x="0" y="134"/>
                    </a:lnTo>
                    <a:cubicBezTo>
                      <a:pt x="0" y="152"/>
                      <a:pt x="9" y="170"/>
                      <a:pt x="18" y="179"/>
                    </a:cubicBezTo>
                    <a:cubicBezTo>
                      <a:pt x="27" y="188"/>
                      <a:pt x="36" y="188"/>
                      <a:pt x="45" y="188"/>
                    </a:cubicBezTo>
                    <a:cubicBezTo>
                      <a:pt x="54" y="197"/>
                      <a:pt x="54" y="197"/>
                      <a:pt x="62" y="197"/>
                    </a:cubicBezTo>
                    <a:cubicBezTo>
                      <a:pt x="80" y="197"/>
                      <a:pt x="98" y="188"/>
                      <a:pt x="107" y="179"/>
                    </a:cubicBezTo>
                    <a:cubicBezTo>
                      <a:pt x="116" y="170"/>
                      <a:pt x="125" y="152"/>
                      <a:pt x="125" y="134"/>
                    </a:cubicBezTo>
                    <a:lnTo>
                      <a:pt x="125" y="63"/>
                    </a:lnTo>
                    <a:cubicBezTo>
                      <a:pt x="125" y="45"/>
                      <a:pt x="116" y="27"/>
                      <a:pt x="107" y="18"/>
                    </a:cubicBezTo>
                    <a:cubicBezTo>
                      <a:pt x="107" y="10"/>
                      <a:pt x="98" y="10"/>
                      <a:pt x="89" y="10"/>
                    </a:cubicBezTo>
                    <a:cubicBezTo>
                      <a:pt x="80" y="1"/>
                      <a:pt x="71"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8"/>
              <p:cNvSpPr/>
              <p:nvPr/>
            </p:nvSpPr>
            <p:spPr>
              <a:xfrm flipH="1">
                <a:off x="1593789" y="3771574"/>
                <a:ext cx="22293" cy="33192"/>
              </a:xfrm>
              <a:custGeom>
                <a:avLst/>
                <a:gdLst/>
                <a:ahLst/>
                <a:cxnLst/>
                <a:rect l="l" t="t" r="r" b="b"/>
                <a:pathLst>
                  <a:path w="180" h="268" extrusionOk="0">
                    <a:moveTo>
                      <a:pt x="45" y="0"/>
                    </a:moveTo>
                    <a:cubicBezTo>
                      <a:pt x="36" y="9"/>
                      <a:pt x="19" y="18"/>
                      <a:pt x="10" y="27"/>
                    </a:cubicBezTo>
                    <a:cubicBezTo>
                      <a:pt x="1" y="45"/>
                      <a:pt x="1" y="63"/>
                      <a:pt x="1" y="80"/>
                    </a:cubicBezTo>
                    <a:cubicBezTo>
                      <a:pt x="19" y="125"/>
                      <a:pt x="36" y="178"/>
                      <a:pt x="54" y="223"/>
                    </a:cubicBezTo>
                    <a:cubicBezTo>
                      <a:pt x="54" y="241"/>
                      <a:pt x="63" y="250"/>
                      <a:pt x="81" y="259"/>
                    </a:cubicBezTo>
                    <a:cubicBezTo>
                      <a:pt x="99" y="268"/>
                      <a:pt x="117" y="268"/>
                      <a:pt x="126" y="268"/>
                    </a:cubicBezTo>
                    <a:cubicBezTo>
                      <a:pt x="144" y="259"/>
                      <a:pt x="161" y="250"/>
                      <a:pt x="161" y="241"/>
                    </a:cubicBezTo>
                    <a:cubicBezTo>
                      <a:pt x="170" y="223"/>
                      <a:pt x="179" y="205"/>
                      <a:pt x="170" y="187"/>
                    </a:cubicBezTo>
                    <a:cubicBezTo>
                      <a:pt x="152" y="143"/>
                      <a:pt x="135" y="89"/>
                      <a:pt x="126" y="45"/>
                    </a:cubicBezTo>
                    <a:cubicBezTo>
                      <a:pt x="117" y="27"/>
                      <a:pt x="108"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8"/>
              <p:cNvSpPr/>
              <p:nvPr/>
            </p:nvSpPr>
            <p:spPr>
              <a:xfrm flipH="1">
                <a:off x="1654600" y="3701970"/>
                <a:ext cx="15605" cy="33192"/>
              </a:xfrm>
              <a:custGeom>
                <a:avLst/>
                <a:gdLst/>
                <a:ahLst/>
                <a:cxnLst/>
                <a:rect l="l" t="t" r="r" b="b"/>
                <a:pathLst>
                  <a:path w="126" h="268" extrusionOk="0">
                    <a:moveTo>
                      <a:pt x="63" y="0"/>
                    </a:moveTo>
                    <a:cubicBezTo>
                      <a:pt x="27" y="0"/>
                      <a:pt x="1" y="27"/>
                      <a:pt x="1" y="62"/>
                    </a:cubicBezTo>
                    <a:lnTo>
                      <a:pt x="1" y="205"/>
                    </a:lnTo>
                    <a:cubicBezTo>
                      <a:pt x="1" y="223"/>
                      <a:pt x="10" y="241"/>
                      <a:pt x="18" y="250"/>
                    </a:cubicBezTo>
                    <a:cubicBezTo>
                      <a:pt x="27" y="259"/>
                      <a:pt x="45" y="268"/>
                      <a:pt x="63" y="268"/>
                    </a:cubicBezTo>
                    <a:cubicBezTo>
                      <a:pt x="90" y="268"/>
                      <a:pt x="126" y="241"/>
                      <a:pt x="126" y="205"/>
                    </a:cubicBezTo>
                    <a:lnTo>
                      <a:pt x="126" y="62"/>
                    </a:lnTo>
                    <a:cubicBezTo>
                      <a:pt x="126"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8"/>
              <p:cNvSpPr/>
              <p:nvPr/>
            </p:nvSpPr>
            <p:spPr>
              <a:xfrm flipH="1">
                <a:off x="1670081" y="3832260"/>
                <a:ext cx="15605" cy="33316"/>
              </a:xfrm>
              <a:custGeom>
                <a:avLst/>
                <a:gdLst/>
                <a:ahLst/>
                <a:cxnLst/>
                <a:rect l="l" t="t" r="r" b="b"/>
                <a:pathLst>
                  <a:path w="126" h="269" extrusionOk="0">
                    <a:moveTo>
                      <a:pt x="63" y="1"/>
                    </a:moveTo>
                    <a:cubicBezTo>
                      <a:pt x="28" y="1"/>
                      <a:pt x="1" y="27"/>
                      <a:pt x="1" y="63"/>
                    </a:cubicBezTo>
                    <a:lnTo>
                      <a:pt x="1" y="206"/>
                    </a:lnTo>
                    <a:cubicBezTo>
                      <a:pt x="1" y="224"/>
                      <a:pt x="10" y="242"/>
                      <a:pt x="19" y="251"/>
                    </a:cubicBezTo>
                    <a:cubicBezTo>
                      <a:pt x="28" y="259"/>
                      <a:pt x="45" y="268"/>
                      <a:pt x="63" y="268"/>
                    </a:cubicBezTo>
                    <a:cubicBezTo>
                      <a:pt x="99" y="268"/>
                      <a:pt x="126" y="242"/>
                      <a:pt x="126" y="206"/>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8"/>
              <p:cNvSpPr/>
              <p:nvPr/>
            </p:nvSpPr>
            <p:spPr>
              <a:xfrm flipH="1">
                <a:off x="1707607" y="4116248"/>
                <a:ext cx="18949" cy="15605"/>
              </a:xfrm>
              <a:custGeom>
                <a:avLst/>
                <a:gdLst/>
                <a:ahLst/>
                <a:cxnLst/>
                <a:rect l="l" t="t" r="r" b="b"/>
                <a:pathLst>
                  <a:path w="153" h="126" extrusionOk="0">
                    <a:moveTo>
                      <a:pt x="72" y="0"/>
                    </a:moveTo>
                    <a:cubicBezTo>
                      <a:pt x="1" y="0"/>
                      <a:pt x="1" y="125"/>
                      <a:pt x="72" y="125"/>
                    </a:cubicBezTo>
                    <a:cubicBezTo>
                      <a:pt x="152" y="125"/>
                      <a:pt x="152"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8"/>
              <p:cNvSpPr/>
              <p:nvPr/>
            </p:nvSpPr>
            <p:spPr>
              <a:xfrm flipH="1">
                <a:off x="1633545" y="3947193"/>
                <a:ext cx="15605" cy="48797"/>
              </a:xfrm>
              <a:custGeom>
                <a:avLst/>
                <a:gdLst/>
                <a:ahLst/>
                <a:cxnLst/>
                <a:rect l="l" t="t" r="r" b="b"/>
                <a:pathLst>
                  <a:path w="126" h="394" extrusionOk="0">
                    <a:moveTo>
                      <a:pt x="63" y="0"/>
                    </a:moveTo>
                    <a:cubicBezTo>
                      <a:pt x="27" y="0"/>
                      <a:pt x="0" y="27"/>
                      <a:pt x="0" y="63"/>
                    </a:cubicBezTo>
                    <a:lnTo>
                      <a:pt x="0" y="331"/>
                    </a:lnTo>
                    <a:cubicBezTo>
                      <a:pt x="0" y="357"/>
                      <a:pt x="27" y="393"/>
                      <a:pt x="63" y="393"/>
                    </a:cubicBezTo>
                    <a:cubicBezTo>
                      <a:pt x="98" y="393"/>
                      <a:pt x="125" y="366"/>
                      <a:pt x="125" y="331"/>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8"/>
              <p:cNvSpPr/>
              <p:nvPr/>
            </p:nvSpPr>
            <p:spPr>
              <a:xfrm flipH="1">
                <a:off x="1712066" y="3992522"/>
                <a:ext cx="17834" cy="33192"/>
              </a:xfrm>
              <a:custGeom>
                <a:avLst/>
                <a:gdLst/>
                <a:ahLst/>
                <a:cxnLst/>
                <a:rect l="l" t="t" r="r" b="b"/>
                <a:pathLst>
                  <a:path w="144" h="268" extrusionOk="0">
                    <a:moveTo>
                      <a:pt x="99" y="0"/>
                    </a:moveTo>
                    <a:cubicBezTo>
                      <a:pt x="81" y="0"/>
                      <a:pt x="63" y="0"/>
                      <a:pt x="54" y="9"/>
                    </a:cubicBezTo>
                    <a:cubicBezTo>
                      <a:pt x="37" y="18"/>
                      <a:pt x="28" y="27"/>
                      <a:pt x="28" y="45"/>
                    </a:cubicBezTo>
                    <a:cubicBezTo>
                      <a:pt x="19" y="98"/>
                      <a:pt x="10" y="143"/>
                      <a:pt x="1" y="197"/>
                    </a:cubicBezTo>
                    <a:cubicBezTo>
                      <a:pt x="1" y="205"/>
                      <a:pt x="1" y="223"/>
                      <a:pt x="10" y="241"/>
                    </a:cubicBezTo>
                    <a:cubicBezTo>
                      <a:pt x="10" y="250"/>
                      <a:pt x="28" y="268"/>
                      <a:pt x="46" y="268"/>
                    </a:cubicBezTo>
                    <a:cubicBezTo>
                      <a:pt x="54" y="268"/>
                      <a:pt x="72" y="268"/>
                      <a:pt x="90" y="259"/>
                    </a:cubicBezTo>
                    <a:cubicBezTo>
                      <a:pt x="99" y="250"/>
                      <a:pt x="117" y="241"/>
                      <a:pt x="117" y="223"/>
                    </a:cubicBezTo>
                    <a:cubicBezTo>
                      <a:pt x="126" y="179"/>
                      <a:pt x="135" y="125"/>
                      <a:pt x="144" y="81"/>
                    </a:cubicBezTo>
                    <a:cubicBezTo>
                      <a:pt x="144" y="63"/>
                      <a:pt x="144" y="45"/>
                      <a:pt x="135" y="27"/>
                    </a:cubicBezTo>
                    <a:cubicBezTo>
                      <a:pt x="126" y="18"/>
                      <a:pt x="117" y="9"/>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8"/>
              <p:cNvSpPr/>
              <p:nvPr/>
            </p:nvSpPr>
            <p:spPr>
              <a:xfrm flipH="1">
                <a:off x="1788234" y="4032277"/>
                <a:ext cx="15605" cy="26628"/>
              </a:xfrm>
              <a:custGeom>
                <a:avLst/>
                <a:gdLst/>
                <a:ahLst/>
                <a:cxnLst/>
                <a:rect l="l" t="t" r="r" b="b"/>
                <a:pathLst>
                  <a:path w="126" h="215" extrusionOk="0">
                    <a:moveTo>
                      <a:pt x="63" y="0"/>
                    </a:moveTo>
                    <a:cubicBezTo>
                      <a:pt x="45" y="0"/>
                      <a:pt x="36" y="0"/>
                      <a:pt x="18" y="18"/>
                    </a:cubicBezTo>
                    <a:cubicBezTo>
                      <a:pt x="9" y="27"/>
                      <a:pt x="0" y="45"/>
                      <a:pt x="0" y="54"/>
                    </a:cubicBezTo>
                    <a:lnTo>
                      <a:pt x="0" y="152"/>
                    </a:lnTo>
                    <a:cubicBezTo>
                      <a:pt x="0" y="170"/>
                      <a:pt x="9" y="188"/>
                      <a:pt x="18" y="197"/>
                    </a:cubicBezTo>
                    <a:cubicBezTo>
                      <a:pt x="27" y="206"/>
                      <a:pt x="45" y="215"/>
                      <a:pt x="63" y="215"/>
                    </a:cubicBezTo>
                    <a:cubicBezTo>
                      <a:pt x="80" y="215"/>
                      <a:pt x="98" y="215"/>
                      <a:pt x="107" y="197"/>
                    </a:cubicBezTo>
                    <a:cubicBezTo>
                      <a:pt x="116" y="188"/>
                      <a:pt x="125" y="170"/>
                      <a:pt x="125" y="152"/>
                    </a:cubicBezTo>
                    <a:lnTo>
                      <a:pt x="125" y="54"/>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8"/>
              <p:cNvSpPr/>
              <p:nvPr/>
            </p:nvSpPr>
            <p:spPr>
              <a:xfrm flipH="1">
                <a:off x="1906511" y="4114018"/>
                <a:ext cx="15605" cy="29972"/>
              </a:xfrm>
              <a:custGeom>
                <a:avLst/>
                <a:gdLst/>
                <a:ahLst/>
                <a:cxnLst/>
                <a:rect l="l" t="t" r="r" b="b"/>
                <a:pathLst>
                  <a:path w="126" h="242" extrusionOk="0">
                    <a:moveTo>
                      <a:pt x="63" y="1"/>
                    </a:moveTo>
                    <a:cubicBezTo>
                      <a:pt x="45" y="1"/>
                      <a:pt x="36" y="1"/>
                      <a:pt x="18" y="18"/>
                    </a:cubicBezTo>
                    <a:cubicBezTo>
                      <a:pt x="10" y="27"/>
                      <a:pt x="1" y="45"/>
                      <a:pt x="1" y="54"/>
                    </a:cubicBezTo>
                    <a:lnTo>
                      <a:pt x="1" y="179"/>
                    </a:lnTo>
                    <a:cubicBezTo>
                      <a:pt x="1" y="197"/>
                      <a:pt x="10" y="215"/>
                      <a:pt x="18" y="224"/>
                    </a:cubicBezTo>
                    <a:cubicBezTo>
                      <a:pt x="36" y="233"/>
                      <a:pt x="54" y="241"/>
                      <a:pt x="63" y="241"/>
                    </a:cubicBezTo>
                    <a:cubicBezTo>
                      <a:pt x="81" y="241"/>
                      <a:pt x="99" y="233"/>
                      <a:pt x="108" y="224"/>
                    </a:cubicBezTo>
                    <a:cubicBezTo>
                      <a:pt x="117" y="215"/>
                      <a:pt x="126" y="197"/>
                      <a:pt x="126" y="179"/>
                    </a:cubicBezTo>
                    <a:lnTo>
                      <a:pt x="126" y="54"/>
                    </a:lnTo>
                    <a:cubicBezTo>
                      <a:pt x="126" y="45"/>
                      <a:pt x="117" y="27"/>
                      <a:pt x="108" y="18"/>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8"/>
              <p:cNvSpPr/>
              <p:nvPr/>
            </p:nvSpPr>
            <p:spPr>
              <a:xfrm flipH="1">
                <a:off x="1927441" y="4010108"/>
                <a:ext cx="15605" cy="48797"/>
              </a:xfrm>
              <a:custGeom>
                <a:avLst/>
                <a:gdLst/>
                <a:ahLst/>
                <a:cxnLst/>
                <a:rect l="l" t="t" r="r" b="b"/>
                <a:pathLst>
                  <a:path w="126" h="394" extrusionOk="0">
                    <a:moveTo>
                      <a:pt x="63" y="1"/>
                    </a:moveTo>
                    <a:cubicBezTo>
                      <a:pt x="27" y="10"/>
                      <a:pt x="0" y="28"/>
                      <a:pt x="0" y="63"/>
                    </a:cubicBezTo>
                    <a:lnTo>
                      <a:pt x="0" y="331"/>
                    </a:lnTo>
                    <a:cubicBezTo>
                      <a:pt x="0" y="367"/>
                      <a:pt x="27" y="394"/>
                      <a:pt x="63" y="394"/>
                    </a:cubicBezTo>
                    <a:cubicBezTo>
                      <a:pt x="98" y="394"/>
                      <a:pt x="125" y="367"/>
                      <a:pt x="125" y="331"/>
                    </a:cubicBezTo>
                    <a:lnTo>
                      <a:pt x="125" y="63"/>
                    </a:lnTo>
                    <a:cubicBezTo>
                      <a:pt x="125" y="37"/>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8"/>
              <p:cNvSpPr/>
              <p:nvPr/>
            </p:nvSpPr>
            <p:spPr>
              <a:xfrm flipH="1">
                <a:off x="1572859" y="3866319"/>
                <a:ext cx="15605" cy="48921"/>
              </a:xfrm>
              <a:custGeom>
                <a:avLst/>
                <a:gdLst/>
                <a:ahLst/>
                <a:cxnLst/>
                <a:rect l="l" t="t" r="r" b="b"/>
                <a:pathLst>
                  <a:path w="126" h="395" extrusionOk="0">
                    <a:moveTo>
                      <a:pt x="74" y="1"/>
                    </a:moveTo>
                    <a:cubicBezTo>
                      <a:pt x="71" y="1"/>
                      <a:pt x="67" y="1"/>
                      <a:pt x="63" y="2"/>
                    </a:cubicBezTo>
                    <a:cubicBezTo>
                      <a:pt x="28" y="2"/>
                      <a:pt x="1" y="29"/>
                      <a:pt x="1" y="56"/>
                    </a:cubicBezTo>
                    <a:lnTo>
                      <a:pt x="1" y="332"/>
                    </a:lnTo>
                    <a:cubicBezTo>
                      <a:pt x="1" y="359"/>
                      <a:pt x="28" y="395"/>
                      <a:pt x="63" y="395"/>
                    </a:cubicBezTo>
                    <a:cubicBezTo>
                      <a:pt x="99" y="386"/>
                      <a:pt x="126" y="359"/>
                      <a:pt x="126" y="332"/>
                    </a:cubicBezTo>
                    <a:lnTo>
                      <a:pt x="126" y="56"/>
                    </a:lnTo>
                    <a:cubicBezTo>
                      <a:pt x="126" y="32"/>
                      <a:pt x="104"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8"/>
              <p:cNvSpPr/>
              <p:nvPr/>
            </p:nvSpPr>
            <p:spPr>
              <a:xfrm flipH="1">
                <a:off x="1459040" y="3796963"/>
                <a:ext cx="14490" cy="48673"/>
              </a:xfrm>
              <a:custGeom>
                <a:avLst/>
                <a:gdLst/>
                <a:ahLst/>
                <a:cxnLst/>
                <a:rect l="l" t="t" r="r" b="b"/>
                <a:pathLst>
                  <a:path w="117" h="393" extrusionOk="0">
                    <a:moveTo>
                      <a:pt x="54" y="0"/>
                    </a:moveTo>
                    <a:cubicBezTo>
                      <a:pt x="27" y="0"/>
                      <a:pt x="1" y="27"/>
                      <a:pt x="1" y="63"/>
                    </a:cubicBezTo>
                    <a:lnTo>
                      <a:pt x="1" y="330"/>
                    </a:lnTo>
                    <a:cubicBezTo>
                      <a:pt x="1" y="357"/>
                      <a:pt x="27" y="393"/>
                      <a:pt x="54" y="393"/>
                    </a:cubicBezTo>
                    <a:cubicBezTo>
                      <a:pt x="90" y="393"/>
                      <a:pt x="117" y="366"/>
                      <a:pt x="117" y="330"/>
                    </a:cubicBezTo>
                    <a:lnTo>
                      <a:pt x="117" y="63"/>
                    </a:lnTo>
                    <a:cubicBezTo>
                      <a:pt x="117"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8"/>
              <p:cNvSpPr/>
              <p:nvPr/>
            </p:nvSpPr>
            <p:spPr>
              <a:xfrm flipH="1">
                <a:off x="1423619" y="3675342"/>
                <a:ext cx="15605" cy="48797"/>
              </a:xfrm>
              <a:custGeom>
                <a:avLst/>
                <a:gdLst/>
                <a:ahLst/>
                <a:cxnLst/>
                <a:rect l="l" t="t" r="r" b="b"/>
                <a:pathLst>
                  <a:path w="126" h="394" extrusionOk="0">
                    <a:moveTo>
                      <a:pt x="63" y="1"/>
                    </a:moveTo>
                    <a:cubicBezTo>
                      <a:pt x="27" y="1"/>
                      <a:pt x="0" y="28"/>
                      <a:pt x="0" y="63"/>
                    </a:cubicBezTo>
                    <a:lnTo>
                      <a:pt x="0" y="331"/>
                    </a:lnTo>
                    <a:cubicBezTo>
                      <a:pt x="0" y="358"/>
                      <a:pt x="27" y="393"/>
                      <a:pt x="63" y="393"/>
                    </a:cubicBezTo>
                    <a:cubicBezTo>
                      <a:pt x="89" y="393"/>
                      <a:pt x="125" y="367"/>
                      <a:pt x="125" y="331"/>
                    </a:cubicBezTo>
                    <a:lnTo>
                      <a:pt x="125" y="63"/>
                    </a:lnTo>
                    <a:cubicBezTo>
                      <a:pt x="125" y="28"/>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8"/>
              <p:cNvSpPr/>
              <p:nvPr/>
            </p:nvSpPr>
            <p:spPr>
              <a:xfrm flipH="1">
                <a:off x="1464614" y="3583693"/>
                <a:ext cx="15481" cy="48797"/>
              </a:xfrm>
              <a:custGeom>
                <a:avLst/>
                <a:gdLst/>
                <a:ahLst/>
                <a:cxnLst/>
                <a:rect l="l" t="t" r="r" b="b"/>
                <a:pathLst>
                  <a:path w="125" h="394" extrusionOk="0">
                    <a:moveTo>
                      <a:pt x="63" y="0"/>
                    </a:moveTo>
                    <a:cubicBezTo>
                      <a:pt x="27" y="0"/>
                      <a:pt x="0" y="27"/>
                      <a:pt x="0" y="63"/>
                    </a:cubicBezTo>
                    <a:lnTo>
                      <a:pt x="0" y="331"/>
                    </a:lnTo>
                    <a:cubicBezTo>
                      <a:pt x="0" y="357"/>
                      <a:pt x="27" y="393"/>
                      <a:pt x="63" y="393"/>
                    </a:cubicBezTo>
                    <a:cubicBezTo>
                      <a:pt x="98" y="384"/>
                      <a:pt x="125" y="366"/>
                      <a:pt x="125" y="331"/>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8"/>
              <p:cNvSpPr/>
              <p:nvPr/>
            </p:nvSpPr>
            <p:spPr>
              <a:xfrm flipH="1">
                <a:off x="1845700" y="4022369"/>
                <a:ext cx="15605" cy="43224"/>
              </a:xfrm>
              <a:custGeom>
                <a:avLst/>
                <a:gdLst/>
                <a:ahLst/>
                <a:cxnLst/>
                <a:rect l="l" t="t" r="r" b="b"/>
                <a:pathLst>
                  <a:path w="126" h="349" extrusionOk="0">
                    <a:moveTo>
                      <a:pt x="63" y="0"/>
                    </a:moveTo>
                    <a:cubicBezTo>
                      <a:pt x="27" y="9"/>
                      <a:pt x="0" y="27"/>
                      <a:pt x="0" y="63"/>
                    </a:cubicBezTo>
                    <a:lnTo>
                      <a:pt x="0" y="286"/>
                    </a:lnTo>
                    <a:cubicBezTo>
                      <a:pt x="0" y="312"/>
                      <a:pt x="27" y="348"/>
                      <a:pt x="63" y="348"/>
                    </a:cubicBezTo>
                    <a:cubicBezTo>
                      <a:pt x="98" y="348"/>
                      <a:pt x="125" y="321"/>
                      <a:pt x="125" y="286"/>
                    </a:cubicBezTo>
                    <a:lnTo>
                      <a:pt x="125" y="63"/>
                    </a:lnTo>
                    <a:cubicBezTo>
                      <a:pt x="125" y="36"/>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8"/>
              <p:cNvSpPr/>
              <p:nvPr/>
            </p:nvSpPr>
            <p:spPr>
              <a:xfrm flipH="1">
                <a:off x="1776096" y="3940505"/>
                <a:ext cx="15605" cy="34430"/>
              </a:xfrm>
              <a:custGeom>
                <a:avLst/>
                <a:gdLst/>
                <a:ahLst/>
                <a:cxnLst/>
                <a:rect l="l" t="t" r="r" b="b"/>
                <a:pathLst>
                  <a:path w="126" h="278" extrusionOk="0">
                    <a:moveTo>
                      <a:pt x="63" y="1"/>
                    </a:moveTo>
                    <a:cubicBezTo>
                      <a:pt x="27" y="10"/>
                      <a:pt x="0" y="28"/>
                      <a:pt x="0" y="63"/>
                    </a:cubicBezTo>
                    <a:lnTo>
                      <a:pt x="0" y="215"/>
                    </a:lnTo>
                    <a:cubicBezTo>
                      <a:pt x="0" y="224"/>
                      <a:pt x="9" y="242"/>
                      <a:pt x="18" y="260"/>
                    </a:cubicBezTo>
                    <a:cubicBezTo>
                      <a:pt x="27" y="269"/>
                      <a:pt x="45" y="278"/>
                      <a:pt x="63" y="278"/>
                    </a:cubicBezTo>
                    <a:cubicBezTo>
                      <a:pt x="98" y="269"/>
                      <a:pt x="125" y="251"/>
                      <a:pt x="125" y="215"/>
                    </a:cubicBezTo>
                    <a:lnTo>
                      <a:pt x="125" y="63"/>
                    </a:lnTo>
                    <a:cubicBezTo>
                      <a:pt x="125" y="46"/>
                      <a:pt x="116" y="37"/>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8"/>
              <p:cNvSpPr/>
              <p:nvPr/>
            </p:nvSpPr>
            <p:spPr>
              <a:xfrm flipH="1">
                <a:off x="1698814" y="4270936"/>
                <a:ext cx="14490" cy="33687"/>
              </a:xfrm>
              <a:custGeom>
                <a:avLst/>
                <a:gdLst/>
                <a:ahLst/>
                <a:cxnLst/>
                <a:rect l="l" t="t" r="r" b="b"/>
                <a:pathLst>
                  <a:path w="117" h="272" extrusionOk="0">
                    <a:moveTo>
                      <a:pt x="63" y="0"/>
                    </a:moveTo>
                    <a:cubicBezTo>
                      <a:pt x="27" y="0"/>
                      <a:pt x="1" y="27"/>
                      <a:pt x="1" y="63"/>
                    </a:cubicBezTo>
                    <a:lnTo>
                      <a:pt x="1" y="214"/>
                    </a:lnTo>
                    <a:cubicBezTo>
                      <a:pt x="1" y="223"/>
                      <a:pt x="1" y="241"/>
                      <a:pt x="19" y="250"/>
                    </a:cubicBezTo>
                    <a:cubicBezTo>
                      <a:pt x="25" y="263"/>
                      <a:pt x="36" y="271"/>
                      <a:pt x="49" y="271"/>
                    </a:cubicBezTo>
                    <a:cubicBezTo>
                      <a:pt x="54" y="271"/>
                      <a:pt x="58" y="270"/>
                      <a:pt x="63" y="268"/>
                    </a:cubicBezTo>
                    <a:cubicBezTo>
                      <a:pt x="90" y="268"/>
                      <a:pt x="117" y="241"/>
                      <a:pt x="117" y="214"/>
                    </a:cubicBezTo>
                    <a:lnTo>
                      <a:pt x="117" y="63"/>
                    </a:lnTo>
                    <a:cubicBezTo>
                      <a:pt x="117" y="45"/>
                      <a:pt x="117" y="36"/>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8"/>
              <p:cNvSpPr/>
              <p:nvPr/>
            </p:nvSpPr>
            <p:spPr>
              <a:xfrm flipH="1">
                <a:off x="1763959" y="4291495"/>
                <a:ext cx="15605" cy="33687"/>
              </a:xfrm>
              <a:custGeom>
                <a:avLst/>
                <a:gdLst/>
                <a:ahLst/>
                <a:cxnLst/>
                <a:rect l="l" t="t" r="r" b="b"/>
                <a:pathLst>
                  <a:path w="126" h="272" extrusionOk="0">
                    <a:moveTo>
                      <a:pt x="77" y="0"/>
                    </a:moveTo>
                    <a:cubicBezTo>
                      <a:pt x="72" y="0"/>
                      <a:pt x="68" y="1"/>
                      <a:pt x="63" y="4"/>
                    </a:cubicBezTo>
                    <a:cubicBezTo>
                      <a:pt x="36" y="4"/>
                      <a:pt x="0" y="31"/>
                      <a:pt x="0" y="57"/>
                    </a:cubicBezTo>
                    <a:lnTo>
                      <a:pt x="0" y="209"/>
                    </a:lnTo>
                    <a:cubicBezTo>
                      <a:pt x="0" y="227"/>
                      <a:pt x="9" y="236"/>
                      <a:pt x="18" y="254"/>
                    </a:cubicBezTo>
                    <a:cubicBezTo>
                      <a:pt x="36" y="263"/>
                      <a:pt x="54" y="271"/>
                      <a:pt x="63" y="271"/>
                    </a:cubicBezTo>
                    <a:cubicBezTo>
                      <a:pt x="99" y="271"/>
                      <a:pt x="125" y="245"/>
                      <a:pt x="125" y="209"/>
                    </a:cubicBezTo>
                    <a:lnTo>
                      <a:pt x="125" y="57"/>
                    </a:lnTo>
                    <a:cubicBezTo>
                      <a:pt x="125" y="48"/>
                      <a:pt x="116" y="31"/>
                      <a:pt x="108" y="22"/>
                    </a:cubicBezTo>
                    <a:cubicBezTo>
                      <a:pt x="101" y="9"/>
                      <a:pt x="90" y="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8"/>
              <p:cNvSpPr/>
              <p:nvPr/>
            </p:nvSpPr>
            <p:spPr>
              <a:xfrm flipH="1">
                <a:off x="1841365" y="4284188"/>
                <a:ext cx="15605" cy="34306"/>
              </a:xfrm>
              <a:custGeom>
                <a:avLst/>
                <a:gdLst/>
                <a:ahLst/>
                <a:cxnLst/>
                <a:rect l="l" t="t" r="r" b="b"/>
                <a:pathLst>
                  <a:path w="126" h="277" extrusionOk="0">
                    <a:moveTo>
                      <a:pt x="63" y="0"/>
                    </a:moveTo>
                    <a:cubicBezTo>
                      <a:pt x="28" y="9"/>
                      <a:pt x="1" y="27"/>
                      <a:pt x="1" y="63"/>
                    </a:cubicBezTo>
                    <a:lnTo>
                      <a:pt x="1" y="215"/>
                    </a:lnTo>
                    <a:cubicBezTo>
                      <a:pt x="1" y="232"/>
                      <a:pt x="10" y="241"/>
                      <a:pt x="19" y="259"/>
                    </a:cubicBezTo>
                    <a:cubicBezTo>
                      <a:pt x="28" y="268"/>
                      <a:pt x="46" y="277"/>
                      <a:pt x="63" y="277"/>
                    </a:cubicBezTo>
                    <a:cubicBezTo>
                      <a:pt x="99" y="268"/>
                      <a:pt x="126" y="250"/>
                      <a:pt x="126" y="215"/>
                    </a:cubicBezTo>
                    <a:lnTo>
                      <a:pt x="126" y="63"/>
                    </a:lnTo>
                    <a:cubicBezTo>
                      <a:pt x="126" y="54"/>
                      <a:pt x="117" y="36"/>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8"/>
              <p:cNvSpPr/>
              <p:nvPr/>
            </p:nvSpPr>
            <p:spPr>
              <a:xfrm flipH="1">
                <a:off x="1906511" y="4235515"/>
                <a:ext cx="15605" cy="33316"/>
              </a:xfrm>
              <a:custGeom>
                <a:avLst/>
                <a:gdLst/>
                <a:ahLst/>
                <a:cxnLst/>
                <a:rect l="l" t="t" r="r" b="b"/>
                <a:pathLst>
                  <a:path w="126" h="269" extrusionOk="0">
                    <a:moveTo>
                      <a:pt x="63" y="1"/>
                    </a:moveTo>
                    <a:cubicBezTo>
                      <a:pt x="27" y="1"/>
                      <a:pt x="1" y="28"/>
                      <a:pt x="1" y="63"/>
                    </a:cubicBezTo>
                    <a:lnTo>
                      <a:pt x="1" y="206"/>
                    </a:lnTo>
                    <a:cubicBezTo>
                      <a:pt x="1" y="224"/>
                      <a:pt x="10" y="242"/>
                      <a:pt x="18" y="251"/>
                    </a:cubicBezTo>
                    <a:cubicBezTo>
                      <a:pt x="27" y="260"/>
                      <a:pt x="45" y="269"/>
                      <a:pt x="63" y="269"/>
                    </a:cubicBezTo>
                    <a:cubicBezTo>
                      <a:pt x="99" y="269"/>
                      <a:pt x="126" y="242"/>
                      <a:pt x="126" y="206"/>
                    </a:cubicBezTo>
                    <a:lnTo>
                      <a:pt x="126" y="63"/>
                    </a:lnTo>
                    <a:cubicBezTo>
                      <a:pt x="126" y="45"/>
                      <a:pt x="117" y="28"/>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8"/>
              <p:cNvSpPr/>
              <p:nvPr/>
            </p:nvSpPr>
            <p:spPr>
              <a:xfrm flipH="1">
                <a:off x="1949610" y="4284188"/>
                <a:ext cx="14490" cy="34306"/>
              </a:xfrm>
              <a:custGeom>
                <a:avLst/>
                <a:gdLst/>
                <a:ahLst/>
                <a:cxnLst/>
                <a:rect l="l" t="t" r="r" b="b"/>
                <a:pathLst>
                  <a:path w="117" h="277" extrusionOk="0">
                    <a:moveTo>
                      <a:pt x="63" y="0"/>
                    </a:moveTo>
                    <a:cubicBezTo>
                      <a:pt x="27" y="9"/>
                      <a:pt x="1" y="27"/>
                      <a:pt x="1" y="63"/>
                    </a:cubicBezTo>
                    <a:lnTo>
                      <a:pt x="1" y="215"/>
                    </a:lnTo>
                    <a:cubicBezTo>
                      <a:pt x="1" y="232"/>
                      <a:pt x="1" y="241"/>
                      <a:pt x="18" y="259"/>
                    </a:cubicBezTo>
                    <a:cubicBezTo>
                      <a:pt x="27" y="268"/>
                      <a:pt x="45" y="277"/>
                      <a:pt x="63" y="277"/>
                    </a:cubicBezTo>
                    <a:cubicBezTo>
                      <a:pt x="90" y="268"/>
                      <a:pt x="117" y="250"/>
                      <a:pt x="117" y="215"/>
                    </a:cubicBezTo>
                    <a:lnTo>
                      <a:pt x="117" y="63"/>
                    </a:lnTo>
                    <a:cubicBezTo>
                      <a:pt x="117" y="54"/>
                      <a:pt x="117" y="36"/>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8"/>
              <p:cNvSpPr/>
              <p:nvPr/>
            </p:nvSpPr>
            <p:spPr>
              <a:xfrm flipH="1">
                <a:off x="2013641" y="4224492"/>
                <a:ext cx="15605" cy="33316"/>
              </a:xfrm>
              <a:custGeom>
                <a:avLst/>
                <a:gdLst/>
                <a:ahLst/>
                <a:cxnLst/>
                <a:rect l="l" t="t" r="r" b="b"/>
                <a:pathLst>
                  <a:path w="126" h="269" extrusionOk="0">
                    <a:moveTo>
                      <a:pt x="63" y="1"/>
                    </a:moveTo>
                    <a:cubicBezTo>
                      <a:pt x="27" y="1"/>
                      <a:pt x="0" y="27"/>
                      <a:pt x="0" y="63"/>
                    </a:cubicBezTo>
                    <a:lnTo>
                      <a:pt x="0" y="206"/>
                    </a:lnTo>
                    <a:cubicBezTo>
                      <a:pt x="0" y="224"/>
                      <a:pt x="9" y="242"/>
                      <a:pt x="18" y="250"/>
                    </a:cubicBezTo>
                    <a:cubicBezTo>
                      <a:pt x="27" y="259"/>
                      <a:pt x="45" y="268"/>
                      <a:pt x="63" y="268"/>
                    </a:cubicBezTo>
                    <a:cubicBezTo>
                      <a:pt x="90" y="268"/>
                      <a:pt x="125" y="242"/>
                      <a:pt x="125" y="206"/>
                    </a:cubicBezTo>
                    <a:lnTo>
                      <a:pt x="125" y="63"/>
                    </a:lnTo>
                    <a:cubicBezTo>
                      <a:pt x="125" y="45"/>
                      <a:pt x="116" y="27"/>
                      <a:pt x="107" y="19"/>
                    </a:cubicBezTo>
                    <a:cubicBezTo>
                      <a:pt x="90"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8"/>
              <p:cNvSpPr/>
              <p:nvPr/>
            </p:nvSpPr>
            <p:spPr>
              <a:xfrm flipH="1">
                <a:off x="1967321" y="4024475"/>
                <a:ext cx="15605" cy="33811"/>
              </a:xfrm>
              <a:custGeom>
                <a:avLst/>
                <a:gdLst/>
                <a:ahLst/>
                <a:cxnLst/>
                <a:rect l="l" t="t" r="r" b="b"/>
                <a:pathLst>
                  <a:path w="126" h="273" extrusionOk="0">
                    <a:moveTo>
                      <a:pt x="63" y="1"/>
                    </a:moveTo>
                    <a:cubicBezTo>
                      <a:pt x="28" y="1"/>
                      <a:pt x="1" y="28"/>
                      <a:pt x="1" y="63"/>
                    </a:cubicBezTo>
                    <a:lnTo>
                      <a:pt x="1" y="215"/>
                    </a:lnTo>
                    <a:cubicBezTo>
                      <a:pt x="1" y="224"/>
                      <a:pt x="10" y="242"/>
                      <a:pt x="19" y="251"/>
                    </a:cubicBezTo>
                    <a:cubicBezTo>
                      <a:pt x="25" y="264"/>
                      <a:pt x="37" y="272"/>
                      <a:pt x="49" y="272"/>
                    </a:cubicBezTo>
                    <a:cubicBezTo>
                      <a:pt x="54" y="272"/>
                      <a:pt x="59" y="271"/>
                      <a:pt x="63" y="269"/>
                    </a:cubicBezTo>
                    <a:cubicBezTo>
                      <a:pt x="99" y="269"/>
                      <a:pt x="126" y="242"/>
                      <a:pt x="126" y="215"/>
                    </a:cubicBezTo>
                    <a:lnTo>
                      <a:pt x="126" y="63"/>
                    </a:lnTo>
                    <a:cubicBezTo>
                      <a:pt x="126" y="46"/>
                      <a:pt x="117" y="3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8"/>
              <p:cNvSpPr/>
              <p:nvPr/>
            </p:nvSpPr>
            <p:spPr>
              <a:xfrm flipH="1">
                <a:off x="1697699" y="3914001"/>
                <a:ext cx="15605" cy="36660"/>
              </a:xfrm>
              <a:custGeom>
                <a:avLst/>
                <a:gdLst/>
                <a:ahLst/>
                <a:cxnLst/>
                <a:rect l="l" t="t" r="r" b="b"/>
                <a:pathLst>
                  <a:path w="126" h="296" extrusionOk="0">
                    <a:moveTo>
                      <a:pt x="63" y="1"/>
                    </a:moveTo>
                    <a:cubicBezTo>
                      <a:pt x="36" y="1"/>
                      <a:pt x="1" y="28"/>
                      <a:pt x="1" y="63"/>
                    </a:cubicBezTo>
                    <a:lnTo>
                      <a:pt x="1" y="233"/>
                    </a:lnTo>
                    <a:cubicBezTo>
                      <a:pt x="1" y="260"/>
                      <a:pt x="36" y="295"/>
                      <a:pt x="63" y="295"/>
                    </a:cubicBezTo>
                    <a:cubicBezTo>
                      <a:pt x="99" y="286"/>
                      <a:pt x="126" y="268"/>
                      <a:pt x="126" y="233"/>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flipH="1">
                <a:off x="1739685" y="3786807"/>
                <a:ext cx="15605" cy="54494"/>
              </a:xfrm>
              <a:custGeom>
                <a:avLst/>
                <a:gdLst/>
                <a:ahLst/>
                <a:cxnLst/>
                <a:rect l="l" t="t" r="r" b="b"/>
                <a:pathLst>
                  <a:path w="126" h="440" extrusionOk="0">
                    <a:moveTo>
                      <a:pt x="74" y="1"/>
                    </a:moveTo>
                    <a:cubicBezTo>
                      <a:pt x="71" y="1"/>
                      <a:pt x="67" y="1"/>
                      <a:pt x="63" y="2"/>
                    </a:cubicBezTo>
                    <a:cubicBezTo>
                      <a:pt x="27" y="2"/>
                      <a:pt x="1" y="29"/>
                      <a:pt x="1" y="55"/>
                    </a:cubicBezTo>
                    <a:lnTo>
                      <a:pt x="1" y="377"/>
                    </a:lnTo>
                    <a:cubicBezTo>
                      <a:pt x="1" y="412"/>
                      <a:pt x="27" y="439"/>
                      <a:pt x="63" y="439"/>
                    </a:cubicBezTo>
                    <a:cubicBezTo>
                      <a:pt x="99" y="439"/>
                      <a:pt x="126" y="412"/>
                      <a:pt x="126" y="377"/>
                    </a:cubicBezTo>
                    <a:lnTo>
                      <a:pt x="126" y="55"/>
                    </a:lnTo>
                    <a:cubicBezTo>
                      <a:pt x="126" y="32"/>
                      <a:pt x="104"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8"/>
              <p:cNvSpPr/>
              <p:nvPr/>
            </p:nvSpPr>
            <p:spPr>
              <a:xfrm flipH="1">
                <a:off x="1793807" y="3717327"/>
                <a:ext cx="15605" cy="26752"/>
              </a:xfrm>
              <a:custGeom>
                <a:avLst/>
                <a:gdLst/>
                <a:ahLst/>
                <a:cxnLst/>
                <a:rect l="l" t="t" r="r" b="b"/>
                <a:pathLst>
                  <a:path w="126" h="216" extrusionOk="0">
                    <a:moveTo>
                      <a:pt x="63" y="1"/>
                    </a:moveTo>
                    <a:cubicBezTo>
                      <a:pt x="45" y="1"/>
                      <a:pt x="27" y="1"/>
                      <a:pt x="18" y="19"/>
                    </a:cubicBezTo>
                    <a:cubicBezTo>
                      <a:pt x="10" y="28"/>
                      <a:pt x="1" y="46"/>
                      <a:pt x="1" y="54"/>
                    </a:cubicBezTo>
                    <a:lnTo>
                      <a:pt x="1" y="153"/>
                    </a:lnTo>
                    <a:cubicBezTo>
                      <a:pt x="1" y="170"/>
                      <a:pt x="10" y="188"/>
                      <a:pt x="18" y="197"/>
                    </a:cubicBezTo>
                    <a:cubicBezTo>
                      <a:pt x="27" y="206"/>
                      <a:pt x="45" y="215"/>
                      <a:pt x="63" y="215"/>
                    </a:cubicBezTo>
                    <a:cubicBezTo>
                      <a:pt x="72" y="215"/>
                      <a:pt x="90" y="215"/>
                      <a:pt x="108" y="197"/>
                    </a:cubicBezTo>
                    <a:cubicBezTo>
                      <a:pt x="117" y="188"/>
                      <a:pt x="125" y="170"/>
                      <a:pt x="125" y="153"/>
                    </a:cubicBezTo>
                    <a:lnTo>
                      <a:pt x="125" y="54"/>
                    </a:lnTo>
                    <a:cubicBezTo>
                      <a:pt x="125" y="46"/>
                      <a:pt x="117" y="28"/>
                      <a:pt x="108" y="19"/>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8"/>
              <p:cNvSpPr/>
              <p:nvPr/>
            </p:nvSpPr>
            <p:spPr>
              <a:xfrm flipH="1">
                <a:off x="1684447" y="3762656"/>
                <a:ext cx="18825" cy="27123"/>
              </a:xfrm>
              <a:custGeom>
                <a:avLst/>
                <a:gdLst/>
                <a:ahLst/>
                <a:cxnLst/>
                <a:rect l="l" t="t" r="r" b="b"/>
                <a:pathLst>
                  <a:path w="152" h="219" extrusionOk="0">
                    <a:moveTo>
                      <a:pt x="9" y="99"/>
                    </a:moveTo>
                    <a:cubicBezTo>
                      <a:pt x="12" y="99"/>
                      <a:pt x="14" y="100"/>
                      <a:pt x="15" y="101"/>
                    </a:cubicBezTo>
                    <a:lnTo>
                      <a:pt x="15" y="101"/>
                    </a:lnTo>
                    <a:cubicBezTo>
                      <a:pt x="14" y="100"/>
                      <a:pt x="12" y="99"/>
                      <a:pt x="9" y="99"/>
                    </a:cubicBezTo>
                    <a:close/>
                    <a:moveTo>
                      <a:pt x="62" y="1"/>
                    </a:moveTo>
                    <a:cubicBezTo>
                      <a:pt x="45" y="1"/>
                      <a:pt x="27" y="1"/>
                      <a:pt x="18" y="19"/>
                    </a:cubicBezTo>
                    <a:cubicBezTo>
                      <a:pt x="9" y="27"/>
                      <a:pt x="0" y="45"/>
                      <a:pt x="0" y="63"/>
                    </a:cubicBezTo>
                    <a:cubicBezTo>
                      <a:pt x="0" y="72"/>
                      <a:pt x="9" y="90"/>
                      <a:pt x="18" y="99"/>
                    </a:cubicBezTo>
                    <a:cubicBezTo>
                      <a:pt x="18" y="101"/>
                      <a:pt x="18" y="103"/>
                      <a:pt x="18" y="104"/>
                    </a:cubicBezTo>
                    <a:lnTo>
                      <a:pt x="18" y="104"/>
                    </a:lnTo>
                    <a:cubicBezTo>
                      <a:pt x="17" y="103"/>
                      <a:pt x="16" y="102"/>
                      <a:pt x="15" y="101"/>
                    </a:cubicBezTo>
                    <a:lnTo>
                      <a:pt x="15" y="101"/>
                    </a:lnTo>
                    <a:cubicBezTo>
                      <a:pt x="18" y="104"/>
                      <a:pt x="18" y="108"/>
                      <a:pt x="18" y="108"/>
                    </a:cubicBezTo>
                    <a:cubicBezTo>
                      <a:pt x="18" y="108"/>
                      <a:pt x="18" y="108"/>
                      <a:pt x="18" y="104"/>
                    </a:cubicBezTo>
                    <a:lnTo>
                      <a:pt x="18" y="104"/>
                    </a:lnTo>
                    <a:cubicBezTo>
                      <a:pt x="18" y="104"/>
                      <a:pt x="18" y="104"/>
                      <a:pt x="18" y="105"/>
                    </a:cubicBezTo>
                    <a:lnTo>
                      <a:pt x="18" y="105"/>
                    </a:lnTo>
                    <a:cubicBezTo>
                      <a:pt x="18" y="103"/>
                      <a:pt x="18" y="101"/>
                      <a:pt x="18" y="99"/>
                    </a:cubicBezTo>
                    <a:lnTo>
                      <a:pt x="18" y="99"/>
                    </a:lnTo>
                    <a:cubicBezTo>
                      <a:pt x="18" y="101"/>
                      <a:pt x="18" y="104"/>
                      <a:pt x="19" y="106"/>
                    </a:cubicBezTo>
                    <a:lnTo>
                      <a:pt x="19" y="106"/>
                    </a:lnTo>
                    <a:cubicBezTo>
                      <a:pt x="19" y="106"/>
                      <a:pt x="18" y="105"/>
                      <a:pt x="18" y="105"/>
                    </a:cubicBezTo>
                    <a:lnTo>
                      <a:pt x="18" y="105"/>
                    </a:lnTo>
                    <a:cubicBezTo>
                      <a:pt x="18" y="109"/>
                      <a:pt x="19" y="113"/>
                      <a:pt x="22" y="115"/>
                    </a:cubicBezTo>
                    <a:lnTo>
                      <a:pt x="22" y="115"/>
                    </a:lnTo>
                    <a:cubicBezTo>
                      <a:pt x="21" y="112"/>
                      <a:pt x="20" y="109"/>
                      <a:pt x="19" y="106"/>
                    </a:cubicBezTo>
                    <a:lnTo>
                      <a:pt x="19" y="106"/>
                    </a:lnTo>
                    <a:cubicBezTo>
                      <a:pt x="21" y="109"/>
                      <a:pt x="23" y="113"/>
                      <a:pt x="27" y="117"/>
                    </a:cubicBezTo>
                    <a:cubicBezTo>
                      <a:pt x="25" y="117"/>
                      <a:pt x="23" y="116"/>
                      <a:pt x="22" y="115"/>
                    </a:cubicBezTo>
                    <a:lnTo>
                      <a:pt x="22" y="115"/>
                    </a:lnTo>
                    <a:cubicBezTo>
                      <a:pt x="24" y="122"/>
                      <a:pt x="27" y="130"/>
                      <a:pt x="27" y="135"/>
                    </a:cubicBezTo>
                    <a:cubicBezTo>
                      <a:pt x="27" y="137"/>
                      <a:pt x="27" y="140"/>
                      <a:pt x="27" y="143"/>
                    </a:cubicBezTo>
                    <a:cubicBezTo>
                      <a:pt x="18" y="152"/>
                      <a:pt x="18" y="170"/>
                      <a:pt x="27" y="188"/>
                    </a:cubicBezTo>
                    <a:cubicBezTo>
                      <a:pt x="36" y="197"/>
                      <a:pt x="54" y="215"/>
                      <a:pt x="62" y="215"/>
                    </a:cubicBezTo>
                    <a:cubicBezTo>
                      <a:pt x="68" y="217"/>
                      <a:pt x="73" y="218"/>
                      <a:pt x="78" y="218"/>
                    </a:cubicBezTo>
                    <a:cubicBezTo>
                      <a:pt x="91" y="218"/>
                      <a:pt x="103" y="212"/>
                      <a:pt x="116" y="206"/>
                    </a:cubicBezTo>
                    <a:cubicBezTo>
                      <a:pt x="125" y="197"/>
                      <a:pt x="134" y="188"/>
                      <a:pt x="143" y="170"/>
                    </a:cubicBezTo>
                    <a:cubicBezTo>
                      <a:pt x="152" y="143"/>
                      <a:pt x="152" y="117"/>
                      <a:pt x="143" y="90"/>
                    </a:cubicBezTo>
                    <a:cubicBezTo>
                      <a:pt x="143" y="72"/>
                      <a:pt x="134" y="63"/>
                      <a:pt x="125" y="54"/>
                    </a:cubicBezTo>
                    <a:cubicBezTo>
                      <a:pt x="125" y="36"/>
                      <a:pt x="116" y="27"/>
                      <a:pt x="98" y="19"/>
                    </a:cubicBezTo>
                    <a:cubicBezTo>
                      <a:pt x="89" y="1"/>
                      <a:pt x="71"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8"/>
              <p:cNvSpPr/>
              <p:nvPr/>
            </p:nvSpPr>
            <p:spPr>
              <a:xfrm flipH="1">
                <a:off x="1838021" y="3678686"/>
                <a:ext cx="21054" cy="33563"/>
              </a:xfrm>
              <a:custGeom>
                <a:avLst/>
                <a:gdLst/>
                <a:ahLst/>
                <a:cxnLst/>
                <a:rect l="l" t="t" r="r" b="b"/>
                <a:pathLst>
                  <a:path w="170" h="271" extrusionOk="0">
                    <a:moveTo>
                      <a:pt x="89" y="1"/>
                    </a:moveTo>
                    <a:cubicBezTo>
                      <a:pt x="72" y="1"/>
                      <a:pt x="54" y="1"/>
                      <a:pt x="36" y="10"/>
                    </a:cubicBezTo>
                    <a:cubicBezTo>
                      <a:pt x="9" y="27"/>
                      <a:pt x="0" y="63"/>
                      <a:pt x="18" y="90"/>
                    </a:cubicBezTo>
                    <a:cubicBezTo>
                      <a:pt x="18" y="94"/>
                      <a:pt x="20" y="99"/>
                      <a:pt x="23" y="103"/>
                    </a:cubicBezTo>
                    <a:lnTo>
                      <a:pt x="23" y="103"/>
                    </a:lnTo>
                    <a:cubicBezTo>
                      <a:pt x="21" y="102"/>
                      <a:pt x="20" y="101"/>
                      <a:pt x="18" y="99"/>
                    </a:cubicBezTo>
                    <a:lnTo>
                      <a:pt x="18" y="99"/>
                    </a:lnTo>
                    <a:cubicBezTo>
                      <a:pt x="27" y="117"/>
                      <a:pt x="36" y="135"/>
                      <a:pt x="36" y="152"/>
                    </a:cubicBezTo>
                    <a:cubicBezTo>
                      <a:pt x="36" y="158"/>
                      <a:pt x="36" y="164"/>
                      <a:pt x="36" y="170"/>
                    </a:cubicBezTo>
                    <a:cubicBezTo>
                      <a:pt x="36" y="179"/>
                      <a:pt x="36" y="188"/>
                      <a:pt x="27" y="197"/>
                    </a:cubicBezTo>
                    <a:cubicBezTo>
                      <a:pt x="27" y="206"/>
                      <a:pt x="27" y="224"/>
                      <a:pt x="36" y="242"/>
                    </a:cubicBezTo>
                    <a:cubicBezTo>
                      <a:pt x="45" y="250"/>
                      <a:pt x="63" y="268"/>
                      <a:pt x="72" y="268"/>
                    </a:cubicBezTo>
                    <a:cubicBezTo>
                      <a:pt x="78" y="270"/>
                      <a:pt x="84" y="271"/>
                      <a:pt x="90" y="271"/>
                    </a:cubicBezTo>
                    <a:cubicBezTo>
                      <a:pt x="119" y="271"/>
                      <a:pt x="144" y="253"/>
                      <a:pt x="152" y="224"/>
                    </a:cubicBezTo>
                    <a:cubicBezTo>
                      <a:pt x="170" y="161"/>
                      <a:pt x="161" y="90"/>
                      <a:pt x="125" y="36"/>
                    </a:cubicBezTo>
                    <a:cubicBezTo>
                      <a:pt x="116" y="19"/>
                      <a:pt x="98" y="10"/>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8"/>
              <p:cNvSpPr/>
              <p:nvPr/>
            </p:nvSpPr>
            <p:spPr>
              <a:xfrm flipH="1">
                <a:off x="1878892" y="3644504"/>
                <a:ext cx="15605" cy="29972"/>
              </a:xfrm>
              <a:custGeom>
                <a:avLst/>
                <a:gdLst/>
                <a:ahLst/>
                <a:cxnLst/>
                <a:rect l="l" t="t" r="r" b="b"/>
                <a:pathLst>
                  <a:path w="126" h="242" extrusionOk="0">
                    <a:moveTo>
                      <a:pt x="63" y="0"/>
                    </a:moveTo>
                    <a:cubicBezTo>
                      <a:pt x="45" y="0"/>
                      <a:pt x="27" y="0"/>
                      <a:pt x="19" y="18"/>
                    </a:cubicBezTo>
                    <a:cubicBezTo>
                      <a:pt x="10" y="27"/>
                      <a:pt x="1" y="45"/>
                      <a:pt x="1" y="63"/>
                    </a:cubicBezTo>
                    <a:lnTo>
                      <a:pt x="1" y="179"/>
                    </a:lnTo>
                    <a:cubicBezTo>
                      <a:pt x="1" y="196"/>
                      <a:pt x="10" y="214"/>
                      <a:pt x="19" y="223"/>
                    </a:cubicBezTo>
                    <a:cubicBezTo>
                      <a:pt x="27" y="232"/>
                      <a:pt x="45" y="241"/>
                      <a:pt x="63" y="241"/>
                    </a:cubicBezTo>
                    <a:cubicBezTo>
                      <a:pt x="81" y="241"/>
                      <a:pt x="99" y="241"/>
                      <a:pt x="108" y="223"/>
                    </a:cubicBezTo>
                    <a:cubicBezTo>
                      <a:pt x="117" y="214"/>
                      <a:pt x="126" y="196"/>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8"/>
              <p:cNvSpPr/>
              <p:nvPr/>
            </p:nvSpPr>
            <p:spPr>
              <a:xfrm flipH="1">
                <a:off x="2186040" y="3620105"/>
                <a:ext cx="15605" cy="33316"/>
              </a:xfrm>
              <a:custGeom>
                <a:avLst/>
                <a:gdLst/>
                <a:ahLst/>
                <a:cxnLst/>
                <a:rect l="l" t="t" r="r" b="b"/>
                <a:pathLst>
                  <a:path w="126" h="269" extrusionOk="0">
                    <a:moveTo>
                      <a:pt x="63" y="1"/>
                    </a:moveTo>
                    <a:cubicBezTo>
                      <a:pt x="27" y="1"/>
                      <a:pt x="1" y="28"/>
                      <a:pt x="1" y="63"/>
                    </a:cubicBezTo>
                    <a:lnTo>
                      <a:pt x="1" y="206"/>
                    </a:lnTo>
                    <a:cubicBezTo>
                      <a:pt x="1" y="224"/>
                      <a:pt x="10" y="242"/>
                      <a:pt x="18" y="251"/>
                    </a:cubicBezTo>
                    <a:cubicBezTo>
                      <a:pt x="27" y="260"/>
                      <a:pt x="45" y="269"/>
                      <a:pt x="63" y="269"/>
                    </a:cubicBezTo>
                    <a:cubicBezTo>
                      <a:pt x="90" y="269"/>
                      <a:pt x="126" y="242"/>
                      <a:pt x="126" y="206"/>
                    </a:cubicBezTo>
                    <a:lnTo>
                      <a:pt x="126" y="63"/>
                    </a:lnTo>
                    <a:cubicBezTo>
                      <a:pt x="126" y="45"/>
                      <a:pt x="117" y="28"/>
                      <a:pt x="108" y="19"/>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8"/>
              <p:cNvSpPr/>
              <p:nvPr/>
            </p:nvSpPr>
            <p:spPr>
              <a:xfrm flipH="1">
                <a:off x="2294285" y="3695530"/>
                <a:ext cx="18949" cy="30839"/>
              </a:xfrm>
              <a:custGeom>
                <a:avLst/>
                <a:gdLst/>
                <a:ahLst/>
                <a:cxnLst/>
                <a:rect l="l" t="t" r="r" b="b"/>
                <a:pathLst>
                  <a:path w="153" h="249" extrusionOk="0">
                    <a:moveTo>
                      <a:pt x="63" y="1"/>
                    </a:moveTo>
                    <a:cubicBezTo>
                      <a:pt x="54" y="1"/>
                      <a:pt x="45" y="3"/>
                      <a:pt x="36" y="7"/>
                    </a:cubicBezTo>
                    <a:cubicBezTo>
                      <a:pt x="27" y="16"/>
                      <a:pt x="18" y="34"/>
                      <a:pt x="10" y="52"/>
                    </a:cubicBezTo>
                    <a:cubicBezTo>
                      <a:pt x="1" y="79"/>
                      <a:pt x="1" y="114"/>
                      <a:pt x="10" y="141"/>
                    </a:cubicBezTo>
                    <a:cubicBezTo>
                      <a:pt x="10" y="150"/>
                      <a:pt x="10" y="168"/>
                      <a:pt x="18" y="177"/>
                    </a:cubicBezTo>
                    <a:cubicBezTo>
                      <a:pt x="27" y="186"/>
                      <a:pt x="27" y="204"/>
                      <a:pt x="36" y="222"/>
                    </a:cubicBezTo>
                    <a:cubicBezTo>
                      <a:pt x="54" y="230"/>
                      <a:pt x="63" y="239"/>
                      <a:pt x="81" y="248"/>
                    </a:cubicBezTo>
                    <a:cubicBezTo>
                      <a:pt x="90" y="248"/>
                      <a:pt x="108" y="248"/>
                      <a:pt x="125" y="239"/>
                    </a:cubicBezTo>
                    <a:cubicBezTo>
                      <a:pt x="134" y="230"/>
                      <a:pt x="152" y="222"/>
                      <a:pt x="152" y="204"/>
                    </a:cubicBezTo>
                    <a:cubicBezTo>
                      <a:pt x="152" y="186"/>
                      <a:pt x="152" y="168"/>
                      <a:pt x="143" y="159"/>
                    </a:cubicBezTo>
                    <a:cubicBezTo>
                      <a:pt x="143" y="150"/>
                      <a:pt x="134" y="141"/>
                      <a:pt x="134" y="132"/>
                    </a:cubicBezTo>
                    <a:lnTo>
                      <a:pt x="134" y="141"/>
                    </a:lnTo>
                    <a:cubicBezTo>
                      <a:pt x="134" y="132"/>
                      <a:pt x="125" y="114"/>
                      <a:pt x="125" y="106"/>
                    </a:cubicBezTo>
                    <a:cubicBezTo>
                      <a:pt x="125" y="102"/>
                      <a:pt x="125" y="99"/>
                      <a:pt x="125" y="97"/>
                    </a:cubicBezTo>
                    <a:cubicBezTo>
                      <a:pt x="125" y="97"/>
                      <a:pt x="125" y="88"/>
                      <a:pt x="134" y="79"/>
                    </a:cubicBezTo>
                    <a:cubicBezTo>
                      <a:pt x="134" y="61"/>
                      <a:pt x="134" y="43"/>
                      <a:pt x="125" y="34"/>
                    </a:cubicBezTo>
                    <a:cubicBezTo>
                      <a:pt x="117" y="16"/>
                      <a:pt x="99" y="7"/>
                      <a:pt x="90" y="7"/>
                    </a:cubicBezTo>
                    <a:cubicBezTo>
                      <a:pt x="81" y="3"/>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8"/>
              <p:cNvSpPr/>
              <p:nvPr/>
            </p:nvSpPr>
            <p:spPr>
              <a:xfrm flipH="1">
                <a:off x="2263323" y="3780367"/>
                <a:ext cx="15605" cy="36536"/>
              </a:xfrm>
              <a:custGeom>
                <a:avLst/>
                <a:gdLst/>
                <a:ahLst/>
                <a:cxnLst/>
                <a:rect l="l" t="t" r="r" b="b"/>
                <a:pathLst>
                  <a:path w="126" h="295" extrusionOk="0">
                    <a:moveTo>
                      <a:pt x="63" y="0"/>
                    </a:moveTo>
                    <a:cubicBezTo>
                      <a:pt x="27" y="0"/>
                      <a:pt x="0" y="27"/>
                      <a:pt x="0" y="63"/>
                    </a:cubicBezTo>
                    <a:lnTo>
                      <a:pt x="0" y="232"/>
                    </a:lnTo>
                    <a:cubicBezTo>
                      <a:pt x="0" y="268"/>
                      <a:pt x="27" y="295"/>
                      <a:pt x="63" y="295"/>
                    </a:cubicBezTo>
                    <a:cubicBezTo>
                      <a:pt x="98" y="295"/>
                      <a:pt x="125" y="268"/>
                      <a:pt x="125" y="232"/>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8"/>
              <p:cNvSpPr/>
              <p:nvPr/>
            </p:nvSpPr>
            <p:spPr>
              <a:xfrm flipH="1">
                <a:off x="2224681" y="3901864"/>
                <a:ext cx="14490" cy="39013"/>
              </a:xfrm>
              <a:custGeom>
                <a:avLst/>
                <a:gdLst/>
                <a:ahLst/>
                <a:cxnLst/>
                <a:rect l="l" t="t" r="r" b="b"/>
                <a:pathLst>
                  <a:path w="117" h="315" extrusionOk="0">
                    <a:moveTo>
                      <a:pt x="63" y="1"/>
                    </a:moveTo>
                    <a:cubicBezTo>
                      <a:pt x="27" y="1"/>
                      <a:pt x="0" y="27"/>
                      <a:pt x="0" y="63"/>
                    </a:cubicBezTo>
                    <a:lnTo>
                      <a:pt x="0" y="259"/>
                    </a:lnTo>
                    <a:cubicBezTo>
                      <a:pt x="0" y="283"/>
                      <a:pt x="22" y="314"/>
                      <a:pt x="52" y="314"/>
                    </a:cubicBezTo>
                    <a:cubicBezTo>
                      <a:pt x="55" y="314"/>
                      <a:pt x="59" y="314"/>
                      <a:pt x="63" y="313"/>
                    </a:cubicBezTo>
                    <a:cubicBezTo>
                      <a:pt x="90" y="313"/>
                      <a:pt x="116" y="286"/>
                      <a:pt x="116" y="259"/>
                    </a:cubicBezTo>
                    <a:lnTo>
                      <a:pt x="116" y="63"/>
                    </a:lnTo>
                    <a:cubicBezTo>
                      <a:pt x="116"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8"/>
              <p:cNvSpPr/>
              <p:nvPr/>
            </p:nvSpPr>
            <p:spPr>
              <a:xfrm flipH="1">
                <a:off x="2172788" y="3905084"/>
                <a:ext cx="15605" cy="35793"/>
              </a:xfrm>
              <a:custGeom>
                <a:avLst/>
                <a:gdLst/>
                <a:ahLst/>
                <a:cxnLst/>
                <a:rect l="l" t="t" r="r" b="b"/>
                <a:pathLst>
                  <a:path w="126" h="289" extrusionOk="0">
                    <a:moveTo>
                      <a:pt x="74" y="0"/>
                    </a:moveTo>
                    <a:cubicBezTo>
                      <a:pt x="71" y="0"/>
                      <a:pt x="67" y="1"/>
                      <a:pt x="63" y="1"/>
                    </a:cubicBezTo>
                    <a:cubicBezTo>
                      <a:pt x="27" y="1"/>
                      <a:pt x="1" y="28"/>
                      <a:pt x="1" y="55"/>
                    </a:cubicBezTo>
                    <a:lnTo>
                      <a:pt x="1" y="233"/>
                    </a:lnTo>
                    <a:cubicBezTo>
                      <a:pt x="1" y="257"/>
                      <a:pt x="22" y="288"/>
                      <a:pt x="52" y="288"/>
                    </a:cubicBezTo>
                    <a:cubicBezTo>
                      <a:pt x="56" y="288"/>
                      <a:pt x="59" y="288"/>
                      <a:pt x="63" y="287"/>
                    </a:cubicBezTo>
                    <a:cubicBezTo>
                      <a:pt x="99" y="287"/>
                      <a:pt x="126" y="260"/>
                      <a:pt x="126" y="233"/>
                    </a:cubicBezTo>
                    <a:lnTo>
                      <a:pt x="126" y="55"/>
                    </a:lnTo>
                    <a:cubicBezTo>
                      <a:pt x="126" y="31"/>
                      <a:pt x="104"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8"/>
              <p:cNvSpPr/>
              <p:nvPr/>
            </p:nvSpPr>
            <p:spPr>
              <a:xfrm flipH="1">
                <a:off x="2299858" y="3904093"/>
                <a:ext cx="15605" cy="43224"/>
              </a:xfrm>
              <a:custGeom>
                <a:avLst/>
                <a:gdLst/>
                <a:ahLst/>
                <a:cxnLst/>
                <a:rect l="l" t="t" r="r" b="b"/>
                <a:pathLst>
                  <a:path w="126" h="349" extrusionOk="0">
                    <a:moveTo>
                      <a:pt x="63" y="1"/>
                    </a:moveTo>
                    <a:cubicBezTo>
                      <a:pt x="28" y="9"/>
                      <a:pt x="1" y="36"/>
                      <a:pt x="1" y="63"/>
                    </a:cubicBezTo>
                    <a:lnTo>
                      <a:pt x="1" y="286"/>
                    </a:lnTo>
                    <a:cubicBezTo>
                      <a:pt x="1" y="322"/>
                      <a:pt x="28" y="348"/>
                      <a:pt x="63" y="348"/>
                    </a:cubicBezTo>
                    <a:cubicBezTo>
                      <a:pt x="99" y="348"/>
                      <a:pt x="126" y="322"/>
                      <a:pt x="126" y="286"/>
                    </a:cubicBezTo>
                    <a:lnTo>
                      <a:pt x="126" y="63"/>
                    </a:lnTo>
                    <a:cubicBezTo>
                      <a:pt x="126" y="36"/>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8"/>
              <p:cNvSpPr/>
              <p:nvPr/>
            </p:nvSpPr>
            <p:spPr>
              <a:xfrm flipH="1">
                <a:off x="2033581" y="3989178"/>
                <a:ext cx="21054" cy="42976"/>
              </a:xfrm>
              <a:custGeom>
                <a:avLst/>
                <a:gdLst/>
                <a:ahLst/>
                <a:cxnLst/>
                <a:rect l="l" t="t" r="r" b="b"/>
                <a:pathLst>
                  <a:path w="170" h="347" extrusionOk="0">
                    <a:moveTo>
                      <a:pt x="54" y="0"/>
                    </a:moveTo>
                    <a:cubicBezTo>
                      <a:pt x="18" y="18"/>
                      <a:pt x="0" y="45"/>
                      <a:pt x="9" y="81"/>
                    </a:cubicBezTo>
                    <a:cubicBezTo>
                      <a:pt x="18" y="152"/>
                      <a:pt x="36" y="224"/>
                      <a:pt x="45" y="304"/>
                    </a:cubicBezTo>
                    <a:cubicBezTo>
                      <a:pt x="45" y="313"/>
                      <a:pt x="63" y="331"/>
                      <a:pt x="71" y="339"/>
                    </a:cubicBezTo>
                    <a:cubicBezTo>
                      <a:pt x="80" y="344"/>
                      <a:pt x="89" y="346"/>
                      <a:pt x="97" y="346"/>
                    </a:cubicBezTo>
                    <a:cubicBezTo>
                      <a:pt x="105" y="346"/>
                      <a:pt x="112" y="344"/>
                      <a:pt x="116" y="339"/>
                    </a:cubicBezTo>
                    <a:cubicBezTo>
                      <a:pt x="152" y="331"/>
                      <a:pt x="170" y="304"/>
                      <a:pt x="161" y="268"/>
                    </a:cubicBezTo>
                    <a:cubicBezTo>
                      <a:pt x="152" y="197"/>
                      <a:pt x="134" y="116"/>
                      <a:pt x="125" y="45"/>
                    </a:cubicBezTo>
                    <a:cubicBezTo>
                      <a:pt x="125" y="36"/>
                      <a:pt x="107" y="18"/>
                      <a:pt x="98" y="9"/>
                    </a:cubicBezTo>
                    <a:cubicBezTo>
                      <a:pt x="80"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8"/>
              <p:cNvSpPr/>
              <p:nvPr/>
            </p:nvSpPr>
            <p:spPr>
              <a:xfrm flipH="1">
                <a:off x="2205980" y="3983604"/>
                <a:ext cx="15481" cy="29972"/>
              </a:xfrm>
              <a:custGeom>
                <a:avLst/>
                <a:gdLst/>
                <a:ahLst/>
                <a:cxnLst/>
                <a:rect l="l" t="t" r="r" b="b"/>
                <a:pathLst>
                  <a:path w="125" h="242" extrusionOk="0">
                    <a:moveTo>
                      <a:pt x="62" y="1"/>
                    </a:moveTo>
                    <a:cubicBezTo>
                      <a:pt x="45" y="1"/>
                      <a:pt x="27" y="1"/>
                      <a:pt x="18" y="19"/>
                    </a:cubicBezTo>
                    <a:cubicBezTo>
                      <a:pt x="9" y="28"/>
                      <a:pt x="0" y="45"/>
                      <a:pt x="0" y="63"/>
                    </a:cubicBezTo>
                    <a:lnTo>
                      <a:pt x="0" y="179"/>
                    </a:lnTo>
                    <a:cubicBezTo>
                      <a:pt x="0" y="197"/>
                      <a:pt x="9" y="215"/>
                      <a:pt x="18" y="224"/>
                    </a:cubicBezTo>
                    <a:cubicBezTo>
                      <a:pt x="27" y="233"/>
                      <a:pt x="45" y="242"/>
                      <a:pt x="62" y="242"/>
                    </a:cubicBezTo>
                    <a:cubicBezTo>
                      <a:pt x="80" y="242"/>
                      <a:pt x="98" y="242"/>
                      <a:pt x="107" y="224"/>
                    </a:cubicBezTo>
                    <a:cubicBezTo>
                      <a:pt x="116" y="215"/>
                      <a:pt x="125" y="197"/>
                      <a:pt x="125" y="179"/>
                    </a:cubicBezTo>
                    <a:lnTo>
                      <a:pt x="125" y="63"/>
                    </a:lnTo>
                    <a:cubicBezTo>
                      <a:pt x="125" y="45"/>
                      <a:pt x="116" y="28"/>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8"/>
              <p:cNvSpPr/>
              <p:nvPr/>
            </p:nvSpPr>
            <p:spPr>
              <a:xfrm flipH="1">
                <a:off x="2152848" y="3122477"/>
                <a:ext cx="18949" cy="39756"/>
              </a:xfrm>
              <a:custGeom>
                <a:avLst/>
                <a:gdLst/>
                <a:ahLst/>
                <a:cxnLst/>
                <a:rect l="l" t="t" r="r" b="b"/>
                <a:pathLst>
                  <a:path w="153" h="321" extrusionOk="0">
                    <a:moveTo>
                      <a:pt x="92" y="1"/>
                    </a:moveTo>
                    <a:cubicBezTo>
                      <a:pt x="80" y="1"/>
                      <a:pt x="69" y="7"/>
                      <a:pt x="63" y="13"/>
                    </a:cubicBezTo>
                    <a:cubicBezTo>
                      <a:pt x="45" y="22"/>
                      <a:pt x="36" y="31"/>
                      <a:pt x="36" y="49"/>
                    </a:cubicBezTo>
                    <a:cubicBezTo>
                      <a:pt x="0" y="120"/>
                      <a:pt x="0" y="201"/>
                      <a:pt x="9" y="272"/>
                    </a:cubicBezTo>
                    <a:cubicBezTo>
                      <a:pt x="9" y="290"/>
                      <a:pt x="27" y="308"/>
                      <a:pt x="36" y="308"/>
                    </a:cubicBezTo>
                    <a:cubicBezTo>
                      <a:pt x="49" y="314"/>
                      <a:pt x="61" y="320"/>
                      <a:pt x="71" y="320"/>
                    </a:cubicBezTo>
                    <a:cubicBezTo>
                      <a:pt x="75" y="320"/>
                      <a:pt x="78" y="319"/>
                      <a:pt x="81" y="317"/>
                    </a:cubicBezTo>
                    <a:cubicBezTo>
                      <a:pt x="99" y="317"/>
                      <a:pt x="116" y="308"/>
                      <a:pt x="125" y="290"/>
                    </a:cubicBezTo>
                    <a:cubicBezTo>
                      <a:pt x="134" y="272"/>
                      <a:pt x="134" y="263"/>
                      <a:pt x="125" y="245"/>
                    </a:cubicBezTo>
                    <a:cubicBezTo>
                      <a:pt x="125" y="223"/>
                      <a:pt x="125" y="195"/>
                      <a:pt x="125" y="165"/>
                    </a:cubicBezTo>
                    <a:cubicBezTo>
                      <a:pt x="134" y="138"/>
                      <a:pt x="134" y="103"/>
                      <a:pt x="152" y="76"/>
                    </a:cubicBezTo>
                    <a:cubicBezTo>
                      <a:pt x="152" y="67"/>
                      <a:pt x="152" y="40"/>
                      <a:pt x="143" y="31"/>
                    </a:cubicBezTo>
                    <a:cubicBezTo>
                      <a:pt x="134" y="22"/>
                      <a:pt x="125" y="4"/>
                      <a:pt x="108" y="4"/>
                    </a:cubicBezTo>
                    <a:cubicBezTo>
                      <a:pt x="102" y="2"/>
                      <a:pt x="9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8"/>
              <p:cNvSpPr/>
              <p:nvPr/>
            </p:nvSpPr>
            <p:spPr>
              <a:xfrm flipH="1">
                <a:off x="2031351" y="3131765"/>
                <a:ext cx="18949" cy="33316"/>
              </a:xfrm>
              <a:custGeom>
                <a:avLst/>
                <a:gdLst/>
                <a:ahLst/>
                <a:cxnLst/>
                <a:rect l="l" t="t" r="r" b="b"/>
                <a:pathLst>
                  <a:path w="153" h="269" extrusionOk="0">
                    <a:moveTo>
                      <a:pt x="45" y="1"/>
                    </a:moveTo>
                    <a:cubicBezTo>
                      <a:pt x="28" y="10"/>
                      <a:pt x="19" y="19"/>
                      <a:pt x="10" y="28"/>
                    </a:cubicBezTo>
                    <a:cubicBezTo>
                      <a:pt x="1" y="45"/>
                      <a:pt x="1" y="63"/>
                      <a:pt x="1" y="81"/>
                    </a:cubicBezTo>
                    <a:lnTo>
                      <a:pt x="28" y="224"/>
                    </a:lnTo>
                    <a:cubicBezTo>
                      <a:pt x="28" y="242"/>
                      <a:pt x="45" y="251"/>
                      <a:pt x="54" y="260"/>
                    </a:cubicBezTo>
                    <a:cubicBezTo>
                      <a:pt x="72" y="268"/>
                      <a:pt x="90" y="268"/>
                      <a:pt x="108" y="268"/>
                    </a:cubicBezTo>
                    <a:cubicBezTo>
                      <a:pt x="117" y="260"/>
                      <a:pt x="135" y="251"/>
                      <a:pt x="144" y="242"/>
                    </a:cubicBezTo>
                    <a:cubicBezTo>
                      <a:pt x="152" y="224"/>
                      <a:pt x="152" y="206"/>
                      <a:pt x="144" y="188"/>
                    </a:cubicBezTo>
                    <a:cubicBezTo>
                      <a:pt x="135" y="144"/>
                      <a:pt x="126" y="90"/>
                      <a:pt x="117" y="45"/>
                    </a:cubicBezTo>
                    <a:cubicBezTo>
                      <a:pt x="117" y="28"/>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8"/>
              <p:cNvSpPr/>
              <p:nvPr/>
            </p:nvSpPr>
            <p:spPr>
              <a:xfrm flipH="1">
                <a:off x="2092162" y="3128545"/>
                <a:ext cx="15605" cy="30963"/>
              </a:xfrm>
              <a:custGeom>
                <a:avLst/>
                <a:gdLst/>
                <a:ahLst/>
                <a:cxnLst/>
                <a:rect l="l" t="t" r="r" b="b"/>
                <a:pathLst>
                  <a:path w="126" h="250" extrusionOk="0">
                    <a:moveTo>
                      <a:pt x="63" y="0"/>
                    </a:moveTo>
                    <a:cubicBezTo>
                      <a:pt x="46" y="0"/>
                      <a:pt x="28" y="9"/>
                      <a:pt x="19" y="18"/>
                    </a:cubicBezTo>
                    <a:cubicBezTo>
                      <a:pt x="10" y="36"/>
                      <a:pt x="1" y="45"/>
                      <a:pt x="1" y="62"/>
                    </a:cubicBezTo>
                    <a:lnTo>
                      <a:pt x="1" y="187"/>
                    </a:lnTo>
                    <a:cubicBezTo>
                      <a:pt x="1" y="196"/>
                      <a:pt x="10" y="214"/>
                      <a:pt x="19" y="232"/>
                    </a:cubicBezTo>
                    <a:cubicBezTo>
                      <a:pt x="28" y="241"/>
                      <a:pt x="46" y="250"/>
                      <a:pt x="63" y="250"/>
                    </a:cubicBezTo>
                    <a:cubicBezTo>
                      <a:pt x="81" y="250"/>
                      <a:pt x="99" y="241"/>
                      <a:pt x="108" y="232"/>
                    </a:cubicBezTo>
                    <a:cubicBezTo>
                      <a:pt x="117" y="214"/>
                      <a:pt x="126" y="205"/>
                      <a:pt x="126" y="187"/>
                    </a:cubicBezTo>
                    <a:lnTo>
                      <a:pt x="126" y="62"/>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8"/>
              <p:cNvSpPr/>
              <p:nvPr/>
            </p:nvSpPr>
            <p:spPr>
              <a:xfrm flipH="1">
                <a:off x="2047947" y="3063277"/>
                <a:ext cx="18949" cy="39632"/>
              </a:xfrm>
              <a:custGeom>
                <a:avLst/>
                <a:gdLst/>
                <a:ahLst/>
                <a:cxnLst/>
                <a:rect l="l" t="t" r="r" b="b"/>
                <a:pathLst>
                  <a:path w="153" h="320" extrusionOk="0">
                    <a:moveTo>
                      <a:pt x="108" y="1"/>
                    </a:moveTo>
                    <a:cubicBezTo>
                      <a:pt x="90" y="1"/>
                      <a:pt x="72" y="1"/>
                      <a:pt x="63" y="10"/>
                    </a:cubicBezTo>
                    <a:cubicBezTo>
                      <a:pt x="46" y="19"/>
                      <a:pt x="37" y="27"/>
                      <a:pt x="28" y="45"/>
                    </a:cubicBezTo>
                    <a:cubicBezTo>
                      <a:pt x="1" y="117"/>
                      <a:pt x="1" y="197"/>
                      <a:pt x="10" y="277"/>
                    </a:cubicBezTo>
                    <a:cubicBezTo>
                      <a:pt x="10" y="286"/>
                      <a:pt x="28" y="304"/>
                      <a:pt x="37" y="313"/>
                    </a:cubicBezTo>
                    <a:cubicBezTo>
                      <a:pt x="46" y="317"/>
                      <a:pt x="55" y="320"/>
                      <a:pt x="62" y="320"/>
                    </a:cubicBezTo>
                    <a:cubicBezTo>
                      <a:pt x="70" y="320"/>
                      <a:pt x="77" y="317"/>
                      <a:pt x="81" y="313"/>
                    </a:cubicBezTo>
                    <a:cubicBezTo>
                      <a:pt x="99" y="313"/>
                      <a:pt x="117" y="304"/>
                      <a:pt x="126" y="286"/>
                    </a:cubicBezTo>
                    <a:cubicBezTo>
                      <a:pt x="126" y="277"/>
                      <a:pt x="135" y="259"/>
                      <a:pt x="126" y="242"/>
                    </a:cubicBezTo>
                    <a:cubicBezTo>
                      <a:pt x="126" y="213"/>
                      <a:pt x="126" y="184"/>
                      <a:pt x="126" y="161"/>
                    </a:cubicBezTo>
                    <a:cubicBezTo>
                      <a:pt x="135" y="135"/>
                      <a:pt x="135" y="108"/>
                      <a:pt x="153" y="81"/>
                    </a:cubicBezTo>
                    <a:cubicBezTo>
                      <a:pt x="153" y="63"/>
                      <a:pt x="153" y="45"/>
                      <a:pt x="144" y="27"/>
                    </a:cubicBezTo>
                    <a:cubicBezTo>
                      <a:pt x="135" y="19"/>
                      <a:pt x="126" y="10"/>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8"/>
              <p:cNvSpPr/>
              <p:nvPr/>
            </p:nvSpPr>
            <p:spPr>
              <a:xfrm flipH="1">
                <a:off x="1908740" y="3016957"/>
                <a:ext cx="18825" cy="33192"/>
              </a:xfrm>
              <a:custGeom>
                <a:avLst/>
                <a:gdLst/>
                <a:ahLst/>
                <a:cxnLst/>
                <a:rect l="l" t="t" r="r" b="b"/>
                <a:pathLst>
                  <a:path w="152" h="268" extrusionOk="0">
                    <a:moveTo>
                      <a:pt x="54" y="0"/>
                    </a:moveTo>
                    <a:cubicBezTo>
                      <a:pt x="36" y="9"/>
                      <a:pt x="18" y="18"/>
                      <a:pt x="9" y="27"/>
                    </a:cubicBezTo>
                    <a:cubicBezTo>
                      <a:pt x="9" y="45"/>
                      <a:pt x="0" y="62"/>
                      <a:pt x="9" y="80"/>
                    </a:cubicBezTo>
                    <a:lnTo>
                      <a:pt x="36" y="223"/>
                    </a:lnTo>
                    <a:cubicBezTo>
                      <a:pt x="36" y="241"/>
                      <a:pt x="45" y="250"/>
                      <a:pt x="62" y="259"/>
                    </a:cubicBezTo>
                    <a:cubicBezTo>
                      <a:pt x="71" y="268"/>
                      <a:pt x="89" y="268"/>
                      <a:pt x="107" y="268"/>
                    </a:cubicBezTo>
                    <a:cubicBezTo>
                      <a:pt x="125" y="259"/>
                      <a:pt x="134" y="250"/>
                      <a:pt x="143" y="241"/>
                    </a:cubicBezTo>
                    <a:cubicBezTo>
                      <a:pt x="152" y="223"/>
                      <a:pt x="152" y="205"/>
                      <a:pt x="152" y="187"/>
                    </a:cubicBezTo>
                    <a:cubicBezTo>
                      <a:pt x="143" y="143"/>
                      <a:pt x="134" y="98"/>
                      <a:pt x="125" y="45"/>
                    </a:cubicBezTo>
                    <a:cubicBezTo>
                      <a:pt x="125" y="27"/>
                      <a:pt x="107" y="18"/>
                      <a:pt x="98" y="9"/>
                    </a:cubicBezTo>
                    <a:cubicBezTo>
                      <a:pt x="80" y="0"/>
                      <a:pt x="6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8"/>
              <p:cNvSpPr/>
              <p:nvPr/>
            </p:nvSpPr>
            <p:spPr>
              <a:xfrm flipH="1">
                <a:off x="1925336" y="3073185"/>
                <a:ext cx="18825" cy="33811"/>
              </a:xfrm>
              <a:custGeom>
                <a:avLst/>
                <a:gdLst/>
                <a:ahLst/>
                <a:cxnLst/>
                <a:rect l="l" t="t" r="r" b="b"/>
                <a:pathLst>
                  <a:path w="152" h="273" extrusionOk="0">
                    <a:moveTo>
                      <a:pt x="45" y="1"/>
                    </a:moveTo>
                    <a:cubicBezTo>
                      <a:pt x="36" y="10"/>
                      <a:pt x="18" y="19"/>
                      <a:pt x="9" y="28"/>
                    </a:cubicBezTo>
                    <a:cubicBezTo>
                      <a:pt x="0" y="46"/>
                      <a:pt x="0" y="63"/>
                      <a:pt x="9" y="81"/>
                    </a:cubicBezTo>
                    <a:lnTo>
                      <a:pt x="36" y="224"/>
                    </a:lnTo>
                    <a:cubicBezTo>
                      <a:pt x="36" y="242"/>
                      <a:pt x="45" y="251"/>
                      <a:pt x="63" y="260"/>
                    </a:cubicBezTo>
                    <a:cubicBezTo>
                      <a:pt x="69" y="266"/>
                      <a:pt x="80" y="272"/>
                      <a:pt x="92" y="272"/>
                    </a:cubicBezTo>
                    <a:cubicBezTo>
                      <a:pt x="97" y="272"/>
                      <a:pt x="102" y="271"/>
                      <a:pt x="107" y="269"/>
                    </a:cubicBezTo>
                    <a:cubicBezTo>
                      <a:pt x="125" y="260"/>
                      <a:pt x="134" y="251"/>
                      <a:pt x="143" y="242"/>
                    </a:cubicBezTo>
                    <a:cubicBezTo>
                      <a:pt x="152" y="224"/>
                      <a:pt x="152" y="206"/>
                      <a:pt x="152" y="197"/>
                    </a:cubicBezTo>
                    <a:lnTo>
                      <a:pt x="125" y="46"/>
                    </a:lnTo>
                    <a:cubicBezTo>
                      <a:pt x="125" y="37"/>
                      <a:pt x="107" y="19"/>
                      <a:pt x="98"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8"/>
              <p:cNvSpPr/>
              <p:nvPr/>
            </p:nvSpPr>
            <p:spPr>
              <a:xfrm flipH="1">
                <a:off x="1987137" y="3069469"/>
                <a:ext cx="15605" cy="30467"/>
              </a:xfrm>
              <a:custGeom>
                <a:avLst/>
                <a:gdLst/>
                <a:ahLst/>
                <a:cxnLst/>
                <a:rect l="l" t="t" r="r" b="b"/>
                <a:pathLst>
                  <a:path w="126" h="246" extrusionOk="0">
                    <a:moveTo>
                      <a:pt x="77" y="1"/>
                    </a:moveTo>
                    <a:cubicBezTo>
                      <a:pt x="72" y="1"/>
                      <a:pt x="68" y="2"/>
                      <a:pt x="63" y="4"/>
                    </a:cubicBezTo>
                    <a:cubicBezTo>
                      <a:pt x="45" y="4"/>
                      <a:pt x="27" y="4"/>
                      <a:pt x="18" y="22"/>
                    </a:cubicBezTo>
                    <a:cubicBezTo>
                      <a:pt x="9" y="31"/>
                      <a:pt x="0" y="49"/>
                      <a:pt x="0" y="58"/>
                    </a:cubicBezTo>
                    <a:lnTo>
                      <a:pt x="0" y="183"/>
                    </a:lnTo>
                    <a:cubicBezTo>
                      <a:pt x="0" y="200"/>
                      <a:pt x="9" y="218"/>
                      <a:pt x="18" y="227"/>
                    </a:cubicBezTo>
                    <a:cubicBezTo>
                      <a:pt x="27" y="236"/>
                      <a:pt x="45" y="245"/>
                      <a:pt x="63" y="245"/>
                    </a:cubicBezTo>
                    <a:cubicBezTo>
                      <a:pt x="81" y="245"/>
                      <a:pt x="99" y="236"/>
                      <a:pt x="107" y="227"/>
                    </a:cubicBezTo>
                    <a:cubicBezTo>
                      <a:pt x="116" y="218"/>
                      <a:pt x="125" y="200"/>
                      <a:pt x="125" y="183"/>
                    </a:cubicBezTo>
                    <a:lnTo>
                      <a:pt x="125" y="58"/>
                    </a:lnTo>
                    <a:cubicBezTo>
                      <a:pt x="125" y="49"/>
                      <a:pt x="116" y="31"/>
                      <a:pt x="107" y="22"/>
                    </a:cubicBezTo>
                    <a:cubicBezTo>
                      <a:pt x="101" y="9"/>
                      <a:pt x="90"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8"/>
              <p:cNvSpPr/>
              <p:nvPr/>
            </p:nvSpPr>
            <p:spPr>
              <a:xfrm flipH="1">
                <a:off x="1957289" y="3146504"/>
                <a:ext cx="20064" cy="39508"/>
              </a:xfrm>
              <a:custGeom>
                <a:avLst/>
                <a:gdLst/>
                <a:ahLst/>
                <a:cxnLst/>
                <a:rect l="l" t="t" r="r" b="b"/>
                <a:pathLst>
                  <a:path w="162" h="319" extrusionOk="0">
                    <a:moveTo>
                      <a:pt x="134" y="149"/>
                    </a:moveTo>
                    <a:cubicBezTo>
                      <a:pt x="133" y="153"/>
                      <a:pt x="133" y="157"/>
                      <a:pt x="132" y="161"/>
                    </a:cubicBezTo>
                    <a:lnTo>
                      <a:pt x="132" y="161"/>
                    </a:lnTo>
                    <a:cubicBezTo>
                      <a:pt x="134" y="157"/>
                      <a:pt x="134" y="155"/>
                      <a:pt x="134" y="149"/>
                    </a:cubicBezTo>
                    <a:close/>
                    <a:moveTo>
                      <a:pt x="89" y="0"/>
                    </a:moveTo>
                    <a:cubicBezTo>
                      <a:pt x="81" y="0"/>
                      <a:pt x="72" y="2"/>
                      <a:pt x="63" y="7"/>
                    </a:cubicBezTo>
                    <a:cubicBezTo>
                      <a:pt x="45" y="16"/>
                      <a:pt x="45" y="33"/>
                      <a:pt x="36" y="42"/>
                    </a:cubicBezTo>
                    <a:cubicBezTo>
                      <a:pt x="10" y="123"/>
                      <a:pt x="1" y="194"/>
                      <a:pt x="10" y="274"/>
                    </a:cubicBezTo>
                    <a:cubicBezTo>
                      <a:pt x="18" y="292"/>
                      <a:pt x="27" y="301"/>
                      <a:pt x="45" y="310"/>
                    </a:cubicBezTo>
                    <a:cubicBezTo>
                      <a:pt x="54" y="319"/>
                      <a:pt x="72" y="319"/>
                      <a:pt x="90" y="319"/>
                    </a:cubicBezTo>
                    <a:cubicBezTo>
                      <a:pt x="108" y="310"/>
                      <a:pt x="117" y="301"/>
                      <a:pt x="125" y="292"/>
                    </a:cubicBezTo>
                    <a:cubicBezTo>
                      <a:pt x="133" y="277"/>
                      <a:pt x="134" y="262"/>
                      <a:pt x="134" y="247"/>
                    </a:cubicBezTo>
                    <a:lnTo>
                      <a:pt x="134" y="247"/>
                    </a:lnTo>
                    <a:cubicBezTo>
                      <a:pt x="134" y="247"/>
                      <a:pt x="134" y="248"/>
                      <a:pt x="134" y="248"/>
                    </a:cubicBezTo>
                    <a:cubicBezTo>
                      <a:pt x="134" y="247"/>
                      <a:pt x="134" y="246"/>
                      <a:pt x="134" y="245"/>
                    </a:cubicBezTo>
                    <a:lnTo>
                      <a:pt x="134" y="245"/>
                    </a:lnTo>
                    <a:cubicBezTo>
                      <a:pt x="134" y="246"/>
                      <a:pt x="134" y="247"/>
                      <a:pt x="134" y="247"/>
                    </a:cubicBezTo>
                    <a:lnTo>
                      <a:pt x="134" y="247"/>
                    </a:lnTo>
                    <a:cubicBezTo>
                      <a:pt x="133" y="244"/>
                      <a:pt x="133" y="240"/>
                      <a:pt x="132" y="236"/>
                    </a:cubicBezTo>
                    <a:lnTo>
                      <a:pt x="132" y="236"/>
                    </a:lnTo>
                    <a:cubicBezTo>
                      <a:pt x="134" y="239"/>
                      <a:pt x="134" y="241"/>
                      <a:pt x="134" y="245"/>
                    </a:cubicBezTo>
                    <a:lnTo>
                      <a:pt x="134" y="245"/>
                    </a:lnTo>
                    <a:cubicBezTo>
                      <a:pt x="134" y="243"/>
                      <a:pt x="134" y="241"/>
                      <a:pt x="134" y="239"/>
                    </a:cubicBezTo>
                    <a:cubicBezTo>
                      <a:pt x="134" y="239"/>
                      <a:pt x="134" y="239"/>
                      <a:pt x="132" y="236"/>
                    </a:cubicBezTo>
                    <a:lnTo>
                      <a:pt x="132" y="236"/>
                    </a:lnTo>
                    <a:cubicBezTo>
                      <a:pt x="126" y="209"/>
                      <a:pt x="126" y="187"/>
                      <a:pt x="132" y="161"/>
                    </a:cubicBezTo>
                    <a:lnTo>
                      <a:pt x="132" y="161"/>
                    </a:lnTo>
                    <a:cubicBezTo>
                      <a:pt x="131" y="162"/>
                      <a:pt x="129" y="164"/>
                      <a:pt x="125" y="167"/>
                    </a:cubicBezTo>
                    <a:cubicBezTo>
                      <a:pt x="134" y="141"/>
                      <a:pt x="143" y="105"/>
                      <a:pt x="152" y="78"/>
                    </a:cubicBezTo>
                    <a:cubicBezTo>
                      <a:pt x="161" y="69"/>
                      <a:pt x="152" y="42"/>
                      <a:pt x="143" y="33"/>
                    </a:cubicBezTo>
                    <a:cubicBezTo>
                      <a:pt x="143" y="16"/>
                      <a:pt x="125" y="7"/>
                      <a:pt x="108" y="7"/>
                    </a:cubicBezTo>
                    <a:cubicBezTo>
                      <a:pt x="103" y="2"/>
                      <a:pt x="96"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8"/>
              <p:cNvSpPr/>
              <p:nvPr/>
            </p:nvSpPr>
            <p:spPr>
              <a:xfrm flipH="1">
                <a:off x="1583881" y="3144522"/>
                <a:ext cx="18949" cy="33563"/>
              </a:xfrm>
              <a:custGeom>
                <a:avLst/>
                <a:gdLst/>
                <a:ahLst/>
                <a:cxnLst/>
                <a:rect l="l" t="t" r="r" b="b"/>
                <a:pathLst>
                  <a:path w="153" h="271" extrusionOk="0">
                    <a:moveTo>
                      <a:pt x="63" y="1"/>
                    </a:moveTo>
                    <a:cubicBezTo>
                      <a:pt x="57" y="1"/>
                      <a:pt x="51" y="2"/>
                      <a:pt x="45" y="5"/>
                    </a:cubicBezTo>
                    <a:cubicBezTo>
                      <a:pt x="37" y="5"/>
                      <a:pt x="19" y="14"/>
                      <a:pt x="10" y="32"/>
                    </a:cubicBezTo>
                    <a:cubicBezTo>
                      <a:pt x="1" y="49"/>
                      <a:pt x="1" y="58"/>
                      <a:pt x="10" y="76"/>
                    </a:cubicBezTo>
                    <a:cubicBezTo>
                      <a:pt x="19" y="130"/>
                      <a:pt x="28" y="174"/>
                      <a:pt x="37" y="228"/>
                    </a:cubicBezTo>
                    <a:cubicBezTo>
                      <a:pt x="37" y="237"/>
                      <a:pt x="45" y="255"/>
                      <a:pt x="63" y="264"/>
                    </a:cubicBezTo>
                    <a:cubicBezTo>
                      <a:pt x="68" y="268"/>
                      <a:pt x="74" y="270"/>
                      <a:pt x="82" y="270"/>
                    </a:cubicBezTo>
                    <a:cubicBezTo>
                      <a:pt x="90" y="270"/>
                      <a:pt x="99" y="268"/>
                      <a:pt x="108" y="264"/>
                    </a:cubicBezTo>
                    <a:cubicBezTo>
                      <a:pt x="126" y="264"/>
                      <a:pt x="135" y="255"/>
                      <a:pt x="144" y="237"/>
                    </a:cubicBezTo>
                    <a:cubicBezTo>
                      <a:pt x="152" y="228"/>
                      <a:pt x="152" y="210"/>
                      <a:pt x="152" y="192"/>
                    </a:cubicBezTo>
                    <a:lnTo>
                      <a:pt x="126" y="49"/>
                    </a:lnTo>
                    <a:cubicBezTo>
                      <a:pt x="126" y="32"/>
                      <a:pt x="108" y="14"/>
                      <a:pt x="99" y="5"/>
                    </a:cubicBezTo>
                    <a:cubicBezTo>
                      <a:pt x="87" y="5"/>
                      <a:pt x="75"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8"/>
              <p:cNvSpPr/>
              <p:nvPr/>
            </p:nvSpPr>
            <p:spPr>
              <a:xfrm flipH="1">
                <a:off x="1906511" y="3174865"/>
                <a:ext cx="15605" cy="29972"/>
              </a:xfrm>
              <a:custGeom>
                <a:avLst/>
                <a:gdLst/>
                <a:ahLst/>
                <a:cxnLst/>
                <a:rect l="l" t="t" r="r" b="b"/>
                <a:pathLst>
                  <a:path w="126" h="242" extrusionOk="0">
                    <a:moveTo>
                      <a:pt x="63" y="1"/>
                    </a:moveTo>
                    <a:cubicBezTo>
                      <a:pt x="45" y="1"/>
                      <a:pt x="27" y="1"/>
                      <a:pt x="18" y="19"/>
                    </a:cubicBezTo>
                    <a:cubicBezTo>
                      <a:pt x="10" y="27"/>
                      <a:pt x="1" y="45"/>
                      <a:pt x="1" y="63"/>
                    </a:cubicBezTo>
                    <a:lnTo>
                      <a:pt x="1" y="179"/>
                    </a:lnTo>
                    <a:cubicBezTo>
                      <a:pt x="1" y="197"/>
                      <a:pt x="10" y="215"/>
                      <a:pt x="18" y="224"/>
                    </a:cubicBezTo>
                    <a:cubicBezTo>
                      <a:pt x="27" y="233"/>
                      <a:pt x="45" y="242"/>
                      <a:pt x="63" y="242"/>
                    </a:cubicBezTo>
                    <a:cubicBezTo>
                      <a:pt x="81" y="242"/>
                      <a:pt x="99" y="242"/>
                      <a:pt x="108" y="224"/>
                    </a:cubicBezTo>
                    <a:cubicBezTo>
                      <a:pt x="117" y="215"/>
                      <a:pt x="126" y="197"/>
                      <a:pt x="126" y="179"/>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8"/>
              <p:cNvSpPr/>
              <p:nvPr/>
            </p:nvSpPr>
            <p:spPr>
              <a:xfrm flipH="1">
                <a:off x="1661287" y="3044575"/>
                <a:ext cx="19940" cy="39508"/>
              </a:xfrm>
              <a:custGeom>
                <a:avLst/>
                <a:gdLst/>
                <a:ahLst/>
                <a:cxnLst/>
                <a:rect l="l" t="t" r="r" b="b"/>
                <a:pathLst>
                  <a:path w="161" h="319" extrusionOk="0">
                    <a:moveTo>
                      <a:pt x="107" y="0"/>
                    </a:moveTo>
                    <a:cubicBezTo>
                      <a:pt x="99" y="0"/>
                      <a:pt x="81" y="0"/>
                      <a:pt x="63" y="9"/>
                    </a:cubicBezTo>
                    <a:cubicBezTo>
                      <a:pt x="54" y="18"/>
                      <a:pt x="45" y="27"/>
                      <a:pt x="36" y="45"/>
                    </a:cubicBezTo>
                    <a:cubicBezTo>
                      <a:pt x="9" y="116"/>
                      <a:pt x="0" y="196"/>
                      <a:pt x="18" y="277"/>
                    </a:cubicBezTo>
                    <a:cubicBezTo>
                      <a:pt x="18" y="286"/>
                      <a:pt x="27" y="303"/>
                      <a:pt x="45" y="312"/>
                    </a:cubicBezTo>
                    <a:cubicBezTo>
                      <a:pt x="50" y="317"/>
                      <a:pt x="56" y="319"/>
                      <a:pt x="64" y="319"/>
                    </a:cubicBezTo>
                    <a:cubicBezTo>
                      <a:pt x="72" y="319"/>
                      <a:pt x="81" y="317"/>
                      <a:pt x="90" y="312"/>
                    </a:cubicBezTo>
                    <a:cubicBezTo>
                      <a:pt x="107" y="312"/>
                      <a:pt x="116" y="303"/>
                      <a:pt x="125" y="286"/>
                    </a:cubicBezTo>
                    <a:cubicBezTo>
                      <a:pt x="133" y="278"/>
                      <a:pt x="134" y="264"/>
                      <a:pt x="134" y="250"/>
                    </a:cubicBezTo>
                    <a:lnTo>
                      <a:pt x="134" y="250"/>
                    </a:lnTo>
                    <a:cubicBezTo>
                      <a:pt x="134" y="250"/>
                      <a:pt x="134" y="250"/>
                      <a:pt x="134" y="250"/>
                    </a:cubicBezTo>
                    <a:cubicBezTo>
                      <a:pt x="134" y="247"/>
                      <a:pt x="134" y="244"/>
                      <a:pt x="134" y="241"/>
                    </a:cubicBezTo>
                    <a:cubicBezTo>
                      <a:pt x="134" y="244"/>
                      <a:pt x="134" y="247"/>
                      <a:pt x="134" y="250"/>
                    </a:cubicBezTo>
                    <a:lnTo>
                      <a:pt x="134" y="250"/>
                    </a:lnTo>
                    <a:cubicBezTo>
                      <a:pt x="125" y="214"/>
                      <a:pt x="125" y="178"/>
                      <a:pt x="134" y="152"/>
                    </a:cubicBezTo>
                    <a:cubicBezTo>
                      <a:pt x="134" y="152"/>
                      <a:pt x="134" y="161"/>
                      <a:pt x="134" y="170"/>
                    </a:cubicBezTo>
                    <a:cubicBezTo>
                      <a:pt x="134" y="134"/>
                      <a:pt x="143" y="107"/>
                      <a:pt x="152" y="80"/>
                    </a:cubicBezTo>
                    <a:cubicBezTo>
                      <a:pt x="161" y="62"/>
                      <a:pt x="152" y="45"/>
                      <a:pt x="152" y="27"/>
                    </a:cubicBezTo>
                    <a:cubicBezTo>
                      <a:pt x="143" y="18"/>
                      <a:pt x="125" y="9"/>
                      <a:pt x="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8"/>
              <p:cNvSpPr/>
              <p:nvPr/>
            </p:nvSpPr>
            <p:spPr>
              <a:xfrm flipH="1">
                <a:off x="1731882" y="3034543"/>
                <a:ext cx="17834" cy="33811"/>
              </a:xfrm>
              <a:custGeom>
                <a:avLst/>
                <a:gdLst/>
                <a:ahLst/>
                <a:cxnLst/>
                <a:rect l="l" t="t" r="r" b="b"/>
                <a:pathLst>
                  <a:path w="144" h="273" extrusionOk="0">
                    <a:moveTo>
                      <a:pt x="45" y="1"/>
                    </a:moveTo>
                    <a:cubicBezTo>
                      <a:pt x="27" y="10"/>
                      <a:pt x="9" y="19"/>
                      <a:pt x="9" y="36"/>
                    </a:cubicBezTo>
                    <a:cubicBezTo>
                      <a:pt x="0" y="45"/>
                      <a:pt x="0" y="63"/>
                      <a:pt x="0" y="81"/>
                    </a:cubicBezTo>
                    <a:cubicBezTo>
                      <a:pt x="9" y="126"/>
                      <a:pt x="18" y="179"/>
                      <a:pt x="27" y="224"/>
                    </a:cubicBezTo>
                    <a:cubicBezTo>
                      <a:pt x="27" y="242"/>
                      <a:pt x="45" y="259"/>
                      <a:pt x="54" y="259"/>
                    </a:cubicBezTo>
                    <a:cubicBezTo>
                      <a:pt x="60" y="266"/>
                      <a:pt x="75" y="272"/>
                      <a:pt x="87" y="272"/>
                    </a:cubicBezTo>
                    <a:cubicBezTo>
                      <a:pt x="92" y="272"/>
                      <a:pt x="96" y="271"/>
                      <a:pt x="98" y="268"/>
                    </a:cubicBezTo>
                    <a:cubicBezTo>
                      <a:pt x="116" y="268"/>
                      <a:pt x="125" y="259"/>
                      <a:pt x="134" y="242"/>
                    </a:cubicBezTo>
                    <a:cubicBezTo>
                      <a:pt x="143" y="224"/>
                      <a:pt x="143" y="215"/>
                      <a:pt x="143" y="197"/>
                    </a:cubicBezTo>
                    <a:lnTo>
                      <a:pt x="116" y="45"/>
                    </a:lnTo>
                    <a:cubicBezTo>
                      <a:pt x="116" y="36"/>
                      <a:pt x="98" y="19"/>
                      <a:pt x="90" y="10"/>
                    </a:cubicBezTo>
                    <a:cubicBezTo>
                      <a:pt x="72" y="1"/>
                      <a:pt x="54"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8"/>
              <p:cNvSpPr/>
              <p:nvPr/>
            </p:nvSpPr>
            <p:spPr>
              <a:xfrm flipH="1">
                <a:off x="1672310" y="4038470"/>
                <a:ext cx="18825" cy="33687"/>
              </a:xfrm>
              <a:custGeom>
                <a:avLst/>
                <a:gdLst/>
                <a:ahLst/>
                <a:cxnLst/>
                <a:rect l="l" t="t" r="r" b="b"/>
                <a:pathLst>
                  <a:path w="152" h="272" extrusionOk="0">
                    <a:moveTo>
                      <a:pt x="60" y="0"/>
                    </a:moveTo>
                    <a:cubicBezTo>
                      <a:pt x="55" y="0"/>
                      <a:pt x="50" y="1"/>
                      <a:pt x="45" y="4"/>
                    </a:cubicBezTo>
                    <a:cubicBezTo>
                      <a:pt x="36" y="13"/>
                      <a:pt x="18" y="22"/>
                      <a:pt x="9" y="31"/>
                    </a:cubicBezTo>
                    <a:cubicBezTo>
                      <a:pt x="0" y="49"/>
                      <a:pt x="0" y="66"/>
                      <a:pt x="9" y="75"/>
                    </a:cubicBezTo>
                    <a:lnTo>
                      <a:pt x="36" y="227"/>
                    </a:lnTo>
                    <a:cubicBezTo>
                      <a:pt x="36" y="236"/>
                      <a:pt x="45" y="254"/>
                      <a:pt x="63" y="263"/>
                    </a:cubicBezTo>
                    <a:cubicBezTo>
                      <a:pt x="72" y="272"/>
                      <a:pt x="89" y="272"/>
                      <a:pt x="107" y="272"/>
                    </a:cubicBezTo>
                    <a:cubicBezTo>
                      <a:pt x="125" y="263"/>
                      <a:pt x="134" y="254"/>
                      <a:pt x="143" y="236"/>
                    </a:cubicBezTo>
                    <a:cubicBezTo>
                      <a:pt x="152" y="227"/>
                      <a:pt x="152" y="209"/>
                      <a:pt x="152" y="191"/>
                    </a:cubicBezTo>
                    <a:lnTo>
                      <a:pt x="125" y="49"/>
                    </a:lnTo>
                    <a:cubicBezTo>
                      <a:pt x="125" y="31"/>
                      <a:pt x="107" y="13"/>
                      <a:pt x="98" y="13"/>
                    </a:cubicBezTo>
                    <a:cubicBezTo>
                      <a:pt x="86" y="7"/>
                      <a:pt x="7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8"/>
              <p:cNvSpPr/>
              <p:nvPr/>
            </p:nvSpPr>
            <p:spPr>
              <a:xfrm flipH="1">
                <a:off x="1534217" y="3140187"/>
                <a:ext cx="18825" cy="33440"/>
              </a:xfrm>
              <a:custGeom>
                <a:avLst/>
                <a:gdLst/>
                <a:ahLst/>
                <a:cxnLst/>
                <a:rect l="l" t="t" r="r" b="b"/>
                <a:pathLst>
                  <a:path w="152" h="270" extrusionOk="0">
                    <a:moveTo>
                      <a:pt x="62" y="0"/>
                    </a:moveTo>
                    <a:cubicBezTo>
                      <a:pt x="57" y="0"/>
                      <a:pt x="51" y="1"/>
                      <a:pt x="45" y="4"/>
                    </a:cubicBezTo>
                    <a:cubicBezTo>
                      <a:pt x="27" y="4"/>
                      <a:pt x="18" y="13"/>
                      <a:pt x="9" y="31"/>
                    </a:cubicBezTo>
                    <a:cubicBezTo>
                      <a:pt x="0" y="49"/>
                      <a:pt x="0" y="58"/>
                      <a:pt x="0" y="76"/>
                    </a:cubicBezTo>
                    <a:lnTo>
                      <a:pt x="27" y="227"/>
                    </a:lnTo>
                    <a:cubicBezTo>
                      <a:pt x="27" y="236"/>
                      <a:pt x="45" y="254"/>
                      <a:pt x="54" y="263"/>
                    </a:cubicBezTo>
                    <a:cubicBezTo>
                      <a:pt x="63" y="267"/>
                      <a:pt x="72" y="270"/>
                      <a:pt x="81" y="270"/>
                    </a:cubicBezTo>
                    <a:cubicBezTo>
                      <a:pt x="89" y="270"/>
                      <a:pt x="98" y="267"/>
                      <a:pt x="107" y="263"/>
                    </a:cubicBezTo>
                    <a:cubicBezTo>
                      <a:pt x="116" y="263"/>
                      <a:pt x="134" y="254"/>
                      <a:pt x="143" y="236"/>
                    </a:cubicBezTo>
                    <a:cubicBezTo>
                      <a:pt x="152" y="227"/>
                      <a:pt x="152" y="209"/>
                      <a:pt x="143" y="192"/>
                    </a:cubicBezTo>
                    <a:lnTo>
                      <a:pt x="116" y="49"/>
                    </a:lnTo>
                    <a:cubicBezTo>
                      <a:pt x="116" y="31"/>
                      <a:pt x="107" y="13"/>
                      <a:pt x="89" y="4"/>
                    </a:cubicBezTo>
                    <a:cubicBezTo>
                      <a:pt x="84" y="4"/>
                      <a:pt x="7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8"/>
              <p:cNvSpPr/>
              <p:nvPr/>
            </p:nvSpPr>
            <p:spPr>
              <a:xfrm flipH="1">
                <a:off x="1578308" y="3086560"/>
                <a:ext cx="14490" cy="30963"/>
              </a:xfrm>
              <a:custGeom>
                <a:avLst/>
                <a:gdLst/>
                <a:ahLst/>
                <a:cxnLst/>
                <a:rect l="l" t="t" r="r" b="b"/>
                <a:pathLst>
                  <a:path w="117" h="250" extrusionOk="0">
                    <a:moveTo>
                      <a:pt x="63" y="0"/>
                    </a:moveTo>
                    <a:cubicBezTo>
                      <a:pt x="45" y="0"/>
                      <a:pt x="27" y="9"/>
                      <a:pt x="18" y="18"/>
                    </a:cubicBezTo>
                    <a:cubicBezTo>
                      <a:pt x="0" y="36"/>
                      <a:pt x="0" y="45"/>
                      <a:pt x="0" y="62"/>
                    </a:cubicBezTo>
                    <a:lnTo>
                      <a:pt x="0" y="187"/>
                    </a:lnTo>
                    <a:cubicBezTo>
                      <a:pt x="0" y="205"/>
                      <a:pt x="0" y="214"/>
                      <a:pt x="18" y="232"/>
                    </a:cubicBezTo>
                    <a:cubicBezTo>
                      <a:pt x="27" y="241"/>
                      <a:pt x="45" y="250"/>
                      <a:pt x="63" y="250"/>
                    </a:cubicBezTo>
                    <a:cubicBezTo>
                      <a:pt x="71" y="250"/>
                      <a:pt x="89" y="241"/>
                      <a:pt x="98" y="232"/>
                    </a:cubicBezTo>
                    <a:cubicBezTo>
                      <a:pt x="116" y="214"/>
                      <a:pt x="116" y="205"/>
                      <a:pt x="116" y="187"/>
                    </a:cubicBezTo>
                    <a:lnTo>
                      <a:pt x="116" y="62"/>
                    </a:lnTo>
                    <a:cubicBezTo>
                      <a:pt x="116" y="45"/>
                      <a:pt x="116" y="27"/>
                      <a:pt x="98" y="18"/>
                    </a:cubicBezTo>
                    <a:cubicBezTo>
                      <a:pt x="89" y="9"/>
                      <a:pt x="7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8"/>
              <p:cNvSpPr/>
              <p:nvPr/>
            </p:nvSpPr>
            <p:spPr>
              <a:xfrm flipH="1">
                <a:off x="2111978" y="4062125"/>
                <a:ext cx="15605" cy="33192"/>
              </a:xfrm>
              <a:custGeom>
                <a:avLst/>
                <a:gdLst/>
                <a:ahLst/>
                <a:cxnLst/>
                <a:rect l="l" t="t" r="r" b="b"/>
                <a:pathLst>
                  <a:path w="126" h="268" extrusionOk="0">
                    <a:moveTo>
                      <a:pt x="63" y="0"/>
                    </a:moveTo>
                    <a:cubicBezTo>
                      <a:pt x="27" y="0"/>
                      <a:pt x="0" y="27"/>
                      <a:pt x="0" y="63"/>
                    </a:cubicBezTo>
                    <a:lnTo>
                      <a:pt x="0" y="205"/>
                    </a:lnTo>
                    <a:cubicBezTo>
                      <a:pt x="0" y="223"/>
                      <a:pt x="9" y="241"/>
                      <a:pt x="18" y="250"/>
                    </a:cubicBezTo>
                    <a:cubicBezTo>
                      <a:pt x="27" y="259"/>
                      <a:pt x="45" y="268"/>
                      <a:pt x="63" y="268"/>
                    </a:cubicBezTo>
                    <a:cubicBezTo>
                      <a:pt x="98" y="268"/>
                      <a:pt x="125" y="241"/>
                      <a:pt x="125" y="205"/>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8"/>
              <p:cNvSpPr/>
              <p:nvPr/>
            </p:nvSpPr>
            <p:spPr>
              <a:xfrm flipH="1">
                <a:off x="2082130" y="3904712"/>
                <a:ext cx="15605" cy="33811"/>
              </a:xfrm>
              <a:custGeom>
                <a:avLst/>
                <a:gdLst/>
                <a:ahLst/>
                <a:cxnLst/>
                <a:rect l="l" t="t" r="r" b="b"/>
                <a:pathLst>
                  <a:path w="126" h="273" extrusionOk="0">
                    <a:moveTo>
                      <a:pt x="77" y="1"/>
                    </a:moveTo>
                    <a:cubicBezTo>
                      <a:pt x="72" y="1"/>
                      <a:pt x="67" y="2"/>
                      <a:pt x="63" y="4"/>
                    </a:cubicBezTo>
                    <a:cubicBezTo>
                      <a:pt x="36" y="4"/>
                      <a:pt x="0" y="31"/>
                      <a:pt x="0" y="58"/>
                    </a:cubicBezTo>
                    <a:lnTo>
                      <a:pt x="0" y="210"/>
                    </a:lnTo>
                    <a:cubicBezTo>
                      <a:pt x="0" y="228"/>
                      <a:pt x="9" y="236"/>
                      <a:pt x="18" y="254"/>
                    </a:cubicBezTo>
                    <a:cubicBezTo>
                      <a:pt x="36" y="263"/>
                      <a:pt x="54" y="272"/>
                      <a:pt x="63" y="272"/>
                    </a:cubicBezTo>
                    <a:cubicBezTo>
                      <a:pt x="98" y="272"/>
                      <a:pt x="125" y="245"/>
                      <a:pt x="125" y="210"/>
                    </a:cubicBezTo>
                    <a:lnTo>
                      <a:pt x="125" y="58"/>
                    </a:lnTo>
                    <a:cubicBezTo>
                      <a:pt x="125" y="49"/>
                      <a:pt x="116" y="31"/>
                      <a:pt x="107" y="22"/>
                    </a:cubicBezTo>
                    <a:cubicBezTo>
                      <a:pt x="101" y="9"/>
                      <a:pt x="89"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8"/>
              <p:cNvSpPr/>
              <p:nvPr/>
            </p:nvSpPr>
            <p:spPr>
              <a:xfrm flipH="1">
                <a:off x="1967321" y="3952766"/>
                <a:ext cx="14490" cy="22169"/>
              </a:xfrm>
              <a:custGeom>
                <a:avLst/>
                <a:gdLst/>
                <a:ahLst/>
                <a:cxnLst/>
                <a:rect l="l" t="t" r="r" b="b"/>
                <a:pathLst>
                  <a:path w="117" h="179" extrusionOk="0">
                    <a:moveTo>
                      <a:pt x="54" y="0"/>
                    </a:moveTo>
                    <a:cubicBezTo>
                      <a:pt x="54" y="0"/>
                      <a:pt x="46" y="9"/>
                      <a:pt x="46" y="9"/>
                    </a:cubicBezTo>
                    <a:cubicBezTo>
                      <a:pt x="28" y="9"/>
                      <a:pt x="19" y="18"/>
                      <a:pt x="19" y="18"/>
                    </a:cubicBezTo>
                    <a:lnTo>
                      <a:pt x="10" y="36"/>
                    </a:lnTo>
                    <a:cubicBezTo>
                      <a:pt x="1" y="45"/>
                      <a:pt x="1" y="54"/>
                      <a:pt x="1" y="63"/>
                    </a:cubicBezTo>
                    <a:lnTo>
                      <a:pt x="1" y="116"/>
                    </a:lnTo>
                    <a:cubicBezTo>
                      <a:pt x="1" y="125"/>
                      <a:pt x="1" y="134"/>
                      <a:pt x="1" y="134"/>
                    </a:cubicBezTo>
                    <a:cubicBezTo>
                      <a:pt x="1" y="143"/>
                      <a:pt x="10" y="152"/>
                      <a:pt x="19" y="161"/>
                    </a:cubicBezTo>
                    <a:cubicBezTo>
                      <a:pt x="19" y="161"/>
                      <a:pt x="28" y="170"/>
                      <a:pt x="37" y="170"/>
                    </a:cubicBezTo>
                    <a:cubicBezTo>
                      <a:pt x="46" y="170"/>
                      <a:pt x="54" y="179"/>
                      <a:pt x="54" y="179"/>
                    </a:cubicBezTo>
                    <a:cubicBezTo>
                      <a:pt x="63" y="170"/>
                      <a:pt x="72" y="170"/>
                      <a:pt x="72" y="170"/>
                    </a:cubicBezTo>
                    <a:cubicBezTo>
                      <a:pt x="81" y="170"/>
                      <a:pt x="90" y="161"/>
                      <a:pt x="99" y="161"/>
                    </a:cubicBezTo>
                    <a:lnTo>
                      <a:pt x="108" y="143"/>
                    </a:lnTo>
                    <a:cubicBezTo>
                      <a:pt x="117" y="134"/>
                      <a:pt x="117" y="125"/>
                      <a:pt x="117" y="116"/>
                    </a:cubicBezTo>
                    <a:lnTo>
                      <a:pt x="117" y="63"/>
                    </a:lnTo>
                    <a:cubicBezTo>
                      <a:pt x="117" y="54"/>
                      <a:pt x="117" y="45"/>
                      <a:pt x="117" y="45"/>
                    </a:cubicBezTo>
                    <a:cubicBezTo>
                      <a:pt x="108" y="36"/>
                      <a:pt x="108" y="27"/>
                      <a:pt x="99" y="18"/>
                    </a:cubicBezTo>
                    <a:cubicBezTo>
                      <a:pt x="99" y="18"/>
                      <a:pt x="90" y="9"/>
                      <a:pt x="81" y="9"/>
                    </a:cubicBezTo>
                    <a:cubicBezTo>
                      <a:pt x="72" y="9"/>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8"/>
              <p:cNvSpPr/>
              <p:nvPr/>
            </p:nvSpPr>
            <p:spPr>
              <a:xfrm flipH="1">
                <a:off x="1861181" y="3926138"/>
                <a:ext cx="14490" cy="42109"/>
              </a:xfrm>
              <a:custGeom>
                <a:avLst/>
                <a:gdLst/>
                <a:ahLst/>
                <a:cxnLst/>
                <a:rect l="l" t="t" r="r" b="b"/>
                <a:pathLst>
                  <a:path w="117" h="340" extrusionOk="0">
                    <a:moveTo>
                      <a:pt x="54" y="1"/>
                    </a:moveTo>
                    <a:cubicBezTo>
                      <a:pt x="27" y="1"/>
                      <a:pt x="0" y="28"/>
                      <a:pt x="0" y="63"/>
                    </a:cubicBezTo>
                    <a:lnTo>
                      <a:pt x="0" y="278"/>
                    </a:lnTo>
                    <a:cubicBezTo>
                      <a:pt x="0" y="313"/>
                      <a:pt x="27" y="340"/>
                      <a:pt x="54" y="340"/>
                    </a:cubicBezTo>
                    <a:cubicBezTo>
                      <a:pt x="90" y="340"/>
                      <a:pt x="116" y="313"/>
                      <a:pt x="116" y="278"/>
                    </a:cubicBezTo>
                    <a:lnTo>
                      <a:pt x="116" y="63"/>
                    </a:lnTo>
                    <a:cubicBezTo>
                      <a:pt x="116"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8"/>
              <p:cNvSpPr/>
              <p:nvPr/>
            </p:nvSpPr>
            <p:spPr>
              <a:xfrm flipH="1">
                <a:off x="1805944" y="3856535"/>
                <a:ext cx="15605" cy="33316"/>
              </a:xfrm>
              <a:custGeom>
                <a:avLst/>
                <a:gdLst/>
                <a:ahLst/>
                <a:cxnLst/>
                <a:rect l="l" t="t" r="r" b="b"/>
                <a:pathLst>
                  <a:path w="126" h="269" extrusionOk="0">
                    <a:moveTo>
                      <a:pt x="63" y="1"/>
                    </a:moveTo>
                    <a:cubicBezTo>
                      <a:pt x="27" y="1"/>
                      <a:pt x="0" y="28"/>
                      <a:pt x="0" y="63"/>
                    </a:cubicBezTo>
                    <a:lnTo>
                      <a:pt x="0" y="206"/>
                    </a:lnTo>
                    <a:cubicBezTo>
                      <a:pt x="0" y="224"/>
                      <a:pt x="9" y="242"/>
                      <a:pt x="18" y="251"/>
                    </a:cubicBezTo>
                    <a:cubicBezTo>
                      <a:pt x="27" y="260"/>
                      <a:pt x="45" y="269"/>
                      <a:pt x="63" y="269"/>
                    </a:cubicBezTo>
                    <a:cubicBezTo>
                      <a:pt x="90" y="269"/>
                      <a:pt x="125" y="242"/>
                      <a:pt x="125" y="206"/>
                    </a:cubicBezTo>
                    <a:lnTo>
                      <a:pt x="125" y="63"/>
                    </a:lnTo>
                    <a:cubicBezTo>
                      <a:pt x="125" y="46"/>
                      <a:pt x="116" y="28"/>
                      <a:pt x="108" y="19"/>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8"/>
              <p:cNvSpPr/>
              <p:nvPr/>
            </p:nvSpPr>
            <p:spPr>
              <a:xfrm flipH="1">
                <a:off x="1861181" y="3813559"/>
                <a:ext cx="18949" cy="24398"/>
              </a:xfrm>
              <a:custGeom>
                <a:avLst/>
                <a:gdLst/>
                <a:ahLst/>
                <a:cxnLst/>
                <a:rect l="l" t="t" r="r" b="b"/>
                <a:pathLst>
                  <a:path w="153" h="197" extrusionOk="0">
                    <a:moveTo>
                      <a:pt x="72" y="0"/>
                    </a:moveTo>
                    <a:cubicBezTo>
                      <a:pt x="63" y="0"/>
                      <a:pt x="63" y="0"/>
                      <a:pt x="54" y="9"/>
                    </a:cubicBezTo>
                    <a:cubicBezTo>
                      <a:pt x="36" y="9"/>
                      <a:pt x="18" y="18"/>
                      <a:pt x="10" y="36"/>
                    </a:cubicBezTo>
                    <a:cubicBezTo>
                      <a:pt x="10" y="45"/>
                      <a:pt x="1" y="63"/>
                      <a:pt x="10" y="80"/>
                    </a:cubicBezTo>
                    <a:cubicBezTo>
                      <a:pt x="18" y="107"/>
                      <a:pt x="27" y="134"/>
                      <a:pt x="36" y="152"/>
                    </a:cubicBezTo>
                    <a:cubicBezTo>
                      <a:pt x="36" y="161"/>
                      <a:pt x="36" y="170"/>
                      <a:pt x="45" y="178"/>
                    </a:cubicBezTo>
                    <a:cubicBezTo>
                      <a:pt x="45" y="178"/>
                      <a:pt x="54" y="187"/>
                      <a:pt x="63" y="187"/>
                    </a:cubicBezTo>
                    <a:cubicBezTo>
                      <a:pt x="72" y="196"/>
                      <a:pt x="72" y="196"/>
                      <a:pt x="81" y="196"/>
                    </a:cubicBezTo>
                    <a:lnTo>
                      <a:pt x="108" y="196"/>
                    </a:lnTo>
                    <a:cubicBezTo>
                      <a:pt x="126" y="196"/>
                      <a:pt x="134" y="178"/>
                      <a:pt x="143" y="170"/>
                    </a:cubicBezTo>
                    <a:cubicBezTo>
                      <a:pt x="152" y="152"/>
                      <a:pt x="152" y="134"/>
                      <a:pt x="152" y="125"/>
                    </a:cubicBezTo>
                    <a:lnTo>
                      <a:pt x="126" y="45"/>
                    </a:lnTo>
                    <a:cubicBezTo>
                      <a:pt x="126" y="45"/>
                      <a:pt x="117" y="36"/>
                      <a:pt x="117" y="27"/>
                    </a:cubicBezTo>
                    <a:cubicBezTo>
                      <a:pt x="108" y="18"/>
                      <a:pt x="108" y="18"/>
                      <a:pt x="99" y="9"/>
                    </a:cubicBezTo>
                    <a:cubicBezTo>
                      <a:pt x="90" y="9"/>
                      <a:pt x="81" y="9"/>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8"/>
              <p:cNvSpPr/>
              <p:nvPr/>
            </p:nvSpPr>
            <p:spPr>
              <a:xfrm flipH="1">
                <a:off x="1810403" y="3801298"/>
                <a:ext cx="19940" cy="15605"/>
              </a:xfrm>
              <a:custGeom>
                <a:avLst/>
                <a:gdLst/>
                <a:ahLst/>
                <a:cxnLst/>
                <a:rect l="l" t="t" r="r" b="b"/>
                <a:pathLst>
                  <a:path w="161" h="126" extrusionOk="0">
                    <a:moveTo>
                      <a:pt x="80" y="1"/>
                    </a:moveTo>
                    <a:cubicBezTo>
                      <a:pt x="0" y="1"/>
                      <a:pt x="0" y="126"/>
                      <a:pt x="80" y="126"/>
                    </a:cubicBezTo>
                    <a:cubicBezTo>
                      <a:pt x="161" y="126"/>
                      <a:pt x="161"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8"/>
              <p:cNvSpPr/>
              <p:nvPr/>
            </p:nvSpPr>
            <p:spPr>
              <a:xfrm flipH="1">
                <a:off x="1887685" y="3722901"/>
                <a:ext cx="15605" cy="31086"/>
              </a:xfrm>
              <a:custGeom>
                <a:avLst/>
                <a:gdLst/>
                <a:ahLst/>
                <a:cxnLst/>
                <a:rect l="l" t="t" r="r" b="b"/>
                <a:pathLst>
                  <a:path w="126" h="251" extrusionOk="0">
                    <a:moveTo>
                      <a:pt x="63" y="1"/>
                    </a:moveTo>
                    <a:cubicBezTo>
                      <a:pt x="45" y="1"/>
                      <a:pt x="27" y="9"/>
                      <a:pt x="18" y="18"/>
                    </a:cubicBezTo>
                    <a:cubicBezTo>
                      <a:pt x="9" y="27"/>
                      <a:pt x="0" y="45"/>
                      <a:pt x="0" y="63"/>
                    </a:cubicBezTo>
                    <a:lnTo>
                      <a:pt x="0" y="188"/>
                    </a:lnTo>
                    <a:cubicBezTo>
                      <a:pt x="0" y="197"/>
                      <a:pt x="9" y="215"/>
                      <a:pt x="18" y="232"/>
                    </a:cubicBezTo>
                    <a:cubicBezTo>
                      <a:pt x="27" y="241"/>
                      <a:pt x="45" y="250"/>
                      <a:pt x="63" y="250"/>
                    </a:cubicBezTo>
                    <a:cubicBezTo>
                      <a:pt x="72" y="241"/>
                      <a:pt x="90" y="241"/>
                      <a:pt x="107" y="232"/>
                    </a:cubicBezTo>
                    <a:cubicBezTo>
                      <a:pt x="116" y="215"/>
                      <a:pt x="125" y="206"/>
                      <a:pt x="125" y="188"/>
                    </a:cubicBezTo>
                    <a:lnTo>
                      <a:pt x="125" y="63"/>
                    </a:lnTo>
                    <a:cubicBezTo>
                      <a:pt x="125" y="45"/>
                      <a:pt x="116" y="27"/>
                      <a:pt x="107" y="18"/>
                    </a:cubicBezTo>
                    <a:cubicBezTo>
                      <a:pt x="90" y="9"/>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8"/>
              <p:cNvSpPr/>
              <p:nvPr/>
            </p:nvSpPr>
            <p:spPr>
              <a:xfrm flipH="1">
                <a:off x="1960633" y="3707419"/>
                <a:ext cx="15605" cy="27742"/>
              </a:xfrm>
              <a:custGeom>
                <a:avLst/>
                <a:gdLst/>
                <a:ahLst/>
                <a:cxnLst/>
                <a:rect l="l" t="t" r="r" b="b"/>
                <a:pathLst>
                  <a:path w="126" h="224" extrusionOk="0">
                    <a:moveTo>
                      <a:pt x="63" y="1"/>
                    </a:moveTo>
                    <a:cubicBezTo>
                      <a:pt x="45" y="1"/>
                      <a:pt x="27" y="10"/>
                      <a:pt x="18" y="18"/>
                    </a:cubicBezTo>
                    <a:cubicBezTo>
                      <a:pt x="9" y="36"/>
                      <a:pt x="1" y="45"/>
                      <a:pt x="1" y="63"/>
                    </a:cubicBezTo>
                    <a:lnTo>
                      <a:pt x="1" y="161"/>
                    </a:lnTo>
                    <a:cubicBezTo>
                      <a:pt x="1" y="179"/>
                      <a:pt x="9" y="197"/>
                      <a:pt x="18" y="206"/>
                    </a:cubicBezTo>
                    <a:cubicBezTo>
                      <a:pt x="27" y="215"/>
                      <a:pt x="45" y="224"/>
                      <a:pt x="63" y="224"/>
                    </a:cubicBezTo>
                    <a:cubicBezTo>
                      <a:pt x="81" y="224"/>
                      <a:pt x="99" y="215"/>
                      <a:pt x="108" y="206"/>
                    </a:cubicBezTo>
                    <a:cubicBezTo>
                      <a:pt x="116" y="197"/>
                      <a:pt x="125" y="179"/>
                      <a:pt x="125" y="161"/>
                    </a:cubicBezTo>
                    <a:lnTo>
                      <a:pt x="125" y="63"/>
                    </a:lnTo>
                    <a:cubicBezTo>
                      <a:pt x="125" y="45"/>
                      <a:pt x="116" y="36"/>
                      <a:pt x="108"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8"/>
              <p:cNvSpPr/>
              <p:nvPr/>
            </p:nvSpPr>
            <p:spPr>
              <a:xfrm flipH="1">
                <a:off x="2190499" y="3701970"/>
                <a:ext cx="15605" cy="33192"/>
              </a:xfrm>
              <a:custGeom>
                <a:avLst/>
                <a:gdLst/>
                <a:ahLst/>
                <a:cxnLst/>
                <a:rect l="l" t="t" r="r" b="b"/>
                <a:pathLst>
                  <a:path w="126" h="268" extrusionOk="0">
                    <a:moveTo>
                      <a:pt x="63" y="0"/>
                    </a:moveTo>
                    <a:cubicBezTo>
                      <a:pt x="28" y="0"/>
                      <a:pt x="1" y="27"/>
                      <a:pt x="1" y="62"/>
                    </a:cubicBezTo>
                    <a:lnTo>
                      <a:pt x="1" y="205"/>
                    </a:lnTo>
                    <a:cubicBezTo>
                      <a:pt x="1" y="223"/>
                      <a:pt x="10" y="241"/>
                      <a:pt x="19" y="250"/>
                    </a:cubicBezTo>
                    <a:cubicBezTo>
                      <a:pt x="28" y="259"/>
                      <a:pt x="46" y="268"/>
                      <a:pt x="63" y="268"/>
                    </a:cubicBezTo>
                    <a:cubicBezTo>
                      <a:pt x="90" y="268"/>
                      <a:pt x="126" y="241"/>
                      <a:pt x="126" y="205"/>
                    </a:cubicBezTo>
                    <a:lnTo>
                      <a:pt x="126" y="62"/>
                    </a:lnTo>
                    <a:cubicBezTo>
                      <a:pt x="126"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8"/>
              <p:cNvSpPr/>
              <p:nvPr/>
            </p:nvSpPr>
            <p:spPr>
              <a:xfrm flipH="1">
                <a:off x="2163995" y="3792504"/>
                <a:ext cx="15481" cy="33316"/>
              </a:xfrm>
              <a:custGeom>
                <a:avLst/>
                <a:gdLst/>
                <a:ahLst/>
                <a:cxnLst/>
                <a:rect l="l" t="t" r="r" b="b"/>
                <a:pathLst>
                  <a:path w="125" h="269" extrusionOk="0">
                    <a:moveTo>
                      <a:pt x="62" y="1"/>
                    </a:moveTo>
                    <a:cubicBezTo>
                      <a:pt x="36" y="1"/>
                      <a:pt x="0" y="27"/>
                      <a:pt x="0" y="63"/>
                    </a:cubicBezTo>
                    <a:lnTo>
                      <a:pt x="0" y="206"/>
                    </a:lnTo>
                    <a:cubicBezTo>
                      <a:pt x="0" y="224"/>
                      <a:pt x="9" y="241"/>
                      <a:pt x="18" y="250"/>
                    </a:cubicBezTo>
                    <a:cubicBezTo>
                      <a:pt x="36" y="259"/>
                      <a:pt x="54" y="268"/>
                      <a:pt x="62" y="268"/>
                    </a:cubicBezTo>
                    <a:cubicBezTo>
                      <a:pt x="98" y="268"/>
                      <a:pt x="125" y="241"/>
                      <a:pt x="125" y="206"/>
                    </a:cubicBezTo>
                    <a:lnTo>
                      <a:pt x="125" y="63"/>
                    </a:lnTo>
                    <a:cubicBezTo>
                      <a:pt x="125" y="45"/>
                      <a:pt x="116" y="27"/>
                      <a:pt x="107" y="18"/>
                    </a:cubicBezTo>
                    <a:cubicBezTo>
                      <a:pt x="98" y="9"/>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8"/>
              <p:cNvSpPr/>
              <p:nvPr/>
            </p:nvSpPr>
            <p:spPr>
              <a:xfrm flipH="1">
                <a:off x="2214773" y="3825696"/>
                <a:ext cx="15605" cy="39880"/>
              </a:xfrm>
              <a:custGeom>
                <a:avLst/>
                <a:gdLst/>
                <a:ahLst/>
                <a:cxnLst/>
                <a:rect l="l" t="t" r="r" b="b"/>
                <a:pathLst>
                  <a:path w="126" h="322" extrusionOk="0">
                    <a:moveTo>
                      <a:pt x="63" y="0"/>
                    </a:moveTo>
                    <a:cubicBezTo>
                      <a:pt x="27" y="0"/>
                      <a:pt x="1" y="27"/>
                      <a:pt x="1" y="63"/>
                    </a:cubicBezTo>
                    <a:lnTo>
                      <a:pt x="1" y="259"/>
                    </a:lnTo>
                    <a:cubicBezTo>
                      <a:pt x="1" y="295"/>
                      <a:pt x="27" y="321"/>
                      <a:pt x="63" y="321"/>
                    </a:cubicBezTo>
                    <a:cubicBezTo>
                      <a:pt x="90" y="321"/>
                      <a:pt x="126" y="295"/>
                      <a:pt x="126" y="259"/>
                    </a:cubicBezTo>
                    <a:lnTo>
                      <a:pt x="126" y="63"/>
                    </a:lnTo>
                    <a:cubicBezTo>
                      <a:pt x="126" y="36"/>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8"/>
              <p:cNvSpPr/>
              <p:nvPr/>
            </p:nvSpPr>
            <p:spPr>
              <a:xfrm flipH="1">
                <a:off x="2099840" y="3762656"/>
                <a:ext cx="18949" cy="36288"/>
              </a:xfrm>
              <a:custGeom>
                <a:avLst/>
                <a:gdLst/>
                <a:ahLst/>
                <a:cxnLst/>
                <a:rect l="l" t="t" r="r" b="b"/>
                <a:pathLst>
                  <a:path w="153" h="293" extrusionOk="0">
                    <a:moveTo>
                      <a:pt x="63" y="1"/>
                    </a:moveTo>
                    <a:cubicBezTo>
                      <a:pt x="45" y="1"/>
                      <a:pt x="36" y="1"/>
                      <a:pt x="19" y="19"/>
                    </a:cubicBezTo>
                    <a:cubicBezTo>
                      <a:pt x="10" y="27"/>
                      <a:pt x="1" y="45"/>
                      <a:pt x="1" y="63"/>
                    </a:cubicBezTo>
                    <a:cubicBezTo>
                      <a:pt x="1" y="126"/>
                      <a:pt x="10" y="188"/>
                      <a:pt x="27" y="250"/>
                    </a:cubicBezTo>
                    <a:cubicBezTo>
                      <a:pt x="36" y="259"/>
                      <a:pt x="45" y="277"/>
                      <a:pt x="54" y="286"/>
                    </a:cubicBezTo>
                    <a:cubicBezTo>
                      <a:pt x="63" y="291"/>
                      <a:pt x="72" y="293"/>
                      <a:pt x="81" y="293"/>
                    </a:cubicBezTo>
                    <a:cubicBezTo>
                      <a:pt x="90" y="293"/>
                      <a:pt x="99" y="291"/>
                      <a:pt x="108" y="286"/>
                    </a:cubicBezTo>
                    <a:cubicBezTo>
                      <a:pt x="117" y="286"/>
                      <a:pt x="135" y="277"/>
                      <a:pt x="143" y="259"/>
                    </a:cubicBezTo>
                    <a:cubicBezTo>
                      <a:pt x="152" y="250"/>
                      <a:pt x="152" y="233"/>
                      <a:pt x="143" y="215"/>
                    </a:cubicBezTo>
                    <a:cubicBezTo>
                      <a:pt x="135" y="188"/>
                      <a:pt x="126" y="161"/>
                      <a:pt x="126" y="126"/>
                    </a:cubicBezTo>
                    <a:cubicBezTo>
                      <a:pt x="126" y="105"/>
                      <a:pt x="126" y="84"/>
                      <a:pt x="126" y="63"/>
                    </a:cubicBez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8"/>
              <p:cNvSpPr/>
              <p:nvPr/>
            </p:nvSpPr>
            <p:spPr>
              <a:xfrm flipH="1">
                <a:off x="2133032" y="3865452"/>
                <a:ext cx="15605" cy="27742"/>
              </a:xfrm>
              <a:custGeom>
                <a:avLst/>
                <a:gdLst/>
                <a:ahLst/>
                <a:cxnLst/>
                <a:rect l="l" t="t" r="r" b="b"/>
                <a:pathLst>
                  <a:path w="126" h="224" extrusionOk="0">
                    <a:moveTo>
                      <a:pt x="63" y="0"/>
                    </a:moveTo>
                    <a:cubicBezTo>
                      <a:pt x="45" y="0"/>
                      <a:pt x="28" y="9"/>
                      <a:pt x="19" y="18"/>
                    </a:cubicBezTo>
                    <a:cubicBezTo>
                      <a:pt x="10" y="27"/>
                      <a:pt x="1" y="45"/>
                      <a:pt x="1" y="63"/>
                    </a:cubicBezTo>
                    <a:lnTo>
                      <a:pt x="1" y="161"/>
                    </a:lnTo>
                    <a:cubicBezTo>
                      <a:pt x="1" y="170"/>
                      <a:pt x="10" y="188"/>
                      <a:pt x="19" y="206"/>
                    </a:cubicBezTo>
                    <a:cubicBezTo>
                      <a:pt x="28" y="214"/>
                      <a:pt x="45" y="223"/>
                      <a:pt x="63" y="223"/>
                    </a:cubicBezTo>
                    <a:cubicBezTo>
                      <a:pt x="81" y="214"/>
                      <a:pt x="90" y="214"/>
                      <a:pt x="108" y="206"/>
                    </a:cubicBezTo>
                    <a:cubicBezTo>
                      <a:pt x="117" y="188"/>
                      <a:pt x="126" y="179"/>
                      <a:pt x="126" y="161"/>
                    </a:cubicBezTo>
                    <a:lnTo>
                      <a:pt x="126" y="63"/>
                    </a:lnTo>
                    <a:cubicBezTo>
                      <a:pt x="126"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8"/>
              <p:cNvSpPr/>
              <p:nvPr/>
            </p:nvSpPr>
            <p:spPr>
              <a:xfrm flipH="1">
                <a:off x="2021443" y="3858764"/>
                <a:ext cx="15605" cy="34430"/>
              </a:xfrm>
              <a:custGeom>
                <a:avLst/>
                <a:gdLst/>
                <a:ahLst/>
                <a:cxnLst/>
                <a:rect l="l" t="t" r="r" b="b"/>
                <a:pathLst>
                  <a:path w="126" h="278" extrusionOk="0">
                    <a:moveTo>
                      <a:pt x="63" y="1"/>
                    </a:moveTo>
                    <a:cubicBezTo>
                      <a:pt x="28" y="10"/>
                      <a:pt x="1" y="28"/>
                      <a:pt x="1" y="63"/>
                    </a:cubicBezTo>
                    <a:lnTo>
                      <a:pt x="1" y="215"/>
                    </a:lnTo>
                    <a:cubicBezTo>
                      <a:pt x="1" y="224"/>
                      <a:pt x="10" y="242"/>
                      <a:pt x="19" y="260"/>
                    </a:cubicBezTo>
                    <a:cubicBezTo>
                      <a:pt x="28" y="268"/>
                      <a:pt x="45" y="277"/>
                      <a:pt x="63" y="277"/>
                    </a:cubicBezTo>
                    <a:cubicBezTo>
                      <a:pt x="99" y="268"/>
                      <a:pt x="126" y="251"/>
                      <a:pt x="126" y="215"/>
                    </a:cubicBezTo>
                    <a:lnTo>
                      <a:pt x="126" y="63"/>
                    </a:lnTo>
                    <a:cubicBezTo>
                      <a:pt x="126" y="54"/>
                      <a:pt x="117" y="3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8"/>
              <p:cNvSpPr/>
              <p:nvPr/>
            </p:nvSpPr>
            <p:spPr>
              <a:xfrm flipH="1">
                <a:off x="2012526" y="3714107"/>
                <a:ext cx="15605" cy="48673"/>
              </a:xfrm>
              <a:custGeom>
                <a:avLst/>
                <a:gdLst/>
                <a:ahLst/>
                <a:cxnLst/>
                <a:rect l="l" t="t" r="r" b="b"/>
                <a:pathLst>
                  <a:path w="126" h="393" extrusionOk="0">
                    <a:moveTo>
                      <a:pt x="63" y="0"/>
                    </a:moveTo>
                    <a:cubicBezTo>
                      <a:pt x="36" y="0"/>
                      <a:pt x="0" y="27"/>
                      <a:pt x="0" y="63"/>
                    </a:cubicBezTo>
                    <a:lnTo>
                      <a:pt x="0" y="330"/>
                    </a:lnTo>
                    <a:cubicBezTo>
                      <a:pt x="0" y="357"/>
                      <a:pt x="36" y="393"/>
                      <a:pt x="63" y="393"/>
                    </a:cubicBezTo>
                    <a:cubicBezTo>
                      <a:pt x="98" y="393"/>
                      <a:pt x="125" y="366"/>
                      <a:pt x="125" y="330"/>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8"/>
              <p:cNvSpPr/>
              <p:nvPr/>
            </p:nvSpPr>
            <p:spPr>
              <a:xfrm flipH="1">
                <a:off x="1942922" y="3846627"/>
                <a:ext cx="14490" cy="43224"/>
              </a:xfrm>
              <a:custGeom>
                <a:avLst/>
                <a:gdLst/>
                <a:ahLst/>
                <a:cxnLst/>
                <a:rect l="l" t="t" r="r" b="b"/>
                <a:pathLst>
                  <a:path w="117" h="349" extrusionOk="0">
                    <a:moveTo>
                      <a:pt x="54" y="1"/>
                    </a:moveTo>
                    <a:cubicBezTo>
                      <a:pt x="27" y="10"/>
                      <a:pt x="0" y="27"/>
                      <a:pt x="0" y="63"/>
                    </a:cubicBezTo>
                    <a:lnTo>
                      <a:pt x="0" y="286"/>
                    </a:lnTo>
                    <a:cubicBezTo>
                      <a:pt x="0" y="322"/>
                      <a:pt x="27" y="349"/>
                      <a:pt x="54" y="349"/>
                    </a:cubicBezTo>
                    <a:cubicBezTo>
                      <a:pt x="89" y="349"/>
                      <a:pt x="116" y="322"/>
                      <a:pt x="116" y="286"/>
                    </a:cubicBezTo>
                    <a:lnTo>
                      <a:pt x="116" y="63"/>
                    </a:lnTo>
                    <a:cubicBezTo>
                      <a:pt x="116" y="36"/>
                      <a:pt x="89"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8"/>
              <p:cNvSpPr/>
              <p:nvPr/>
            </p:nvSpPr>
            <p:spPr>
              <a:xfrm flipH="1">
                <a:off x="1960633" y="3771574"/>
                <a:ext cx="15605" cy="29848"/>
              </a:xfrm>
              <a:custGeom>
                <a:avLst/>
                <a:gdLst/>
                <a:ahLst/>
                <a:cxnLst/>
                <a:rect l="l" t="t" r="r" b="b"/>
                <a:pathLst>
                  <a:path w="126" h="241" extrusionOk="0">
                    <a:moveTo>
                      <a:pt x="63" y="0"/>
                    </a:moveTo>
                    <a:cubicBezTo>
                      <a:pt x="45" y="0"/>
                      <a:pt x="27" y="9"/>
                      <a:pt x="18" y="18"/>
                    </a:cubicBezTo>
                    <a:cubicBezTo>
                      <a:pt x="9" y="27"/>
                      <a:pt x="1" y="45"/>
                      <a:pt x="1" y="63"/>
                    </a:cubicBezTo>
                    <a:lnTo>
                      <a:pt x="1" y="178"/>
                    </a:lnTo>
                    <a:cubicBezTo>
                      <a:pt x="1" y="196"/>
                      <a:pt x="9" y="214"/>
                      <a:pt x="18" y="223"/>
                    </a:cubicBezTo>
                    <a:cubicBezTo>
                      <a:pt x="27" y="241"/>
                      <a:pt x="45" y="241"/>
                      <a:pt x="63" y="241"/>
                    </a:cubicBezTo>
                    <a:cubicBezTo>
                      <a:pt x="81" y="241"/>
                      <a:pt x="99" y="241"/>
                      <a:pt x="108" y="223"/>
                    </a:cubicBezTo>
                    <a:cubicBezTo>
                      <a:pt x="116" y="214"/>
                      <a:pt x="125" y="196"/>
                      <a:pt x="125" y="178"/>
                    </a:cubicBezTo>
                    <a:lnTo>
                      <a:pt x="125" y="63"/>
                    </a:lnTo>
                    <a:cubicBezTo>
                      <a:pt x="125" y="45"/>
                      <a:pt x="116"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8"/>
              <p:cNvSpPr/>
              <p:nvPr/>
            </p:nvSpPr>
            <p:spPr>
              <a:xfrm flipH="1">
                <a:off x="1919763" y="3680916"/>
                <a:ext cx="18949" cy="14490"/>
              </a:xfrm>
              <a:custGeom>
                <a:avLst/>
                <a:gdLst/>
                <a:ahLst/>
                <a:cxnLst/>
                <a:rect l="l" t="t" r="r" b="b"/>
                <a:pathLst>
                  <a:path w="153" h="117" extrusionOk="0">
                    <a:moveTo>
                      <a:pt x="81" y="1"/>
                    </a:moveTo>
                    <a:cubicBezTo>
                      <a:pt x="1" y="1"/>
                      <a:pt x="1" y="117"/>
                      <a:pt x="81" y="117"/>
                    </a:cubicBezTo>
                    <a:cubicBezTo>
                      <a:pt x="152" y="117"/>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8"/>
              <p:cNvSpPr/>
              <p:nvPr/>
            </p:nvSpPr>
            <p:spPr>
              <a:xfrm flipH="1">
                <a:off x="2005962" y="3656641"/>
                <a:ext cx="15605" cy="29972"/>
              </a:xfrm>
              <a:custGeom>
                <a:avLst/>
                <a:gdLst/>
                <a:ahLst/>
                <a:cxnLst/>
                <a:rect l="l" t="t" r="r" b="b"/>
                <a:pathLst>
                  <a:path w="126" h="242" extrusionOk="0">
                    <a:moveTo>
                      <a:pt x="63" y="0"/>
                    </a:moveTo>
                    <a:cubicBezTo>
                      <a:pt x="45" y="0"/>
                      <a:pt x="28" y="0"/>
                      <a:pt x="19" y="18"/>
                    </a:cubicBezTo>
                    <a:cubicBezTo>
                      <a:pt x="10" y="27"/>
                      <a:pt x="1" y="45"/>
                      <a:pt x="1" y="63"/>
                    </a:cubicBezTo>
                    <a:lnTo>
                      <a:pt x="1" y="179"/>
                    </a:lnTo>
                    <a:cubicBezTo>
                      <a:pt x="1" y="197"/>
                      <a:pt x="10" y="214"/>
                      <a:pt x="19" y="223"/>
                    </a:cubicBezTo>
                    <a:cubicBezTo>
                      <a:pt x="28" y="232"/>
                      <a:pt x="45" y="241"/>
                      <a:pt x="63" y="241"/>
                    </a:cubicBezTo>
                    <a:cubicBezTo>
                      <a:pt x="81" y="241"/>
                      <a:pt x="90" y="241"/>
                      <a:pt x="108" y="223"/>
                    </a:cubicBezTo>
                    <a:cubicBezTo>
                      <a:pt x="117" y="214"/>
                      <a:pt x="126" y="197"/>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8"/>
              <p:cNvSpPr/>
              <p:nvPr/>
            </p:nvSpPr>
            <p:spPr>
              <a:xfrm flipH="1">
                <a:off x="2066773" y="3710763"/>
                <a:ext cx="18825" cy="27742"/>
              </a:xfrm>
              <a:custGeom>
                <a:avLst/>
                <a:gdLst/>
                <a:ahLst/>
                <a:cxnLst/>
                <a:rect l="l" t="t" r="r" b="b"/>
                <a:pathLst>
                  <a:path w="152" h="224" extrusionOk="0">
                    <a:moveTo>
                      <a:pt x="27" y="81"/>
                    </a:moveTo>
                    <a:cubicBezTo>
                      <a:pt x="27" y="81"/>
                      <a:pt x="32" y="85"/>
                      <a:pt x="34" y="91"/>
                    </a:cubicBezTo>
                    <a:lnTo>
                      <a:pt x="34" y="91"/>
                    </a:lnTo>
                    <a:cubicBezTo>
                      <a:pt x="34" y="92"/>
                      <a:pt x="34" y="92"/>
                      <a:pt x="33" y="93"/>
                    </a:cubicBezTo>
                    <a:lnTo>
                      <a:pt x="33" y="93"/>
                    </a:lnTo>
                    <a:lnTo>
                      <a:pt x="27" y="81"/>
                    </a:lnTo>
                    <a:close/>
                    <a:moveTo>
                      <a:pt x="34" y="91"/>
                    </a:moveTo>
                    <a:lnTo>
                      <a:pt x="34" y="91"/>
                    </a:lnTo>
                    <a:cubicBezTo>
                      <a:pt x="35" y="94"/>
                      <a:pt x="36" y="96"/>
                      <a:pt x="36" y="99"/>
                    </a:cubicBezTo>
                    <a:lnTo>
                      <a:pt x="33" y="93"/>
                    </a:lnTo>
                    <a:lnTo>
                      <a:pt x="33" y="93"/>
                    </a:lnTo>
                    <a:cubicBezTo>
                      <a:pt x="34" y="92"/>
                      <a:pt x="34" y="92"/>
                      <a:pt x="34" y="91"/>
                    </a:cubicBezTo>
                    <a:close/>
                    <a:moveTo>
                      <a:pt x="31" y="96"/>
                    </a:moveTo>
                    <a:cubicBezTo>
                      <a:pt x="27" y="103"/>
                      <a:pt x="27" y="110"/>
                      <a:pt x="27" y="116"/>
                    </a:cubicBezTo>
                    <a:cubicBezTo>
                      <a:pt x="27" y="112"/>
                      <a:pt x="27" y="110"/>
                      <a:pt x="27" y="107"/>
                    </a:cubicBezTo>
                    <a:cubicBezTo>
                      <a:pt x="27" y="103"/>
                      <a:pt x="29" y="99"/>
                      <a:pt x="31" y="96"/>
                    </a:cubicBezTo>
                    <a:close/>
                    <a:moveTo>
                      <a:pt x="72" y="0"/>
                    </a:moveTo>
                    <a:cubicBezTo>
                      <a:pt x="54" y="9"/>
                      <a:pt x="45" y="18"/>
                      <a:pt x="36" y="36"/>
                    </a:cubicBezTo>
                    <a:cubicBezTo>
                      <a:pt x="27" y="45"/>
                      <a:pt x="27" y="63"/>
                      <a:pt x="27" y="81"/>
                    </a:cubicBezTo>
                    <a:cubicBezTo>
                      <a:pt x="27" y="87"/>
                      <a:pt x="27" y="93"/>
                      <a:pt x="27" y="99"/>
                    </a:cubicBezTo>
                    <a:cubicBezTo>
                      <a:pt x="27" y="104"/>
                      <a:pt x="27" y="110"/>
                      <a:pt x="24" y="116"/>
                    </a:cubicBezTo>
                    <a:lnTo>
                      <a:pt x="18" y="116"/>
                    </a:lnTo>
                    <a:cubicBezTo>
                      <a:pt x="9" y="134"/>
                      <a:pt x="0" y="143"/>
                      <a:pt x="0" y="161"/>
                    </a:cubicBezTo>
                    <a:cubicBezTo>
                      <a:pt x="0" y="179"/>
                      <a:pt x="9" y="197"/>
                      <a:pt x="18" y="206"/>
                    </a:cubicBezTo>
                    <a:cubicBezTo>
                      <a:pt x="36" y="215"/>
                      <a:pt x="54" y="223"/>
                      <a:pt x="63" y="223"/>
                    </a:cubicBezTo>
                    <a:cubicBezTo>
                      <a:pt x="81" y="223"/>
                      <a:pt x="98" y="215"/>
                      <a:pt x="107" y="206"/>
                    </a:cubicBezTo>
                    <a:cubicBezTo>
                      <a:pt x="125" y="188"/>
                      <a:pt x="143" y="161"/>
                      <a:pt x="152" y="134"/>
                    </a:cubicBezTo>
                    <a:cubicBezTo>
                      <a:pt x="152" y="107"/>
                      <a:pt x="152" y="72"/>
                      <a:pt x="152" y="45"/>
                    </a:cubicBezTo>
                    <a:cubicBezTo>
                      <a:pt x="143" y="36"/>
                      <a:pt x="134" y="18"/>
                      <a:pt x="116" y="9"/>
                    </a:cubicBezTo>
                    <a:cubicBezTo>
                      <a:pt x="107" y="0"/>
                      <a:pt x="90"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8"/>
              <p:cNvSpPr/>
              <p:nvPr/>
            </p:nvSpPr>
            <p:spPr>
              <a:xfrm flipH="1">
                <a:off x="1572859" y="3695282"/>
                <a:ext cx="15605" cy="34430"/>
              </a:xfrm>
              <a:custGeom>
                <a:avLst/>
                <a:gdLst/>
                <a:ahLst/>
                <a:cxnLst/>
                <a:rect l="l" t="t" r="r" b="b"/>
                <a:pathLst>
                  <a:path w="126" h="278" extrusionOk="0">
                    <a:moveTo>
                      <a:pt x="63" y="1"/>
                    </a:moveTo>
                    <a:cubicBezTo>
                      <a:pt x="28" y="9"/>
                      <a:pt x="1" y="27"/>
                      <a:pt x="1" y="63"/>
                    </a:cubicBezTo>
                    <a:lnTo>
                      <a:pt x="1" y="215"/>
                    </a:lnTo>
                    <a:cubicBezTo>
                      <a:pt x="1" y="224"/>
                      <a:pt x="10" y="241"/>
                      <a:pt x="19" y="259"/>
                    </a:cubicBezTo>
                    <a:cubicBezTo>
                      <a:pt x="28" y="268"/>
                      <a:pt x="45" y="277"/>
                      <a:pt x="63" y="277"/>
                    </a:cubicBezTo>
                    <a:cubicBezTo>
                      <a:pt x="90" y="268"/>
                      <a:pt x="126" y="250"/>
                      <a:pt x="126" y="215"/>
                    </a:cubicBezTo>
                    <a:lnTo>
                      <a:pt x="126" y="63"/>
                    </a:lnTo>
                    <a:cubicBezTo>
                      <a:pt x="126" y="54"/>
                      <a:pt x="117" y="36"/>
                      <a:pt x="108" y="18"/>
                    </a:cubicBezTo>
                    <a:cubicBezTo>
                      <a:pt x="90" y="9"/>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8"/>
              <p:cNvSpPr/>
              <p:nvPr/>
            </p:nvSpPr>
            <p:spPr>
              <a:xfrm flipH="1">
                <a:off x="768453" y="3796344"/>
                <a:ext cx="1060775" cy="753875"/>
              </a:xfrm>
              <a:custGeom>
                <a:avLst/>
                <a:gdLst/>
                <a:ahLst/>
                <a:cxnLst/>
                <a:rect l="l" t="t" r="r" b="b"/>
                <a:pathLst>
                  <a:path w="8565" h="6087" extrusionOk="0">
                    <a:moveTo>
                      <a:pt x="5897" y="0"/>
                    </a:moveTo>
                    <a:cubicBezTo>
                      <a:pt x="5477" y="0"/>
                      <a:pt x="4995" y="30"/>
                      <a:pt x="4443" y="103"/>
                    </a:cubicBezTo>
                    <a:cubicBezTo>
                      <a:pt x="4443" y="103"/>
                      <a:pt x="4422" y="102"/>
                      <a:pt x="4383" y="102"/>
                    </a:cubicBezTo>
                    <a:cubicBezTo>
                      <a:pt x="3871" y="102"/>
                      <a:pt x="269" y="280"/>
                      <a:pt x="1704" y="5340"/>
                    </a:cubicBezTo>
                    <a:cubicBezTo>
                      <a:pt x="1704" y="5340"/>
                      <a:pt x="0" y="5590"/>
                      <a:pt x="330" y="6036"/>
                    </a:cubicBezTo>
                    <a:cubicBezTo>
                      <a:pt x="357" y="6072"/>
                      <a:pt x="1085" y="6086"/>
                      <a:pt x="2006" y="6086"/>
                    </a:cubicBezTo>
                    <a:cubicBezTo>
                      <a:pt x="3573" y="6086"/>
                      <a:pt x="5696" y="6045"/>
                      <a:pt x="5870" y="6000"/>
                    </a:cubicBezTo>
                    <a:cubicBezTo>
                      <a:pt x="6334" y="5875"/>
                      <a:pt x="8511" y="4412"/>
                      <a:pt x="8564" y="799"/>
                    </a:cubicBezTo>
                    <a:cubicBezTo>
                      <a:pt x="8564" y="799"/>
                      <a:pt x="8046" y="0"/>
                      <a:pt x="5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8"/>
              <p:cNvSpPr/>
              <p:nvPr/>
            </p:nvSpPr>
            <p:spPr>
              <a:xfrm flipH="1">
                <a:off x="1557377" y="3161613"/>
                <a:ext cx="539243" cy="711642"/>
              </a:xfrm>
              <a:custGeom>
                <a:avLst/>
                <a:gdLst/>
                <a:ahLst/>
                <a:cxnLst/>
                <a:rect l="l" t="t" r="r" b="b"/>
                <a:pathLst>
                  <a:path w="4354" h="5746" extrusionOk="0">
                    <a:moveTo>
                      <a:pt x="2275" y="1"/>
                    </a:moveTo>
                    <a:cubicBezTo>
                      <a:pt x="2275" y="1"/>
                      <a:pt x="2275" y="161"/>
                      <a:pt x="2239" y="402"/>
                    </a:cubicBezTo>
                    <a:cubicBezTo>
                      <a:pt x="2213" y="598"/>
                      <a:pt x="2168" y="848"/>
                      <a:pt x="2079" y="1116"/>
                    </a:cubicBezTo>
                    <a:cubicBezTo>
                      <a:pt x="1891" y="1722"/>
                      <a:pt x="1713" y="1803"/>
                      <a:pt x="1365" y="1865"/>
                    </a:cubicBezTo>
                    <a:cubicBezTo>
                      <a:pt x="1017" y="1928"/>
                      <a:pt x="767" y="1901"/>
                      <a:pt x="491" y="2632"/>
                    </a:cubicBezTo>
                    <a:cubicBezTo>
                      <a:pt x="303" y="3150"/>
                      <a:pt x="179" y="3747"/>
                      <a:pt x="107" y="4167"/>
                    </a:cubicBezTo>
                    <a:cubicBezTo>
                      <a:pt x="80" y="4345"/>
                      <a:pt x="63" y="4488"/>
                      <a:pt x="45" y="4586"/>
                    </a:cubicBezTo>
                    <a:cubicBezTo>
                      <a:pt x="0" y="4916"/>
                      <a:pt x="0" y="5157"/>
                      <a:pt x="544" y="5344"/>
                    </a:cubicBezTo>
                    <a:cubicBezTo>
                      <a:pt x="1080" y="5541"/>
                      <a:pt x="2685" y="5746"/>
                      <a:pt x="3256" y="5746"/>
                    </a:cubicBezTo>
                    <a:cubicBezTo>
                      <a:pt x="3836" y="5746"/>
                      <a:pt x="3881" y="5630"/>
                      <a:pt x="4006" y="5193"/>
                    </a:cubicBezTo>
                    <a:cubicBezTo>
                      <a:pt x="4131" y="4747"/>
                      <a:pt x="4220" y="3569"/>
                      <a:pt x="4264" y="3248"/>
                    </a:cubicBezTo>
                    <a:cubicBezTo>
                      <a:pt x="4354" y="2516"/>
                      <a:pt x="4068" y="2427"/>
                      <a:pt x="3399" y="2195"/>
                    </a:cubicBezTo>
                    <a:cubicBezTo>
                      <a:pt x="2908" y="2026"/>
                      <a:pt x="3007" y="1847"/>
                      <a:pt x="3033" y="1464"/>
                    </a:cubicBezTo>
                    <a:cubicBezTo>
                      <a:pt x="3078" y="875"/>
                      <a:pt x="3328" y="402"/>
                      <a:pt x="3328" y="402"/>
                    </a:cubicBezTo>
                    <a:lnTo>
                      <a:pt x="22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8"/>
              <p:cNvSpPr/>
              <p:nvPr/>
            </p:nvSpPr>
            <p:spPr>
              <a:xfrm flipH="1">
                <a:off x="1631440" y="3483870"/>
                <a:ext cx="386784" cy="321515"/>
              </a:xfrm>
              <a:custGeom>
                <a:avLst/>
                <a:gdLst/>
                <a:ahLst/>
                <a:cxnLst/>
                <a:rect l="l" t="t" r="r" b="b"/>
                <a:pathLst>
                  <a:path w="3123" h="2596" extrusionOk="0">
                    <a:moveTo>
                      <a:pt x="1058" y="1"/>
                    </a:moveTo>
                    <a:cubicBezTo>
                      <a:pt x="699" y="1"/>
                      <a:pt x="378" y="243"/>
                      <a:pt x="286" y="610"/>
                    </a:cubicBezTo>
                    <a:lnTo>
                      <a:pt x="99" y="1369"/>
                    </a:lnTo>
                    <a:cubicBezTo>
                      <a:pt x="1" y="1806"/>
                      <a:pt x="277" y="2243"/>
                      <a:pt x="714" y="2332"/>
                    </a:cubicBezTo>
                    <a:lnTo>
                      <a:pt x="1945" y="2582"/>
                    </a:lnTo>
                    <a:cubicBezTo>
                      <a:pt x="1995" y="2591"/>
                      <a:pt x="2045" y="2596"/>
                      <a:pt x="2095" y="2596"/>
                    </a:cubicBezTo>
                    <a:cubicBezTo>
                      <a:pt x="2460" y="2596"/>
                      <a:pt x="2795" y="2344"/>
                      <a:pt x="2873" y="1975"/>
                    </a:cubicBezTo>
                    <a:lnTo>
                      <a:pt x="3034" y="1244"/>
                    </a:lnTo>
                    <a:cubicBezTo>
                      <a:pt x="3123" y="824"/>
                      <a:pt x="2855" y="405"/>
                      <a:pt x="2436" y="307"/>
                    </a:cubicBezTo>
                    <a:lnTo>
                      <a:pt x="1241" y="21"/>
                    </a:lnTo>
                    <a:cubicBezTo>
                      <a:pt x="1179" y="7"/>
                      <a:pt x="1118" y="1"/>
                      <a:pt x="1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8"/>
              <p:cNvSpPr/>
              <p:nvPr/>
            </p:nvSpPr>
            <p:spPr>
              <a:xfrm flipH="1">
                <a:off x="1557377" y="3161613"/>
                <a:ext cx="539243" cy="711642"/>
              </a:xfrm>
              <a:custGeom>
                <a:avLst/>
                <a:gdLst/>
                <a:ahLst/>
                <a:cxnLst/>
                <a:rect l="l" t="t" r="r" b="b"/>
                <a:pathLst>
                  <a:path w="4354" h="5746" extrusionOk="0">
                    <a:moveTo>
                      <a:pt x="2275" y="1"/>
                    </a:moveTo>
                    <a:cubicBezTo>
                      <a:pt x="2275" y="1"/>
                      <a:pt x="2275" y="161"/>
                      <a:pt x="2239" y="402"/>
                    </a:cubicBezTo>
                    <a:cubicBezTo>
                      <a:pt x="2436" y="447"/>
                      <a:pt x="2819" y="536"/>
                      <a:pt x="2810" y="589"/>
                    </a:cubicBezTo>
                    <a:cubicBezTo>
                      <a:pt x="2801" y="661"/>
                      <a:pt x="1552" y="1116"/>
                      <a:pt x="2846" y="2311"/>
                    </a:cubicBezTo>
                    <a:cubicBezTo>
                      <a:pt x="3078" y="2525"/>
                      <a:pt x="3470" y="3310"/>
                      <a:pt x="2917" y="4408"/>
                    </a:cubicBezTo>
                    <a:cubicBezTo>
                      <a:pt x="2775" y="4692"/>
                      <a:pt x="2488" y="4798"/>
                      <a:pt x="2141" y="4798"/>
                    </a:cubicBezTo>
                    <a:cubicBezTo>
                      <a:pt x="1487" y="4798"/>
                      <a:pt x="620" y="4423"/>
                      <a:pt x="107" y="4167"/>
                    </a:cubicBezTo>
                    <a:cubicBezTo>
                      <a:pt x="80" y="4345"/>
                      <a:pt x="63" y="4488"/>
                      <a:pt x="45" y="4586"/>
                    </a:cubicBezTo>
                    <a:cubicBezTo>
                      <a:pt x="0" y="4916"/>
                      <a:pt x="0" y="5157"/>
                      <a:pt x="544" y="5344"/>
                    </a:cubicBezTo>
                    <a:cubicBezTo>
                      <a:pt x="1080" y="5541"/>
                      <a:pt x="2685" y="5746"/>
                      <a:pt x="3256" y="5746"/>
                    </a:cubicBezTo>
                    <a:cubicBezTo>
                      <a:pt x="3836" y="5746"/>
                      <a:pt x="3881" y="5630"/>
                      <a:pt x="4006" y="5193"/>
                    </a:cubicBezTo>
                    <a:cubicBezTo>
                      <a:pt x="4131" y="4747"/>
                      <a:pt x="4220" y="3569"/>
                      <a:pt x="4264" y="3248"/>
                    </a:cubicBezTo>
                    <a:cubicBezTo>
                      <a:pt x="4354" y="2516"/>
                      <a:pt x="4068" y="2427"/>
                      <a:pt x="3399" y="2195"/>
                    </a:cubicBezTo>
                    <a:cubicBezTo>
                      <a:pt x="2908" y="2026"/>
                      <a:pt x="3007" y="1847"/>
                      <a:pt x="3033" y="1464"/>
                    </a:cubicBezTo>
                    <a:cubicBezTo>
                      <a:pt x="3078" y="875"/>
                      <a:pt x="3328" y="402"/>
                      <a:pt x="3328" y="402"/>
                    </a:cubicBezTo>
                    <a:lnTo>
                      <a:pt x="2275"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8"/>
              <p:cNvSpPr/>
              <p:nvPr/>
            </p:nvSpPr>
            <p:spPr>
              <a:xfrm flipH="1">
                <a:off x="1818082" y="3130651"/>
                <a:ext cx="62049" cy="102919"/>
              </a:xfrm>
              <a:custGeom>
                <a:avLst/>
                <a:gdLst/>
                <a:ahLst/>
                <a:cxnLst/>
                <a:rect l="l" t="t" r="r" b="b"/>
                <a:pathLst>
                  <a:path w="501" h="831" extrusionOk="0">
                    <a:moveTo>
                      <a:pt x="126" y="1"/>
                    </a:moveTo>
                    <a:lnTo>
                      <a:pt x="27" y="536"/>
                    </a:lnTo>
                    <a:lnTo>
                      <a:pt x="1" y="750"/>
                    </a:lnTo>
                    <a:lnTo>
                      <a:pt x="331" y="831"/>
                    </a:lnTo>
                    <a:lnTo>
                      <a:pt x="384" y="634"/>
                    </a:lnTo>
                    <a:lnTo>
                      <a:pt x="500" y="170"/>
                    </a:lnTo>
                    <a:lnTo>
                      <a:pt x="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8"/>
              <p:cNvSpPr/>
              <p:nvPr/>
            </p:nvSpPr>
            <p:spPr>
              <a:xfrm flipH="1">
                <a:off x="1818082" y="3130651"/>
                <a:ext cx="58705" cy="78645"/>
              </a:xfrm>
              <a:custGeom>
                <a:avLst/>
                <a:gdLst/>
                <a:ahLst/>
                <a:cxnLst/>
                <a:rect l="l" t="t" r="r" b="b"/>
                <a:pathLst>
                  <a:path w="474" h="635" extrusionOk="0">
                    <a:moveTo>
                      <a:pt x="99" y="1"/>
                    </a:moveTo>
                    <a:lnTo>
                      <a:pt x="0" y="536"/>
                    </a:lnTo>
                    <a:lnTo>
                      <a:pt x="357" y="634"/>
                    </a:lnTo>
                    <a:lnTo>
                      <a:pt x="473" y="170"/>
                    </a:lnTo>
                    <a:lnTo>
                      <a:pt x="99"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8"/>
              <p:cNvSpPr/>
              <p:nvPr/>
            </p:nvSpPr>
            <p:spPr>
              <a:xfrm flipH="1">
                <a:off x="1631440" y="3027856"/>
                <a:ext cx="277424" cy="205715"/>
              </a:xfrm>
              <a:custGeom>
                <a:avLst/>
                <a:gdLst/>
                <a:ahLst/>
                <a:cxnLst/>
                <a:rect l="l" t="t" r="r" b="b"/>
                <a:pathLst>
                  <a:path w="2240" h="1661" extrusionOk="0">
                    <a:moveTo>
                      <a:pt x="422" y="1"/>
                    </a:moveTo>
                    <a:cubicBezTo>
                      <a:pt x="209" y="1"/>
                      <a:pt x="80" y="357"/>
                      <a:pt x="36" y="670"/>
                    </a:cubicBezTo>
                    <a:cubicBezTo>
                      <a:pt x="1" y="902"/>
                      <a:pt x="27" y="1107"/>
                      <a:pt x="108" y="1116"/>
                    </a:cubicBezTo>
                    <a:cubicBezTo>
                      <a:pt x="295" y="1152"/>
                      <a:pt x="2160" y="1661"/>
                      <a:pt x="2160" y="1661"/>
                    </a:cubicBezTo>
                    <a:cubicBezTo>
                      <a:pt x="2240" y="1241"/>
                      <a:pt x="2070" y="911"/>
                      <a:pt x="1812" y="652"/>
                    </a:cubicBezTo>
                    <a:cubicBezTo>
                      <a:pt x="1375" y="233"/>
                      <a:pt x="679" y="19"/>
                      <a:pt x="438" y="1"/>
                    </a:cubicBezTo>
                    <a:cubicBezTo>
                      <a:pt x="433" y="1"/>
                      <a:pt x="42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8"/>
              <p:cNvSpPr/>
              <p:nvPr/>
            </p:nvSpPr>
            <p:spPr>
              <a:xfrm flipH="1">
                <a:off x="1631440" y="3108606"/>
                <a:ext cx="277424" cy="124965"/>
              </a:xfrm>
              <a:custGeom>
                <a:avLst/>
                <a:gdLst/>
                <a:ahLst/>
                <a:cxnLst/>
                <a:rect l="l" t="t" r="r" b="b"/>
                <a:pathLst>
                  <a:path w="2240" h="1009" extrusionOk="0">
                    <a:moveTo>
                      <a:pt x="1812" y="0"/>
                    </a:moveTo>
                    <a:cubicBezTo>
                      <a:pt x="1778" y="221"/>
                      <a:pt x="1680" y="407"/>
                      <a:pt x="1440" y="407"/>
                    </a:cubicBezTo>
                    <a:cubicBezTo>
                      <a:pt x="1361" y="407"/>
                      <a:pt x="1265" y="386"/>
                      <a:pt x="1152" y="339"/>
                    </a:cubicBezTo>
                    <a:cubicBezTo>
                      <a:pt x="670" y="134"/>
                      <a:pt x="259" y="54"/>
                      <a:pt x="36" y="18"/>
                    </a:cubicBezTo>
                    <a:lnTo>
                      <a:pt x="36" y="18"/>
                    </a:lnTo>
                    <a:cubicBezTo>
                      <a:pt x="1" y="250"/>
                      <a:pt x="27" y="455"/>
                      <a:pt x="108" y="464"/>
                    </a:cubicBezTo>
                    <a:cubicBezTo>
                      <a:pt x="295" y="500"/>
                      <a:pt x="2160" y="1009"/>
                      <a:pt x="2160" y="1009"/>
                    </a:cubicBezTo>
                    <a:cubicBezTo>
                      <a:pt x="2240" y="589"/>
                      <a:pt x="2070" y="259"/>
                      <a:pt x="181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8"/>
              <p:cNvSpPr/>
              <p:nvPr/>
            </p:nvSpPr>
            <p:spPr>
              <a:xfrm flipH="1">
                <a:off x="1382749" y="2321912"/>
                <a:ext cx="64278" cy="94002"/>
              </a:xfrm>
              <a:custGeom>
                <a:avLst/>
                <a:gdLst/>
                <a:ahLst/>
                <a:cxnLst/>
                <a:rect l="l" t="t" r="r" b="b"/>
                <a:pathLst>
                  <a:path w="519" h="759" extrusionOk="0">
                    <a:moveTo>
                      <a:pt x="259" y="1"/>
                    </a:moveTo>
                    <a:cubicBezTo>
                      <a:pt x="117" y="1"/>
                      <a:pt x="1" y="170"/>
                      <a:pt x="1" y="384"/>
                    </a:cubicBezTo>
                    <a:cubicBezTo>
                      <a:pt x="1" y="589"/>
                      <a:pt x="117" y="759"/>
                      <a:pt x="259" y="759"/>
                    </a:cubicBezTo>
                    <a:cubicBezTo>
                      <a:pt x="402" y="759"/>
                      <a:pt x="518" y="589"/>
                      <a:pt x="518" y="384"/>
                    </a:cubicBezTo>
                    <a:cubicBezTo>
                      <a:pt x="518" y="170"/>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8"/>
              <p:cNvSpPr/>
              <p:nvPr/>
            </p:nvSpPr>
            <p:spPr>
              <a:xfrm flipH="1">
                <a:off x="1404918" y="2336278"/>
                <a:ext cx="23284" cy="39880"/>
              </a:xfrm>
              <a:custGeom>
                <a:avLst/>
                <a:gdLst/>
                <a:ahLst/>
                <a:cxnLst/>
                <a:rect l="l" t="t" r="r" b="b"/>
                <a:pathLst>
                  <a:path w="188" h="322" extrusionOk="0">
                    <a:moveTo>
                      <a:pt x="90" y="1"/>
                    </a:moveTo>
                    <a:cubicBezTo>
                      <a:pt x="45" y="1"/>
                      <a:pt x="0" y="72"/>
                      <a:pt x="0" y="161"/>
                    </a:cubicBezTo>
                    <a:cubicBezTo>
                      <a:pt x="0" y="250"/>
                      <a:pt x="45" y="322"/>
                      <a:pt x="90" y="322"/>
                    </a:cubicBezTo>
                    <a:cubicBezTo>
                      <a:pt x="143" y="322"/>
                      <a:pt x="188" y="250"/>
                      <a:pt x="188" y="161"/>
                    </a:cubicBezTo>
                    <a:cubicBezTo>
                      <a:pt x="188" y="72"/>
                      <a:pt x="143" y="1"/>
                      <a:pt x="9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8"/>
              <p:cNvSpPr/>
              <p:nvPr/>
            </p:nvSpPr>
            <p:spPr>
              <a:xfrm flipH="1">
                <a:off x="1959518" y="2321912"/>
                <a:ext cx="63163" cy="94002"/>
              </a:xfrm>
              <a:custGeom>
                <a:avLst/>
                <a:gdLst/>
                <a:ahLst/>
                <a:cxnLst/>
                <a:rect l="l" t="t" r="r" b="b"/>
                <a:pathLst>
                  <a:path w="510" h="759" extrusionOk="0">
                    <a:moveTo>
                      <a:pt x="260" y="1"/>
                    </a:moveTo>
                    <a:cubicBezTo>
                      <a:pt x="117" y="1"/>
                      <a:pt x="1" y="170"/>
                      <a:pt x="1" y="384"/>
                    </a:cubicBezTo>
                    <a:cubicBezTo>
                      <a:pt x="1" y="589"/>
                      <a:pt x="117" y="759"/>
                      <a:pt x="260" y="759"/>
                    </a:cubicBezTo>
                    <a:cubicBezTo>
                      <a:pt x="402" y="759"/>
                      <a:pt x="509" y="589"/>
                      <a:pt x="509" y="384"/>
                    </a:cubicBezTo>
                    <a:cubicBezTo>
                      <a:pt x="509" y="170"/>
                      <a:pt x="402"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8"/>
              <p:cNvSpPr/>
              <p:nvPr/>
            </p:nvSpPr>
            <p:spPr>
              <a:xfrm flipH="1">
                <a:off x="1980573" y="2336278"/>
                <a:ext cx="23284" cy="39880"/>
              </a:xfrm>
              <a:custGeom>
                <a:avLst/>
                <a:gdLst/>
                <a:ahLst/>
                <a:cxnLst/>
                <a:rect l="l" t="t" r="r" b="b"/>
                <a:pathLst>
                  <a:path w="188" h="322" extrusionOk="0">
                    <a:moveTo>
                      <a:pt x="90" y="1"/>
                    </a:moveTo>
                    <a:cubicBezTo>
                      <a:pt x="36" y="1"/>
                      <a:pt x="0" y="72"/>
                      <a:pt x="0" y="161"/>
                    </a:cubicBezTo>
                    <a:cubicBezTo>
                      <a:pt x="0" y="250"/>
                      <a:pt x="36" y="322"/>
                      <a:pt x="90" y="322"/>
                    </a:cubicBezTo>
                    <a:cubicBezTo>
                      <a:pt x="143" y="322"/>
                      <a:pt x="188" y="250"/>
                      <a:pt x="188" y="161"/>
                    </a:cubicBezTo>
                    <a:cubicBezTo>
                      <a:pt x="188" y="72"/>
                      <a:pt x="143" y="1"/>
                      <a:pt x="9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8"/>
              <p:cNvSpPr/>
              <p:nvPr/>
            </p:nvSpPr>
            <p:spPr>
              <a:xfrm flipH="1">
                <a:off x="1436995" y="2306430"/>
                <a:ext cx="550266" cy="601632"/>
              </a:xfrm>
              <a:custGeom>
                <a:avLst/>
                <a:gdLst/>
                <a:ahLst/>
                <a:cxnLst/>
                <a:rect l="l" t="t" r="r" b="b"/>
                <a:pathLst>
                  <a:path w="4443" h="5274" extrusionOk="0">
                    <a:moveTo>
                      <a:pt x="2222" y="1"/>
                    </a:moveTo>
                    <a:cubicBezTo>
                      <a:pt x="2088" y="1"/>
                      <a:pt x="1963" y="10"/>
                      <a:pt x="1838" y="37"/>
                    </a:cubicBezTo>
                    <a:cubicBezTo>
                      <a:pt x="794" y="251"/>
                      <a:pt x="0" y="1330"/>
                      <a:pt x="0" y="2633"/>
                    </a:cubicBezTo>
                    <a:cubicBezTo>
                      <a:pt x="0" y="4087"/>
                      <a:pt x="991" y="5273"/>
                      <a:pt x="2222" y="5273"/>
                    </a:cubicBezTo>
                    <a:cubicBezTo>
                      <a:pt x="2784" y="5273"/>
                      <a:pt x="3301" y="5023"/>
                      <a:pt x="3685" y="4613"/>
                    </a:cubicBezTo>
                    <a:cubicBezTo>
                      <a:pt x="4149" y="4131"/>
                      <a:pt x="4443" y="3426"/>
                      <a:pt x="4443" y="2633"/>
                    </a:cubicBezTo>
                    <a:cubicBezTo>
                      <a:pt x="4443" y="1178"/>
                      <a:pt x="3444" y="1"/>
                      <a:pt x="2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8"/>
              <p:cNvSpPr/>
              <p:nvPr/>
            </p:nvSpPr>
            <p:spPr>
              <a:xfrm flipH="1">
                <a:off x="1530874" y="2310889"/>
                <a:ext cx="456387" cy="595194"/>
              </a:xfrm>
              <a:custGeom>
                <a:avLst/>
                <a:gdLst/>
                <a:ahLst/>
                <a:cxnLst/>
                <a:rect l="l" t="t" r="r" b="b"/>
                <a:pathLst>
                  <a:path w="3685" h="5238" extrusionOk="0">
                    <a:moveTo>
                      <a:pt x="1838" y="1"/>
                    </a:moveTo>
                    <a:lnTo>
                      <a:pt x="1838" y="1"/>
                    </a:lnTo>
                    <a:cubicBezTo>
                      <a:pt x="794" y="215"/>
                      <a:pt x="0" y="1294"/>
                      <a:pt x="0" y="2597"/>
                    </a:cubicBezTo>
                    <a:cubicBezTo>
                      <a:pt x="0" y="4051"/>
                      <a:pt x="991" y="5237"/>
                      <a:pt x="2222" y="5237"/>
                    </a:cubicBezTo>
                    <a:cubicBezTo>
                      <a:pt x="2784" y="5237"/>
                      <a:pt x="3301" y="4987"/>
                      <a:pt x="3685" y="4577"/>
                    </a:cubicBezTo>
                    <a:lnTo>
                      <a:pt x="3685" y="4577"/>
                    </a:lnTo>
                    <a:cubicBezTo>
                      <a:pt x="3318" y="4709"/>
                      <a:pt x="2977" y="4769"/>
                      <a:pt x="2665" y="4769"/>
                    </a:cubicBezTo>
                    <a:cubicBezTo>
                      <a:pt x="1249" y="4769"/>
                      <a:pt x="441" y="3526"/>
                      <a:pt x="580" y="2115"/>
                    </a:cubicBezTo>
                    <a:cubicBezTo>
                      <a:pt x="696" y="982"/>
                      <a:pt x="1347" y="331"/>
                      <a:pt x="183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8"/>
              <p:cNvSpPr/>
              <p:nvPr/>
            </p:nvSpPr>
            <p:spPr>
              <a:xfrm flipH="1">
                <a:off x="1701043" y="2504219"/>
                <a:ext cx="24398" cy="329441"/>
              </a:xfrm>
              <a:custGeom>
                <a:avLst/>
                <a:gdLst/>
                <a:ahLst/>
                <a:cxnLst/>
                <a:rect l="l" t="t" r="r" b="b"/>
                <a:pathLst>
                  <a:path w="197" h="2660" extrusionOk="0">
                    <a:moveTo>
                      <a:pt x="99" y="1"/>
                    </a:moveTo>
                    <a:cubicBezTo>
                      <a:pt x="45" y="1"/>
                      <a:pt x="1" y="45"/>
                      <a:pt x="1" y="99"/>
                    </a:cubicBezTo>
                    <a:lnTo>
                      <a:pt x="1" y="2561"/>
                    </a:lnTo>
                    <a:cubicBezTo>
                      <a:pt x="1" y="2615"/>
                      <a:pt x="45" y="2659"/>
                      <a:pt x="99" y="2659"/>
                    </a:cubicBezTo>
                    <a:cubicBezTo>
                      <a:pt x="152" y="2659"/>
                      <a:pt x="197" y="2615"/>
                      <a:pt x="197" y="2561"/>
                    </a:cubicBezTo>
                    <a:lnTo>
                      <a:pt x="197" y="99"/>
                    </a:lnTo>
                    <a:cubicBezTo>
                      <a:pt x="197" y="45"/>
                      <a:pt x="152" y="1"/>
                      <a:pt x="99" y="1"/>
                    </a:cubicBezTo>
                    <a:close/>
                  </a:path>
                </a:pathLst>
              </a:custGeom>
              <a:solidFill>
                <a:srgbClr val="5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8"/>
              <p:cNvSpPr/>
              <p:nvPr/>
            </p:nvSpPr>
            <p:spPr>
              <a:xfrm flipH="1">
                <a:off x="1036960" y="3326210"/>
                <a:ext cx="740375" cy="267764"/>
              </a:xfrm>
              <a:custGeom>
                <a:avLst/>
                <a:gdLst/>
                <a:ahLst/>
                <a:cxnLst/>
                <a:rect l="l" t="t" r="r" b="b"/>
                <a:pathLst>
                  <a:path w="5978" h="2162" extrusionOk="0">
                    <a:moveTo>
                      <a:pt x="214" y="1"/>
                    </a:moveTo>
                    <a:cubicBezTo>
                      <a:pt x="214" y="1"/>
                      <a:pt x="0" y="652"/>
                      <a:pt x="98" y="884"/>
                    </a:cubicBezTo>
                    <a:cubicBezTo>
                      <a:pt x="291" y="1345"/>
                      <a:pt x="1359" y="2161"/>
                      <a:pt x="2939" y="2161"/>
                    </a:cubicBezTo>
                    <a:cubicBezTo>
                      <a:pt x="3040" y="2161"/>
                      <a:pt x="3143" y="2158"/>
                      <a:pt x="3248" y="2151"/>
                    </a:cubicBezTo>
                    <a:cubicBezTo>
                      <a:pt x="5977" y="1972"/>
                      <a:pt x="5085" y="429"/>
                      <a:pt x="5023" y="429"/>
                    </a:cubicBezTo>
                    <a:cubicBezTo>
                      <a:pt x="4969" y="429"/>
                      <a:pt x="214" y="1"/>
                      <a:pt x="21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8"/>
              <p:cNvSpPr/>
              <p:nvPr/>
            </p:nvSpPr>
            <p:spPr>
              <a:xfrm flipH="1">
                <a:off x="1044019" y="3095354"/>
                <a:ext cx="820630" cy="452300"/>
              </a:xfrm>
              <a:custGeom>
                <a:avLst/>
                <a:gdLst/>
                <a:ahLst/>
                <a:cxnLst/>
                <a:rect l="l" t="t" r="r" b="b"/>
                <a:pathLst>
                  <a:path w="6626" h="3652" extrusionOk="0">
                    <a:moveTo>
                      <a:pt x="5027" y="0"/>
                    </a:moveTo>
                    <a:cubicBezTo>
                      <a:pt x="5026" y="0"/>
                      <a:pt x="5024" y="0"/>
                      <a:pt x="5023" y="0"/>
                    </a:cubicBezTo>
                    <a:cubicBezTo>
                      <a:pt x="5023" y="0"/>
                      <a:pt x="3382" y="768"/>
                      <a:pt x="2329" y="946"/>
                    </a:cubicBezTo>
                    <a:cubicBezTo>
                      <a:pt x="1276" y="1133"/>
                      <a:pt x="1" y="1455"/>
                      <a:pt x="768" y="2320"/>
                    </a:cubicBezTo>
                    <a:cubicBezTo>
                      <a:pt x="1311" y="2939"/>
                      <a:pt x="2810" y="3651"/>
                      <a:pt x="4187" y="3651"/>
                    </a:cubicBezTo>
                    <a:cubicBezTo>
                      <a:pt x="4756" y="3651"/>
                      <a:pt x="5304" y="3530"/>
                      <a:pt x="5755" y="3230"/>
                    </a:cubicBezTo>
                    <a:cubicBezTo>
                      <a:pt x="6626" y="2643"/>
                      <a:pt x="5450" y="0"/>
                      <a:pt x="50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8"/>
              <p:cNvSpPr/>
              <p:nvPr/>
            </p:nvSpPr>
            <p:spPr>
              <a:xfrm flipH="1">
                <a:off x="1512048" y="3202360"/>
                <a:ext cx="329936" cy="328698"/>
              </a:xfrm>
              <a:custGeom>
                <a:avLst/>
                <a:gdLst/>
                <a:ahLst/>
                <a:cxnLst/>
                <a:rect l="l" t="t" r="r" b="b"/>
                <a:pathLst>
                  <a:path w="2664" h="2654" extrusionOk="0">
                    <a:moveTo>
                      <a:pt x="2392" y="1"/>
                    </a:moveTo>
                    <a:cubicBezTo>
                      <a:pt x="2388" y="1"/>
                      <a:pt x="2383" y="1"/>
                      <a:pt x="2378" y="2"/>
                    </a:cubicBezTo>
                    <a:cubicBezTo>
                      <a:pt x="1655" y="100"/>
                      <a:pt x="843" y="127"/>
                      <a:pt x="424" y="492"/>
                    </a:cubicBezTo>
                    <a:cubicBezTo>
                      <a:pt x="308" y="591"/>
                      <a:pt x="219" y="724"/>
                      <a:pt x="174" y="894"/>
                    </a:cubicBezTo>
                    <a:cubicBezTo>
                      <a:pt x="1" y="1622"/>
                      <a:pt x="2019" y="2654"/>
                      <a:pt x="2370" y="2654"/>
                    </a:cubicBezTo>
                    <a:cubicBezTo>
                      <a:pt x="2380" y="2654"/>
                      <a:pt x="2388" y="2653"/>
                      <a:pt x="2396" y="2651"/>
                    </a:cubicBezTo>
                    <a:cubicBezTo>
                      <a:pt x="2538" y="2616"/>
                      <a:pt x="2663" y="1813"/>
                      <a:pt x="2663" y="1099"/>
                    </a:cubicBezTo>
                    <a:cubicBezTo>
                      <a:pt x="2663" y="524"/>
                      <a:pt x="2587" y="1"/>
                      <a:pt x="2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8"/>
              <p:cNvSpPr/>
              <p:nvPr/>
            </p:nvSpPr>
            <p:spPr>
              <a:xfrm flipH="1">
                <a:off x="1512048" y="3263294"/>
                <a:ext cx="329936" cy="267764"/>
              </a:xfrm>
              <a:custGeom>
                <a:avLst/>
                <a:gdLst/>
                <a:ahLst/>
                <a:cxnLst/>
                <a:rect l="l" t="t" r="r" b="b"/>
                <a:pathLst>
                  <a:path w="2664" h="2162" extrusionOk="0">
                    <a:moveTo>
                      <a:pt x="424" y="0"/>
                    </a:moveTo>
                    <a:cubicBezTo>
                      <a:pt x="308" y="99"/>
                      <a:pt x="219" y="232"/>
                      <a:pt x="174" y="402"/>
                    </a:cubicBezTo>
                    <a:cubicBezTo>
                      <a:pt x="1" y="1130"/>
                      <a:pt x="2019" y="2162"/>
                      <a:pt x="2370" y="2162"/>
                    </a:cubicBezTo>
                    <a:cubicBezTo>
                      <a:pt x="2380" y="2162"/>
                      <a:pt x="2388" y="2161"/>
                      <a:pt x="2396" y="2159"/>
                    </a:cubicBezTo>
                    <a:cubicBezTo>
                      <a:pt x="2538" y="2124"/>
                      <a:pt x="2663" y="1321"/>
                      <a:pt x="2663" y="607"/>
                    </a:cubicBezTo>
                    <a:cubicBezTo>
                      <a:pt x="1414" y="607"/>
                      <a:pt x="772" y="286"/>
                      <a:pt x="424" y="0"/>
                    </a:cubicBezTo>
                    <a:close/>
                  </a:path>
                </a:pathLst>
              </a:custGeom>
              <a:solidFill>
                <a:srgbClr val="FF1C4A">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8"/>
              <p:cNvSpPr/>
              <p:nvPr/>
            </p:nvSpPr>
            <p:spPr>
              <a:xfrm flipH="1">
                <a:off x="1853503" y="3326210"/>
                <a:ext cx="740375" cy="267764"/>
              </a:xfrm>
              <a:custGeom>
                <a:avLst/>
                <a:gdLst/>
                <a:ahLst/>
                <a:cxnLst/>
                <a:rect l="l" t="t" r="r" b="b"/>
                <a:pathLst>
                  <a:path w="5978" h="2162" extrusionOk="0">
                    <a:moveTo>
                      <a:pt x="5764" y="1"/>
                    </a:moveTo>
                    <a:cubicBezTo>
                      <a:pt x="5764" y="1"/>
                      <a:pt x="1018" y="429"/>
                      <a:pt x="955" y="429"/>
                    </a:cubicBezTo>
                    <a:cubicBezTo>
                      <a:pt x="893" y="429"/>
                      <a:pt x="1" y="1972"/>
                      <a:pt x="2739" y="2151"/>
                    </a:cubicBezTo>
                    <a:cubicBezTo>
                      <a:pt x="2844" y="2158"/>
                      <a:pt x="2946" y="2161"/>
                      <a:pt x="3047" y="2161"/>
                    </a:cubicBezTo>
                    <a:cubicBezTo>
                      <a:pt x="4619" y="2161"/>
                      <a:pt x="5687" y="1345"/>
                      <a:pt x="5880" y="884"/>
                    </a:cubicBezTo>
                    <a:cubicBezTo>
                      <a:pt x="5978" y="652"/>
                      <a:pt x="5764" y="1"/>
                      <a:pt x="5764"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8"/>
              <p:cNvSpPr/>
              <p:nvPr/>
            </p:nvSpPr>
            <p:spPr>
              <a:xfrm flipH="1">
                <a:off x="1765074" y="3095354"/>
                <a:ext cx="821745" cy="452300"/>
              </a:xfrm>
              <a:custGeom>
                <a:avLst/>
                <a:gdLst/>
                <a:ahLst/>
                <a:cxnLst/>
                <a:rect l="l" t="t" r="r" b="b"/>
                <a:pathLst>
                  <a:path w="6635" h="3652" extrusionOk="0">
                    <a:moveTo>
                      <a:pt x="1608" y="0"/>
                    </a:moveTo>
                    <a:cubicBezTo>
                      <a:pt x="1176" y="0"/>
                      <a:pt x="0" y="2643"/>
                      <a:pt x="880" y="3230"/>
                    </a:cubicBezTo>
                    <a:cubicBezTo>
                      <a:pt x="1331" y="3530"/>
                      <a:pt x="1879" y="3651"/>
                      <a:pt x="2448" y="3651"/>
                    </a:cubicBezTo>
                    <a:cubicBezTo>
                      <a:pt x="3825" y="3651"/>
                      <a:pt x="5324" y="2939"/>
                      <a:pt x="5867" y="2320"/>
                    </a:cubicBezTo>
                    <a:cubicBezTo>
                      <a:pt x="6634" y="1455"/>
                      <a:pt x="5350" y="1133"/>
                      <a:pt x="4297" y="946"/>
                    </a:cubicBezTo>
                    <a:cubicBezTo>
                      <a:pt x="3253" y="768"/>
                      <a:pt x="1612" y="0"/>
                      <a:pt x="1612" y="0"/>
                    </a:cubicBezTo>
                    <a:cubicBezTo>
                      <a:pt x="1610" y="0"/>
                      <a:pt x="1609" y="0"/>
                      <a:pt x="16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8"/>
              <p:cNvSpPr/>
              <p:nvPr/>
            </p:nvSpPr>
            <p:spPr>
              <a:xfrm flipH="1">
                <a:off x="1788853" y="3202360"/>
                <a:ext cx="329936" cy="328698"/>
              </a:xfrm>
              <a:custGeom>
                <a:avLst/>
                <a:gdLst/>
                <a:ahLst/>
                <a:cxnLst/>
                <a:rect l="l" t="t" r="r" b="b"/>
                <a:pathLst>
                  <a:path w="2664" h="2654" extrusionOk="0">
                    <a:moveTo>
                      <a:pt x="272" y="1"/>
                    </a:moveTo>
                    <a:cubicBezTo>
                      <a:pt x="77" y="1"/>
                      <a:pt x="1" y="524"/>
                      <a:pt x="10" y="1099"/>
                    </a:cubicBezTo>
                    <a:cubicBezTo>
                      <a:pt x="10" y="1813"/>
                      <a:pt x="126" y="2616"/>
                      <a:pt x="268" y="2651"/>
                    </a:cubicBezTo>
                    <a:cubicBezTo>
                      <a:pt x="276" y="2653"/>
                      <a:pt x="284" y="2654"/>
                      <a:pt x="294" y="2654"/>
                    </a:cubicBezTo>
                    <a:cubicBezTo>
                      <a:pt x="645" y="2654"/>
                      <a:pt x="2663" y="1622"/>
                      <a:pt x="2490" y="894"/>
                    </a:cubicBezTo>
                    <a:cubicBezTo>
                      <a:pt x="2445" y="724"/>
                      <a:pt x="2365" y="591"/>
                      <a:pt x="2240" y="492"/>
                    </a:cubicBezTo>
                    <a:cubicBezTo>
                      <a:pt x="1821" y="127"/>
                      <a:pt x="1009" y="100"/>
                      <a:pt x="286" y="2"/>
                    </a:cubicBezTo>
                    <a:cubicBezTo>
                      <a:pt x="281" y="1"/>
                      <a:pt x="276"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8"/>
              <p:cNvSpPr/>
              <p:nvPr/>
            </p:nvSpPr>
            <p:spPr>
              <a:xfrm flipH="1">
                <a:off x="1788853" y="3263294"/>
                <a:ext cx="328822" cy="267764"/>
              </a:xfrm>
              <a:custGeom>
                <a:avLst/>
                <a:gdLst/>
                <a:ahLst/>
                <a:cxnLst/>
                <a:rect l="l" t="t" r="r" b="b"/>
                <a:pathLst>
                  <a:path w="2655" h="2162" extrusionOk="0">
                    <a:moveTo>
                      <a:pt x="2231" y="0"/>
                    </a:moveTo>
                    <a:cubicBezTo>
                      <a:pt x="1883" y="286"/>
                      <a:pt x="1241" y="607"/>
                      <a:pt x="1" y="607"/>
                    </a:cubicBezTo>
                    <a:cubicBezTo>
                      <a:pt x="1" y="1321"/>
                      <a:pt x="117" y="2124"/>
                      <a:pt x="259" y="2159"/>
                    </a:cubicBezTo>
                    <a:cubicBezTo>
                      <a:pt x="267" y="2161"/>
                      <a:pt x="275" y="2162"/>
                      <a:pt x="285" y="2162"/>
                    </a:cubicBezTo>
                    <a:cubicBezTo>
                      <a:pt x="636" y="2162"/>
                      <a:pt x="2654" y="1130"/>
                      <a:pt x="2481" y="402"/>
                    </a:cubicBezTo>
                    <a:cubicBezTo>
                      <a:pt x="2436" y="232"/>
                      <a:pt x="2356" y="99"/>
                      <a:pt x="2231" y="0"/>
                    </a:cubicBezTo>
                    <a:close/>
                  </a:path>
                </a:pathLst>
              </a:custGeom>
              <a:solidFill>
                <a:srgbClr val="FF1C4A">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8" name="Google Shape;2818;p48"/>
              <p:cNvGrpSpPr/>
              <p:nvPr/>
            </p:nvGrpSpPr>
            <p:grpSpPr>
              <a:xfrm>
                <a:off x="880100" y="2338273"/>
                <a:ext cx="1506479" cy="620281"/>
                <a:chOff x="4103622" y="1696600"/>
                <a:chExt cx="308225" cy="125208"/>
              </a:xfrm>
            </p:grpSpPr>
            <p:sp>
              <p:nvSpPr>
                <p:cNvPr id="2819" name="Google Shape;2819;p48"/>
                <p:cNvSpPr/>
                <p:nvPr/>
              </p:nvSpPr>
              <p:spPr>
                <a:xfrm>
                  <a:off x="4103622" y="1700158"/>
                  <a:ext cx="305332" cy="121650"/>
                </a:xfrm>
                <a:custGeom>
                  <a:avLst/>
                  <a:gdLst/>
                  <a:ahLst/>
                  <a:cxnLst/>
                  <a:rect l="l" t="t" r="r" b="b"/>
                  <a:pathLst>
                    <a:path w="13258" h="4866" extrusionOk="0">
                      <a:moveTo>
                        <a:pt x="2186" y="0"/>
                      </a:moveTo>
                      <a:cubicBezTo>
                        <a:pt x="2115" y="98"/>
                        <a:pt x="2035" y="205"/>
                        <a:pt x="1963" y="312"/>
                      </a:cubicBezTo>
                      <a:cubicBezTo>
                        <a:pt x="2552" y="517"/>
                        <a:pt x="4613" y="1240"/>
                        <a:pt x="4613" y="1276"/>
                      </a:cubicBezTo>
                      <a:cubicBezTo>
                        <a:pt x="4613" y="1320"/>
                        <a:pt x="4390" y="1918"/>
                        <a:pt x="4488" y="4095"/>
                      </a:cubicBezTo>
                      <a:lnTo>
                        <a:pt x="4470" y="4229"/>
                      </a:lnTo>
                      <a:lnTo>
                        <a:pt x="126" y="4095"/>
                      </a:lnTo>
                      <a:cubicBezTo>
                        <a:pt x="90" y="4220"/>
                        <a:pt x="45" y="4345"/>
                        <a:pt x="1" y="4461"/>
                      </a:cubicBezTo>
                      <a:cubicBezTo>
                        <a:pt x="937" y="4469"/>
                        <a:pt x="4702" y="4505"/>
                        <a:pt x="4720" y="4559"/>
                      </a:cubicBezTo>
                      <a:cubicBezTo>
                        <a:pt x="4738" y="4630"/>
                        <a:pt x="4729" y="4826"/>
                        <a:pt x="5612" y="4862"/>
                      </a:cubicBezTo>
                      <a:cubicBezTo>
                        <a:pt x="5697" y="4865"/>
                        <a:pt x="5807" y="4866"/>
                        <a:pt x="5937" y="4866"/>
                      </a:cubicBezTo>
                      <a:cubicBezTo>
                        <a:pt x="7161" y="4866"/>
                        <a:pt x="10144" y="4762"/>
                        <a:pt x="10313" y="4746"/>
                      </a:cubicBezTo>
                      <a:cubicBezTo>
                        <a:pt x="10501" y="4737"/>
                        <a:pt x="10474" y="4514"/>
                        <a:pt x="10545" y="4514"/>
                      </a:cubicBezTo>
                      <a:cubicBezTo>
                        <a:pt x="10608" y="4514"/>
                        <a:pt x="12535" y="4461"/>
                        <a:pt x="13257" y="4434"/>
                      </a:cubicBezTo>
                      <a:lnTo>
                        <a:pt x="13195" y="4157"/>
                      </a:lnTo>
                      <a:lnTo>
                        <a:pt x="10081" y="4273"/>
                      </a:lnTo>
                      <a:lnTo>
                        <a:pt x="10099" y="1347"/>
                      </a:lnTo>
                      <a:lnTo>
                        <a:pt x="11937" y="705"/>
                      </a:lnTo>
                      <a:cubicBezTo>
                        <a:pt x="11884" y="607"/>
                        <a:pt x="11830" y="509"/>
                        <a:pt x="11785" y="419"/>
                      </a:cubicBezTo>
                      <a:cubicBezTo>
                        <a:pt x="11768" y="393"/>
                        <a:pt x="11750" y="366"/>
                        <a:pt x="11732" y="339"/>
                      </a:cubicBezTo>
                      <a:lnTo>
                        <a:pt x="9939" y="955"/>
                      </a:lnTo>
                      <a:lnTo>
                        <a:pt x="5014" y="981"/>
                      </a:lnTo>
                      <a:cubicBezTo>
                        <a:pt x="5014" y="981"/>
                        <a:pt x="3007" y="268"/>
                        <a:pt x="2186" y="0"/>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8"/>
                <p:cNvSpPr/>
                <p:nvPr/>
              </p:nvSpPr>
              <p:spPr>
                <a:xfrm>
                  <a:off x="4200175" y="1715725"/>
                  <a:ext cx="139200" cy="99300"/>
                </a:xfrm>
                <a:custGeom>
                  <a:avLst/>
                  <a:gdLst/>
                  <a:ahLst/>
                  <a:cxnLst/>
                  <a:rect l="l" t="t" r="r" b="b"/>
                  <a:pathLst>
                    <a:path w="5568" h="3972" extrusionOk="0">
                      <a:moveTo>
                        <a:pt x="5099" y="0"/>
                      </a:moveTo>
                      <a:cubicBezTo>
                        <a:pt x="5059" y="0"/>
                        <a:pt x="5016" y="3"/>
                        <a:pt x="4969" y="8"/>
                      </a:cubicBezTo>
                      <a:cubicBezTo>
                        <a:pt x="4648" y="35"/>
                        <a:pt x="2989" y="35"/>
                        <a:pt x="1776" y="53"/>
                      </a:cubicBezTo>
                      <a:cubicBezTo>
                        <a:pt x="1160" y="53"/>
                        <a:pt x="661" y="71"/>
                        <a:pt x="509" y="89"/>
                      </a:cubicBezTo>
                      <a:cubicBezTo>
                        <a:pt x="116" y="151"/>
                        <a:pt x="27" y="677"/>
                        <a:pt x="18" y="1043"/>
                      </a:cubicBezTo>
                      <a:cubicBezTo>
                        <a:pt x="18" y="1079"/>
                        <a:pt x="18" y="1124"/>
                        <a:pt x="18" y="1159"/>
                      </a:cubicBezTo>
                      <a:cubicBezTo>
                        <a:pt x="27" y="1195"/>
                        <a:pt x="27" y="1239"/>
                        <a:pt x="27" y="1293"/>
                      </a:cubicBezTo>
                      <a:cubicBezTo>
                        <a:pt x="27" y="1409"/>
                        <a:pt x="27" y="1552"/>
                        <a:pt x="27" y="1712"/>
                      </a:cubicBezTo>
                      <a:cubicBezTo>
                        <a:pt x="18" y="1775"/>
                        <a:pt x="18" y="1837"/>
                        <a:pt x="18" y="1909"/>
                      </a:cubicBezTo>
                      <a:cubicBezTo>
                        <a:pt x="18" y="2256"/>
                        <a:pt x="9" y="2649"/>
                        <a:pt x="0" y="2970"/>
                      </a:cubicBezTo>
                      <a:cubicBezTo>
                        <a:pt x="0" y="3059"/>
                        <a:pt x="0" y="3149"/>
                        <a:pt x="0" y="3220"/>
                      </a:cubicBezTo>
                      <a:cubicBezTo>
                        <a:pt x="0" y="3318"/>
                        <a:pt x="0" y="3398"/>
                        <a:pt x="0" y="3461"/>
                      </a:cubicBezTo>
                      <a:cubicBezTo>
                        <a:pt x="18" y="3951"/>
                        <a:pt x="214" y="3880"/>
                        <a:pt x="964" y="3951"/>
                      </a:cubicBezTo>
                      <a:cubicBezTo>
                        <a:pt x="1112" y="3966"/>
                        <a:pt x="1321" y="3971"/>
                        <a:pt x="1567" y="3971"/>
                      </a:cubicBezTo>
                      <a:cubicBezTo>
                        <a:pt x="2567" y="3971"/>
                        <a:pt x="4179" y="3877"/>
                        <a:pt x="4809" y="3862"/>
                      </a:cubicBezTo>
                      <a:cubicBezTo>
                        <a:pt x="5291" y="3853"/>
                        <a:pt x="5460" y="3818"/>
                        <a:pt x="5523" y="3684"/>
                      </a:cubicBezTo>
                      <a:cubicBezTo>
                        <a:pt x="5540" y="3630"/>
                        <a:pt x="5549" y="3568"/>
                        <a:pt x="5549" y="3479"/>
                      </a:cubicBezTo>
                      <a:cubicBezTo>
                        <a:pt x="5558" y="3425"/>
                        <a:pt x="5558" y="3363"/>
                        <a:pt x="5558" y="3291"/>
                      </a:cubicBezTo>
                      <a:cubicBezTo>
                        <a:pt x="5558" y="3247"/>
                        <a:pt x="5567" y="3193"/>
                        <a:pt x="5567" y="3131"/>
                      </a:cubicBezTo>
                      <a:cubicBezTo>
                        <a:pt x="5567" y="2872"/>
                        <a:pt x="5567" y="2480"/>
                        <a:pt x="5567" y="2078"/>
                      </a:cubicBezTo>
                      <a:cubicBezTo>
                        <a:pt x="5567" y="2007"/>
                        <a:pt x="5567" y="1944"/>
                        <a:pt x="5567" y="1882"/>
                      </a:cubicBezTo>
                      <a:cubicBezTo>
                        <a:pt x="5567" y="1828"/>
                        <a:pt x="5567" y="1784"/>
                        <a:pt x="5567" y="1739"/>
                      </a:cubicBezTo>
                      <a:cubicBezTo>
                        <a:pt x="5567" y="1668"/>
                        <a:pt x="5567" y="1605"/>
                        <a:pt x="5567" y="1534"/>
                      </a:cubicBezTo>
                      <a:cubicBezTo>
                        <a:pt x="5558" y="1239"/>
                        <a:pt x="5558" y="963"/>
                        <a:pt x="5558" y="776"/>
                      </a:cubicBezTo>
                      <a:cubicBezTo>
                        <a:pt x="5558" y="222"/>
                        <a:pt x="5457" y="0"/>
                        <a:pt x="5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8"/>
                <p:cNvSpPr/>
                <p:nvPr/>
              </p:nvSpPr>
              <p:spPr>
                <a:xfrm>
                  <a:off x="4149688" y="1696600"/>
                  <a:ext cx="56304" cy="30050"/>
                </a:xfrm>
                <a:custGeom>
                  <a:avLst/>
                  <a:gdLst/>
                  <a:ahLst/>
                  <a:cxnLst/>
                  <a:rect l="l" t="t" r="r" b="b"/>
                  <a:pathLst>
                    <a:path w="3070" h="1202" extrusionOk="0">
                      <a:moveTo>
                        <a:pt x="109" y="1"/>
                      </a:moveTo>
                      <a:cubicBezTo>
                        <a:pt x="68" y="1"/>
                        <a:pt x="32" y="25"/>
                        <a:pt x="18" y="60"/>
                      </a:cubicBezTo>
                      <a:cubicBezTo>
                        <a:pt x="0" y="113"/>
                        <a:pt x="18" y="167"/>
                        <a:pt x="72" y="185"/>
                      </a:cubicBezTo>
                      <a:cubicBezTo>
                        <a:pt x="2900" y="1202"/>
                        <a:pt x="2953" y="1202"/>
                        <a:pt x="2971" y="1202"/>
                      </a:cubicBezTo>
                      <a:cubicBezTo>
                        <a:pt x="3025" y="1202"/>
                        <a:pt x="3069" y="1166"/>
                        <a:pt x="3069" y="1112"/>
                      </a:cubicBezTo>
                      <a:cubicBezTo>
                        <a:pt x="3069" y="1068"/>
                        <a:pt x="3034" y="1023"/>
                        <a:pt x="2989" y="1014"/>
                      </a:cubicBezTo>
                      <a:cubicBezTo>
                        <a:pt x="2864" y="987"/>
                        <a:pt x="1223" y="399"/>
                        <a:pt x="143" y="6"/>
                      </a:cubicBezTo>
                      <a:cubicBezTo>
                        <a:pt x="132" y="2"/>
                        <a:pt x="120"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8"/>
                <p:cNvSpPr/>
                <p:nvPr/>
              </p:nvSpPr>
              <p:spPr>
                <a:xfrm>
                  <a:off x="4105013" y="1799550"/>
                  <a:ext cx="112587" cy="8050"/>
                </a:xfrm>
                <a:custGeom>
                  <a:avLst/>
                  <a:gdLst/>
                  <a:ahLst/>
                  <a:cxnLst/>
                  <a:rect l="l" t="t" r="r" b="b"/>
                  <a:pathLst>
                    <a:path w="5148" h="322" extrusionOk="0">
                      <a:moveTo>
                        <a:pt x="99" y="1"/>
                      </a:moveTo>
                      <a:cubicBezTo>
                        <a:pt x="45" y="1"/>
                        <a:pt x="1" y="45"/>
                        <a:pt x="1" y="90"/>
                      </a:cubicBezTo>
                      <a:cubicBezTo>
                        <a:pt x="1" y="143"/>
                        <a:pt x="36" y="188"/>
                        <a:pt x="90" y="188"/>
                      </a:cubicBezTo>
                      <a:lnTo>
                        <a:pt x="5041" y="322"/>
                      </a:lnTo>
                      <a:lnTo>
                        <a:pt x="5050" y="322"/>
                      </a:lnTo>
                      <a:cubicBezTo>
                        <a:pt x="5103" y="322"/>
                        <a:pt x="5139" y="286"/>
                        <a:pt x="5148" y="233"/>
                      </a:cubicBezTo>
                      <a:cubicBezTo>
                        <a:pt x="5148" y="179"/>
                        <a:pt x="5103" y="135"/>
                        <a:pt x="5050" y="135"/>
                      </a:cubicBezTo>
                      <a:lnTo>
                        <a:pt x="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8"/>
                <p:cNvSpPr/>
                <p:nvPr/>
              </p:nvSpPr>
              <p:spPr>
                <a:xfrm>
                  <a:off x="4325720" y="1706325"/>
                  <a:ext cx="49728" cy="20327"/>
                </a:xfrm>
                <a:custGeom>
                  <a:avLst/>
                  <a:gdLst/>
                  <a:ahLst/>
                  <a:cxnLst/>
                  <a:rect l="l" t="t" r="r" b="b"/>
                  <a:pathLst>
                    <a:path w="1982" h="813" extrusionOk="0">
                      <a:moveTo>
                        <a:pt x="1874" y="1"/>
                      </a:moveTo>
                      <a:cubicBezTo>
                        <a:pt x="1009" y="313"/>
                        <a:pt x="170" y="607"/>
                        <a:pt x="90" y="625"/>
                      </a:cubicBezTo>
                      <a:cubicBezTo>
                        <a:pt x="37" y="634"/>
                        <a:pt x="1" y="679"/>
                        <a:pt x="1" y="723"/>
                      </a:cubicBezTo>
                      <a:cubicBezTo>
                        <a:pt x="1" y="777"/>
                        <a:pt x="46" y="813"/>
                        <a:pt x="99" y="813"/>
                      </a:cubicBezTo>
                      <a:cubicBezTo>
                        <a:pt x="126" y="813"/>
                        <a:pt x="162" y="813"/>
                        <a:pt x="1981" y="161"/>
                      </a:cubicBezTo>
                      <a:cubicBezTo>
                        <a:pt x="1946" y="108"/>
                        <a:pt x="1910" y="54"/>
                        <a:pt x="1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8"/>
                <p:cNvSpPr/>
                <p:nvPr/>
              </p:nvSpPr>
              <p:spPr>
                <a:xfrm>
                  <a:off x="4327748" y="1800900"/>
                  <a:ext cx="84099" cy="6700"/>
                </a:xfrm>
                <a:custGeom>
                  <a:avLst/>
                  <a:gdLst/>
                  <a:ahLst/>
                  <a:cxnLst/>
                  <a:rect l="l" t="t" r="r" b="b"/>
                  <a:pathLst>
                    <a:path w="3328" h="268" extrusionOk="0">
                      <a:moveTo>
                        <a:pt x="3274" y="0"/>
                      </a:moveTo>
                      <a:lnTo>
                        <a:pt x="98" y="81"/>
                      </a:lnTo>
                      <a:cubicBezTo>
                        <a:pt x="45" y="81"/>
                        <a:pt x="0" y="125"/>
                        <a:pt x="0" y="179"/>
                      </a:cubicBezTo>
                      <a:cubicBezTo>
                        <a:pt x="0" y="232"/>
                        <a:pt x="45" y="268"/>
                        <a:pt x="98" y="268"/>
                      </a:cubicBezTo>
                      <a:lnTo>
                        <a:pt x="3328" y="179"/>
                      </a:lnTo>
                      <a:cubicBezTo>
                        <a:pt x="3310" y="116"/>
                        <a:pt x="3292" y="54"/>
                        <a:pt x="3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8"/>
                <p:cNvSpPr/>
                <p:nvPr/>
              </p:nvSpPr>
              <p:spPr>
                <a:xfrm>
                  <a:off x="4200625" y="1725200"/>
                  <a:ext cx="138750" cy="34025"/>
                </a:xfrm>
                <a:custGeom>
                  <a:avLst/>
                  <a:gdLst/>
                  <a:ahLst/>
                  <a:cxnLst/>
                  <a:rect l="l" t="t" r="r" b="b"/>
                  <a:pathLst>
                    <a:path w="5550" h="1361" extrusionOk="0">
                      <a:moveTo>
                        <a:pt x="1633" y="209"/>
                      </a:moveTo>
                      <a:cubicBezTo>
                        <a:pt x="1633" y="209"/>
                        <a:pt x="1651" y="218"/>
                        <a:pt x="1677" y="245"/>
                      </a:cubicBezTo>
                      <a:cubicBezTo>
                        <a:pt x="1731" y="316"/>
                        <a:pt x="1686" y="414"/>
                        <a:pt x="1660" y="477"/>
                      </a:cubicBezTo>
                      <a:cubicBezTo>
                        <a:pt x="1642" y="513"/>
                        <a:pt x="1615" y="548"/>
                        <a:pt x="1588" y="593"/>
                      </a:cubicBezTo>
                      <a:cubicBezTo>
                        <a:pt x="1552" y="495"/>
                        <a:pt x="1552" y="397"/>
                        <a:pt x="1570" y="316"/>
                      </a:cubicBezTo>
                      <a:cubicBezTo>
                        <a:pt x="1588" y="245"/>
                        <a:pt x="1624" y="218"/>
                        <a:pt x="1633" y="209"/>
                      </a:cubicBezTo>
                      <a:close/>
                      <a:moveTo>
                        <a:pt x="3087" y="200"/>
                      </a:moveTo>
                      <a:cubicBezTo>
                        <a:pt x="3096" y="200"/>
                        <a:pt x="3114" y="200"/>
                        <a:pt x="3123" y="209"/>
                      </a:cubicBezTo>
                      <a:cubicBezTo>
                        <a:pt x="3203" y="245"/>
                        <a:pt x="3292" y="397"/>
                        <a:pt x="3230" y="611"/>
                      </a:cubicBezTo>
                      <a:cubicBezTo>
                        <a:pt x="3221" y="646"/>
                        <a:pt x="3203" y="673"/>
                        <a:pt x="3176" y="709"/>
                      </a:cubicBezTo>
                      <a:cubicBezTo>
                        <a:pt x="3114" y="655"/>
                        <a:pt x="3069" y="593"/>
                        <a:pt x="3042" y="539"/>
                      </a:cubicBezTo>
                      <a:cubicBezTo>
                        <a:pt x="2980" y="423"/>
                        <a:pt x="2971" y="316"/>
                        <a:pt x="3016" y="245"/>
                      </a:cubicBezTo>
                      <a:cubicBezTo>
                        <a:pt x="3042" y="209"/>
                        <a:pt x="3060" y="200"/>
                        <a:pt x="3087" y="200"/>
                      </a:cubicBezTo>
                      <a:close/>
                      <a:moveTo>
                        <a:pt x="4523" y="281"/>
                      </a:moveTo>
                      <a:cubicBezTo>
                        <a:pt x="4541" y="281"/>
                        <a:pt x="4550" y="290"/>
                        <a:pt x="4559" y="290"/>
                      </a:cubicBezTo>
                      <a:cubicBezTo>
                        <a:pt x="4586" y="298"/>
                        <a:pt x="4621" y="370"/>
                        <a:pt x="4603" y="495"/>
                      </a:cubicBezTo>
                      <a:cubicBezTo>
                        <a:pt x="4595" y="575"/>
                        <a:pt x="4568" y="655"/>
                        <a:pt x="4514" y="727"/>
                      </a:cubicBezTo>
                      <a:cubicBezTo>
                        <a:pt x="4407" y="575"/>
                        <a:pt x="4407" y="432"/>
                        <a:pt x="4443" y="352"/>
                      </a:cubicBezTo>
                      <a:cubicBezTo>
                        <a:pt x="4470" y="307"/>
                        <a:pt x="4496" y="281"/>
                        <a:pt x="4523" y="281"/>
                      </a:cubicBezTo>
                      <a:close/>
                      <a:moveTo>
                        <a:pt x="3084" y="1"/>
                      </a:moveTo>
                      <a:cubicBezTo>
                        <a:pt x="2996" y="1"/>
                        <a:pt x="2915" y="44"/>
                        <a:pt x="2855" y="129"/>
                      </a:cubicBezTo>
                      <a:cubicBezTo>
                        <a:pt x="2766" y="263"/>
                        <a:pt x="2766" y="450"/>
                        <a:pt x="2873" y="629"/>
                      </a:cubicBezTo>
                      <a:cubicBezTo>
                        <a:pt x="2908" y="700"/>
                        <a:pt x="2953" y="762"/>
                        <a:pt x="3016" y="825"/>
                      </a:cubicBezTo>
                      <a:cubicBezTo>
                        <a:pt x="2944" y="869"/>
                        <a:pt x="2864" y="896"/>
                        <a:pt x="2775" y="932"/>
                      </a:cubicBezTo>
                      <a:cubicBezTo>
                        <a:pt x="2639" y="971"/>
                        <a:pt x="2484" y="993"/>
                        <a:pt x="2333" y="993"/>
                      </a:cubicBezTo>
                      <a:cubicBezTo>
                        <a:pt x="2104" y="993"/>
                        <a:pt x="1883" y="943"/>
                        <a:pt x="1749" y="825"/>
                      </a:cubicBezTo>
                      <a:cubicBezTo>
                        <a:pt x="1722" y="807"/>
                        <a:pt x="1704" y="789"/>
                        <a:pt x="1686" y="771"/>
                      </a:cubicBezTo>
                      <a:cubicBezTo>
                        <a:pt x="1749" y="700"/>
                        <a:pt x="1802" y="629"/>
                        <a:pt x="1838" y="566"/>
                      </a:cubicBezTo>
                      <a:cubicBezTo>
                        <a:pt x="1918" y="397"/>
                        <a:pt x="1918" y="236"/>
                        <a:pt x="1829" y="120"/>
                      </a:cubicBezTo>
                      <a:cubicBezTo>
                        <a:pt x="1753" y="37"/>
                        <a:pt x="1682" y="18"/>
                        <a:pt x="1629" y="18"/>
                      </a:cubicBezTo>
                      <a:cubicBezTo>
                        <a:pt x="1614" y="18"/>
                        <a:pt x="1600" y="20"/>
                        <a:pt x="1588" y="22"/>
                      </a:cubicBezTo>
                      <a:cubicBezTo>
                        <a:pt x="1490" y="40"/>
                        <a:pt x="1419" y="138"/>
                        <a:pt x="1383" y="272"/>
                      </a:cubicBezTo>
                      <a:cubicBezTo>
                        <a:pt x="1347" y="397"/>
                        <a:pt x="1356" y="575"/>
                        <a:pt x="1437" y="736"/>
                      </a:cubicBezTo>
                      <a:cubicBezTo>
                        <a:pt x="1263" y="876"/>
                        <a:pt x="1036" y="978"/>
                        <a:pt x="797" y="978"/>
                      </a:cubicBezTo>
                      <a:cubicBezTo>
                        <a:pt x="778" y="978"/>
                        <a:pt x="760" y="978"/>
                        <a:pt x="741" y="976"/>
                      </a:cubicBezTo>
                      <a:cubicBezTo>
                        <a:pt x="428" y="959"/>
                        <a:pt x="170" y="807"/>
                        <a:pt x="0" y="664"/>
                      </a:cubicBezTo>
                      <a:cubicBezTo>
                        <a:pt x="0" y="700"/>
                        <a:pt x="0" y="745"/>
                        <a:pt x="0" y="780"/>
                      </a:cubicBezTo>
                      <a:cubicBezTo>
                        <a:pt x="9" y="816"/>
                        <a:pt x="9" y="860"/>
                        <a:pt x="9" y="914"/>
                      </a:cubicBezTo>
                      <a:cubicBezTo>
                        <a:pt x="188" y="1039"/>
                        <a:pt x="437" y="1155"/>
                        <a:pt x="732" y="1173"/>
                      </a:cubicBezTo>
                      <a:cubicBezTo>
                        <a:pt x="752" y="1174"/>
                        <a:pt x="773" y="1175"/>
                        <a:pt x="794" y="1175"/>
                      </a:cubicBezTo>
                      <a:cubicBezTo>
                        <a:pt x="1075" y="1175"/>
                        <a:pt x="1344" y="1063"/>
                        <a:pt x="1544" y="905"/>
                      </a:cubicBezTo>
                      <a:cubicBezTo>
                        <a:pt x="1561" y="932"/>
                        <a:pt x="1588" y="950"/>
                        <a:pt x="1615" y="976"/>
                      </a:cubicBezTo>
                      <a:cubicBezTo>
                        <a:pt x="1793" y="1127"/>
                        <a:pt x="2059" y="1187"/>
                        <a:pt x="2326" y="1187"/>
                      </a:cubicBezTo>
                      <a:cubicBezTo>
                        <a:pt x="2501" y="1187"/>
                        <a:pt x="2676" y="1162"/>
                        <a:pt x="2828" y="1119"/>
                      </a:cubicBezTo>
                      <a:cubicBezTo>
                        <a:pt x="2962" y="1075"/>
                        <a:pt x="3078" y="1021"/>
                        <a:pt x="3176" y="959"/>
                      </a:cubicBezTo>
                      <a:cubicBezTo>
                        <a:pt x="3366" y="1091"/>
                        <a:pt x="3625" y="1193"/>
                        <a:pt x="3918" y="1193"/>
                      </a:cubicBezTo>
                      <a:cubicBezTo>
                        <a:pt x="3941" y="1193"/>
                        <a:pt x="3964" y="1192"/>
                        <a:pt x="3988" y="1191"/>
                      </a:cubicBezTo>
                      <a:cubicBezTo>
                        <a:pt x="4202" y="1182"/>
                        <a:pt x="4372" y="1110"/>
                        <a:pt x="4505" y="1012"/>
                      </a:cubicBezTo>
                      <a:cubicBezTo>
                        <a:pt x="4559" y="1066"/>
                        <a:pt x="4612" y="1110"/>
                        <a:pt x="4684" y="1146"/>
                      </a:cubicBezTo>
                      <a:cubicBezTo>
                        <a:pt x="4942" y="1315"/>
                        <a:pt x="5210" y="1360"/>
                        <a:pt x="5451" y="1360"/>
                      </a:cubicBezTo>
                      <a:lnTo>
                        <a:pt x="5549" y="1360"/>
                      </a:lnTo>
                      <a:cubicBezTo>
                        <a:pt x="5549" y="1289"/>
                        <a:pt x="5549" y="1226"/>
                        <a:pt x="5549" y="1155"/>
                      </a:cubicBezTo>
                      <a:cubicBezTo>
                        <a:pt x="5509" y="1158"/>
                        <a:pt x="5469" y="1160"/>
                        <a:pt x="5427" y="1160"/>
                      </a:cubicBezTo>
                      <a:cubicBezTo>
                        <a:pt x="5223" y="1160"/>
                        <a:pt x="4998" y="1119"/>
                        <a:pt x="4791" y="985"/>
                      </a:cubicBezTo>
                      <a:cubicBezTo>
                        <a:pt x="4728" y="950"/>
                        <a:pt x="4684" y="914"/>
                        <a:pt x="4648" y="878"/>
                      </a:cubicBezTo>
                      <a:cubicBezTo>
                        <a:pt x="4728" y="771"/>
                        <a:pt x="4782" y="646"/>
                        <a:pt x="4800" y="521"/>
                      </a:cubicBezTo>
                      <a:cubicBezTo>
                        <a:pt x="4827" y="316"/>
                        <a:pt x="4755" y="156"/>
                        <a:pt x="4630" y="102"/>
                      </a:cubicBezTo>
                      <a:cubicBezTo>
                        <a:pt x="4598" y="93"/>
                        <a:pt x="4566" y="88"/>
                        <a:pt x="4535" y="88"/>
                      </a:cubicBezTo>
                      <a:cubicBezTo>
                        <a:pt x="4421" y="88"/>
                        <a:pt x="4321" y="151"/>
                        <a:pt x="4264" y="263"/>
                      </a:cubicBezTo>
                      <a:cubicBezTo>
                        <a:pt x="4193" y="423"/>
                        <a:pt x="4211" y="655"/>
                        <a:pt x="4372" y="869"/>
                      </a:cubicBezTo>
                      <a:cubicBezTo>
                        <a:pt x="4273" y="941"/>
                        <a:pt x="4149" y="985"/>
                        <a:pt x="3979" y="994"/>
                      </a:cubicBezTo>
                      <a:cubicBezTo>
                        <a:pt x="3964" y="995"/>
                        <a:pt x="3950" y="995"/>
                        <a:pt x="3936" y="995"/>
                      </a:cubicBezTo>
                      <a:cubicBezTo>
                        <a:pt x="3695" y="995"/>
                        <a:pt x="3488" y="926"/>
                        <a:pt x="3328" y="825"/>
                      </a:cubicBezTo>
                      <a:cubicBezTo>
                        <a:pt x="3372" y="780"/>
                        <a:pt x="3399" y="727"/>
                        <a:pt x="3417" y="664"/>
                      </a:cubicBezTo>
                      <a:cubicBezTo>
                        <a:pt x="3506" y="352"/>
                        <a:pt x="3381" y="111"/>
                        <a:pt x="3212" y="31"/>
                      </a:cubicBezTo>
                      <a:cubicBezTo>
                        <a:pt x="3169" y="11"/>
                        <a:pt x="3125" y="1"/>
                        <a:pt x="3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8"/>
                <p:cNvSpPr/>
                <p:nvPr/>
              </p:nvSpPr>
              <p:spPr>
                <a:xfrm>
                  <a:off x="4200175" y="1773825"/>
                  <a:ext cx="138750" cy="34000"/>
                </a:xfrm>
                <a:custGeom>
                  <a:avLst/>
                  <a:gdLst/>
                  <a:ahLst/>
                  <a:cxnLst/>
                  <a:rect l="l" t="t" r="r" b="b"/>
                  <a:pathLst>
                    <a:path w="5550" h="1360" extrusionOk="0">
                      <a:moveTo>
                        <a:pt x="1651" y="209"/>
                      </a:moveTo>
                      <a:cubicBezTo>
                        <a:pt x="1651" y="209"/>
                        <a:pt x="1669" y="218"/>
                        <a:pt x="1695" y="245"/>
                      </a:cubicBezTo>
                      <a:cubicBezTo>
                        <a:pt x="1749" y="316"/>
                        <a:pt x="1704" y="414"/>
                        <a:pt x="1678" y="477"/>
                      </a:cubicBezTo>
                      <a:cubicBezTo>
                        <a:pt x="1660" y="512"/>
                        <a:pt x="1633" y="548"/>
                        <a:pt x="1606" y="593"/>
                      </a:cubicBezTo>
                      <a:cubicBezTo>
                        <a:pt x="1570" y="495"/>
                        <a:pt x="1570" y="396"/>
                        <a:pt x="1588" y="316"/>
                      </a:cubicBezTo>
                      <a:cubicBezTo>
                        <a:pt x="1606" y="245"/>
                        <a:pt x="1642" y="218"/>
                        <a:pt x="1651" y="209"/>
                      </a:cubicBezTo>
                      <a:close/>
                      <a:moveTo>
                        <a:pt x="3105" y="200"/>
                      </a:moveTo>
                      <a:cubicBezTo>
                        <a:pt x="3114" y="200"/>
                        <a:pt x="3132" y="200"/>
                        <a:pt x="3141" y="209"/>
                      </a:cubicBezTo>
                      <a:cubicBezTo>
                        <a:pt x="3221" y="245"/>
                        <a:pt x="3310" y="396"/>
                        <a:pt x="3248" y="610"/>
                      </a:cubicBezTo>
                      <a:cubicBezTo>
                        <a:pt x="3239" y="646"/>
                        <a:pt x="3221" y="673"/>
                        <a:pt x="3194" y="709"/>
                      </a:cubicBezTo>
                      <a:cubicBezTo>
                        <a:pt x="3132" y="655"/>
                        <a:pt x="3087" y="593"/>
                        <a:pt x="3060" y="539"/>
                      </a:cubicBezTo>
                      <a:cubicBezTo>
                        <a:pt x="2998" y="423"/>
                        <a:pt x="2989" y="316"/>
                        <a:pt x="3034" y="236"/>
                      </a:cubicBezTo>
                      <a:cubicBezTo>
                        <a:pt x="3060" y="209"/>
                        <a:pt x="3078" y="200"/>
                        <a:pt x="3105" y="200"/>
                      </a:cubicBezTo>
                      <a:close/>
                      <a:moveTo>
                        <a:pt x="4541" y="280"/>
                      </a:moveTo>
                      <a:cubicBezTo>
                        <a:pt x="4559" y="280"/>
                        <a:pt x="4568" y="289"/>
                        <a:pt x="4577" y="289"/>
                      </a:cubicBezTo>
                      <a:cubicBezTo>
                        <a:pt x="4604" y="298"/>
                        <a:pt x="4639" y="370"/>
                        <a:pt x="4621" y="495"/>
                      </a:cubicBezTo>
                      <a:cubicBezTo>
                        <a:pt x="4613" y="575"/>
                        <a:pt x="4586" y="655"/>
                        <a:pt x="4532" y="726"/>
                      </a:cubicBezTo>
                      <a:cubicBezTo>
                        <a:pt x="4425" y="575"/>
                        <a:pt x="4425" y="423"/>
                        <a:pt x="4461" y="343"/>
                      </a:cubicBezTo>
                      <a:cubicBezTo>
                        <a:pt x="4488" y="307"/>
                        <a:pt x="4514" y="280"/>
                        <a:pt x="4541" y="280"/>
                      </a:cubicBezTo>
                      <a:close/>
                      <a:moveTo>
                        <a:pt x="3102" y="1"/>
                      </a:moveTo>
                      <a:cubicBezTo>
                        <a:pt x="3014" y="1"/>
                        <a:pt x="2933" y="44"/>
                        <a:pt x="2873" y="129"/>
                      </a:cubicBezTo>
                      <a:cubicBezTo>
                        <a:pt x="2784" y="263"/>
                        <a:pt x="2784" y="450"/>
                        <a:pt x="2891" y="628"/>
                      </a:cubicBezTo>
                      <a:cubicBezTo>
                        <a:pt x="2926" y="700"/>
                        <a:pt x="2971" y="762"/>
                        <a:pt x="3034" y="825"/>
                      </a:cubicBezTo>
                      <a:cubicBezTo>
                        <a:pt x="2962" y="860"/>
                        <a:pt x="2882" y="896"/>
                        <a:pt x="2793" y="923"/>
                      </a:cubicBezTo>
                      <a:cubicBezTo>
                        <a:pt x="2654" y="967"/>
                        <a:pt x="2494" y="991"/>
                        <a:pt x="2338" y="991"/>
                      </a:cubicBezTo>
                      <a:cubicBezTo>
                        <a:pt x="2114" y="991"/>
                        <a:pt x="1898" y="940"/>
                        <a:pt x="1767" y="825"/>
                      </a:cubicBezTo>
                      <a:cubicBezTo>
                        <a:pt x="1740" y="807"/>
                        <a:pt x="1722" y="789"/>
                        <a:pt x="1704" y="771"/>
                      </a:cubicBezTo>
                      <a:cubicBezTo>
                        <a:pt x="1767" y="700"/>
                        <a:pt x="1820" y="628"/>
                        <a:pt x="1856" y="566"/>
                      </a:cubicBezTo>
                      <a:cubicBezTo>
                        <a:pt x="1936" y="396"/>
                        <a:pt x="1936" y="236"/>
                        <a:pt x="1847" y="120"/>
                      </a:cubicBezTo>
                      <a:cubicBezTo>
                        <a:pt x="1771" y="37"/>
                        <a:pt x="1700" y="18"/>
                        <a:pt x="1647" y="18"/>
                      </a:cubicBezTo>
                      <a:cubicBezTo>
                        <a:pt x="1632" y="18"/>
                        <a:pt x="1618" y="20"/>
                        <a:pt x="1606" y="22"/>
                      </a:cubicBezTo>
                      <a:cubicBezTo>
                        <a:pt x="1508" y="40"/>
                        <a:pt x="1428" y="138"/>
                        <a:pt x="1401" y="271"/>
                      </a:cubicBezTo>
                      <a:cubicBezTo>
                        <a:pt x="1365" y="396"/>
                        <a:pt x="1374" y="575"/>
                        <a:pt x="1455" y="735"/>
                      </a:cubicBezTo>
                      <a:cubicBezTo>
                        <a:pt x="1281" y="876"/>
                        <a:pt x="1054" y="978"/>
                        <a:pt x="815" y="978"/>
                      </a:cubicBezTo>
                      <a:cubicBezTo>
                        <a:pt x="796" y="978"/>
                        <a:pt x="778" y="978"/>
                        <a:pt x="759" y="976"/>
                      </a:cubicBezTo>
                      <a:cubicBezTo>
                        <a:pt x="438" y="958"/>
                        <a:pt x="170" y="789"/>
                        <a:pt x="0" y="646"/>
                      </a:cubicBezTo>
                      <a:cubicBezTo>
                        <a:pt x="0" y="735"/>
                        <a:pt x="0" y="825"/>
                        <a:pt x="0" y="896"/>
                      </a:cubicBezTo>
                      <a:cubicBezTo>
                        <a:pt x="188" y="1030"/>
                        <a:pt x="446" y="1155"/>
                        <a:pt x="750" y="1172"/>
                      </a:cubicBezTo>
                      <a:cubicBezTo>
                        <a:pt x="770" y="1174"/>
                        <a:pt x="791" y="1174"/>
                        <a:pt x="812" y="1174"/>
                      </a:cubicBezTo>
                      <a:cubicBezTo>
                        <a:pt x="1093" y="1174"/>
                        <a:pt x="1362" y="1063"/>
                        <a:pt x="1562" y="905"/>
                      </a:cubicBezTo>
                      <a:cubicBezTo>
                        <a:pt x="1579" y="923"/>
                        <a:pt x="1606" y="949"/>
                        <a:pt x="1633" y="976"/>
                      </a:cubicBezTo>
                      <a:cubicBezTo>
                        <a:pt x="1811" y="1127"/>
                        <a:pt x="2077" y="1187"/>
                        <a:pt x="2344" y="1187"/>
                      </a:cubicBezTo>
                      <a:cubicBezTo>
                        <a:pt x="2519" y="1187"/>
                        <a:pt x="2694" y="1161"/>
                        <a:pt x="2846" y="1119"/>
                      </a:cubicBezTo>
                      <a:cubicBezTo>
                        <a:pt x="2980" y="1074"/>
                        <a:pt x="3096" y="1021"/>
                        <a:pt x="3194" y="958"/>
                      </a:cubicBezTo>
                      <a:cubicBezTo>
                        <a:pt x="3384" y="1091"/>
                        <a:pt x="3643" y="1192"/>
                        <a:pt x="3936" y="1192"/>
                      </a:cubicBezTo>
                      <a:cubicBezTo>
                        <a:pt x="3959" y="1192"/>
                        <a:pt x="3982" y="1192"/>
                        <a:pt x="4006" y="1190"/>
                      </a:cubicBezTo>
                      <a:cubicBezTo>
                        <a:pt x="4220" y="1181"/>
                        <a:pt x="4390" y="1110"/>
                        <a:pt x="4523" y="1012"/>
                      </a:cubicBezTo>
                      <a:cubicBezTo>
                        <a:pt x="4577" y="1065"/>
                        <a:pt x="4630" y="1110"/>
                        <a:pt x="4702" y="1146"/>
                      </a:cubicBezTo>
                      <a:cubicBezTo>
                        <a:pt x="4960" y="1306"/>
                        <a:pt x="5228" y="1360"/>
                        <a:pt x="5469" y="1360"/>
                      </a:cubicBezTo>
                      <a:lnTo>
                        <a:pt x="5523" y="1360"/>
                      </a:lnTo>
                      <a:cubicBezTo>
                        <a:pt x="5540" y="1306"/>
                        <a:pt x="5549" y="1244"/>
                        <a:pt x="5549" y="1155"/>
                      </a:cubicBezTo>
                      <a:lnTo>
                        <a:pt x="5549" y="1155"/>
                      </a:lnTo>
                      <a:cubicBezTo>
                        <a:pt x="5515" y="1157"/>
                        <a:pt x="5480" y="1159"/>
                        <a:pt x="5443" y="1159"/>
                      </a:cubicBezTo>
                      <a:cubicBezTo>
                        <a:pt x="5242" y="1159"/>
                        <a:pt x="5013" y="1114"/>
                        <a:pt x="4809" y="985"/>
                      </a:cubicBezTo>
                      <a:cubicBezTo>
                        <a:pt x="4746" y="949"/>
                        <a:pt x="4702" y="914"/>
                        <a:pt x="4666" y="878"/>
                      </a:cubicBezTo>
                      <a:cubicBezTo>
                        <a:pt x="4746" y="771"/>
                        <a:pt x="4800" y="646"/>
                        <a:pt x="4818" y="521"/>
                      </a:cubicBezTo>
                      <a:cubicBezTo>
                        <a:pt x="4845" y="316"/>
                        <a:pt x="4773" y="147"/>
                        <a:pt x="4648" y="102"/>
                      </a:cubicBezTo>
                      <a:cubicBezTo>
                        <a:pt x="4616" y="92"/>
                        <a:pt x="4584" y="88"/>
                        <a:pt x="4553" y="88"/>
                      </a:cubicBezTo>
                      <a:cubicBezTo>
                        <a:pt x="4439" y="88"/>
                        <a:pt x="4339" y="150"/>
                        <a:pt x="4282" y="263"/>
                      </a:cubicBezTo>
                      <a:cubicBezTo>
                        <a:pt x="4211" y="423"/>
                        <a:pt x="4229" y="655"/>
                        <a:pt x="4390" y="869"/>
                      </a:cubicBezTo>
                      <a:cubicBezTo>
                        <a:pt x="4291" y="941"/>
                        <a:pt x="4167" y="985"/>
                        <a:pt x="3997" y="994"/>
                      </a:cubicBezTo>
                      <a:cubicBezTo>
                        <a:pt x="3982" y="995"/>
                        <a:pt x="3968" y="995"/>
                        <a:pt x="3954" y="995"/>
                      </a:cubicBezTo>
                      <a:cubicBezTo>
                        <a:pt x="3713" y="995"/>
                        <a:pt x="3506" y="926"/>
                        <a:pt x="3346" y="825"/>
                      </a:cubicBezTo>
                      <a:cubicBezTo>
                        <a:pt x="3390" y="771"/>
                        <a:pt x="3417" y="718"/>
                        <a:pt x="3435" y="664"/>
                      </a:cubicBezTo>
                      <a:cubicBezTo>
                        <a:pt x="3524" y="352"/>
                        <a:pt x="3399" y="111"/>
                        <a:pt x="3230" y="31"/>
                      </a:cubicBezTo>
                      <a:cubicBezTo>
                        <a:pt x="3187" y="10"/>
                        <a:pt x="3143" y="1"/>
                        <a:pt x="3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8"/>
                <p:cNvSpPr/>
                <p:nvPr/>
              </p:nvSpPr>
              <p:spPr>
                <a:xfrm>
                  <a:off x="4200625" y="1758525"/>
                  <a:ext cx="138750" cy="10950"/>
                </a:xfrm>
                <a:custGeom>
                  <a:avLst/>
                  <a:gdLst/>
                  <a:ahLst/>
                  <a:cxnLst/>
                  <a:rect l="l" t="t" r="r" b="b"/>
                  <a:pathLst>
                    <a:path w="5550" h="438" extrusionOk="0">
                      <a:moveTo>
                        <a:pt x="9" y="0"/>
                      </a:moveTo>
                      <a:cubicBezTo>
                        <a:pt x="0" y="63"/>
                        <a:pt x="0" y="125"/>
                        <a:pt x="0" y="197"/>
                      </a:cubicBezTo>
                      <a:cubicBezTo>
                        <a:pt x="1026" y="313"/>
                        <a:pt x="2454" y="437"/>
                        <a:pt x="3863" y="437"/>
                      </a:cubicBezTo>
                      <a:cubicBezTo>
                        <a:pt x="4434" y="437"/>
                        <a:pt x="5005" y="411"/>
                        <a:pt x="5549" y="366"/>
                      </a:cubicBezTo>
                      <a:cubicBezTo>
                        <a:pt x="5549" y="295"/>
                        <a:pt x="5549" y="232"/>
                        <a:pt x="5549" y="170"/>
                      </a:cubicBezTo>
                      <a:cubicBezTo>
                        <a:pt x="5014" y="218"/>
                        <a:pt x="4449" y="238"/>
                        <a:pt x="3880" y="238"/>
                      </a:cubicBezTo>
                      <a:cubicBezTo>
                        <a:pt x="2466" y="238"/>
                        <a:pt x="1033" y="11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8"/>
                <p:cNvSpPr/>
                <p:nvPr/>
              </p:nvSpPr>
              <p:spPr>
                <a:xfrm>
                  <a:off x="4200175" y="1717025"/>
                  <a:ext cx="139200" cy="98000"/>
                </a:xfrm>
                <a:custGeom>
                  <a:avLst/>
                  <a:gdLst/>
                  <a:ahLst/>
                  <a:cxnLst/>
                  <a:rect l="l" t="t" r="r" b="b"/>
                  <a:pathLst>
                    <a:path w="5568" h="3920" extrusionOk="0">
                      <a:moveTo>
                        <a:pt x="1776" y="1"/>
                      </a:moveTo>
                      <a:cubicBezTo>
                        <a:pt x="1160" y="1"/>
                        <a:pt x="661" y="19"/>
                        <a:pt x="509" y="37"/>
                      </a:cubicBezTo>
                      <a:cubicBezTo>
                        <a:pt x="116" y="99"/>
                        <a:pt x="27" y="625"/>
                        <a:pt x="18" y="991"/>
                      </a:cubicBezTo>
                      <a:cubicBezTo>
                        <a:pt x="18" y="1027"/>
                        <a:pt x="18" y="1072"/>
                        <a:pt x="18" y="1107"/>
                      </a:cubicBezTo>
                      <a:cubicBezTo>
                        <a:pt x="27" y="1143"/>
                        <a:pt x="27" y="1187"/>
                        <a:pt x="27" y="1241"/>
                      </a:cubicBezTo>
                      <a:cubicBezTo>
                        <a:pt x="27" y="1357"/>
                        <a:pt x="27" y="1500"/>
                        <a:pt x="27" y="1660"/>
                      </a:cubicBezTo>
                      <a:cubicBezTo>
                        <a:pt x="18" y="1723"/>
                        <a:pt x="18" y="1785"/>
                        <a:pt x="18" y="1857"/>
                      </a:cubicBezTo>
                      <a:cubicBezTo>
                        <a:pt x="18" y="2204"/>
                        <a:pt x="9" y="2597"/>
                        <a:pt x="0" y="2918"/>
                      </a:cubicBezTo>
                      <a:cubicBezTo>
                        <a:pt x="0" y="3007"/>
                        <a:pt x="0" y="3097"/>
                        <a:pt x="0" y="3168"/>
                      </a:cubicBezTo>
                      <a:cubicBezTo>
                        <a:pt x="0" y="3266"/>
                        <a:pt x="0" y="3346"/>
                        <a:pt x="0" y="3409"/>
                      </a:cubicBezTo>
                      <a:cubicBezTo>
                        <a:pt x="18" y="3899"/>
                        <a:pt x="214" y="3828"/>
                        <a:pt x="964" y="3899"/>
                      </a:cubicBezTo>
                      <a:cubicBezTo>
                        <a:pt x="1112" y="3914"/>
                        <a:pt x="1321" y="3919"/>
                        <a:pt x="1567" y="3919"/>
                      </a:cubicBezTo>
                      <a:cubicBezTo>
                        <a:pt x="2567" y="3919"/>
                        <a:pt x="4179" y="3825"/>
                        <a:pt x="4809" y="3810"/>
                      </a:cubicBezTo>
                      <a:cubicBezTo>
                        <a:pt x="5291" y="3801"/>
                        <a:pt x="5460" y="3766"/>
                        <a:pt x="5523" y="3632"/>
                      </a:cubicBezTo>
                      <a:cubicBezTo>
                        <a:pt x="5540" y="3578"/>
                        <a:pt x="5549" y="3516"/>
                        <a:pt x="5549" y="3427"/>
                      </a:cubicBezTo>
                      <a:cubicBezTo>
                        <a:pt x="5558" y="3373"/>
                        <a:pt x="5558" y="3311"/>
                        <a:pt x="5558" y="3239"/>
                      </a:cubicBezTo>
                      <a:cubicBezTo>
                        <a:pt x="5558" y="3195"/>
                        <a:pt x="5567" y="3141"/>
                        <a:pt x="5567" y="3079"/>
                      </a:cubicBezTo>
                      <a:lnTo>
                        <a:pt x="5567" y="3079"/>
                      </a:lnTo>
                      <a:cubicBezTo>
                        <a:pt x="5520" y="3080"/>
                        <a:pt x="5471" y="3080"/>
                        <a:pt x="5421" y="3080"/>
                      </a:cubicBezTo>
                      <a:cubicBezTo>
                        <a:pt x="4953" y="3080"/>
                        <a:pt x="4367" y="3041"/>
                        <a:pt x="3658" y="2936"/>
                      </a:cubicBezTo>
                      <a:cubicBezTo>
                        <a:pt x="1981" y="2677"/>
                        <a:pt x="1776" y="840"/>
                        <a:pt x="177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4" name="Text Box 14">
            <a:extLst>
              <a:ext uri="{FF2B5EF4-FFF2-40B4-BE49-F238E27FC236}">
                <a16:creationId xmlns:a16="http://schemas.microsoft.com/office/drawing/2014/main" id="{A9709E78-4B15-4D56-9532-EFA2D1170D8C}"/>
              </a:ext>
            </a:extLst>
          </p:cNvPr>
          <p:cNvSpPr txBox="1">
            <a:spLocks noChangeArrowheads="1"/>
          </p:cNvSpPr>
          <p:nvPr/>
        </p:nvSpPr>
        <p:spPr bwMode="auto">
          <a:xfrm>
            <a:off x="2726744" y="619277"/>
            <a:ext cx="42835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err="1">
                <a:solidFill>
                  <a:schemeClr val="accent2">
                    <a:lumMod val="75000"/>
                  </a:schemeClr>
                </a:solidFill>
                <a:latin typeface="Cambria" panose="02040503050406030204" pitchFamily="18" charset="0"/>
                <a:ea typeface="Cambria" panose="02040503050406030204" pitchFamily="18" charset="0"/>
              </a:rPr>
              <a:t>Luyện</a:t>
            </a:r>
            <a:r>
              <a:rPr lang="en-US" altLang="en-US" sz="3200" b="1" dirty="0">
                <a:solidFill>
                  <a:schemeClr val="accent2">
                    <a:lumMod val="75000"/>
                  </a:schemeClr>
                </a:solidFill>
                <a:latin typeface="Cambria" panose="02040503050406030204" pitchFamily="18" charset="0"/>
                <a:ea typeface="Cambria" panose="02040503050406030204" pitchFamily="18" charset="0"/>
              </a:rPr>
              <a:t> </a:t>
            </a:r>
            <a:r>
              <a:rPr lang="en-US" altLang="en-US" sz="3200" b="1" dirty="0" err="1">
                <a:solidFill>
                  <a:schemeClr val="accent2">
                    <a:lumMod val="75000"/>
                  </a:schemeClr>
                </a:solidFill>
                <a:latin typeface="Cambria" panose="02040503050406030204" pitchFamily="18" charset="0"/>
                <a:ea typeface="Cambria" panose="02040503050406030204" pitchFamily="18" charset="0"/>
              </a:rPr>
              <a:t>đọc</a:t>
            </a:r>
            <a:r>
              <a:rPr lang="en-US" altLang="en-US" sz="3200" b="1" dirty="0">
                <a:solidFill>
                  <a:schemeClr val="accent2">
                    <a:lumMod val="75000"/>
                  </a:schemeClr>
                </a:solidFill>
                <a:latin typeface="Cambria" panose="02040503050406030204" pitchFamily="18" charset="0"/>
                <a:ea typeface="Cambria" panose="02040503050406030204" pitchFamily="18" charset="0"/>
              </a:rPr>
              <a:t> </a:t>
            </a:r>
            <a:r>
              <a:rPr lang="en-US" altLang="en-US" sz="3200" b="1" dirty="0" err="1">
                <a:solidFill>
                  <a:schemeClr val="accent2">
                    <a:lumMod val="75000"/>
                  </a:schemeClr>
                </a:solidFill>
                <a:latin typeface="Cambria" panose="02040503050406030204" pitchFamily="18" charset="0"/>
                <a:ea typeface="Cambria" panose="02040503050406030204" pitchFamily="18" charset="0"/>
              </a:rPr>
              <a:t>câu</a:t>
            </a:r>
            <a:r>
              <a:rPr lang="en-US" altLang="en-US" sz="3200" b="1" dirty="0">
                <a:solidFill>
                  <a:schemeClr val="accent2">
                    <a:lumMod val="75000"/>
                  </a:schemeClr>
                </a:solidFill>
                <a:latin typeface="Cambria" panose="02040503050406030204" pitchFamily="18" charset="0"/>
                <a:ea typeface="Cambria" panose="02040503050406030204" pitchFamily="18" charset="0"/>
              </a:rPr>
              <a:t> </a:t>
            </a:r>
            <a:r>
              <a:rPr lang="en-US" altLang="en-US" sz="3200" b="1" dirty="0" err="1">
                <a:solidFill>
                  <a:schemeClr val="accent2">
                    <a:lumMod val="75000"/>
                  </a:schemeClr>
                </a:solidFill>
                <a:latin typeface="Cambria" panose="02040503050406030204" pitchFamily="18" charset="0"/>
                <a:ea typeface="Cambria" panose="02040503050406030204" pitchFamily="18" charset="0"/>
              </a:rPr>
              <a:t>dài</a:t>
            </a:r>
            <a:r>
              <a:rPr lang="en-US" altLang="en-US" sz="3200" b="1" dirty="0">
                <a:solidFill>
                  <a:schemeClr val="accent2">
                    <a:lumMod val="75000"/>
                  </a:schemeClr>
                </a:solidFill>
                <a:latin typeface="Cambria" panose="02040503050406030204" pitchFamily="18" charset="0"/>
                <a:ea typeface="Cambria" panose="02040503050406030204" pitchFamily="18" charset="0"/>
              </a:rPr>
              <a:t>:</a:t>
            </a:r>
          </a:p>
        </p:txBody>
      </p:sp>
      <p:sp>
        <p:nvSpPr>
          <p:cNvPr id="205" name="Text Box 6">
            <a:extLst>
              <a:ext uri="{FF2B5EF4-FFF2-40B4-BE49-F238E27FC236}">
                <a16:creationId xmlns:a16="http://schemas.microsoft.com/office/drawing/2014/main" id="{E7296363-35E8-47BD-BE84-FFF7E61AD3CF}"/>
              </a:ext>
            </a:extLst>
          </p:cNvPr>
          <p:cNvSpPr txBox="1">
            <a:spLocks noChangeArrowheads="1"/>
          </p:cNvSpPr>
          <p:nvPr/>
        </p:nvSpPr>
        <p:spPr bwMode="auto">
          <a:xfrm>
            <a:off x="372709" y="1643995"/>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Arial" panose="020B0604020202020204" pitchFamily="34" charset="0"/>
              <a:buNone/>
            </a:pP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Bỗng</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dừng</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cụ</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già</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đang</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ngồi</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vệ</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cỏ</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ven</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đường</a:t>
            </a:r>
            <a:r>
              <a:rPr lang="en-US" alt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206" name="Line 7">
            <a:extLst>
              <a:ext uri="{FF2B5EF4-FFF2-40B4-BE49-F238E27FC236}">
                <a16:creationId xmlns:a16="http://schemas.microsoft.com/office/drawing/2014/main" id="{58C37C69-CCC6-4004-A9D3-1538052770A7}"/>
              </a:ext>
            </a:extLst>
          </p:cNvPr>
          <p:cNvSpPr>
            <a:spLocks noChangeShapeType="1"/>
          </p:cNvSpPr>
          <p:nvPr/>
        </p:nvSpPr>
        <p:spPr bwMode="auto">
          <a:xfrm flipH="1">
            <a:off x="5321009" y="1682297"/>
            <a:ext cx="91440" cy="36576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
        <p:nvSpPr>
          <p:cNvPr id="207" name="Line 21">
            <a:extLst>
              <a:ext uri="{FF2B5EF4-FFF2-40B4-BE49-F238E27FC236}">
                <a16:creationId xmlns:a16="http://schemas.microsoft.com/office/drawing/2014/main" id="{A5D0691C-F091-4E2A-9684-70C70FDE70A8}"/>
              </a:ext>
            </a:extLst>
          </p:cNvPr>
          <p:cNvSpPr>
            <a:spLocks noChangeShapeType="1"/>
          </p:cNvSpPr>
          <p:nvPr/>
        </p:nvSpPr>
        <p:spPr bwMode="auto">
          <a:xfrm flipH="1">
            <a:off x="3067103" y="1684768"/>
            <a:ext cx="91440" cy="36576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
        <p:nvSpPr>
          <p:cNvPr id="210" name="Line 7">
            <a:extLst>
              <a:ext uri="{FF2B5EF4-FFF2-40B4-BE49-F238E27FC236}">
                <a16:creationId xmlns:a16="http://schemas.microsoft.com/office/drawing/2014/main" id="{0BA6953F-7A59-41A3-9AC3-A33B9772040A}"/>
              </a:ext>
            </a:extLst>
          </p:cNvPr>
          <p:cNvSpPr>
            <a:spLocks noChangeShapeType="1"/>
          </p:cNvSpPr>
          <p:nvPr/>
        </p:nvSpPr>
        <p:spPr bwMode="auto">
          <a:xfrm flipH="1">
            <a:off x="8805124" y="1688633"/>
            <a:ext cx="91440" cy="36576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
        <p:nvSpPr>
          <p:cNvPr id="211" name="Line 7">
            <a:extLst>
              <a:ext uri="{FF2B5EF4-FFF2-40B4-BE49-F238E27FC236}">
                <a16:creationId xmlns:a16="http://schemas.microsoft.com/office/drawing/2014/main" id="{ED66EB48-BD21-4283-AAF3-FB7BE0C7B6E0}"/>
              </a:ext>
            </a:extLst>
          </p:cNvPr>
          <p:cNvSpPr>
            <a:spLocks noChangeShapeType="1"/>
          </p:cNvSpPr>
          <p:nvPr/>
        </p:nvSpPr>
        <p:spPr bwMode="auto">
          <a:xfrm flipH="1">
            <a:off x="8759404" y="1688633"/>
            <a:ext cx="91440" cy="36576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
        <p:nvSpPr>
          <p:cNvPr id="2" name="Rectangle 1"/>
          <p:cNvSpPr/>
          <p:nvPr/>
        </p:nvSpPr>
        <p:spPr>
          <a:xfrm>
            <a:off x="372709" y="2572570"/>
            <a:ext cx="6123792" cy="400110"/>
          </a:xfrm>
          <a:prstGeom prst="rect">
            <a:avLst/>
          </a:prstGeom>
        </p:spPr>
        <p:txBody>
          <a:bodyPr wrap="none">
            <a:spAutoFit/>
          </a:bodyPr>
          <a:lstStyle/>
          <a:p>
            <a:r>
              <a:rPr lang="en-US" altLang="en-US" sz="2000" b="1" dirty="0">
                <a:solidFill>
                  <a:srgbClr val="002060"/>
                </a:solidFill>
                <a:latin typeface="Cambria" panose="02040503050406030204" pitchFamily="18" charset="0"/>
                <a:ea typeface="Cambria" panose="02040503050406030204" pitchFamily="18" charset="0"/>
              </a:rPr>
              <a:t>- </a:t>
            </a:r>
            <a:r>
              <a:rPr lang="vi-VN" altLang="en-US" sz="2000" b="1" dirty="0">
                <a:solidFill>
                  <a:srgbClr val="002060"/>
                </a:solidFill>
                <a:latin typeface="Cambria" panose="02040503050406030204" pitchFamily="18" charset="0"/>
                <a:ea typeface="Cambria" panose="02040503050406030204" pitchFamily="18" charset="0"/>
              </a:rPr>
              <a:t>Bà lão nhà ông nằm bệnh viện mấy tháng nay rồi. </a:t>
            </a:r>
            <a:endParaRPr lang="en-US" sz="2000" b="1" dirty="0">
              <a:solidFill>
                <a:srgbClr val="002060"/>
              </a:solidFill>
            </a:endParaRPr>
          </a:p>
        </p:txBody>
      </p:sp>
      <p:sp>
        <p:nvSpPr>
          <p:cNvPr id="212" name="Line 21">
            <a:extLst>
              <a:ext uri="{FF2B5EF4-FFF2-40B4-BE49-F238E27FC236}">
                <a16:creationId xmlns:a16="http://schemas.microsoft.com/office/drawing/2014/main" id="{A5D0691C-F091-4E2A-9684-70C70FDE70A8}"/>
              </a:ext>
            </a:extLst>
          </p:cNvPr>
          <p:cNvSpPr>
            <a:spLocks noChangeShapeType="1"/>
          </p:cNvSpPr>
          <p:nvPr/>
        </p:nvSpPr>
        <p:spPr bwMode="auto">
          <a:xfrm flipH="1">
            <a:off x="4076753" y="2606920"/>
            <a:ext cx="91440" cy="36576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
        <p:nvSpPr>
          <p:cNvPr id="213" name="Line 7">
            <a:extLst>
              <a:ext uri="{FF2B5EF4-FFF2-40B4-BE49-F238E27FC236}">
                <a16:creationId xmlns:a16="http://schemas.microsoft.com/office/drawing/2014/main" id="{0BA6953F-7A59-41A3-9AC3-A33B9772040A}"/>
              </a:ext>
            </a:extLst>
          </p:cNvPr>
          <p:cNvSpPr>
            <a:spLocks noChangeShapeType="1"/>
          </p:cNvSpPr>
          <p:nvPr/>
        </p:nvSpPr>
        <p:spPr bwMode="auto">
          <a:xfrm flipH="1">
            <a:off x="6328624" y="2606920"/>
            <a:ext cx="91440" cy="36576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
        <p:nvSpPr>
          <p:cNvPr id="214" name="Line 7">
            <a:extLst>
              <a:ext uri="{FF2B5EF4-FFF2-40B4-BE49-F238E27FC236}">
                <a16:creationId xmlns:a16="http://schemas.microsoft.com/office/drawing/2014/main" id="{ED66EB48-BD21-4283-AAF3-FB7BE0C7B6E0}"/>
              </a:ext>
            </a:extLst>
          </p:cNvPr>
          <p:cNvSpPr>
            <a:spLocks noChangeShapeType="1"/>
          </p:cNvSpPr>
          <p:nvPr/>
        </p:nvSpPr>
        <p:spPr bwMode="auto">
          <a:xfrm flipH="1">
            <a:off x="6282904" y="2606920"/>
            <a:ext cx="91440" cy="36576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2748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barn(inVertical)">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wipe(up)">
                                      <p:cBhvr>
                                        <p:cTn id="12" dur="5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wipe(up)">
                                      <p:cBhvr>
                                        <p:cTn id="17" dur="5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0"/>
                                        </p:tgtEl>
                                        <p:attrNameLst>
                                          <p:attrName>style.visibility</p:attrName>
                                        </p:attrNameLst>
                                      </p:cBhvr>
                                      <p:to>
                                        <p:strVal val="visible"/>
                                      </p:to>
                                    </p:set>
                                    <p:animEffect transition="in" filter="wipe(up)">
                                      <p:cBhvr>
                                        <p:cTn id="22" dur="500"/>
                                        <p:tgtEl>
                                          <p:spTgt spid="210"/>
                                        </p:tgtEl>
                                      </p:cBhvr>
                                    </p:animEffect>
                                  </p:childTnLst>
                                </p:cTn>
                              </p:par>
                              <p:par>
                                <p:cTn id="23" presetID="22" presetClass="entr" presetSubtype="1" fill="hold"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wipe(up)">
                                      <p:cBhvr>
                                        <p:cTn id="25" dur="500"/>
                                        <p:tgtEl>
                                          <p:spTgt spid="2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12"/>
                                        </p:tgtEl>
                                        <p:attrNameLst>
                                          <p:attrName>style.visibility</p:attrName>
                                        </p:attrNameLst>
                                      </p:cBhvr>
                                      <p:to>
                                        <p:strVal val="visible"/>
                                      </p:to>
                                    </p:set>
                                    <p:animEffect transition="in" filter="wipe(up)">
                                      <p:cBhvr>
                                        <p:cTn id="35" dur="500"/>
                                        <p:tgtEl>
                                          <p:spTgt spid="2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wipe(up)">
                                      <p:cBhvr>
                                        <p:cTn id="40" dur="500"/>
                                        <p:tgtEl>
                                          <p:spTgt spid="213"/>
                                        </p:tgtEl>
                                      </p:cBhvr>
                                    </p:animEffect>
                                  </p:childTnLst>
                                </p:cTn>
                              </p:par>
                              <p:par>
                                <p:cTn id="41" presetID="22" presetClass="entr" presetSubtype="1" fill="hold" nodeType="withEffect">
                                  <p:stCondLst>
                                    <p:cond delay="0"/>
                                  </p:stCondLst>
                                  <p:childTnLst>
                                    <p:set>
                                      <p:cBhvr>
                                        <p:cTn id="42" dur="1" fill="hold">
                                          <p:stCondLst>
                                            <p:cond delay="0"/>
                                          </p:stCondLst>
                                        </p:cTn>
                                        <p:tgtEl>
                                          <p:spTgt spid="214"/>
                                        </p:tgtEl>
                                        <p:attrNameLst>
                                          <p:attrName>style.visibility</p:attrName>
                                        </p:attrNameLst>
                                      </p:cBhvr>
                                      <p:to>
                                        <p:strVal val="visible"/>
                                      </p:to>
                                    </p:set>
                                    <p:animEffect transition="in" filter="wipe(up)">
                                      <p:cBhvr>
                                        <p:cTn id="43"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grpSp>
        <p:nvGrpSpPr>
          <p:cNvPr id="1928" name="Google Shape;1928;p39"/>
          <p:cNvGrpSpPr/>
          <p:nvPr/>
        </p:nvGrpSpPr>
        <p:grpSpPr>
          <a:xfrm>
            <a:off x="5014123" y="-259342"/>
            <a:ext cx="548972" cy="545441"/>
            <a:chOff x="2312485" y="2148038"/>
            <a:chExt cx="548972" cy="545441"/>
          </a:xfrm>
        </p:grpSpPr>
        <p:sp>
          <p:nvSpPr>
            <p:cNvPr id="1929" name="Google Shape;1929;p39"/>
            <p:cNvSpPr/>
            <p:nvPr/>
          </p:nvSpPr>
          <p:spPr>
            <a:xfrm>
              <a:off x="2346547" y="2148038"/>
              <a:ext cx="218823" cy="187171"/>
            </a:xfrm>
            <a:custGeom>
              <a:avLst/>
              <a:gdLst/>
              <a:ahLst/>
              <a:cxnLst/>
              <a:rect l="l" t="t" r="r" b="b"/>
              <a:pathLst>
                <a:path w="6630" h="5671" extrusionOk="0">
                  <a:moveTo>
                    <a:pt x="2619" y="0"/>
                  </a:moveTo>
                  <a:cubicBezTo>
                    <a:pt x="1982" y="0"/>
                    <a:pt x="1348" y="164"/>
                    <a:pt x="786" y="483"/>
                  </a:cubicBezTo>
                  <a:cubicBezTo>
                    <a:pt x="590" y="599"/>
                    <a:pt x="438" y="796"/>
                    <a:pt x="375" y="1027"/>
                  </a:cubicBezTo>
                  <a:cubicBezTo>
                    <a:pt x="1" y="2419"/>
                    <a:pt x="474" y="3962"/>
                    <a:pt x="1687" y="4899"/>
                  </a:cubicBezTo>
                  <a:cubicBezTo>
                    <a:pt x="2356" y="5418"/>
                    <a:pt x="3149" y="5670"/>
                    <a:pt x="3935" y="5670"/>
                  </a:cubicBezTo>
                  <a:cubicBezTo>
                    <a:pt x="4689" y="5670"/>
                    <a:pt x="5438" y="5438"/>
                    <a:pt x="6067" y="4988"/>
                  </a:cubicBezTo>
                  <a:cubicBezTo>
                    <a:pt x="6629" y="3516"/>
                    <a:pt x="6192" y="1786"/>
                    <a:pt x="4872" y="769"/>
                  </a:cubicBezTo>
                  <a:cubicBezTo>
                    <a:pt x="4201" y="251"/>
                    <a:pt x="3407" y="0"/>
                    <a:pt x="2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2587714" y="2616511"/>
              <a:ext cx="54194" cy="76968"/>
            </a:xfrm>
            <a:custGeom>
              <a:avLst/>
              <a:gdLst/>
              <a:ahLst/>
              <a:cxnLst/>
              <a:rect l="l" t="t" r="r" b="b"/>
              <a:pathLst>
                <a:path w="1642" h="2332" extrusionOk="0">
                  <a:moveTo>
                    <a:pt x="0" y="1"/>
                  </a:moveTo>
                  <a:lnTo>
                    <a:pt x="0" y="1491"/>
                  </a:lnTo>
                  <a:cubicBezTo>
                    <a:pt x="0" y="1952"/>
                    <a:pt x="368" y="2332"/>
                    <a:pt x="823" y="2332"/>
                  </a:cubicBezTo>
                  <a:cubicBezTo>
                    <a:pt x="843" y="2332"/>
                    <a:pt x="863" y="2331"/>
                    <a:pt x="883" y="2329"/>
                  </a:cubicBezTo>
                  <a:cubicBezTo>
                    <a:pt x="1312" y="2302"/>
                    <a:pt x="1642" y="1946"/>
                    <a:pt x="1642" y="1509"/>
                  </a:cubicBezTo>
                  <a:lnTo>
                    <a:pt x="16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2532332" y="2616511"/>
              <a:ext cx="54227" cy="76968"/>
            </a:xfrm>
            <a:custGeom>
              <a:avLst/>
              <a:gdLst/>
              <a:ahLst/>
              <a:cxnLst/>
              <a:rect l="l" t="t" r="r" b="b"/>
              <a:pathLst>
                <a:path w="1643" h="2332" extrusionOk="0">
                  <a:moveTo>
                    <a:pt x="1" y="1"/>
                  </a:moveTo>
                  <a:lnTo>
                    <a:pt x="1" y="1509"/>
                  </a:lnTo>
                  <a:cubicBezTo>
                    <a:pt x="1" y="1946"/>
                    <a:pt x="331" y="2302"/>
                    <a:pt x="759" y="2329"/>
                  </a:cubicBezTo>
                  <a:cubicBezTo>
                    <a:pt x="780" y="2331"/>
                    <a:pt x="801" y="2332"/>
                    <a:pt x="821" y="2332"/>
                  </a:cubicBezTo>
                  <a:cubicBezTo>
                    <a:pt x="1282" y="2332"/>
                    <a:pt x="1642" y="1952"/>
                    <a:pt x="1642" y="1491"/>
                  </a:cubicBezTo>
                  <a:lnTo>
                    <a:pt x="16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2608606" y="2148038"/>
              <a:ext cx="218790" cy="187171"/>
            </a:xfrm>
            <a:custGeom>
              <a:avLst/>
              <a:gdLst/>
              <a:ahLst/>
              <a:cxnLst/>
              <a:rect l="l" t="t" r="r" b="b"/>
              <a:pathLst>
                <a:path w="6629" h="5671" extrusionOk="0">
                  <a:moveTo>
                    <a:pt x="4009" y="0"/>
                  </a:moveTo>
                  <a:cubicBezTo>
                    <a:pt x="3222" y="0"/>
                    <a:pt x="2429" y="251"/>
                    <a:pt x="1758" y="769"/>
                  </a:cubicBezTo>
                  <a:cubicBezTo>
                    <a:pt x="438" y="1786"/>
                    <a:pt x="1" y="3516"/>
                    <a:pt x="554" y="4988"/>
                  </a:cubicBezTo>
                  <a:cubicBezTo>
                    <a:pt x="1187" y="5438"/>
                    <a:pt x="1936" y="5670"/>
                    <a:pt x="2690" y="5670"/>
                  </a:cubicBezTo>
                  <a:cubicBezTo>
                    <a:pt x="3477" y="5670"/>
                    <a:pt x="4269" y="5418"/>
                    <a:pt x="4943" y="4899"/>
                  </a:cubicBezTo>
                  <a:cubicBezTo>
                    <a:pt x="6156" y="3962"/>
                    <a:pt x="6629" y="2419"/>
                    <a:pt x="6254" y="1027"/>
                  </a:cubicBezTo>
                  <a:cubicBezTo>
                    <a:pt x="6192" y="796"/>
                    <a:pt x="6040" y="599"/>
                    <a:pt x="5835" y="483"/>
                  </a:cubicBezTo>
                  <a:cubicBezTo>
                    <a:pt x="5276" y="164"/>
                    <a:pt x="4645" y="0"/>
                    <a:pt x="40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2662206" y="2194212"/>
              <a:ext cx="113966" cy="93998"/>
            </a:xfrm>
            <a:custGeom>
              <a:avLst/>
              <a:gdLst/>
              <a:ahLst/>
              <a:cxnLst/>
              <a:rect l="l" t="t" r="r" b="b"/>
              <a:pathLst>
                <a:path w="3453" h="2848" extrusionOk="0">
                  <a:moveTo>
                    <a:pt x="2372" y="1"/>
                  </a:moveTo>
                  <a:cubicBezTo>
                    <a:pt x="1872" y="1"/>
                    <a:pt x="1391" y="164"/>
                    <a:pt x="990" y="476"/>
                  </a:cubicBezTo>
                  <a:cubicBezTo>
                    <a:pt x="312" y="993"/>
                    <a:pt x="0" y="1832"/>
                    <a:pt x="134" y="2653"/>
                  </a:cubicBezTo>
                  <a:cubicBezTo>
                    <a:pt x="339" y="2742"/>
                    <a:pt x="553" y="2795"/>
                    <a:pt x="776" y="2831"/>
                  </a:cubicBezTo>
                  <a:cubicBezTo>
                    <a:pt x="869" y="2842"/>
                    <a:pt x="962" y="2848"/>
                    <a:pt x="1054" y="2848"/>
                  </a:cubicBezTo>
                  <a:cubicBezTo>
                    <a:pt x="1557" y="2848"/>
                    <a:pt x="2046" y="2685"/>
                    <a:pt x="2453" y="2376"/>
                  </a:cubicBezTo>
                  <a:cubicBezTo>
                    <a:pt x="3140" y="1850"/>
                    <a:pt x="3453" y="1011"/>
                    <a:pt x="3319" y="199"/>
                  </a:cubicBezTo>
                  <a:cubicBezTo>
                    <a:pt x="3114" y="110"/>
                    <a:pt x="2899" y="48"/>
                    <a:pt x="2676" y="21"/>
                  </a:cubicBezTo>
                  <a:cubicBezTo>
                    <a:pt x="2574" y="7"/>
                    <a:pt x="2473" y="1"/>
                    <a:pt x="2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2397803" y="2194212"/>
              <a:ext cx="113966" cy="93998"/>
            </a:xfrm>
            <a:custGeom>
              <a:avLst/>
              <a:gdLst/>
              <a:ahLst/>
              <a:cxnLst/>
              <a:rect l="l" t="t" r="r" b="b"/>
              <a:pathLst>
                <a:path w="3453" h="2848" extrusionOk="0">
                  <a:moveTo>
                    <a:pt x="1081" y="1"/>
                  </a:moveTo>
                  <a:cubicBezTo>
                    <a:pt x="980" y="1"/>
                    <a:pt x="878" y="7"/>
                    <a:pt x="776" y="21"/>
                  </a:cubicBezTo>
                  <a:cubicBezTo>
                    <a:pt x="553" y="48"/>
                    <a:pt x="339" y="110"/>
                    <a:pt x="134" y="199"/>
                  </a:cubicBezTo>
                  <a:cubicBezTo>
                    <a:pt x="0" y="1011"/>
                    <a:pt x="312" y="1850"/>
                    <a:pt x="990" y="2376"/>
                  </a:cubicBezTo>
                  <a:cubicBezTo>
                    <a:pt x="1397" y="2685"/>
                    <a:pt x="1887" y="2848"/>
                    <a:pt x="2395" y="2848"/>
                  </a:cubicBezTo>
                  <a:cubicBezTo>
                    <a:pt x="2488" y="2848"/>
                    <a:pt x="2582" y="2842"/>
                    <a:pt x="2676" y="2831"/>
                  </a:cubicBezTo>
                  <a:cubicBezTo>
                    <a:pt x="2899" y="2795"/>
                    <a:pt x="3113" y="2742"/>
                    <a:pt x="3319" y="2653"/>
                  </a:cubicBezTo>
                  <a:cubicBezTo>
                    <a:pt x="3452" y="1832"/>
                    <a:pt x="3140" y="993"/>
                    <a:pt x="2462" y="476"/>
                  </a:cubicBezTo>
                  <a:cubicBezTo>
                    <a:pt x="2062" y="164"/>
                    <a:pt x="1581" y="1"/>
                    <a:pt x="1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2608606" y="2162198"/>
              <a:ext cx="173177" cy="173012"/>
            </a:xfrm>
            <a:custGeom>
              <a:avLst/>
              <a:gdLst/>
              <a:ahLst/>
              <a:cxnLst/>
              <a:rect l="l" t="t" r="r" b="b"/>
              <a:pathLst>
                <a:path w="5247" h="5242" extrusionOk="0">
                  <a:moveTo>
                    <a:pt x="2275" y="1"/>
                  </a:moveTo>
                  <a:cubicBezTo>
                    <a:pt x="2097" y="99"/>
                    <a:pt x="1919" y="215"/>
                    <a:pt x="1758" y="340"/>
                  </a:cubicBezTo>
                  <a:cubicBezTo>
                    <a:pt x="438" y="1357"/>
                    <a:pt x="1" y="3087"/>
                    <a:pt x="554" y="4559"/>
                  </a:cubicBezTo>
                  <a:cubicBezTo>
                    <a:pt x="1187" y="5009"/>
                    <a:pt x="1936" y="5241"/>
                    <a:pt x="2690" y="5241"/>
                  </a:cubicBezTo>
                  <a:cubicBezTo>
                    <a:pt x="3477" y="5241"/>
                    <a:pt x="4269" y="4989"/>
                    <a:pt x="4943" y="4470"/>
                  </a:cubicBezTo>
                  <a:cubicBezTo>
                    <a:pt x="5050" y="4390"/>
                    <a:pt x="5148" y="4301"/>
                    <a:pt x="5246" y="4211"/>
                  </a:cubicBezTo>
                  <a:cubicBezTo>
                    <a:pt x="4934" y="2401"/>
                    <a:pt x="3819" y="875"/>
                    <a:pt x="2275" y="1"/>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2392192" y="2162198"/>
              <a:ext cx="173177" cy="173012"/>
            </a:xfrm>
            <a:custGeom>
              <a:avLst/>
              <a:gdLst/>
              <a:ahLst/>
              <a:cxnLst/>
              <a:rect l="l" t="t" r="r" b="b"/>
              <a:pathLst>
                <a:path w="5247" h="5242" extrusionOk="0">
                  <a:moveTo>
                    <a:pt x="2971" y="1"/>
                  </a:moveTo>
                  <a:cubicBezTo>
                    <a:pt x="1428" y="875"/>
                    <a:pt x="304" y="2401"/>
                    <a:pt x="1" y="4211"/>
                  </a:cubicBezTo>
                  <a:cubicBezTo>
                    <a:pt x="90" y="4301"/>
                    <a:pt x="197" y="4390"/>
                    <a:pt x="304" y="4470"/>
                  </a:cubicBezTo>
                  <a:cubicBezTo>
                    <a:pt x="973" y="4989"/>
                    <a:pt x="1766" y="5241"/>
                    <a:pt x="2553" y="5241"/>
                  </a:cubicBezTo>
                  <a:cubicBezTo>
                    <a:pt x="3309" y="5241"/>
                    <a:pt x="4060" y="5009"/>
                    <a:pt x="4693" y="4559"/>
                  </a:cubicBezTo>
                  <a:cubicBezTo>
                    <a:pt x="5246" y="3087"/>
                    <a:pt x="4809" y="1357"/>
                    <a:pt x="3489" y="340"/>
                  </a:cubicBezTo>
                  <a:cubicBezTo>
                    <a:pt x="3319" y="215"/>
                    <a:pt x="3150" y="99"/>
                    <a:pt x="2971" y="1"/>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2312485" y="2416897"/>
              <a:ext cx="222256" cy="168458"/>
            </a:xfrm>
            <a:custGeom>
              <a:avLst/>
              <a:gdLst/>
              <a:ahLst/>
              <a:cxnLst/>
              <a:rect l="l" t="t" r="r" b="b"/>
              <a:pathLst>
                <a:path w="6734" h="5104" extrusionOk="0">
                  <a:moveTo>
                    <a:pt x="3914" y="0"/>
                  </a:moveTo>
                  <a:cubicBezTo>
                    <a:pt x="2130" y="0"/>
                    <a:pt x="613" y="1169"/>
                    <a:pt x="105" y="2784"/>
                  </a:cubicBezTo>
                  <a:cubicBezTo>
                    <a:pt x="1" y="3105"/>
                    <a:pt x="243" y="3427"/>
                    <a:pt x="569" y="3427"/>
                  </a:cubicBezTo>
                  <a:cubicBezTo>
                    <a:pt x="578" y="3427"/>
                    <a:pt x="587" y="3427"/>
                    <a:pt x="596" y="3426"/>
                  </a:cubicBezTo>
                  <a:cubicBezTo>
                    <a:pt x="649" y="3423"/>
                    <a:pt x="704" y="3421"/>
                    <a:pt x="760" y="3421"/>
                  </a:cubicBezTo>
                  <a:cubicBezTo>
                    <a:pt x="1318" y="3421"/>
                    <a:pt x="2002" y="3601"/>
                    <a:pt x="2326" y="4363"/>
                  </a:cubicBezTo>
                  <a:cubicBezTo>
                    <a:pt x="2405" y="4551"/>
                    <a:pt x="2588" y="4657"/>
                    <a:pt x="2776" y="4657"/>
                  </a:cubicBezTo>
                  <a:cubicBezTo>
                    <a:pt x="2863" y="4657"/>
                    <a:pt x="2952" y="4634"/>
                    <a:pt x="3031" y="4586"/>
                  </a:cubicBezTo>
                  <a:cubicBezTo>
                    <a:pt x="3332" y="4399"/>
                    <a:pt x="3734" y="4221"/>
                    <a:pt x="4166" y="4221"/>
                  </a:cubicBezTo>
                  <a:cubicBezTo>
                    <a:pt x="4644" y="4221"/>
                    <a:pt x="5159" y="4438"/>
                    <a:pt x="5618" y="5103"/>
                  </a:cubicBezTo>
                  <a:lnTo>
                    <a:pt x="6733" y="1169"/>
                  </a:lnTo>
                  <a:cubicBezTo>
                    <a:pt x="6011" y="446"/>
                    <a:pt x="5012" y="0"/>
                    <a:pt x="3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2405427" y="2464391"/>
              <a:ext cx="52181" cy="73271"/>
            </a:xfrm>
            <a:custGeom>
              <a:avLst/>
              <a:gdLst/>
              <a:ahLst/>
              <a:cxnLst/>
              <a:rect l="l" t="t" r="r" b="b"/>
              <a:pathLst>
                <a:path w="1581" h="2220" extrusionOk="0">
                  <a:moveTo>
                    <a:pt x="1299" y="1"/>
                  </a:moveTo>
                  <a:cubicBezTo>
                    <a:pt x="1239" y="1"/>
                    <a:pt x="1180" y="23"/>
                    <a:pt x="1134" y="69"/>
                  </a:cubicBezTo>
                  <a:cubicBezTo>
                    <a:pt x="1098" y="96"/>
                    <a:pt x="295" y="818"/>
                    <a:pt x="28" y="1916"/>
                  </a:cubicBezTo>
                  <a:cubicBezTo>
                    <a:pt x="1" y="2050"/>
                    <a:pt x="81" y="2183"/>
                    <a:pt x="215" y="2219"/>
                  </a:cubicBezTo>
                  <a:lnTo>
                    <a:pt x="269" y="2219"/>
                  </a:lnTo>
                  <a:cubicBezTo>
                    <a:pt x="385" y="2219"/>
                    <a:pt x="483" y="2148"/>
                    <a:pt x="518" y="2032"/>
                  </a:cubicBezTo>
                  <a:cubicBezTo>
                    <a:pt x="741" y="1095"/>
                    <a:pt x="1455" y="444"/>
                    <a:pt x="1464" y="435"/>
                  </a:cubicBezTo>
                  <a:cubicBezTo>
                    <a:pt x="1571" y="346"/>
                    <a:pt x="1580" y="185"/>
                    <a:pt x="1482" y="87"/>
                  </a:cubicBezTo>
                  <a:cubicBezTo>
                    <a:pt x="1434" y="30"/>
                    <a:pt x="1367" y="1"/>
                    <a:pt x="1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2357141" y="2455975"/>
              <a:ext cx="58947" cy="52808"/>
            </a:xfrm>
            <a:custGeom>
              <a:avLst/>
              <a:gdLst/>
              <a:ahLst/>
              <a:cxnLst/>
              <a:rect l="l" t="t" r="r" b="b"/>
              <a:pathLst>
                <a:path w="1786" h="1600" extrusionOk="0">
                  <a:moveTo>
                    <a:pt x="1501" y="0"/>
                  </a:moveTo>
                  <a:cubicBezTo>
                    <a:pt x="1468" y="0"/>
                    <a:pt x="1434" y="7"/>
                    <a:pt x="1402" y="21"/>
                  </a:cubicBezTo>
                  <a:cubicBezTo>
                    <a:pt x="1366" y="39"/>
                    <a:pt x="554" y="413"/>
                    <a:pt x="72" y="1225"/>
                  </a:cubicBezTo>
                  <a:cubicBezTo>
                    <a:pt x="1" y="1341"/>
                    <a:pt x="37" y="1493"/>
                    <a:pt x="153" y="1564"/>
                  </a:cubicBezTo>
                  <a:cubicBezTo>
                    <a:pt x="197" y="1591"/>
                    <a:pt x="242" y="1600"/>
                    <a:pt x="286" y="1600"/>
                  </a:cubicBezTo>
                  <a:cubicBezTo>
                    <a:pt x="367" y="1600"/>
                    <a:pt x="447" y="1555"/>
                    <a:pt x="501" y="1484"/>
                  </a:cubicBezTo>
                  <a:cubicBezTo>
                    <a:pt x="902" y="806"/>
                    <a:pt x="1598" y="485"/>
                    <a:pt x="1607" y="476"/>
                  </a:cubicBezTo>
                  <a:cubicBezTo>
                    <a:pt x="1732" y="422"/>
                    <a:pt x="1785" y="271"/>
                    <a:pt x="1732" y="146"/>
                  </a:cubicBezTo>
                  <a:cubicBezTo>
                    <a:pt x="1686" y="53"/>
                    <a:pt x="1596" y="0"/>
                    <a:pt x="1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2638938" y="2416897"/>
              <a:ext cx="222520" cy="168458"/>
            </a:xfrm>
            <a:custGeom>
              <a:avLst/>
              <a:gdLst/>
              <a:ahLst/>
              <a:cxnLst/>
              <a:rect l="l" t="t" r="r" b="b"/>
              <a:pathLst>
                <a:path w="6742" h="5104" extrusionOk="0">
                  <a:moveTo>
                    <a:pt x="2828" y="0"/>
                  </a:moveTo>
                  <a:cubicBezTo>
                    <a:pt x="1722" y="0"/>
                    <a:pt x="723" y="446"/>
                    <a:pt x="0" y="1169"/>
                  </a:cubicBezTo>
                  <a:lnTo>
                    <a:pt x="1116" y="5103"/>
                  </a:lnTo>
                  <a:cubicBezTo>
                    <a:pt x="1579" y="4438"/>
                    <a:pt x="2094" y="4221"/>
                    <a:pt x="2572" y="4221"/>
                  </a:cubicBezTo>
                  <a:cubicBezTo>
                    <a:pt x="3004" y="4221"/>
                    <a:pt x="3406" y="4399"/>
                    <a:pt x="3712" y="4586"/>
                  </a:cubicBezTo>
                  <a:cubicBezTo>
                    <a:pt x="3791" y="4634"/>
                    <a:pt x="3879" y="4657"/>
                    <a:pt x="3967" y="4657"/>
                  </a:cubicBezTo>
                  <a:cubicBezTo>
                    <a:pt x="4154" y="4657"/>
                    <a:pt x="4337" y="4551"/>
                    <a:pt x="4416" y="4363"/>
                  </a:cubicBezTo>
                  <a:cubicBezTo>
                    <a:pt x="4732" y="3601"/>
                    <a:pt x="5423" y="3421"/>
                    <a:pt x="5982" y="3421"/>
                  </a:cubicBezTo>
                  <a:cubicBezTo>
                    <a:pt x="6038" y="3421"/>
                    <a:pt x="6094" y="3423"/>
                    <a:pt x="6147" y="3426"/>
                  </a:cubicBezTo>
                  <a:cubicBezTo>
                    <a:pt x="6156" y="3427"/>
                    <a:pt x="6165" y="3427"/>
                    <a:pt x="6173" y="3427"/>
                  </a:cubicBezTo>
                  <a:cubicBezTo>
                    <a:pt x="6499" y="3427"/>
                    <a:pt x="6742" y="3105"/>
                    <a:pt x="6638" y="2784"/>
                  </a:cubicBezTo>
                  <a:cubicBezTo>
                    <a:pt x="6120" y="1169"/>
                    <a:pt x="4613" y="0"/>
                    <a:pt x="2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2716368" y="2464391"/>
              <a:ext cx="52148" cy="73271"/>
            </a:xfrm>
            <a:custGeom>
              <a:avLst/>
              <a:gdLst/>
              <a:ahLst/>
              <a:cxnLst/>
              <a:rect l="l" t="t" r="r" b="b"/>
              <a:pathLst>
                <a:path w="1580" h="2220" extrusionOk="0">
                  <a:moveTo>
                    <a:pt x="277" y="1"/>
                  </a:moveTo>
                  <a:cubicBezTo>
                    <a:pt x="210" y="1"/>
                    <a:pt x="142" y="30"/>
                    <a:pt x="90" y="87"/>
                  </a:cubicBezTo>
                  <a:cubicBezTo>
                    <a:pt x="1" y="185"/>
                    <a:pt x="10" y="346"/>
                    <a:pt x="117" y="435"/>
                  </a:cubicBezTo>
                  <a:cubicBezTo>
                    <a:pt x="126" y="444"/>
                    <a:pt x="830" y="1086"/>
                    <a:pt x="1062" y="2032"/>
                  </a:cubicBezTo>
                  <a:cubicBezTo>
                    <a:pt x="1089" y="2148"/>
                    <a:pt x="1196" y="2219"/>
                    <a:pt x="1303" y="2219"/>
                  </a:cubicBezTo>
                  <a:lnTo>
                    <a:pt x="1366" y="2219"/>
                  </a:lnTo>
                  <a:cubicBezTo>
                    <a:pt x="1499" y="2183"/>
                    <a:pt x="1580" y="2050"/>
                    <a:pt x="1544" y="1916"/>
                  </a:cubicBezTo>
                  <a:cubicBezTo>
                    <a:pt x="1276" y="818"/>
                    <a:pt x="482" y="96"/>
                    <a:pt x="447" y="69"/>
                  </a:cubicBezTo>
                  <a:cubicBezTo>
                    <a:pt x="397" y="23"/>
                    <a:pt x="33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2757888" y="2455975"/>
              <a:ext cx="58914" cy="52808"/>
            </a:xfrm>
            <a:custGeom>
              <a:avLst/>
              <a:gdLst/>
              <a:ahLst/>
              <a:cxnLst/>
              <a:rect l="l" t="t" r="r" b="b"/>
              <a:pathLst>
                <a:path w="1785" h="1600" extrusionOk="0">
                  <a:moveTo>
                    <a:pt x="283" y="0"/>
                  </a:moveTo>
                  <a:cubicBezTo>
                    <a:pt x="187" y="0"/>
                    <a:pt x="94" y="53"/>
                    <a:pt x="54" y="146"/>
                  </a:cubicBezTo>
                  <a:cubicBezTo>
                    <a:pt x="0" y="271"/>
                    <a:pt x="54" y="422"/>
                    <a:pt x="179" y="476"/>
                  </a:cubicBezTo>
                  <a:cubicBezTo>
                    <a:pt x="179" y="476"/>
                    <a:pt x="884" y="806"/>
                    <a:pt x="1285" y="1484"/>
                  </a:cubicBezTo>
                  <a:cubicBezTo>
                    <a:pt x="1330" y="1555"/>
                    <a:pt x="1419" y="1600"/>
                    <a:pt x="1499" y="1600"/>
                  </a:cubicBezTo>
                  <a:cubicBezTo>
                    <a:pt x="1544" y="1600"/>
                    <a:pt x="1588" y="1591"/>
                    <a:pt x="1624" y="1564"/>
                  </a:cubicBezTo>
                  <a:cubicBezTo>
                    <a:pt x="1749" y="1493"/>
                    <a:pt x="1785" y="1341"/>
                    <a:pt x="1713" y="1225"/>
                  </a:cubicBezTo>
                  <a:cubicBezTo>
                    <a:pt x="1232" y="413"/>
                    <a:pt x="420" y="39"/>
                    <a:pt x="384" y="21"/>
                  </a:cubicBezTo>
                  <a:cubicBezTo>
                    <a:pt x="351" y="7"/>
                    <a:pt x="317"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2474639" y="2421320"/>
              <a:ext cx="224401" cy="224401"/>
            </a:xfrm>
            <a:custGeom>
              <a:avLst/>
              <a:gdLst/>
              <a:ahLst/>
              <a:cxnLst/>
              <a:rect l="l" t="t" r="r" b="b"/>
              <a:pathLst>
                <a:path w="6799" h="6799" extrusionOk="0">
                  <a:moveTo>
                    <a:pt x="3399" y="0"/>
                  </a:moveTo>
                  <a:cubicBezTo>
                    <a:pt x="1526" y="0"/>
                    <a:pt x="0" y="1517"/>
                    <a:pt x="0" y="3399"/>
                  </a:cubicBezTo>
                  <a:cubicBezTo>
                    <a:pt x="0" y="5273"/>
                    <a:pt x="1526" y="6798"/>
                    <a:pt x="3399" y="6798"/>
                  </a:cubicBezTo>
                  <a:cubicBezTo>
                    <a:pt x="5282" y="6798"/>
                    <a:pt x="6798" y="5273"/>
                    <a:pt x="6798" y="3399"/>
                  </a:cubicBezTo>
                  <a:cubicBezTo>
                    <a:pt x="6798" y="1517"/>
                    <a:pt x="5282" y="0"/>
                    <a:pt x="3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2479656" y="2421320"/>
              <a:ext cx="214665" cy="111029"/>
            </a:xfrm>
            <a:custGeom>
              <a:avLst/>
              <a:gdLst/>
              <a:ahLst/>
              <a:cxnLst/>
              <a:rect l="l" t="t" r="r" b="b"/>
              <a:pathLst>
                <a:path w="6504" h="3364" extrusionOk="0">
                  <a:moveTo>
                    <a:pt x="3247" y="0"/>
                  </a:moveTo>
                  <a:cubicBezTo>
                    <a:pt x="1722" y="0"/>
                    <a:pt x="419" y="1008"/>
                    <a:pt x="0" y="2400"/>
                  </a:cubicBezTo>
                  <a:cubicBezTo>
                    <a:pt x="937" y="3016"/>
                    <a:pt x="2052" y="3363"/>
                    <a:pt x="3247" y="3363"/>
                  </a:cubicBezTo>
                  <a:cubicBezTo>
                    <a:pt x="4452" y="3363"/>
                    <a:pt x="5567" y="3016"/>
                    <a:pt x="6504" y="2400"/>
                  </a:cubicBezTo>
                  <a:cubicBezTo>
                    <a:pt x="6075" y="1008"/>
                    <a:pt x="4782" y="0"/>
                    <a:pt x="3247"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2519988" y="2466372"/>
              <a:ext cx="134000" cy="134000"/>
            </a:xfrm>
            <a:custGeom>
              <a:avLst/>
              <a:gdLst/>
              <a:ahLst/>
              <a:cxnLst/>
              <a:rect l="l" t="t" r="r" b="b"/>
              <a:pathLst>
                <a:path w="4060" h="4060" extrusionOk="0">
                  <a:moveTo>
                    <a:pt x="2025" y="0"/>
                  </a:moveTo>
                  <a:cubicBezTo>
                    <a:pt x="910" y="0"/>
                    <a:pt x="0" y="910"/>
                    <a:pt x="0" y="2034"/>
                  </a:cubicBezTo>
                  <a:cubicBezTo>
                    <a:pt x="0" y="3149"/>
                    <a:pt x="910" y="4059"/>
                    <a:pt x="2025" y="4059"/>
                  </a:cubicBezTo>
                  <a:cubicBezTo>
                    <a:pt x="3149" y="4059"/>
                    <a:pt x="4059" y="3149"/>
                    <a:pt x="4059" y="2034"/>
                  </a:cubicBezTo>
                  <a:cubicBezTo>
                    <a:pt x="4059" y="910"/>
                    <a:pt x="3149"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2662206" y="2195170"/>
              <a:ext cx="102183" cy="93041"/>
            </a:xfrm>
            <a:custGeom>
              <a:avLst/>
              <a:gdLst/>
              <a:ahLst/>
              <a:cxnLst/>
              <a:rect l="l" t="t" r="r" b="b"/>
              <a:pathLst>
                <a:path w="3096" h="2819" extrusionOk="0">
                  <a:moveTo>
                    <a:pt x="1981" y="1"/>
                  </a:moveTo>
                  <a:cubicBezTo>
                    <a:pt x="1624" y="72"/>
                    <a:pt x="1285" y="215"/>
                    <a:pt x="990" y="447"/>
                  </a:cubicBezTo>
                  <a:cubicBezTo>
                    <a:pt x="312" y="964"/>
                    <a:pt x="0" y="1803"/>
                    <a:pt x="134" y="2624"/>
                  </a:cubicBezTo>
                  <a:cubicBezTo>
                    <a:pt x="339" y="2713"/>
                    <a:pt x="553" y="2766"/>
                    <a:pt x="776" y="2802"/>
                  </a:cubicBezTo>
                  <a:cubicBezTo>
                    <a:pt x="869" y="2813"/>
                    <a:pt x="962" y="2819"/>
                    <a:pt x="1054" y="2819"/>
                  </a:cubicBezTo>
                  <a:cubicBezTo>
                    <a:pt x="1557" y="2819"/>
                    <a:pt x="2046" y="2656"/>
                    <a:pt x="2453" y="2347"/>
                  </a:cubicBezTo>
                  <a:cubicBezTo>
                    <a:pt x="2730" y="2133"/>
                    <a:pt x="2944" y="1865"/>
                    <a:pt x="3096" y="1580"/>
                  </a:cubicBezTo>
                  <a:cubicBezTo>
                    <a:pt x="2810" y="991"/>
                    <a:pt x="2427" y="465"/>
                    <a:pt x="1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2409256" y="2195170"/>
              <a:ext cx="102514" cy="93041"/>
            </a:xfrm>
            <a:custGeom>
              <a:avLst/>
              <a:gdLst/>
              <a:ahLst/>
              <a:cxnLst/>
              <a:rect l="l" t="t" r="r" b="b"/>
              <a:pathLst>
                <a:path w="3106" h="2819" extrusionOk="0">
                  <a:moveTo>
                    <a:pt x="1125" y="1"/>
                  </a:moveTo>
                  <a:cubicBezTo>
                    <a:pt x="670" y="465"/>
                    <a:pt x="295" y="991"/>
                    <a:pt x="1" y="1580"/>
                  </a:cubicBezTo>
                  <a:cubicBezTo>
                    <a:pt x="153" y="1865"/>
                    <a:pt x="367" y="2133"/>
                    <a:pt x="643" y="2347"/>
                  </a:cubicBezTo>
                  <a:cubicBezTo>
                    <a:pt x="1050" y="2656"/>
                    <a:pt x="1540" y="2819"/>
                    <a:pt x="2048" y="2819"/>
                  </a:cubicBezTo>
                  <a:cubicBezTo>
                    <a:pt x="2141" y="2819"/>
                    <a:pt x="2235" y="2813"/>
                    <a:pt x="2329" y="2802"/>
                  </a:cubicBezTo>
                  <a:cubicBezTo>
                    <a:pt x="2552" y="2766"/>
                    <a:pt x="2766" y="2713"/>
                    <a:pt x="2972" y="2615"/>
                  </a:cubicBezTo>
                  <a:cubicBezTo>
                    <a:pt x="3105" y="1803"/>
                    <a:pt x="2793" y="964"/>
                    <a:pt x="2115" y="447"/>
                  </a:cubicBezTo>
                  <a:cubicBezTo>
                    <a:pt x="1821" y="215"/>
                    <a:pt x="1482" y="72"/>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2521143" y="2466372"/>
              <a:ext cx="131657" cy="65977"/>
            </a:xfrm>
            <a:custGeom>
              <a:avLst/>
              <a:gdLst/>
              <a:ahLst/>
              <a:cxnLst/>
              <a:rect l="l" t="t" r="r" b="b"/>
              <a:pathLst>
                <a:path w="3989" h="1999" extrusionOk="0">
                  <a:moveTo>
                    <a:pt x="1990" y="0"/>
                  </a:moveTo>
                  <a:cubicBezTo>
                    <a:pt x="1000" y="0"/>
                    <a:pt x="170" y="714"/>
                    <a:pt x="1" y="1659"/>
                  </a:cubicBezTo>
                  <a:cubicBezTo>
                    <a:pt x="625" y="1882"/>
                    <a:pt x="1295" y="1998"/>
                    <a:pt x="1990" y="1998"/>
                  </a:cubicBezTo>
                  <a:cubicBezTo>
                    <a:pt x="2695" y="1998"/>
                    <a:pt x="3364" y="1882"/>
                    <a:pt x="3989" y="1659"/>
                  </a:cubicBezTo>
                  <a:cubicBezTo>
                    <a:pt x="3810" y="714"/>
                    <a:pt x="2990" y="0"/>
                    <a:pt x="1990"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2422227" y="2169855"/>
              <a:ext cx="329522" cy="329819"/>
            </a:xfrm>
            <a:custGeom>
              <a:avLst/>
              <a:gdLst/>
              <a:ahLst/>
              <a:cxnLst/>
              <a:rect l="l" t="t" r="r" b="b"/>
              <a:pathLst>
                <a:path w="9984" h="9993" extrusionOk="0">
                  <a:moveTo>
                    <a:pt x="4987" y="1"/>
                  </a:moveTo>
                  <a:cubicBezTo>
                    <a:pt x="2231" y="1"/>
                    <a:pt x="0" y="2240"/>
                    <a:pt x="0" y="4996"/>
                  </a:cubicBezTo>
                  <a:cubicBezTo>
                    <a:pt x="0" y="7753"/>
                    <a:pt x="2231" y="9992"/>
                    <a:pt x="4987" y="9992"/>
                  </a:cubicBezTo>
                  <a:cubicBezTo>
                    <a:pt x="7753" y="9992"/>
                    <a:pt x="9983" y="7753"/>
                    <a:pt x="9983" y="4996"/>
                  </a:cubicBezTo>
                  <a:cubicBezTo>
                    <a:pt x="9983" y="2240"/>
                    <a:pt x="7753" y="1"/>
                    <a:pt x="4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2448136" y="2326794"/>
              <a:ext cx="74822" cy="59508"/>
            </a:xfrm>
            <a:custGeom>
              <a:avLst/>
              <a:gdLst/>
              <a:ahLst/>
              <a:cxnLst/>
              <a:rect l="l" t="t" r="r" b="b"/>
              <a:pathLst>
                <a:path w="2267" h="1803" extrusionOk="0">
                  <a:moveTo>
                    <a:pt x="1134" y="1"/>
                  </a:moveTo>
                  <a:cubicBezTo>
                    <a:pt x="509" y="1"/>
                    <a:pt x="1" y="402"/>
                    <a:pt x="1" y="902"/>
                  </a:cubicBezTo>
                  <a:cubicBezTo>
                    <a:pt x="1" y="1401"/>
                    <a:pt x="509" y="1803"/>
                    <a:pt x="1134" y="1803"/>
                  </a:cubicBezTo>
                  <a:cubicBezTo>
                    <a:pt x="1758" y="1803"/>
                    <a:pt x="2266" y="1401"/>
                    <a:pt x="2266" y="902"/>
                  </a:cubicBezTo>
                  <a:cubicBezTo>
                    <a:pt x="2266" y="402"/>
                    <a:pt x="175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2650721" y="2326794"/>
              <a:ext cx="74822" cy="59508"/>
            </a:xfrm>
            <a:custGeom>
              <a:avLst/>
              <a:gdLst/>
              <a:ahLst/>
              <a:cxnLst/>
              <a:rect l="l" t="t" r="r" b="b"/>
              <a:pathLst>
                <a:path w="2267" h="1803" extrusionOk="0">
                  <a:moveTo>
                    <a:pt x="1133" y="1"/>
                  </a:moveTo>
                  <a:cubicBezTo>
                    <a:pt x="509" y="1"/>
                    <a:pt x="0" y="402"/>
                    <a:pt x="0" y="902"/>
                  </a:cubicBezTo>
                  <a:cubicBezTo>
                    <a:pt x="0" y="1401"/>
                    <a:pt x="509" y="1803"/>
                    <a:pt x="1133" y="1803"/>
                  </a:cubicBezTo>
                  <a:cubicBezTo>
                    <a:pt x="1758" y="1803"/>
                    <a:pt x="2266" y="1401"/>
                    <a:pt x="2266" y="902"/>
                  </a:cubicBezTo>
                  <a:cubicBezTo>
                    <a:pt x="2266" y="402"/>
                    <a:pt x="1758" y="1"/>
                    <a:pt x="1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2487313" y="2292864"/>
              <a:ext cx="43006" cy="42510"/>
            </a:xfrm>
            <a:custGeom>
              <a:avLst/>
              <a:gdLst/>
              <a:ahLst/>
              <a:cxnLst/>
              <a:rect l="l" t="t" r="r" b="b"/>
              <a:pathLst>
                <a:path w="1303" h="1288" extrusionOk="0">
                  <a:moveTo>
                    <a:pt x="269" y="0"/>
                  </a:moveTo>
                  <a:cubicBezTo>
                    <a:pt x="149" y="0"/>
                    <a:pt x="42" y="86"/>
                    <a:pt x="18" y="208"/>
                  </a:cubicBezTo>
                  <a:cubicBezTo>
                    <a:pt x="0" y="342"/>
                    <a:pt x="98" y="458"/>
                    <a:pt x="232" y="484"/>
                  </a:cubicBezTo>
                  <a:lnTo>
                    <a:pt x="384" y="511"/>
                  </a:lnTo>
                  <a:cubicBezTo>
                    <a:pt x="375" y="538"/>
                    <a:pt x="366" y="574"/>
                    <a:pt x="366" y="600"/>
                  </a:cubicBezTo>
                  <a:lnTo>
                    <a:pt x="366" y="1038"/>
                  </a:lnTo>
                  <a:cubicBezTo>
                    <a:pt x="366" y="1171"/>
                    <a:pt x="464" y="1287"/>
                    <a:pt x="598" y="1287"/>
                  </a:cubicBezTo>
                  <a:cubicBezTo>
                    <a:pt x="603" y="1288"/>
                    <a:pt x="607" y="1288"/>
                    <a:pt x="612" y="1288"/>
                  </a:cubicBezTo>
                  <a:cubicBezTo>
                    <a:pt x="740" y="1288"/>
                    <a:pt x="848" y="1175"/>
                    <a:pt x="848" y="1046"/>
                  </a:cubicBezTo>
                  <a:lnTo>
                    <a:pt x="848" y="609"/>
                  </a:lnTo>
                  <a:cubicBezTo>
                    <a:pt x="848" y="600"/>
                    <a:pt x="848" y="600"/>
                    <a:pt x="848" y="591"/>
                  </a:cubicBezTo>
                  <a:lnTo>
                    <a:pt x="999" y="618"/>
                  </a:lnTo>
                  <a:lnTo>
                    <a:pt x="1035" y="618"/>
                  </a:lnTo>
                  <a:cubicBezTo>
                    <a:pt x="1151" y="618"/>
                    <a:pt x="1258" y="538"/>
                    <a:pt x="1276" y="422"/>
                  </a:cubicBezTo>
                  <a:cubicBezTo>
                    <a:pt x="1303" y="288"/>
                    <a:pt x="1213" y="163"/>
                    <a:pt x="1079" y="145"/>
                  </a:cubicBezTo>
                  <a:lnTo>
                    <a:pt x="303" y="3"/>
                  </a:lnTo>
                  <a:cubicBezTo>
                    <a:pt x="292" y="1"/>
                    <a:pt x="281"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2643063" y="2292798"/>
              <a:ext cx="42411" cy="42576"/>
            </a:xfrm>
            <a:custGeom>
              <a:avLst/>
              <a:gdLst/>
              <a:ahLst/>
              <a:cxnLst/>
              <a:rect l="l" t="t" r="r" b="b"/>
              <a:pathLst>
                <a:path w="1285" h="1290" extrusionOk="0">
                  <a:moveTo>
                    <a:pt x="1044" y="1"/>
                  </a:moveTo>
                  <a:cubicBezTo>
                    <a:pt x="1029" y="1"/>
                    <a:pt x="1014" y="2"/>
                    <a:pt x="999" y="5"/>
                  </a:cubicBezTo>
                  <a:lnTo>
                    <a:pt x="214" y="147"/>
                  </a:lnTo>
                  <a:cubicBezTo>
                    <a:pt x="89" y="165"/>
                    <a:pt x="0" y="290"/>
                    <a:pt x="18" y="424"/>
                  </a:cubicBezTo>
                  <a:cubicBezTo>
                    <a:pt x="45" y="540"/>
                    <a:pt x="143" y="620"/>
                    <a:pt x="259" y="620"/>
                  </a:cubicBezTo>
                  <a:lnTo>
                    <a:pt x="304" y="620"/>
                  </a:lnTo>
                  <a:lnTo>
                    <a:pt x="455" y="593"/>
                  </a:lnTo>
                  <a:cubicBezTo>
                    <a:pt x="455" y="602"/>
                    <a:pt x="455" y="602"/>
                    <a:pt x="455" y="602"/>
                  </a:cubicBezTo>
                  <a:lnTo>
                    <a:pt x="455" y="1040"/>
                  </a:lnTo>
                  <a:cubicBezTo>
                    <a:pt x="455" y="1173"/>
                    <a:pt x="553" y="1289"/>
                    <a:pt x="687" y="1289"/>
                  </a:cubicBezTo>
                  <a:cubicBezTo>
                    <a:pt x="692" y="1290"/>
                    <a:pt x="697" y="1290"/>
                    <a:pt x="702" y="1290"/>
                  </a:cubicBezTo>
                  <a:cubicBezTo>
                    <a:pt x="829" y="1290"/>
                    <a:pt x="937" y="1177"/>
                    <a:pt x="937" y="1048"/>
                  </a:cubicBezTo>
                  <a:lnTo>
                    <a:pt x="937" y="602"/>
                  </a:lnTo>
                  <a:cubicBezTo>
                    <a:pt x="937" y="576"/>
                    <a:pt x="928" y="540"/>
                    <a:pt x="919" y="513"/>
                  </a:cubicBezTo>
                  <a:lnTo>
                    <a:pt x="1071" y="486"/>
                  </a:lnTo>
                  <a:cubicBezTo>
                    <a:pt x="1196" y="460"/>
                    <a:pt x="1285" y="353"/>
                    <a:pt x="1285" y="228"/>
                  </a:cubicBezTo>
                  <a:cubicBezTo>
                    <a:pt x="1277" y="100"/>
                    <a:pt x="1169" y="1"/>
                    <a:pt x="1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2542365" y="2321777"/>
              <a:ext cx="88948" cy="34787"/>
            </a:xfrm>
            <a:custGeom>
              <a:avLst/>
              <a:gdLst/>
              <a:ahLst/>
              <a:cxnLst/>
              <a:rect l="l" t="t" r="r" b="b"/>
              <a:pathLst>
                <a:path w="2695" h="1054" extrusionOk="0">
                  <a:moveTo>
                    <a:pt x="250" y="1"/>
                  </a:moveTo>
                  <a:cubicBezTo>
                    <a:pt x="116" y="1"/>
                    <a:pt x="0" y="117"/>
                    <a:pt x="0" y="251"/>
                  </a:cubicBezTo>
                  <a:cubicBezTo>
                    <a:pt x="0" y="697"/>
                    <a:pt x="357" y="1054"/>
                    <a:pt x="803" y="1054"/>
                  </a:cubicBezTo>
                  <a:cubicBezTo>
                    <a:pt x="1017" y="1054"/>
                    <a:pt x="1205" y="973"/>
                    <a:pt x="1347" y="831"/>
                  </a:cubicBezTo>
                  <a:cubicBezTo>
                    <a:pt x="1490" y="973"/>
                    <a:pt x="1686" y="1054"/>
                    <a:pt x="1900" y="1054"/>
                  </a:cubicBezTo>
                  <a:cubicBezTo>
                    <a:pt x="2338" y="1054"/>
                    <a:pt x="2694" y="697"/>
                    <a:pt x="2694" y="251"/>
                  </a:cubicBezTo>
                  <a:cubicBezTo>
                    <a:pt x="2694" y="117"/>
                    <a:pt x="2587" y="1"/>
                    <a:pt x="2445" y="1"/>
                  </a:cubicBezTo>
                  <a:cubicBezTo>
                    <a:pt x="2311" y="1"/>
                    <a:pt x="2195" y="117"/>
                    <a:pt x="2195" y="251"/>
                  </a:cubicBezTo>
                  <a:cubicBezTo>
                    <a:pt x="2195" y="420"/>
                    <a:pt x="2061" y="554"/>
                    <a:pt x="1900" y="554"/>
                  </a:cubicBezTo>
                  <a:cubicBezTo>
                    <a:pt x="1731" y="554"/>
                    <a:pt x="1597" y="420"/>
                    <a:pt x="1597" y="251"/>
                  </a:cubicBezTo>
                  <a:cubicBezTo>
                    <a:pt x="1597" y="117"/>
                    <a:pt x="1490" y="1"/>
                    <a:pt x="1347" y="1"/>
                  </a:cubicBezTo>
                  <a:cubicBezTo>
                    <a:pt x="1214" y="1"/>
                    <a:pt x="1098" y="117"/>
                    <a:pt x="1098" y="251"/>
                  </a:cubicBezTo>
                  <a:cubicBezTo>
                    <a:pt x="1098" y="420"/>
                    <a:pt x="964" y="554"/>
                    <a:pt x="803" y="554"/>
                  </a:cubicBezTo>
                  <a:cubicBezTo>
                    <a:pt x="634" y="554"/>
                    <a:pt x="500" y="420"/>
                    <a:pt x="500" y="251"/>
                  </a:cubicBezTo>
                  <a:cubicBezTo>
                    <a:pt x="500" y="117"/>
                    <a:pt x="393"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8491" y="585303"/>
            <a:ext cx="9144000" cy="461665"/>
          </a:xfrm>
          <a:prstGeom prst="rect">
            <a:avLst/>
          </a:prstGeom>
        </p:spPr>
        <p:txBody>
          <a:bodyPr wrap="square">
            <a:spAutoFit/>
          </a:bodyPr>
          <a:lstStyle/>
          <a:p>
            <a:pPr algn="just">
              <a:spcBef>
                <a:spcPct val="0"/>
              </a:spcBef>
            </a:pPr>
            <a:r>
              <a:rPr lang="en-US" altLang="en-US" sz="1200" b="1" dirty="0">
                <a:solidFill>
                  <a:srgbClr val="002060"/>
                </a:solidFill>
                <a:latin typeface="Cambria" panose="02040503050406030204" pitchFamily="18" charset="0"/>
                <a:ea typeface="Cambria" panose="02040503050406030204" pitchFamily="18" charset="0"/>
              </a:rPr>
              <a:t>1. </a:t>
            </a:r>
            <a:r>
              <a:rPr lang="vi-VN" altLang="en-US" sz="1200" b="1" dirty="0">
                <a:solidFill>
                  <a:srgbClr val="002060"/>
                </a:solidFill>
                <a:latin typeface="Cambria" panose="02040503050406030204" pitchFamily="18" charset="0"/>
                <a:ea typeface="Cambria" panose="02040503050406030204" pitchFamily="18" charset="0"/>
              </a:rPr>
              <a:t>Mặt trời đã lùi dần về chân núi phía tây. Đàn sếu đang sải cánh trên cao. Sau một cuộc dạo chơi, </a:t>
            </a:r>
            <a:r>
              <a:rPr lang="en-US" altLang="en-US" sz="1200" b="1" dirty="0" err="1">
                <a:solidFill>
                  <a:srgbClr val="002060"/>
                </a:solidFill>
                <a:latin typeface="Cambria" panose="02040503050406030204" pitchFamily="18" charset="0"/>
                <a:ea typeface="Cambria" panose="02040503050406030204" pitchFamily="18" charset="0"/>
              </a:rPr>
              <a:t>đám</a:t>
            </a:r>
            <a:r>
              <a:rPr lang="en-US" altLang="en-US" sz="1200" b="1" dirty="0">
                <a:solidFill>
                  <a:srgbClr val="002060"/>
                </a:solidFill>
                <a:latin typeface="Cambria" panose="02040503050406030204" pitchFamily="18" charset="0"/>
                <a:ea typeface="Cambria" panose="02040503050406030204" pitchFamily="18" charset="0"/>
              </a:rPr>
              <a:t> </a:t>
            </a:r>
            <a:r>
              <a:rPr lang="en-US" altLang="en-US" sz="1200" b="1" dirty="0" err="1">
                <a:solidFill>
                  <a:srgbClr val="002060"/>
                </a:solidFill>
                <a:latin typeface="Cambria" panose="02040503050406030204" pitchFamily="18" charset="0"/>
                <a:ea typeface="Cambria" panose="02040503050406030204" pitchFamily="18" charset="0"/>
              </a:rPr>
              <a:t>trẻ</a:t>
            </a:r>
            <a:r>
              <a:rPr lang="vi-VN" altLang="en-US" sz="1200" b="1" dirty="0">
                <a:solidFill>
                  <a:srgbClr val="002060"/>
                </a:solidFill>
                <a:latin typeface="Cambria" panose="02040503050406030204" pitchFamily="18" charset="0"/>
                <a:ea typeface="Cambria" panose="02040503050406030204" pitchFamily="18" charset="0"/>
              </a:rPr>
              <a:t> ra về</a:t>
            </a:r>
            <a:r>
              <a:rPr lang="en-US" altLang="en-US" sz="1200" b="1" dirty="0">
                <a:solidFill>
                  <a:srgbClr val="002060"/>
                </a:solidFill>
                <a:latin typeface="Cambria" panose="02040503050406030204" pitchFamily="18" charset="0"/>
                <a:ea typeface="Cambria" panose="02040503050406030204" pitchFamily="18" charset="0"/>
              </a:rPr>
              <a:t>. T</a:t>
            </a:r>
            <a:r>
              <a:rPr lang="vi-VN" altLang="en-US" sz="1200" b="1" dirty="0">
                <a:solidFill>
                  <a:srgbClr val="002060"/>
                </a:solidFill>
                <a:latin typeface="Cambria" panose="02040503050406030204" pitchFamily="18" charset="0"/>
                <a:ea typeface="Cambria" panose="02040503050406030204" pitchFamily="18" charset="0"/>
              </a:rPr>
              <a:t>iếng nói cười ríu rít.</a:t>
            </a:r>
            <a:endParaRPr lang="en-US" altLang="en-US" sz="1200" b="1" dirty="0">
              <a:solidFill>
                <a:srgbClr val="002060"/>
              </a:solidFill>
              <a:latin typeface="Cambria" panose="02040503050406030204" pitchFamily="18" charset="0"/>
              <a:ea typeface="Cambria" panose="02040503050406030204" pitchFamily="18" charset="0"/>
            </a:endParaRPr>
          </a:p>
        </p:txBody>
      </p:sp>
      <p:sp>
        <p:nvSpPr>
          <p:cNvPr id="8" name="Rectangle 7"/>
          <p:cNvSpPr/>
          <p:nvPr/>
        </p:nvSpPr>
        <p:spPr>
          <a:xfrm>
            <a:off x="48491" y="1078856"/>
            <a:ext cx="8915400" cy="1200329"/>
          </a:xfrm>
          <a:prstGeom prst="rect">
            <a:avLst/>
          </a:prstGeom>
        </p:spPr>
        <p:txBody>
          <a:bodyPr wrap="square">
            <a:spAutoFit/>
          </a:bodyPr>
          <a:lstStyle/>
          <a:p>
            <a:pPr algn="just">
              <a:spcBef>
                <a:spcPct val="0"/>
              </a:spcBef>
            </a:pPr>
            <a:r>
              <a:rPr lang="vi-VN" altLang="en-US" sz="1200" b="1" dirty="0">
                <a:solidFill>
                  <a:srgbClr val="002060"/>
                </a:solidFill>
                <a:latin typeface="Cambria" panose="02040503050406030204" pitchFamily="18" charset="0"/>
                <a:ea typeface="Cambria" panose="02040503050406030204" pitchFamily="18" charset="0"/>
              </a:rPr>
              <a:t>2. Bỗng các em dừng lại khi thấy một cụ già đang ngồi ở vệ cỏ ven đường. Trông cụ thật mệt mỏi, cặp mắt lộ rõ vẻ u sầu.</a:t>
            </a:r>
          </a:p>
          <a:p>
            <a:pPr algn="just">
              <a:spcBef>
                <a:spcPct val="0"/>
              </a:spcBef>
            </a:pPr>
            <a:r>
              <a:rPr lang="vi-VN" altLang="en-US" sz="1200" b="1" dirty="0">
                <a:solidFill>
                  <a:srgbClr val="002060"/>
                </a:solidFill>
                <a:latin typeface="Cambria" panose="02040503050406030204" pitchFamily="18" charset="0"/>
                <a:ea typeface="Cambria" panose="02040503050406030204" pitchFamily="18" charset="0"/>
              </a:rPr>
              <a:t> - Chuyện gì xảy ra với ông cụ thế nhỉ? – Một em trai hỏi.</a:t>
            </a:r>
          </a:p>
          <a:p>
            <a:pPr algn="just">
              <a:spcBef>
                <a:spcPct val="0"/>
              </a:spcBef>
            </a:pPr>
            <a:r>
              <a:rPr lang="vi-VN" altLang="en-US" sz="1200" b="1" dirty="0">
                <a:solidFill>
                  <a:srgbClr val="002060"/>
                </a:solidFill>
                <a:latin typeface="Cambria" panose="02040503050406030204" pitchFamily="18" charset="0"/>
                <a:ea typeface="Cambria" panose="02040503050406030204" pitchFamily="18" charset="0"/>
              </a:rPr>
              <a:t>Đám trẻ tiếp lời, bàn tán sôi nổi:</a:t>
            </a:r>
          </a:p>
          <a:p>
            <a:pPr algn="just">
              <a:spcBef>
                <a:spcPct val="0"/>
              </a:spcBef>
            </a:pPr>
            <a:r>
              <a:rPr lang="vi-VN" altLang="en-US" sz="1200" b="1" dirty="0">
                <a:solidFill>
                  <a:srgbClr val="002060"/>
                </a:solidFill>
                <a:latin typeface="Cambria" panose="02040503050406030204" pitchFamily="18" charset="0"/>
                <a:ea typeface="Cambria" panose="02040503050406030204" pitchFamily="18" charset="0"/>
              </a:rPr>
              <a:t>- Chắc là cụ bị ốm?</a:t>
            </a:r>
          </a:p>
          <a:p>
            <a:pPr algn="just">
              <a:spcBef>
                <a:spcPct val="0"/>
              </a:spcBef>
            </a:pPr>
            <a:r>
              <a:rPr lang="vi-VN" altLang="en-US" sz="1200" b="1" dirty="0">
                <a:solidFill>
                  <a:srgbClr val="002060"/>
                </a:solidFill>
                <a:latin typeface="Cambria" panose="02040503050406030204" pitchFamily="18" charset="0"/>
                <a:ea typeface="Cambria" panose="02040503050406030204" pitchFamily="18" charset="0"/>
              </a:rPr>
              <a:t>- Hay cụ đánh mất cái gì?</a:t>
            </a:r>
          </a:p>
          <a:p>
            <a:pPr algn="just">
              <a:spcBef>
                <a:spcPct val="0"/>
              </a:spcBef>
            </a:pPr>
            <a:r>
              <a:rPr lang="vi-VN" altLang="en-US" sz="1200" b="1" dirty="0">
                <a:solidFill>
                  <a:srgbClr val="002060"/>
                </a:solidFill>
                <a:latin typeface="Cambria" panose="02040503050406030204" pitchFamily="18" charset="0"/>
                <a:ea typeface="Cambria" panose="02040503050406030204" pitchFamily="18" charset="0"/>
              </a:rPr>
              <a:t>- Chúng mình thử hỏi xem đi!</a:t>
            </a:r>
          </a:p>
        </p:txBody>
      </p:sp>
      <p:sp>
        <p:nvSpPr>
          <p:cNvPr id="9" name="Rectangle 8"/>
          <p:cNvSpPr/>
          <p:nvPr/>
        </p:nvSpPr>
        <p:spPr>
          <a:xfrm>
            <a:off x="48491" y="2220074"/>
            <a:ext cx="9144000" cy="830997"/>
          </a:xfrm>
          <a:prstGeom prst="rect">
            <a:avLst/>
          </a:prstGeom>
        </p:spPr>
        <p:txBody>
          <a:bodyPr wrap="square">
            <a:spAutoFit/>
          </a:bodyPr>
          <a:lstStyle/>
          <a:p>
            <a:pPr algn="just">
              <a:defRPr/>
            </a:pPr>
            <a:r>
              <a:rPr lang="vi-VN" altLang="en-US" sz="1200" b="1" dirty="0">
                <a:solidFill>
                  <a:srgbClr val="002060"/>
                </a:solidFill>
                <a:latin typeface="Cambria" panose="02040503050406030204" pitchFamily="18" charset="0"/>
                <a:ea typeface="Cambria" panose="02040503050406030204" pitchFamily="18" charset="0"/>
              </a:rPr>
              <a:t>3. C</a:t>
            </a:r>
            <a:r>
              <a:rPr lang="en-US" altLang="en-US" sz="1200" b="1" dirty="0" err="1">
                <a:solidFill>
                  <a:srgbClr val="002060"/>
                </a:solidFill>
                <a:latin typeface="Cambria" panose="02040503050406030204" pitchFamily="18" charset="0"/>
                <a:ea typeface="Cambria" panose="02040503050406030204" pitchFamily="18" charset="0"/>
              </a:rPr>
              <a:t>ác</a:t>
            </a:r>
            <a:r>
              <a:rPr lang="en-US" altLang="en-US" sz="1200" b="1" dirty="0">
                <a:solidFill>
                  <a:srgbClr val="002060"/>
                </a:solidFill>
                <a:latin typeface="Cambria" panose="02040503050406030204" pitchFamily="18" charset="0"/>
                <a:ea typeface="Cambria" panose="02040503050406030204" pitchFamily="18" charset="0"/>
              </a:rPr>
              <a:t> </a:t>
            </a:r>
            <a:r>
              <a:rPr lang="en-US" altLang="en-US" sz="1200" b="1" dirty="0" err="1">
                <a:solidFill>
                  <a:srgbClr val="002060"/>
                </a:solidFill>
                <a:latin typeface="Cambria" panose="02040503050406030204" pitchFamily="18" charset="0"/>
                <a:ea typeface="Cambria" panose="02040503050406030204" pitchFamily="18" charset="0"/>
              </a:rPr>
              <a:t>em</a:t>
            </a:r>
            <a:r>
              <a:rPr lang="vi-VN" altLang="en-US" sz="1200" b="1" dirty="0">
                <a:solidFill>
                  <a:srgbClr val="002060"/>
                </a:solidFill>
                <a:latin typeface="Cambria" panose="02040503050406030204" pitchFamily="18" charset="0"/>
                <a:ea typeface="Cambria" panose="02040503050406030204" pitchFamily="18" charset="0"/>
              </a:rPr>
              <a:t> tới chỗ ông cụ, lễ phép hỏi:</a:t>
            </a:r>
          </a:p>
          <a:p>
            <a:pPr algn="just">
              <a:defRPr/>
            </a:pPr>
            <a:r>
              <a:rPr lang="vi-VN" altLang="en-US" sz="1200" b="1" dirty="0">
                <a:solidFill>
                  <a:srgbClr val="002060"/>
                </a:solidFill>
                <a:latin typeface="Cambria" panose="02040503050406030204" pitchFamily="18" charset="0"/>
                <a:ea typeface="Cambria" panose="02040503050406030204" pitchFamily="18" charset="0"/>
              </a:rPr>
              <a:t> - Thưa cụ, chúng cháu có thể giúp gì cụ không ạ?</a:t>
            </a:r>
          </a:p>
          <a:p>
            <a:pPr algn="just">
              <a:defRPr/>
            </a:pPr>
            <a:r>
              <a:rPr lang="vi-VN" altLang="en-US" sz="1200" b="1" dirty="0">
                <a:solidFill>
                  <a:srgbClr val="002060"/>
                </a:solidFill>
                <a:latin typeface="Cambria" panose="02040503050406030204" pitchFamily="18" charset="0"/>
                <a:ea typeface="Cambria" panose="02040503050406030204" pitchFamily="18" charset="0"/>
              </a:rPr>
              <a:t>  Cụ già thở nặng nhọc, nhưng đôi mắt ánh lên những tia ấm áp:</a:t>
            </a:r>
          </a:p>
          <a:p>
            <a:pPr algn="just">
              <a:defRPr/>
            </a:pPr>
            <a:r>
              <a:rPr lang="en-US" altLang="en-US" sz="1200" b="1" dirty="0">
                <a:solidFill>
                  <a:srgbClr val="002060"/>
                </a:solidFill>
                <a:latin typeface="Cambria" panose="02040503050406030204" pitchFamily="18" charset="0"/>
                <a:ea typeface="Cambria" panose="02040503050406030204" pitchFamily="18" charset="0"/>
              </a:rPr>
              <a:t>- </a:t>
            </a:r>
            <a:r>
              <a:rPr lang="vi-VN" altLang="en-US" sz="1200" b="1" dirty="0">
                <a:solidFill>
                  <a:srgbClr val="002060"/>
                </a:solidFill>
                <a:latin typeface="Cambria" panose="02040503050406030204" pitchFamily="18" charset="0"/>
                <a:ea typeface="Cambria" panose="02040503050406030204" pitchFamily="18" charset="0"/>
              </a:rPr>
              <a:t>Cảm ơn các cháu. Nhưng các cháu không giúp ông được đâu.</a:t>
            </a:r>
            <a:endParaRPr lang="en-US" altLang="en-US" sz="1200" b="1" dirty="0">
              <a:solidFill>
                <a:srgbClr val="002060"/>
              </a:solidFill>
              <a:latin typeface="Cambria" panose="02040503050406030204" pitchFamily="18" charset="0"/>
              <a:ea typeface="Cambria" panose="02040503050406030204" pitchFamily="18" charset="0"/>
            </a:endParaRPr>
          </a:p>
        </p:txBody>
      </p:sp>
      <p:sp>
        <p:nvSpPr>
          <p:cNvPr id="10" name="Rectangle 9"/>
          <p:cNvSpPr/>
          <p:nvPr/>
        </p:nvSpPr>
        <p:spPr>
          <a:xfrm>
            <a:off x="48491" y="3012831"/>
            <a:ext cx="9144000" cy="646331"/>
          </a:xfrm>
          <a:prstGeom prst="rect">
            <a:avLst/>
          </a:prstGeom>
        </p:spPr>
        <p:txBody>
          <a:bodyPr wrap="square">
            <a:spAutoFit/>
          </a:bodyPr>
          <a:lstStyle/>
          <a:p>
            <a:pPr algn="just">
              <a:defRPr/>
            </a:pPr>
            <a:r>
              <a:rPr lang="vi-VN" altLang="en-US" sz="1200" b="1" dirty="0">
                <a:solidFill>
                  <a:srgbClr val="002060"/>
                </a:solidFill>
                <a:latin typeface="Cambria" panose="02040503050406030204" pitchFamily="18" charset="0"/>
                <a:ea typeface="Cambria" panose="02040503050406030204" pitchFamily="18" charset="0"/>
              </a:rPr>
              <a:t>4. Cụ ngừng lại, rồi nghẹn ngào nói tiếp:</a:t>
            </a:r>
          </a:p>
          <a:p>
            <a:pPr algn="just">
              <a:defRPr/>
            </a:pPr>
            <a:r>
              <a:rPr lang="vi-VN" altLang="en-US" sz="1200" b="1" dirty="0">
                <a:solidFill>
                  <a:srgbClr val="002060"/>
                </a:solidFill>
                <a:latin typeface="Cambria" panose="02040503050406030204" pitchFamily="18" charset="0"/>
                <a:ea typeface="Cambria" panose="020405030504060302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 </a:t>
            </a:r>
          </a:p>
        </p:txBody>
      </p:sp>
      <p:sp>
        <p:nvSpPr>
          <p:cNvPr id="11" name="Rectangle 10"/>
          <p:cNvSpPr/>
          <p:nvPr/>
        </p:nvSpPr>
        <p:spPr>
          <a:xfrm>
            <a:off x="48491" y="3668880"/>
            <a:ext cx="9144000" cy="646331"/>
          </a:xfrm>
          <a:prstGeom prst="rect">
            <a:avLst/>
          </a:prstGeom>
        </p:spPr>
        <p:txBody>
          <a:bodyPr wrap="square">
            <a:spAutoFit/>
          </a:bodyPr>
          <a:lstStyle/>
          <a:p>
            <a:pPr algn="just">
              <a:defRPr/>
            </a:pPr>
            <a:r>
              <a:rPr lang="vi-VN" altLang="en-US" sz="1200" b="1" dirty="0">
                <a:solidFill>
                  <a:srgbClr val="002060"/>
                </a:solidFill>
                <a:latin typeface="Times New Roman" panose="02020603050405020304" pitchFamily="18" charset="0"/>
              </a:rPr>
              <a:t>5</a:t>
            </a:r>
            <a:r>
              <a:rPr lang="vi-VN" altLang="en-US" sz="1200" b="1" dirty="0">
                <a:solidFill>
                  <a:srgbClr val="002060"/>
                </a:solidFill>
                <a:latin typeface="Cambria" panose="02040503050406030204" pitchFamily="18" charset="0"/>
                <a:ea typeface="Cambria" panose="02040503050406030204" pitchFamily="18" charset="0"/>
              </a:rPr>
              <a:t>. Đám trẻ lặng đi. Các em nhìn cụ già đầy thương cảm.</a:t>
            </a:r>
          </a:p>
          <a:p>
            <a:pPr algn="just">
              <a:defRPr/>
            </a:pPr>
            <a:r>
              <a:rPr lang="vi-VN" altLang="en-US" sz="1200" b="1" dirty="0">
                <a:solidFill>
                  <a:srgbClr val="002060"/>
                </a:solidFill>
                <a:latin typeface="Cambria" panose="02040503050406030204" pitchFamily="18" charset="0"/>
                <a:ea typeface="Cambria" panose="02040503050406030204" pitchFamily="18" charset="0"/>
              </a:rPr>
              <a:t>Một lát sau, xe buýt đến. Giúp ông cụ lên xe rồi, các em còn đứng</a:t>
            </a:r>
            <a:endParaRPr lang="en-US" altLang="en-US" sz="1200" b="1" dirty="0">
              <a:solidFill>
                <a:srgbClr val="002060"/>
              </a:solidFill>
              <a:latin typeface="Cambria" panose="02040503050406030204" pitchFamily="18" charset="0"/>
              <a:ea typeface="Cambria" panose="02040503050406030204" pitchFamily="18" charset="0"/>
            </a:endParaRPr>
          </a:p>
          <a:p>
            <a:pPr algn="just">
              <a:defRPr/>
            </a:pPr>
            <a:r>
              <a:rPr lang="vi-VN" altLang="en-US" sz="1200" b="1" dirty="0">
                <a:solidFill>
                  <a:srgbClr val="002060"/>
                </a:solidFill>
                <a:latin typeface="Cambria" panose="02040503050406030204" pitchFamily="18" charset="0"/>
                <a:ea typeface="Cambria" panose="02040503050406030204" pitchFamily="18" charset="0"/>
              </a:rPr>
              <a:t>nhìn theo mãi mới ra về. </a:t>
            </a:r>
          </a:p>
        </p:txBody>
      </p:sp>
      <p:sp>
        <p:nvSpPr>
          <p:cNvPr id="12" name="Rectangle 11"/>
          <p:cNvSpPr/>
          <p:nvPr/>
        </p:nvSpPr>
        <p:spPr>
          <a:xfrm>
            <a:off x="2975528" y="169054"/>
            <a:ext cx="2587568" cy="400110"/>
          </a:xfrm>
          <a:prstGeom prst="rect">
            <a:avLst/>
          </a:prstGeom>
        </p:spPr>
        <p:txBody>
          <a:bodyPr wrap="none">
            <a:spAutoFit/>
          </a:bodyPr>
          <a:lstStyle/>
          <a:p>
            <a:pPr algn="ctr">
              <a:spcBef>
                <a:spcPct val="50000"/>
              </a:spcBef>
            </a:pPr>
            <a:r>
              <a:rPr lang="en-US" altLang="en-US" sz="2000" b="1" dirty="0" err="1">
                <a:solidFill>
                  <a:schemeClr val="tx1">
                    <a:lumMod val="75000"/>
                  </a:schemeClr>
                </a:solidFill>
                <a:latin typeface="Cambria" panose="02040503050406030204" pitchFamily="18" charset="0"/>
                <a:ea typeface="Cambria" panose="02040503050406030204" pitchFamily="18" charset="0"/>
              </a:rPr>
              <a:t>Các</a:t>
            </a:r>
            <a:r>
              <a:rPr lang="en-US" altLang="en-US" sz="2000" b="1" dirty="0">
                <a:solidFill>
                  <a:schemeClr val="tx1">
                    <a:lumMod val="75000"/>
                  </a:schemeClr>
                </a:solidFill>
                <a:latin typeface="Cambria" panose="02040503050406030204" pitchFamily="18" charset="0"/>
                <a:ea typeface="Cambria" panose="02040503050406030204" pitchFamily="18" charset="0"/>
              </a:rPr>
              <a:t> </a:t>
            </a:r>
            <a:r>
              <a:rPr lang="en-US" altLang="en-US" sz="2000" b="1" dirty="0" err="1">
                <a:solidFill>
                  <a:schemeClr val="tx1">
                    <a:lumMod val="75000"/>
                  </a:schemeClr>
                </a:solidFill>
                <a:latin typeface="Cambria" panose="02040503050406030204" pitchFamily="18" charset="0"/>
                <a:ea typeface="Cambria" panose="02040503050406030204" pitchFamily="18" charset="0"/>
              </a:rPr>
              <a:t>em</a:t>
            </a:r>
            <a:r>
              <a:rPr lang="en-US" altLang="en-US" sz="2000" b="1" dirty="0">
                <a:solidFill>
                  <a:schemeClr val="tx1">
                    <a:lumMod val="75000"/>
                  </a:schemeClr>
                </a:solidFill>
                <a:latin typeface="Cambria" panose="02040503050406030204" pitchFamily="18" charset="0"/>
                <a:ea typeface="Cambria" panose="02040503050406030204" pitchFamily="18" charset="0"/>
              </a:rPr>
              <a:t> </a:t>
            </a:r>
            <a:r>
              <a:rPr lang="en-US" altLang="en-US" sz="2000" b="1" dirty="0" err="1">
                <a:solidFill>
                  <a:schemeClr val="tx1">
                    <a:lumMod val="75000"/>
                  </a:schemeClr>
                </a:solidFill>
                <a:latin typeface="Cambria" panose="02040503050406030204" pitchFamily="18" charset="0"/>
                <a:ea typeface="Cambria" panose="02040503050406030204" pitchFamily="18" charset="0"/>
              </a:rPr>
              <a:t>nhỏ</a:t>
            </a:r>
            <a:r>
              <a:rPr lang="en-US" altLang="en-US" sz="2000" b="1" dirty="0">
                <a:solidFill>
                  <a:schemeClr val="tx1">
                    <a:lumMod val="75000"/>
                  </a:schemeClr>
                </a:solidFill>
                <a:latin typeface="Cambria" panose="02040503050406030204" pitchFamily="18" charset="0"/>
                <a:ea typeface="Cambria" panose="02040503050406030204" pitchFamily="18" charset="0"/>
              </a:rPr>
              <a:t> </a:t>
            </a:r>
            <a:r>
              <a:rPr lang="en-US" altLang="en-US" sz="2000" b="1" dirty="0" err="1">
                <a:solidFill>
                  <a:schemeClr val="tx1">
                    <a:lumMod val="75000"/>
                  </a:schemeClr>
                </a:solidFill>
                <a:latin typeface="Cambria" panose="02040503050406030204" pitchFamily="18" charset="0"/>
                <a:ea typeface="Cambria" panose="02040503050406030204" pitchFamily="18" charset="0"/>
              </a:rPr>
              <a:t>và</a:t>
            </a:r>
            <a:r>
              <a:rPr lang="en-US" altLang="en-US" sz="2000" b="1" dirty="0">
                <a:solidFill>
                  <a:schemeClr val="tx1">
                    <a:lumMod val="75000"/>
                  </a:schemeClr>
                </a:solidFill>
                <a:latin typeface="Cambria" panose="02040503050406030204" pitchFamily="18" charset="0"/>
                <a:ea typeface="Cambria" panose="02040503050406030204" pitchFamily="18" charset="0"/>
              </a:rPr>
              <a:t> </a:t>
            </a:r>
            <a:r>
              <a:rPr lang="en-US" altLang="en-US" sz="2000" b="1" dirty="0" err="1">
                <a:solidFill>
                  <a:schemeClr val="tx1">
                    <a:lumMod val="75000"/>
                  </a:schemeClr>
                </a:solidFill>
                <a:latin typeface="Cambria" panose="02040503050406030204" pitchFamily="18" charset="0"/>
                <a:ea typeface="Cambria" panose="02040503050406030204" pitchFamily="18" charset="0"/>
              </a:rPr>
              <a:t>cụ</a:t>
            </a:r>
            <a:r>
              <a:rPr lang="en-US" altLang="en-US" sz="2000" b="1" dirty="0">
                <a:solidFill>
                  <a:schemeClr val="tx1">
                    <a:lumMod val="75000"/>
                  </a:schemeClr>
                </a:solidFill>
                <a:latin typeface="Cambria" panose="02040503050406030204" pitchFamily="18" charset="0"/>
                <a:ea typeface="Cambria" panose="02040503050406030204" pitchFamily="18" charset="0"/>
              </a:rPr>
              <a:t> </a:t>
            </a:r>
            <a:r>
              <a:rPr lang="en-US" altLang="en-US" sz="2000" b="1" dirty="0" err="1">
                <a:solidFill>
                  <a:schemeClr val="tx1">
                    <a:lumMod val="75000"/>
                  </a:schemeClr>
                </a:solidFill>
                <a:latin typeface="Cambria" panose="02040503050406030204" pitchFamily="18" charset="0"/>
                <a:ea typeface="Cambria" panose="02040503050406030204" pitchFamily="18" charset="0"/>
              </a:rPr>
              <a:t>già</a:t>
            </a:r>
            <a:endParaRPr lang="en-US" altLang="en-US" sz="2000" b="1" dirty="0">
              <a:solidFill>
                <a:schemeClr val="tx1">
                  <a:lumMod val="75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87" name="Text Box 8">
            <a:hlinkClick r:id="rId3" action="ppaction://hlinksldjump"/>
            <a:extLst>
              <a:ext uri="{FF2B5EF4-FFF2-40B4-BE49-F238E27FC236}">
                <a16:creationId xmlns:a16="http://schemas.microsoft.com/office/drawing/2014/main" id="{83441ACD-B2AD-4CC1-8B53-7B7C4624862A}"/>
              </a:ext>
            </a:extLst>
          </p:cNvPr>
          <p:cNvSpPr txBox="1">
            <a:spLocks noChangeArrowheads="1"/>
          </p:cNvSpPr>
          <p:nvPr/>
        </p:nvSpPr>
        <p:spPr bwMode="auto">
          <a:xfrm>
            <a:off x="5155336" y="1587517"/>
            <a:ext cx="37392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loài</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chim</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lớn</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cổ</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mỏ</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dài</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chân</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cao</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kêu</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rất</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to,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sống</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phương</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bắc</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mùa</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đông</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thường</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bay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phương</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nam</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tránh</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rét</a:t>
            </a:r>
            <a:r>
              <a:rPr lang="en-US" alt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endParaRPr lang="en-US" altLang="en-US" sz="1800" b="1" dirty="0">
              <a:solidFill>
                <a:schemeClr val="bg2"/>
              </a:solidFill>
              <a:latin typeface="Cambria" panose="02040503050406030204" pitchFamily="18" charset="0"/>
              <a:ea typeface="Cambria" panose="02040503050406030204" pitchFamily="18" charset="0"/>
            </a:endParaRPr>
          </a:p>
        </p:txBody>
      </p:sp>
      <p:pic>
        <p:nvPicPr>
          <p:cNvPr id="88" name="Picture 19" descr="Sếu chỉ còn trong chuyện kể và bài học “thuận thiên” (kỳ cuối) - Báo Công  an Nhân dân điện tử">
            <a:extLst>
              <a:ext uri="{FF2B5EF4-FFF2-40B4-BE49-F238E27FC236}">
                <a16:creationId xmlns:a16="http://schemas.microsoft.com/office/drawing/2014/main" id="{10BBAB9F-B16A-415E-B99E-C76AEE792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71" y="1053578"/>
            <a:ext cx="3738129"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 Box 8">
            <a:hlinkClick r:id="rId3" action="ppaction://hlinksldjump"/>
            <a:extLst>
              <a:ext uri="{FF2B5EF4-FFF2-40B4-BE49-F238E27FC236}">
                <a16:creationId xmlns:a16="http://schemas.microsoft.com/office/drawing/2014/main" id="{5ABFF2DA-0EF4-4549-9480-3BBC505645A4}"/>
              </a:ext>
            </a:extLst>
          </p:cNvPr>
          <p:cNvSpPr txBox="1">
            <a:spLocks noChangeArrowheads="1"/>
          </p:cNvSpPr>
          <p:nvPr/>
        </p:nvSpPr>
        <p:spPr bwMode="auto">
          <a:xfrm>
            <a:off x="5025448" y="1587517"/>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err="1">
                <a:latin typeface="Cambria" panose="02040503050406030204" pitchFamily="18" charset="0"/>
                <a:ea typeface="Cambria" panose="02040503050406030204" pitchFamily="18" charset="0"/>
                <a:cs typeface="Times New Roman" panose="02020603050405020304" pitchFamily="18" charset="0"/>
              </a:rPr>
              <a:t>Sếu</a:t>
            </a:r>
            <a:r>
              <a:rPr lang="en-US" altLang="en-US" sz="18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800" b="1" dirty="0">
                <a:latin typeface="Cambria" panose="02040503050406030204" pitchFamily="18" charset="0"/>
                <a:ea typeface="Cambria" panose="02040503050406030204" pitchFamily="18" charset="0"/>
              </a:rPr>
              <a:t>  </a:t>
            </a:r>
          </a:p>
        </p:txBody>
      </p:sp>
      <p:sp>
        <p:nvSpPr>
          <p:cNvPr id="3" name="Rectangle 2"/>
          <p:cNvSpPr/>
          <p:nvPr/>
        </p:nvSpPr>
        <p:spPr>
          <a:xfrm>
            <a:off x="2929963" y="61548"/>
            <a:ext cx="2411238" cy="584775"/>
          </a:xfrm>
          <a:prstGeom prst="rect">
            <a:avLst/>
          </a:prstGeom>
        </p:spPr>
        <p:txBody>
          <a:bodyPr wrap="none">
            <a:spAutoFit/>
          </a:bodyPr>
          <a:lstStyle/>
          <a:p>
            <a:pPr algn="ctr"/>
            <a:r>
              <a:rPr lang="en-US" altLang="zh-CN" sz="3200" dirty="0" err="1">
                <a:solidFill>
                  <a:srgbClr val="697DA9"/>
                </a:solidFill>
                <a:latin typeface="Cambria" panose="02040503050406030204" pitchFamily="18" charset="0"/>
                <a:ea typeface="Cambria" panose="02040503050406030204" pitchFamily="18" charset="0"/>
              </a:rPr>
              <a:t>Giải</a:t>
            </a:r>
            <a:r>
              <a:rPr lang="en-US" altLang="zh-CN" sz="3200" dirty="0">
                <a:solidFill>
                  <a:srgbClr val="697DA9"/>
                </a:solidFill>
                <a:latin typeface="Cambria" panose="02040503050406030204" pitchFamily="18" charset="0"/>
                <a:ea typeface="Cambria" panose="02040503050406030204" pitchFamily="18" charset="0"/>
              </a:rPr>
              <a:t> </a:t>
            </a:r>
            <a:r>
              <a:rPr lang="en-US" altLang="zh-CN" sz="3200" dirty="0" err="1">
                <a:solidFill>
                  <a:srgbClr val="697DA9"/>
                </a:solidFill>
                <a:latin typeface="Cambria" panose="02040503050406030204" pitchFamily="18" charset="0"/>
                <a:ea typeface="Cambria" panose="02040503050406030204" pitchFamily="18" charset="0"/>
              </a:rPr>
              <a:t>nghĩa</a:t>
            </a:r>
            <a:r>
              <a:rPr lang="en-US" altLang="zh-CN" sz="3200" dirty="0">
                <a:solidFill>
                  <a:srgbClr val="697DA9"/>
                </a:solidFill>
                <a:latin typeface="Cambria" panose="02040503050406030204" pitchFamily="18" charset="0"/>
                <a:ea typeface="Cambria" panose="02040503050406030204" pitchFamily="18" charset="0"/>
              </a:rPr>
              <a:t> </a:t>
            </a:r>
            <a:r>
              <a:rPr lang="en-US" altLang="zh-CN" sz="3200" dirty="0" err="1">
                <a:solidFill>
                  <a:srgbClr val="697DA9"/>
                </a:solidFill>
                <a:latin typeface="Cambria" panose="02040503050406030204" pitchFamily="18" charset="0"/>
                <a:ea typeface="Cambria" panose="02040503050406030204" pitchFamily="18" charset="0"/>
              </a:rPr>
              <a:t>từ</a:t>
            </a:r>
            <a:endParaRPr lang="zh-CN" altLang="en-US" sz="3200" b="1" dirty="0">
              <a:solidFill>
                <a:srgbClr val="697DA9"/>
              </a:solidFill>
              <a:latin typeface="Cambria" panose="02040503050406030204" pitchFamily="18" charset="0"/>
              <a:ea typeface="方正静蕾简体" panose="02000000000000000000" pitchFamily="2" charset="-122"/>
            </a:endParaRPr>
          </a:p>
        </p:txBody>
      </p:sp>
      <p:grpSp>
        <p:nvGrpSpPr>
          <p:cNvPr id="92" name="Google Shape;2319;p44"/>
          <p:cNvGrpSpPr/>
          <p:nvPr/>
        </p:nvGrpSpPr>
        <p:grpSpPr>
          <a:xfrm>
            <a:off x="6951690" y="173325"/>
            <a:ext cx="2192310" cy="1330203"/>
            <a:chOff x="1606825" y="3214275"/>
            <a:chExt cx="529275" cy="321150"/>
          </a:xfrm>
        </p:grpSpPr>
        <p:sp>
          <p:nvSpPr>
            <p:cNvPr id="93" name="Google Shape;2320;p44"/>
            <p:cNvSpPr/>
            <p:nvPr/>
          </p:nvSpPr>
          <p:spPr>
            <a:xfrm>
              <a:off x="1747100" y="3464800"/>
              <a:ext cx="57300" cy="64375"/>
            </a:xfrm>
            <a:custGeom>
              <a:avLst/>
              <a:gdLst/>
              <a:ahLst/>
              <a:cxnLst/>
              <a:rect l="l" t="t" r="r" b="b"/>
              <a:pathLst>
                <a:path w="2292" h="2575" extrusionOk="0">
                  <a:moveTo>
                    <a:pt x="1182" y="0"/>
                  </a:moveTo>
                  <a:cubicBezTo>
                    <a:pt x="636" y="0"/>
                    <a:pt x="1" y="40"/>
                    <a:pt x="1" y="40"/>
                  </a:cubicBezTo>
                  <a:cubicBezTo>
                    <a:pt x="1" y="40"/>
                    <a:pt x="144" y="530"/>
                    <a:pt x="367" y="1057"/>
                  </a:cubicBezTo>
                  <a:cubicBezTo>
                    <a:pt x="554" y="1503"/>
                    <a:pt x="813" y="1975"/>
                    <a:pt x="1098" y="2181"/>
                  </a:cubicBezTo>
                  <a:cubicBezTo>
                    <a:pt x="1336" y="2356"/>
                    <a:pt x="1490" y="2407"/>
                    <a:pt x="1592" y="2407"/>
                  </a:cubicBezTo>
                  <a:cubicBezTo>
                    <a:pt x="1730" y="2407"/>
                    <a:pt x="1773" y="2314"/>
                    <a:pt x="1799" y="2314"/>
                  </a:cubicBezTo>
                  <a:cubicBezTo>
                    <a:pt x="1804" y="2314"/>
                    <a:pt x="1808" y="2317"/>
                    <a:pt x="1812" y="2323"/>
                  </a:cubicBezTo>
                  <a:cubicBezTo>
                    <a:pt x="1845" y="2377"/>
                    <a:pt x="2107" y="2574"/>
                    <a:pt x="2227" y="2574"/>
                  </a:cubicBezTo>
                  <a:cubicBezTo>
                    <a:pt x="2267" y="2574"/>
                    <a:pt x="2291" y="2552"/>
                    <a:pt x="2285" y="2493"/>
                  </a:cubicBezTo>
                  <a:cubicBezTo>
                    <a:pt x="2276" y="2350"/>
                    <a:pt x="2133" y="1583"/>
                    <a:pt x="2035" y="958"/>
                  </a:cubicBezTo>
                  <a:cubicBezTo>
                    <a:pt x="1972" y="539"/>
                    <a:pt x="1928" y="182"/>
                    <a:pt x="1955" y="111"/>
                  </a:cubicBezTo>
                  <a:cubicBezTo>
                    <a:pt x="1986" y="25"/>
                    <a:pt x="1611"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1;p44"/>
            <p:cNvSpPr/>
            <p:nvPr/>
          </p:nvSpPr>
          <p:spPr>
            <a:xfrm>
              <a:off x="1900100" y="3451275"/>
              <a:ext cx="58650" cy="72625"/>
            </a:xfrm>
            <a:custGeom>
              <a:avLst/>
              <a:gdLst/>
              <a:ahLst/>
              <a:cxnLst/>
              <a:rect l="l" t="t" r="r" b="b"/>
              <a:pathLst>
                <a:path w="2346" h="2905" extrusionOk="0">
                  <a:moveTo>
                    <a:pt x="1810" y="1"/>
                  </a:moveTo>
                  <a:cubicBezTo>
                    <a:pt x="1204" y="1"/>
                    <a:pt x="1" y="224"/>
                    <a:pt x="1" y="224"/>
                  </a:cubicBezTo>
                  <a:cubicBezTo>
                    <a:pt x="1" y="224"/>
                    <a:pt x="134" y="705"/>
                    <a:pt x="357" y="1232"/>
                  </a:cubicBezTo>
                  <a:cubicBezTo>
                    <a:pt x="536" y="1633"/>
                    <a:pt x="759" y="2070"/>
                    <a:pt x="1027" y="2320"/>
                  </a:cubicBezTo>
                  <a:cubicBezTo>
                    <a:pt x="1401" y="2683"/>
                    <a:pt x="1595" y="2765"/>
                    <a:pt x="1705" y="2765"/>
                  </a:cubicBezTo>
                  <a:cubicBezTo>
                    <a:pt x="1768" y="2765"/>
                    <a:pt x="1803" y="2738"/>
                    <a:pt x="1829" y="2722"/>
                  </a:cubicBezTo>
                  <a:cubicBezTo>
                    <a:pt x="1834" y="2719"/>
                    <a:pt x="1839" y="2718"/>
                    <a:pt x="1846" y="2718"/>
                  </a:cubicBezTo>
                  <a:cubicBezTo>
                    <a:pt x="1930" y="2718"/>
                    <a:pt x="2205" y="2904"/>
                    <a:pt x="2302" y="2904"/>
                  </a:cubicBezTo>
                  <a:cubicBezTo>
                    <a:pt x="2332" y="2904"/>
                    <a:pt x="2345" y="2886"/>
                    <a:pt x="2329" y="2838"/>
                  </a:cubicBezTo>
                  <a:cubicBezTo>
                    <a:pt x="2284" y="2713"/>
                    <a:pt x="2168" y="1847"/>
                    <a:pt x="2115" y="1125"/>
                  </a:cubicBezTo>
                  <a:cubicBezTo>
                    <a:pt x="2079" y="661"/>
                    <a:pt x="2079" y="259"/>
                    <a:pt x="2142" y="126"/>
                  </a:cubicBezTo>
                  <a:cubicBezTo>
                    <a:pt x="2189" y="34"/>
                    <a:pt x="2044"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2;p44"/>
            <p:cNvSpPr/>
            <p:nvPr/>
          </p:nvSpPr>
          <p:spPr>
            <a:xfrm>
              <a:off x="1747100" y="3464800"/>
              <a:ext cx="50875" cy="26425"/>
            </a:xfrm>
            <a:custGeom>
              <a:avLst/>
              <a:gdLst/>
              <a:ahLst/>
              <a:cxnLst/>
              <a:rect l="l" t="t" r="r" b="b"/>
              <a:pathLst>
                <a:path w="2035" h="1057" extrusionOk="0">
                  <a:moveTo>
                    <a:pt x="1182" y="0"/>
                  </a:moveTo>
                  <a:cubicBezTo>
                    <a:pt x="636" y="0"/>
                    <a:pt x="1" y="40"/>
                    <a:pt x="1" y="40"/>
                  </a:cubicBezTo>
                  <a:cubicBezTo>
                    <a:pt x="1" y="40"/>
                    <a:pt x="144" y="530"/>
                    <a:pt x="367" y="1057"/>
                  </a:cubicBezTo>
                  <a:lnTo>
                    <a:pt x="2035" y="958"/>
                  </a:lnTo>
                  <a:cubicBezTo>
                    <a:pt x="1972" y="539"/>
                    <a:pt x="1928" y="182"/>
                    <a:pt x="1955" y="111"/>
                  </a:cubicBezTo>
                  <a:cubicBezTo>
                    <a:pt x="1986" y="25"/>
                    <a:pt x="1611" y="0"/>
                    <a:pt x="1182"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3;p44"/>
            <p:cNvSpPr/>
            <p:nvPr/>
          </p:nvSpPr>
          <p:spPr>
            <a:xfrm>
              <a:off x="1900100" y="3451275"/>
              <a:ext cx="54725" cy="30800"/>
            </a:xfrm>
            <a:custGeom>
              <a:avLst/>
              <a:gdLst/>
              <a:ahLst/>
              <a:cxnLst/>
              <a:rect l="l" t="t" r="r" b="b"/>
              <a:pathLst>
                <a:path w="2189" h="1232" extrusionOk="0">
                  <a:moveTo>
                    <a:pt x="1810" y="1"/>
                  </a:moveTo>
                  <a:cubicBezTo>
                    <a:pt x="1204" y="1"/>
                    <a:pt x="1" y="224"/>
                    <a:pt x="1" y="224"/>
                  </a:cubicBezTo>
                  <a:cubicBezTo>
                    <a:pt x="1" y="224"/>
                    <a:pt x="134" y="705"/>
                    <a:pt x="357" y="1232"/>
                  </a:cubicBezTo>
                  <a:lnTo>
                    <a:pt x="2115" y="1125"/>
                  </a:lnTo>
                  <a:cubicBezTo>
                    <a:pt x="2079" y="661"/>
                    <a:pt x="2079" y="259"/>
                    <a:pt x="2142" y="126"/>
                  </a:cubicBezTo>
                  <a:cubicBezTo>
                    <a:pt x="2189" y="34"/>
                    <a:pt x="2044" y="1"/>
                    <a:pt x="181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4;p44"/>
            <p:cNvSpPr/>
            <p:nvPr/>
          </p:nvSpPr>
          <p:spPr>
            <a:xfrm>
              <a:off x="1606825" y="3389150"/>
              <a:ext cx="529275" cy="86375"/>
            </a:xfrm>
            <a:custGeom>
              <a:avLst/>
              <a:gdLst/>
              <a:ahLst/>
              <a:cxnLst/>
              <a:rect l="l" t="t" r="r" b="b"/>
              <a:pathLst>
                <a:path w="21171" h="3455" extrusionOk="0">
                  <a:moveTo>
                    <a:pt x="20771" y="0"/>
                  </a:moveTo>
                  <a:cubicBezTo>
                    <a:pt x="20729" y="0"/>
                    <a:pt x="20687" y="6"/>
                    <a:pt x="20644" y="15"/>
                  </a:cubicBezTo>
                  <a:cubicBezTo>
                    <a:pt x="20563" y="32"/>
                    <a:pt x="20278" y="86"/>
                    <a:pt x="19769" y="148"/>
                  </a:cubicBezTo>
                  <a:cubicBezTo>
                    <a:pt x="19743" y="148"/>
                    <a:pt x="19707" y="157"/>
                    <a:pt x="19671" y="157"/>
                  </a:cubicBezTo>
                  <a:cubicBezTo>
                    <a:pt x="19484" y="184"/>
                    <a:pt x="19270" y="202"/>
                    <a:pt x="19029" y="229"/>
                  </a:cubicBezTo>
                  <a:cubicBezTo>
                    <a:pt x="18993" y="229"/>
                    <a:pt x="18958" y="238"/>
                    <a:pt x="18922" y="238"/>
                  </a:cubicBezTo>
                  <a:cubicBezTo>
                    <a:pt x="18886" y="238"/>
                    <a:pt x="18842" y="246"/>
                    <a:pt x="18806" y="246"/>
                  </a:cubicBezTo>
                  <a:lnTo>
                    <a:pt x="18779" y="246"/>
                  </a:lnTo>
                  <a:cubicBezTo>
                    <a:pt x="18735" y="255"/>
                    <a:pt x="18690" y="255"/>
                    <a:pt x="18645" y="264"/>
                  </a:cubicBezTo>
                  <a:cubicBezTo>
                    <a:pt x="18476" y="273"/>
                    <a:pt x="18298" y="291"/>
                    <a:pt x="18101" y="300"/>
                  </a:cubicBezTo>
                  <a:cubicBezTo>
                    <a:pt x="17950" y="309"/>
                    <a:pt x="17798" y="318"/>
                    <a:pt x="17628" y="336"/>
                  </a:cubicBezTo>
                  <a:lnTo>
                    <a:pt x="17584" y="336"/>
                  </a:lnTo>
                  <a:cubicBezTo>
                    <a:pt x="17539" y="336"/>
                    <a:pt x="17504" y="336"/>
                    <a:pt x="17468" y="345"/>
                  </a:cubicBezTo>
                  <a:cubicBezTo>
                    <a:pt x="17388" y="345"/>
                    <a:pt x="17316" y="354"/>
                    <a:pt x="17236" y="354"/>
                  </a:cubicBezTo>
                  <a:cubicBezTo>
                    <a:pt x="16995" y="362"/>
                    <a:pt x="16745" y="380"/>
                    <a:pt x="16478" y="389"/>
                  </a:cubicBezTo>
                  <a:lnTo>
                    <a:pt x="16353" y="389"/>
                  </a:lnTo>
                  <a:cubicBezTo>
                    <a:pt x="16281" y="398"/>
                    <a:pt x="16210" y="398"/>
                    <a:pt x="16148" y="398"/>
                  </a:cubicBezTo>
                  <a:cubicBezTo>
                    <a:pt x="16076" y="398"/>
                    <a:pt x="16005" y="407"/>
                    <a:pt x="15933" y="407"/>
                  </a:cubicBezTo>
                  <a:cubicBezTo>
                    <a:pt x="15746" y="416"/>
                    <a:pt x="15559" y="416"/>
                    <a:pt x="15354" y="425"/>
                  </a:cubicBezTo>
                  <a:cubicBezTo>
                    <a:pt x="15095" y="425"/>
                    <a:pt x="14800" y="434"/>
                    <a:pt x="14479" y="443"/>
                  </a:cubicBezTo>
                  <a:lnTo>
                    <a:pt x="14203" y="443"/>
                  </a:lnTo>
                  <a:cubicBezTo>
                    <a:pt x="14149" y="452"/>
                    <a:pt x="14087" y="452"/>
                    <a:pt x="14015" y="452"/>
                  </a:cubicBezTo>
                  <a:lnTo>
                    <a:pt x="13855" y="452"/>
                  </a:lnTo>
                  <a:cubicBezTo>
                    <a:pt x="13783" y="461"/>
                    <a:pt x="13712" y="461"/>
                    <a:pt x="13632" y="461"/>
                  </a:cubicBezTo>
                  <a:cubicBezTo>
                    <a:pt x="13569" y="461"/>
                    <a:pt x="13498" y="461"/>
                    <a:pt x="13427" y="470"/>
                  </a:cubicBezTo>
                  <a:cubicBezTo>
                    <a:pt x="13302" y="470"/>
                    <a:pt x="13177" y="470"/>
                    <a:pt x="13043" y="478"/>
                  </a:cubicBezTo>
                  <a:cubicBezTo>
                    <a:pt x="12927" y="478"/>
                    <a:pt x="12811" y="478"/>
                    <a:pt x="12686" y="487"/>
                  </a:cubicBezTo>
                  <a:cubicBezTo>
                    <a:pt x="12365" y="496"/>
                    <a:pt x="12026" y="505"/>
                    <a:pt x="11678" y="514"/>
                  </a:cubicBezTo>
                  <a:cubicBezTo>
                    <a:pt x="11509" y="514"/>
                    <a:pt x="11348" y="514"/>
                    <a:pt x="11187" y="523"/>
                  </a:cubicBezTo>
                  <a:lnTo>
                    <a:pt x="11143" y="523"/>
                  </a:lnTo>
                  <a:cubicBezTo>
                    <a:pt x="11018" y="523"/>
                    <a:pt x="10884" y="532"/>
                    <a:pt x="10750" y="532"/>
                  </a:cubicBezTo>
                  <a:cubicBezTo>
                    <a:pt x="10599" y="541"/>
                    <a:pt x="10456" y="541"/>
                    <a:pt x="10304" y="541"/>
                  </a:cubicBezTo>
                  <a:cubicBezTo>
                    <a:pt x="10224" y="541"/>
                    <a:pt x="10144" y="550"/>
                    <a:pt x="10063" y="550"/>
                  </a:cubicBezTo>
                  <a:cubicBezTo>
                    <a:pt x="9965" y="550"/>
                    <a:pt x="9876" y="550"/>
                    <a:pt x="9787" y="559"/>
                  </a:cubicBezTo>
                  <a:lnTo>
                    <a:pt x="9591" y="559"/>
                  </a:lnTo>
                  <a:cubicBezTo>
                    <a:pt x="9439" y="568"/>
                    <a:pt x="9287" y="568"/>
                    <a:pt x="9136" y="568"/>
                  </a:cubicBezTo>
                  <a:cubicBezTo>
                    <a:pt x="9002" y="577"/>
                    <a:pt x="8868" y="577"/>
                    <a:pt x="8734" y="585"/>
                  </a:cubicBezTo>
                  <a:lnTo>
                    <a:pt x="8672" y="585"/>
                  </a:lnTo>
                  <a:cubicBezTo>
                    <a:pt x="8547" y="585"/>
                    <a:pt x="8413" y="585"/>
                    <a:pt x="8279" y="594"/>
                  </a:cubicBezTo>
                  <a:cubicBezTo>
                    <a:pt x="8110" y="594"/>
                    <a:pt x="7940" y="603"/>
                    <a:pt x="7771" y="603"/>
                  </a:cubicBezTo>
                  <a:cubicBezTo>
                    <a:pt x="7610" y="612"/>
                    <a:pt x="7450" y="612"/>
                    <a:pt x="7298" y="612"/>
                  </a:cubicBezTo>
                  <a:cubicBezTo>
                    <a:pt x="7182" y="621"/>
                    <a:pt x="7066" y="621"/>
                    <a:pt x="6950" y="621"/>
                  </a:cubicBezTo>
                  <a:cubicBezTo>
                    <a:pt x="6879" y="621"/>
                    <a:pt x="6807" y="630"/>
                    <a:pt x="6727" y="630"/>
                  </a:cubicBezTo>
                  <a:cubicBezTo>
                    <a:pt x="6584" y="630"/>
                    <a:pt x="6441" y="630"/>
                    <a:pt x="6299" y="639"/>
                  </a:cubicBezTo>
                  <a:cubicBezTo>
                    <a:pt x="6201" y="639"/>
                    <a:pt x="6102" y="639"/>
                    <a:pt x="6004" y="648"/>
                  </a:cubicBezTo>
                  <a:lnTo>
                    <a:pt x="5844" y="648"/>
                  </a:lnTo>
                  <a:cubicBezTo>
                    <a:pt x="5576" y="657"/>
                    <a:pt x="5317" y="657"/>
                    <a:pt x="5068" y="666"/>
                  </a:cubicBezTo>
                  <a:lnTo>
                    <a:pt x="4791" y="666"/>
                  </a:lnTo>
                  <a:cubicBezTo>
                    <a:pt x="4051" y="684"/>
                    <a:pt x="3390" y="693"/>
                    <a:pt x="2846" y="693"/>
                  </a:cubicBezTo>
                  <a:cubicBezTo>
                    <a:pt x="2565" y="696"/>
                    <a:pt x="2318" y="698"/>
                    <a:pt x="2110" y="698"/>
                  </a:cubicBezTo>
                  <a:cubicBezTo>
                    <a:pt x="1817" y="698"/>
                    <a:pt x="1602" y="694"/>
                    <a:pt x="1481" y="684"/>
                  </a:cubicBezTo>
                  <a:cubicBezTo>
                    <a:pt x="1454" y="682"/>
                    <a:pt x="1428" y="681"/>
                    <a:pt x="1402" y="681"/>
                  </a:cubicBezTo>
                  <a:cubicBezTo>
                    <a:pt x="941" y="681"/>
                    <a:pt x="736" y="980"/>
                    <a:pt x="652" y="1335"/>
                  </a:cubicBezTo>
                  <a:cubicBezTo>
                    <a:pt x="652" y="1371"/>
                    <a:pt x="643" y="1406"/>
                    <a:pt x="634" y="1442"/>
                  </a:cubicBezTo>
                  <a:cubicBezTo>
                    <a:pt x="580" y="1745"/>
                    <a:pt x="598" y="2075"/>
                    <a:pt x="598" y="2280"/>
                  </a:cubicBezTo>
                  <a:cubicBezTo>
                    <a:pt x="598" y="2753"/>
                    <a:pt x="0" y="3280"/>
                    <a:pt x="2766" y="3422"/>
                  </a:cubicBezTo>
                  <a:cubicBezTo>
                    <a:pt x="3195" y="3445"/>
                    <a:pt x="3650" y="3455"/>
                    <a:pt x="4123" y="3455"/>
                  </a:cubicBezTo>
                  <a:cubicBezTo>
                    <a:pt x="4939" y="3455"/>
                    <a:pt x="5812" y="3426"/>
                    <a:pt x="6709" y="3387"/>
                  </a:cubicBezTo>
                  <a:cubicBezTo>
                    <a:pt x="6772" y="3378"/>
                    <a:pt x="6825" y="3378"/>
                    <a:pt x="6888" y="3378"/>
                  </a:cubicBezTo>
                  <a:cubicBezTo>
                    <a:pt x="8003" y="3315"/>
                    <a:pt x="9153" y="3244"/>
                    <a:pt x="10260" y="3164"/>
                  </a:cubicBezTo>
                  <a:cubicBezTo>
                    <a:pt x="10304" y="3164"/>
                    <a:pt x="10340" y="3155"/>
                    <a:pt x="10376" y="3155"/>
                  </a:cubicBezTo>
                  <a:cubicBezTo>
                    <a:pt x="10474" y="3146"/>
                    <a:pt x="10563" y="3146"/>
                    <a:pt x="10661" y="3137"/>
                  </a:cubicBezTo>
                  <a:cubicBezTo>
                    <a:pt x="10777" y="3128"/>
                    <a:pt x="10902" y="3119"/>
                    <a:pt x="11027" y="3110"/>
                  </a:cubicBezTo>
                  <a:cubicBezTo>
                    <a:pt x="11259" y="3092"/>
                    <a:pt x="11482" y="3074"/>
                    <a:pt x="11714" y="3066"/>
                  </a:cubicBezTo>
                  <a:cubicBezTo>
                    <a:pt x="11830" y="3057"/>
                    <a:pt x="11955" y="3048"/>
                    <a:pt x="12071" y="3039"/>
                  </a:cubicBezTo>
                  <a:lnTo>
                    <a:pt x="12106" y="3039"/>
                  </a:lnTo>
                  <a:cubicBezTo>
                    <a:pt x="12133" y="3039"/>
                    <a:pt x="12151" y="3039"/>
                    <a:pt x="12178" y="3030"/>
                  </a:cubicBezTo>
                  <a:cubicBezTo>
                    <a:pt x="12267" y="3030"/>
                    <a:pt x="12365" y="3021"/>
                    <a:pt x="12454" y="3012"/>
                  </a:cubicBezTo>
                  <a:cubicBezTo>
                    <a:pt x="12633" y="3003"/>
                    <a:pt x="12811" y="2994"/>
                    <a:pt x="12990" y="2985"/>
                  </a:cubicBezTo>
                  <a:cubicBezTo>
                    <a:pt x="13034" y="2976"/>
                    <a:pt x="13070" y="2976"/>
                    <a:pt x="13105" y="2976"/>
                  </a:cubicBezTo>
                  <a:cubicBezTo>
                    <a:pt x="13427" y="2950"/>
                    <a:pt x="13748" y="2932"/>
                    <a:pt x="14069" y="2905"/>
                  </a:cubicBezTo>
                  <a:lnTo>
                    <a:pt x="14122" y="2905"/>
                  </a:lnTo>
                  <a:cubicBezTo>
                    <a:pt x="14310" y="2887"/>
                    <a:pt x="14488" y="2878"/>
                    <a:pt x="14676" y="2860"/>
                  </a:cubicBezTo>
                  <a:cubicBezTo>
                    <a:pt x="14711" y="2860"/>
                    <a:pt x="14747" y="2851"/>
                    <a:pt x="14783" y="2851"/>
                  </a:cubicBezTo>
                  <a:cubicBezTo>
                    <a:pt x="14970" y="2834"/>
                    <a:pt x="15157" y="2825"/>
                    <a:pt x="15345" y="2807"/>
                  </a:cubicBezTo>
                  <a:cubicBezTo>
                    <a:pt x="15398" y="2798"/>
                    <a:pt x="15452" y="2798"/>
                    <a:pt x="15505" y="2789"/>
                  </a:cubicBezTo>
                  <a:cubicBezTo>
                    <a:pt x="16192" y="2735"/>
                    <a:pt x="16843" y="2673"/>
                    <a:pt x="17441" y="2619"/>
                  </a:cubicBezTo>
                  <a:cubicBezTo>
                    <a:pt x="17655" y="2602"/>
                    <a:pt x="17860" y="2575"/>
                    <a:pt x="18057" y="2557"/>
                  </a:cubicBezTo>
                  <a:cubicBezTo>
                    <a:pt x="18173" y="2548"/>
                    <a:pt x="18289" y="2530"/>
                    <a:pt x="18396" y="2521"/>
                  </a:cubicBezTo>
                  <a:cubicBezTo>
                    <a:pt x="18449" y="2521"/>
                    <a:pt x="18494" y="2512"/>
                    <a:pt x="18538" y="2504"/>
                  </a:cubicBezTo>
                  <a:cubicBezTo>
                    <a:pt x="18583" y="2504"/>
                    <a:pt x="18637" y="2495"/>
                    <a:pt x="18681" y="2495"/>
                  </a:cubicBezTo>
                  <a:cubicBezTo>
                    <a:pt x="18690" y="2495"/>
                    <a:pt x="18690" y="2486"/>
                    <a:pt x="18699" y="2486"/>
                  </a:cubicBezTo>
                  <a:cubicBezTo>
                    <a:pt x="18752" y="2486"/>
                    <a:pt x="18806" y="2477"/>
                    <a:pt x="18851" y="2468"/>
                  </a:cubicBezTo>
                  <a:lnTo>
                    <a:pt x="18931" y="2468"/>
                  </a:lnTo>
                  <a:cubicBezTo>
                    <a:pt x="18931" y="2468"/>
                    <a:pt x="18940" y="2459"/>
                    <a:pt x="18940" y="2459"/>
                  </a:cubicBezTo>
                  <a:cubicBezTo>
                    <a:pt x="18984" y="2459"/>
                    <a:pt x="19020" y="2450"/>
                    <a:pt x="19065" y="2450"/>
                  </a:cubicBezTo>
                  <a:cubicBezTo>
                    <a:pt x="19475" y="2396"/>
                    <a:pt x="19787" y="2361"/>
                    <a:pt x="19948" y="2325"/>
                  </a:cubicBezTo>
                  <a:cubicBezTo>
                    <a:pt x="20679" y="2182"/>
                    <a:pt x="20894" y="2156"/>
                    <a:pt x="21018" y="1933"/>
                  </a:cubicBezTo>
                  <a:cubicBezTo>
                    <a:pt x="21018" y="1924"/>
                    <a:pt x="21018" y="1924"/>
                    <a:pt x="21018" y="1924"/>
                  </a:cubicBezTo>
                  <a:cubicBezTo>
                    <a:pt x="21036" y="1897"/>
                    <a:pt x="21045" y="1870"/>
                    <a:pt x="21054" y="1834"/>
                  </a:cubicBezTo>
                  <a:cubicBezTo>
                    <a:pt x="21090" y="1710"/>
                    <a:pt x="21125" y="1504"/>
                    <a:pt x="21143" y="1290"/>
                  </a:cubicBezTo>
                  <a:cubicBezTo>
                    <a:pt x="21143" y="1255"/>
                    <a:pt x="21152" y="1219"/>
                    <a:pt x="21152" y="1183"/>
                  </a:cubicBezTo>
                  <a:cubicBezTo>
                    <a:pt x="21161" y="1103"/>
                    <a:pt x="21161" y="1014"/>
                    <a:pt x="21161" y="933"/>
                  </a:cubicBezTo>
                  <a:cubicBezTo>
                    <a:pt x="21170" y="898"/>
                    <a:pt x="21170" y="862"/>
                    <a:pt x="21170" y="835"/>
                  </a:cubicBezTo>
                  <a:cubicBezTo>
                    <a:pt x="21170" y="719"/>
                    <a:pt x="21170" y="612"/>
                    <a:pt x="21161" y="514"/>
                  </a:cubicBezTo>
                  <a:cubicBezTo>
                    <a:pt x="21152" y="478"/>
                    <a:pt x="21152" y="452"/>
                    <a:pt x="21143" y="425"/>
                  </a:cubicBezTo>
                  <a:cubicBezTo>
                    <a:pt x="21143" y="407"/>
                    <a:pt x="21143" y="389"/>
                    <a:pt x="21143" y="371"/>
                  </a:cubicBezTo>
                  <a:cubicBezTo>
                    <a:pt x="21086" y="86"/>
                    <a:pt x="20938" y="0"/>
                    <a:pt x="207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5;p44"/>
            <p:cNvSpPr/>
            <p:nvPr/>
          </p:nvSpPr>
          <p:spPr>
            <a:xfrm>
              <a:off x="1677975" y="3394850"/>
              <a:ext cx="406375" cy="72725"/>
            </a:xfrm>
            <a:custGeom>
              <a:avLst/>
              <a:gdLst/>
              <a:ahLst/>
              <a:cxnLst/>
              <a:rect l="l" t="t" r="r" b="b"/>
              <a:pathLst>
                <a:path w="16255" h="2909" extrusionOk="0">
                  <a:moveTo>
                    <a:pt x="16183" y="1"/>
                  </a:moveTo>
                  <a:cubicBezTo>
                    <a:pt x="16147" y="1"/>
                    <a:pt x="16112" y="10"/>
                    <a:pt x="16076" y="10"/>
                  </a:cubicBezTo>
                  <a:cubicBezTo>
                    <a:pt x="16040" y="10"/>
                    <a:pt x="15996" y="18"/>
                    <a:pt x="15960" y="18"/>
                  </a:cubicBezTo>
                  <a:lnTo>
                    <a:pt x="15933" y="18"/>
                  </a:lnTo>
                  <a:cubicBezTo>
                    <a:pt x="15889" y="27"/>
                    <a:pt x="15844" y="27"/>
                    <a:pt x="15799" y="36"/>
                  </a:cubicBezTo>
                  <a:cubicBezTo>
                    <a:pt x="15630" y="45"/>
                    <a:pt x="15452" y="63"/>
                    <a:pt x="15255" y="72"/>
                  </a:cubicBezTo>
                  <a:cubicBezTo>
                    <a:pt x="15104" y="81"/>
                    <a:pt x="14952" y="90"/>
                    <a:pt x="14782" y="108"/>
                  </a:cubicBezTo>
                  <a:lnTo>
                    <a:pt x="14738" y="108"/>
                  </a:lnTo>
                  <a:cubicBezTo>
                    <a:pt x="14693" y="108"/>
                    <a:pt x="14658" y="108"/>
                    <a:pt x="14622" y="117"/>
                  </a:cubicBezTo>
                  <a:cubicBezTo>
                    <a:pt x="14542" y="117"/>
                    <a:pt x="14470" y="126"/>
                    <a:pt x="14390" y="126"/>
                  </a:cubicBezTo>
                  <a:cubicBezTo>
                    <a:pt x="14149" y="134"/>
                    <a:pt x="13899" y="152"/>
                    <a:pt x="13632" y="161"/>
                  </a:cubicBezTo>
                  <a:lnTo>
                    <a:pt x="13507" y="161"/>
                  </a:lnTo>
                  <a:cubicBezTo>
                    <a:pt x="13435" y="170"/>
                    <a:pt x="13364" y="170"/>
                    <a:pt x="13302" y="170"/>
                  </a:cubicBezTo>
                  <a:cubicBezTo>
                    <a:pt x="13230" y="170"/>
                    <a:pt x="13159" y="179"/>
                    <a:pt x="13087" y="179"/>
                  </a:cubicBezTo>
                  <a:cubicBezTo>
                    <a:pt x="12900" y="188"/>
                    <a:pt x="12713" y="188"/>
                    <a:pt x="12508" y="197"/>
                  </a:cubicBezTo>
                  <a:cubicBezTo>
                    <a:pt x="12249" y="197"/>
                    <a:pt x="11954" y="206"/>
                    <a:pt x="11633" y="215"/>
                  </a:cubicBezTo>
                  <a:cubicBezTo>
                    <a:pt x="11544" y="215"/>
                    <a:pt x="11455" y="215"/>
                    <a:pt x="11357" y="224"/>
                  </a:cubicBezTo>
                  <a:lnTo>
                    <a:pt x="11009" y="224"/>
                  </a:lnTo>
                  <a:cubicBezTo>
                    <a:pt x="10937" y="233"/>
                    <a:pt x="10866" y="233"/>
                    <a:pt x="10786" y="233"/>
                  </a:cubicBezTo>
                  <a:cubicBezTo>
                    <a:pt x="10723" y="233"/>
                    <a:pt x="10652" y="233"/>
                    <a:pt x="10581" y="242"/>
                  </a:cubicBezTo>
                  <a:cubicBezTo>
                    <a:pt x="10456" y="242"/>
                    <a:pt x="10331" y="242"/>
                    <a:pt x="10197" y="250"/>
                  </a:cubicBezTo>
                  <a:cubicBezTo>
                    <a:pt x="10081" y="250"/>
                    <a:pt x="9965" y="250"/>
                    <a:pt x="9840" y="259"/>
                  </a:cubicBezTo>
                  <a:cubicBezTo>
                    <a:pt x="9519" y="268"/>
                    <a:pt x="9180" y="277"/>
                    <a:pt x="8832" y="286"/>
                  </a:cubicBezTo>
                  <a:cubicBezTo>
                    <a:pt x="8663" y="286"/>
                    <a:pt x="8502" y="286"/>
                    <a:pt x="8341" y="295"/>
                  </a:cubicBezTo>
                  <a:lnTo>
                    <a:pt x="8297" y="295"/>
                  </a:lnTo>
                  <a:cubicBezTo>
                    <a:pt x="8172" y="295"/>
                    <a:pt x="8038" y="304"/>
                    <a:pt x="7904" y="304"/>
                  </a:cubicBezTo>
                  <a:cubicBezTo>
                    <a:pt x="7753" y="313"/>
                    <a:pt x="7610" y="313"/>
                    <a:pt x="7458" y="313"/>
                  </a:cubicBezTo>
                  <a:cubicBezTo>
                    <a:pt x="7378" y="313"/>
                    <a:pt x="7298" y="322"/>
                    <a:pt x="7217" y="322"/>
                  </a:cubicBezTo>
                  <a:cubicBezTo>
                    <a:pt x="7119" y="322"/>
                    <a:pt x="7030" y="322"/>
                    <a:pt x="6941" y="331"/>
                  </a:cubicBezTo>
                  <a:lnTo>
                    <a:pt x="6745" y="331"/>
                  </a:lnTo>
                  <a:cubicBezTo>
                    <a:pt x="6593" y="340"/>
                    <a:pt x="6441" y="340"/>
                    <a:pt x="6290" y="340"/>
                  </a:cubicBezTo>
                  <a:cubicBezTo>
                    <a:pt x="6156" y="349"/>
                    <a:pt x="6022" y="349"/>
                    <a:pt x="5888" y="357"/>
                  </a:cubicBezTo>
                  <a:lnTo>
                    <a:pt x="5826" y="357"/>
                  </a:lnTo>
                  <a:cubicBezTo>
                    <a:pt x="5701" y="357"/>
                    <a:pt x="5567" y="357"/>
                    <a:pt x="5433" y="366"/>
                  </a:cubicBezTo>
                  <a:cubicBezTo>
                    <a:pt x="5264" y="366"/>
                    <a:pt x="5094" y="375"/>
                    <a:pt x="4925" y="375"/>
                  </a:cubicBezTo>
                  <a:cubicBezTo>
                    <a:pt x="4764" y="384"/>
                    <a:pt x="4604" y="384"/>
                    <a:pt x="4452" y="384"/>
                  </a:cubicBezTo>
                  <a:cubicBezTo>
                    <a:pt x="4336" y="393"/>
                    <a:pt x="4220" y="393"/>
                    <a:pt x="4104" y="393"/>
                  </a:cubicBezTo>
                  <a:cubicBezTo>
                    <a:pt x="4033" y="393"/>
                    <a:pt x="3961" y="402"/>
                    <a:pt x="3881" y="402"/>
                  </a:cubicBezTo>
                  <a:cubicBezTo>
                    <a:pt x="3738" y="402"/>
                    <a:pt x="3595" y="411"/>
                    <a:pt x="3453" y="411"/>
                  </a:cubicBezTo>
                  <a:cubicBezTo>
                    <a:pt x="3355" y="411"/>
                    <a:pt x="3256" y="411"/>
                    <a:pt x="3158" y="420"/>
                  </a:cubicBezTo>
                  <a:lnTo>
                    <a:pt x="2998" y="420"/>
                  </a:lnTo>
                  <a:cubicBezTo>
                    <a:pt x="2730" y="429"/>
                    <a:pt x="2471" y="429"/>
                    <a:pt x="2222" y="438"/>
                  </a:cubicBezTo>
                  <a:lnTo>
                    <a:pt x="1945" y="438"/>
                  </a:lnTo>
                  <a:cubicBezTo>
                    <a:pt x="1205" y="456"/>
                    <a:pt x="544" y="465"/>
                    <a:pt x="0" y="465"/>
                  </a:cubicBezTo>
                  <a:cubicBezTo>
                    <a:pt x="63" y="536"/>
                    <a:pt x="143" y="625"/>
                    <a:pt x="241" y="714"/>
                  </a:cubicBezTo>
                  <a:cubicBezTo>
                    <a:pt x="277" y="750"/>
                    <a:pt x="313" y="786"/>
                    <a:pt x="348" y="821"/>
                  </a:cubicBezTo>
                  <a:cubicBezTo>
                    <a:pt x="536" y="973"/>
                    <a:pt x="759" y="1151"/>
                    <a:pt x="1062" y="1330"/>
                  </a:cubicBezTo>
                  <a:cubicBezTo>
                    <a:pt x="1258" y="1446"/>
                    <a:pt x="1472" y="1553"/>
                    <a:pt x="1722" y="1660"/>
                  </a:cubicBezTo>
                  <a:cubicBezTo>
                    <a:pt x="2034" y="1794"/>
                    <a:pt x="2391" y="1910"/>
                    <a:pt x="2793" y="1999"/>
                  </a:cubicBezTo>
                  <a:cubicBezTo>
                    <a:pt x="2828" y="2008"/>
                    <a:pt x="2855" y="2017"/>
                    <a:pt x="2891" y="2026"/>
                  </a:cubicBezTo>
                  <a:cubicBezTo>
                    <a:pt x="3140" y="2079"/>
                    <a:pt x="3399" y="2124"/>
                    <a:pt x="3676" y="2151"/>
                  </a:cubicBezTo>
                  <a:cubicBezTo>
                    <a:pt x="3694" y="2160"/>
                    <a:pt x="3711" y="2160"/>
                    <a:pt x="3729" y="2160"/>
                  </a:cubicBezTo>
                  <a:cubicBezTo>
                    <a:pt x="3747" y="2160"/>
                    <a:pt x="3765" y="2168"/>
                    <a:pt x="3783" y="2168"/>
                  </a:cubicBezTo>
                  <a:cubicBezTo>
                    <a:pt x="4229" y="2213"/>
                    <a:pt x="4648" y="2231"/>
                    <a:pt x="5023" y="2231"/>
                  </a:cubicBezTo>
                  <a:lnTo>
                    <a:pt x="5166" y="2231"/>
                  </a:lnTo>
                  <a:cubicBezTo>
                    <a:pt x="5665" y="2222"/>
                    <a:pt x="6102" y="2168"/>
                    <a:pt x="6468" y="2106"/>
                  </a:cubicBezTo>
                  <a:cubicBezTo>
                    <a:pt x="6513" y="2097"/>
                    <a:pt x="6548" y="2088"/>
                    <a:pt x="6593" y="2088"/>
                  </a:cubicBezTo>
                  <a:cubicBezTo>
                    <a:pt x="7547" y="1901"/>
                    <a:pt x="8029" y="1606"/>
                    <a:pt x="8029" y="1606"/>
                  </a:cubicBezTo>
                  <a:lnTo>
                    <a:pt x="8029" y="1606"/>
                  </a:lnTo>
                  <a:lnTo>
                    <a:pt x="7815" y="2909"/>
                  </a:lnTo>
                  <a:cubicBezTo>
                    <a:pt x="7931" y="2900"/>
                    <a:pt x="8056" y="2891"/>
                    <a:pt x="8181" y="2882"/>
                  </a:cubicBezTo>
                  <a:cubicBezTo>
                    <a:pt x="8413" y="2864"/>
                    <a:pt x="8636" y="2855"/>
                    <a:pt x="8868" y="2838"/>
                  </a:cubicBezTo>
                  <a:cubicBezTo>
                    <a:pt x="8984" y="2829"/>
                    <a:pt x="9109" y="2820"/>
                    <a:pt x="9225" y="2811"/>
                  </a:cubicBezTo>
                  <a:lnTo>
                    <a:pt x="9260" y="2811"/>
                  </a:lnTo>
                  <a:cubicBezTo>
                    <a:pt x="9269" y="2775"/>
                    <a:pt x="9269" y="2739"/>
                    <a:pt x="9278" y="2704"/>
                  </a:cubicBezTo>
                  <a:cubicBezTo>
                    <a:pt x="9332" y="2311"/>
                    <a:pt x="9403" y="1821"/>
                    <a:pt x="9474" y="1758"/>
                  </a:cubicBezTo>
                  <a:cubicBezTo>
                    <a:pt x="9510" y="1722"/>
                    <a:pt x="9760" y="1696"/>
                    <a:pt x="10144" y="1669"/>
                  </a:cubicBezTo>
                  <a:cubicBezTo>
                    <a:pt x="10188" y="1669"/>
                    <a:pt x="10224" y="1669"/>
                    <a:pt x="10268" y="1660"/>
                  </a:cubicBezTo>
                  <a:cubicBezTo>
                    <a:pt x="10509" y="1642"/>
                    <a:pt x="10804" y="1633"/>
                    <a:pt x="11125" y="1606"/>
                  </a:cubicBezTo>
                  <a:cubicBezTo>
                    <a:pt x="11178" y="1606"/>
                    <a:pt x="11232" y="1598"/>
                    <a:pt x="11285" y="1598"/>
                  </a:cubicBezTo>
                  <a:cubicBezTo>
                    <a:pt x="11517" y="1580"/>
                    <a:pt x="11758" y="1562"/>
                    <a:pt x="12017" y="1544"/>
                  </a:cubicBezTo>
                  <a:cubicBezTo>
                    <a:pt x="12070" y="1535"/>
                    <a:pt x="12124" y="1535"/>
                    <a:pt x="12177" y="1526"/>
                  </a:cubicBezTo>
                  <a:cubicBezTo>
                    <a:pt x="12383" y="1508"/>
                    <a:pt x="12597" y="1490"/>
                    <a:pt x="12811" y="1464"/>
                  </a:cubicBezTo>
                  <a:cubicBezTo>
                    <a:pt x="12847" y="1464"/>
                    <a:pt x="12882" y="1455"/>
                    <a:pt x="12909" y="1455"/>
                  </a:cubicBezTo>
                  <a:cubicBezTo>
                    <a:pt x="13070" y="1437"/>
                    <a:pt x="13221" y="1419"/>
                    <a:pt x="13382" y="1392"/>
                  </a:cubicBezTo>
                  <a:cubicBezTo>
                    <a:pt x="13520" y="1375"/>
                    <a:pt x="13643" y="1367"/>
                    <a:pt x="13754" y="1367"/>
                  </a:cubicBezTo>
                  <a:cubicBezTo>
                    <a:pt x="14708" y="1367"/>
                    <a:pt x="14691" y="1976"/>
                    <a:pt x="14595" y="2391"/>
                  </a:cubicBezTo>
                  <a:cubicBezTo>
                    <a:pt x="14809" y="2374"/>
                    <a:pt x="15014" y="2347"/>
                    <a:pt x="15211" y="2329"/>
                  </a:cubicBezTo>
                  <a:cubicBezTo>
                    <a:pt x="15327" y="2320"/>
                    <a:pt x="15443" y="2302"/>
                    <a:pt x="15550" y="2293"/>
                  </a:cubicBezTo>
                  <a:cubicBezTo>
                    <a:pt x="15603" y="2293"/>
                    <a:pt x="15648" y="2284"/>
                    <a:pt x="15692" y="2276"/>
                  </a:cubicBezTo>
                  <a:cubicBezTo>
                    <a:pt x="15737" y="2276"/>
                    <a:pt x="15791" y="2267"/>
                    <a:pt x="15835" y="2267"/>
                  </a:cubicBezTo>
                  <a:cubicBezTo>
                    <a:pt x="15844" y="2267"/>
                    <a:pt x="15844" y="2258"/>
                    <a:pt x="15853" y="2258"/>
                  </a:cubicBezTo>
                  <a:cubicBezTo>
                    <a:pt x="15906" y="2258"/>
                    <a:pt x="15960" y="2249"/>
                    <a:pt x="16005" y="2249"/>
                  </a:cubicBezTo>
                  <a:cubicBezTo>
                    <a:pt x="16031" y="2240"/>
                    <a:pt x="16058" y="2240"/>
                    <a:pt x="16085" y="2240"/>
                  </a:cubicBezTo>
                  <a:cubicBezTo>
                    <a:pt x="16085" y="2240"/>
                    <a:pt x="16094" y="2231"/>
                    <a:pt x="16094" y="2231"/>
                  </a:cubicBezTo>
                  <a:cubicBezTo>
                    <a:pt x="16094" y="2231"/>
                    <a:pt x="16094" y="2222"/>
                    <a:pt x="16094" y="2213"/>
                  </a:cubicBezTo>
                  <a:cubicBezTo>
                    <a:pt x="16156" y="1937"/>
                    <a:pt x="16219" y="1562"/>
                    <a:pt x="16237" y="1143"/>
                  </a:cubicBezTo>
                  <a:cubicBezTo>
                    <a:pt x="16237" y="1107"/>
                    <a:pt x="16245" y="1071"/>
                    <a:pt x="16245" y="1035"/>
                  </a:cubicBezTo>
                  <a:cubicBezTo>
                    <a:pt x="16254" y="705"/>
                    <a:pt x="16237" y="349"/>
                    <a:pt x="16183"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6;p44"/>
            <p:cNvSpPr/>
            <p:nvPr/>
          </p:nvSpPr>
          <p:spPr>
            <a:xfrm>
              <a:off x="1627125" y="3412700"/>
              <a:ext cx="124250" cy="51750"/>
            </a:xfrm>
            <a:custGeom>
              <a:avLst/>
              <a:gdLst/>
              <a:ahLst/>
              <a:cxnLst/>
              <a:rect l="l" t="t" r="r" b="b"/>
              <a:pathLst>
                <a:path w="4970" h="2070" extrusionOk="0">
                  <a:moveTo>
                    <a:pt x="2266" y="0"/>
                  </a:moveTo>
                  <a:cubicBezTo>
                    <a:pt x="1900" y="9"/>
                    <a:pt x="1437" y="72"/>
                    <a:pt x="1330" y="384"/>
                  </a:cubicBezTo>
                  <a:cubicBezTo>
                    <a:pt x="1258" y="571"/>
                    <a:pt x="1276" y="866"/>
                    <a:pt x="1758" y="1142"/>
                  </a:cubicBezTo>
                  <a:cubicBezTo>
                    <a:pt x="2223" y="1408"/>
                    <a:pt x="3016" y="1580"/>
                    <a:pt x="3548" y="1580"/>
                  </a:cubicBezTo>
                  <a:cubicBezTo>
                    <a:pt x="3802" y="1580"/>
                    <a:pt x="3996" y="1541"/>
                    <a:pt x="4068" y="1454"/>
                  </a:cubicBezTo>
                  <a:cubicBezTo>
                    <a:pt x="4104" y="1410"/>
                    <a:pt x="4131" y="1330"/>
                    <a:pt x="4059" y="1214"/>
                  </a:cubicBezTo>
                  <a:cubicBezTo>
                    <a:pt x="3861" y="899"/>
                    <a:pt x="2948" y="492"/>
                    <a:pt x="2596" y="492"/>
                  </a:cubicBezTo>
                  <a:cubicBezTo>
                    <a:pt x="2569" y="492"/>
                    <a:pt x="2545" y="495"/>
                    <a:pt x="2525" y="500"/>
                  </a:cubicBezTo>
                  <a:cubicBezTo>
                    <a:pt x="2445" y="518"/>
                    <a:pt x="2436" y="580"/>
                    <a:pt x="2436" y="607"/>
                  </a:cubicBezTo>
                  <a:cubicBezTo>
                    <a:pt x="2409" y="928"/>
                    <a:pt x="3212" y="1187"/>
                    <a:pt x="3301" y="1214"/>
                  </a:cubicBezTo>
                  <a:cubicBezTo>
                    <a:pt x="3308" y="1216"/>
                    <a:pt x="3314" y="1217"/>
                    <a:pt x="3321" y="1217"/>
                  </a:cubicBezTo>
                  <a:cubicBezTo>
                    <a:pt x="3340" y="1217"/>
                    <a:pt x="3357" y="1207"/>
                    <a:pt x="3364" y="1187"/>
                  </a:cubicBezTo>
                  <a:cubicBezTo>
                    <a:pt x="3372" y="1160"/>
                    <a:pt x="3355" y="1133"/>
                    <a:pt x="3328" y="1124"/>
                  </a:cubicBezTo>
                  <a:cubicBezTo>
                    <a:pt x="3016" y="1026"/>
                    <a:pt x="2516" y="794"/>
                    <a:pt x="2534" y="607"/>
                  </a:cubicBezTo>
                  <a:cubicBezTo>
                    <a:pt x="2534" y="607"/>
                    <a:pt x="2534" y="598"/>
                    <a:pt x="2552" y="598"/>
                  </a:cubicBezTo>
                  <a:cubicBezTo>
                    <a:pt x="2567" y="594"/>
                    <a:pt x="2586" y="592"/>
                    <a:pt x="2608" y="592"/>
                  </a:cubicBezTo>
                  <a:cubicBezTo>
                    <a:pt x="2919" y="592"/>
                    <a:pt x="3804" y="992"/>
                    <a:pt x="3979" y="1267"/>
                  </a:cubicBezTo>
                  <a:cubicBezTo>
                    <a:pt x="4024" y="1347"/>
                    <a:pt x="3997" y="1374"/>
                    <a:pt x="3988" y="1392"/>
                  </a:cubicBezTo>
                  <a:cubicBezTo>
                    <a:pt x="3938" y="1453"/>
                    <a:pt x="3778" y="1483"/>
                    <a:pt x="3559" y="1483"/>
                  </a:cubicBezTo>
                  <a:cubicBezTo>
                    <a:pt x="3074" y="1483"/>
                    <a:pt x="2303" y="1336"/>
                    <a:pt x="1811" y="1053"/>
                  </a:cubicBezTo>
                  <a:cubicBezTo>
                    <a:pt x="1463" y="857"/>
                    <a:pt x="1338" y="643"/>
                    <a:pt x="1419" y="411"/>
                  </a:cubicBezTo>
                  <a:cubicBezTo>
                    <a:pt x="1490" y="214"/>
                    <a:pt x="1793" y="107"/>
                    <a:pt x="2266" y="98"/>
                  </a:cubicBezTo>
                  <a:lnTo>
                    <a:pt x="2293" y="98"/>
                  </a:lnTo>
                  <a:cubicBezTo>
                    <a:pt x="3265" y="98"/>
                    <a:pt x="4604" y="545"/>
                    <a:pt x="4809" y="1071"/>
                  </a:cubicBezTo>
                  <a:cubicBezTo>
                    <a:pt x="4880" y="1240"/>
                    <a:pt x="4818" y="1410"/>
                    <a:pt x="4639" y="1570"/>
                  </a:cubicBezTo>
                  <a:cubicBezTo>
                    <a:pt x="4318" y="1864"/>
                    <a:pt x="3823" y="1970"/>
                    <a:pt x="3276" y="1970"/>
                  </a:cubicBezTo>
                  <a:cubicBezTo>
                    <a:pt x="1862" y="1970"/>
                    <a:pt x="97" y="1262"/>
                    <a:pt x="72" y="1249"/>
                  </a:cubicBezTo>
                  <a:cubicBezTo>
                    <a:pt x="67" y="1247"/>
                    <a:pt x="62" y="1246"/>
                    <a:pt x="56" y="1246"/>
                  </a:cubicBezTo>
                  <a:cubicBezTo>
                    <a:pt x="38" y="1246"/>
                    <a:pt x="16" y="1256"/>
                    <a:pt x="9" y="1276"/>
                  </a:cubicBezTo>
                  <a:cubicBezTo>
                    <a:pt x="0" y="1303"/>
                    <a:pt x="18" y="1330"/>
                    <a:pt x="36" y="1338"/>
                  </a:cubicBezTo>
                  <a:cubicBezTo>
                    <a:pt x="45" y="1347"/>
                    <a:pt x="910" y="1695"/>
                    <a:pt x="1909" y="1909"/>
                  </a:cubicBezTo>
                  <a:cubicBezTo>
                    <a:pt x="2427" y="2016"/>
                    <a:pt x="2882" y="2070"/>
                    <a:pt x="3283" y="2070"/>
                  </a:cubicBezTo>
                  <a:cubicBezTo>
                    <a:pt x="3917" y="2070"/>
                    <a:pt x="4398" y="1927"/>
                    <a:pt x="4711" y="1642"/>
                  </a:cubicBezTo>
                  <a:cubicBezTo>
                    <a:pt x="4969" y="1401"/>
                    <a:pt x="4960" y="1178"/>
                    <a:pt x="4907" y="1035"/>
                  </a:cubicBezTo>
                  <a:cubicBezTo>
                    <a:pt x="4675" y="464"/>
                    <a:pt x="3301" y="0"/>
                    <a:pt x="2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7;p44"/>
            <p:cNvSpPr/>
            <p:nvPr/>
          </p:nvSpPr>
          <p:spPr>
            <a:xfrm>
              <a:off x="1622650" y="3422500"/>
              <a:ext cx="35950" cy="19650"/>
            </a:xfrm>
            <a:custGeom>
              <a:avLst/>
              <a:gdLst/>
              <a:ahLst/>
              <a:cxnLst/>
              <a:rect l="l" t="t" r="r" b="b"/>
              <a:pathLst>
                <a:path w="1438" h="786" extrusionOk="0">
                  <a:moveTo>
                    <a:pt x="19" y="1"/>
                  </a:moveTo>
                  <a:cubicBezTo>
                    <a:pt x="19" y="37"/>
                    <a:pt x="10" y="72"/>
                    <a:pt x="1" y="108"/>
                  </a:cubicBezTo>
                  <a:cubicBezTo>
                    <a:pt x="411" y="358"/>
                    <a:pt x="955" y="643"/>
                    <a:pt x="1366" y="786"/>
                  </a:cubicBezTo>
                  <a:lnTo>
                    <a:pt x="1384" y="786"/>
                  </a:lnTo>
                  <a:cubicBezTo>
                    <a:pt x="1410" y="786"/>
                    <a:pt x="1428" y="777"/>
                    <a:pt x="1428" y="750"/>
                  </a:cubicBezTo>
                  <a:cubicBezTo>
                    <a:pt x="1437" y="723"/>
                    <a:pt x="1428" y="697"/>
                    <a:pt x="1401" y="688"/>
                  </a:cubicBezTo>
                  <a:cubicBezTo>
                    <a:pt x="964" y="545"/>
                    <a:pt x="420" y="25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28;p44"/>
            <p:cNvSpPr/>
            <p:nvPr/>
          </p:nvSpPr>
          <p:spPr>
            <a:xfrm>
              <a:off x="1752900" y="3405325"/>
              <a:ext cx="26125" cy="68500"/>
            </a:xfrm>
            <a:custGeom>
              <a:avLst/>
              <a:gdLst/>
              <a:ahLst/>
              <a:cxnLst/>
              <a:rect l="l" t="t" r="r" b="b"/>
              <a:pathLst>
                <a:path w="1045" h="2740" extrusionOk="0">
                  <a:moveTo>
                    <a:pt x="1" y="1"/>
                  </a:moveTo>
                  <a:cubicBezTo>
                    <a:pt x="304" y="206"/>
                    <a:pt x="652" y="518"/>
                    <a:pt x="786" y="902"/>
                  </a:cubicBezTo>
                  <a:cubicBezTo>
                    <a:pt x="875" y="1170"/>
                    <a:pt x="839" y="1446"/>
                    <a:pt x="688" y="1723"/>
                  </a:cubicBezTo>
                  <a:cubicBezTo>
                    <a:pt x="688" y="1723"/>
                    <a:pt x="688" y="1732"/>
                    <a:pt x="679" y="1732"/>
                  </a:cubicBezTo>
                  <a:cubicBezTo>
                    <a:pt x="509" y="2044"/>
                    <a:pt x="500" y="2320"/>
                    <a:pt x="652" y="2534"/>
                  </a:cubicBezTo>
                  <a:cubicBezTo>
                    <a:pt x="706" y="2615"/>
                    <a:pt x="777" y="2677"/>
                    <a:pt x="866" y="2740"/>
                  </a:cubicBezTo>
                  <a:cubicBezTo>
                    <a:pt x="929" y="2731"/>
                    <a:pt x="982" y="2731"/>
                    <a:pt x="1045" y="2731"/>
                  </a:cubicBezTo>
                  <a:cubicBezTo>
                    <a:pt x="911" y="2659"/>
                    <a:pt x="804" y="2579"/>
                    <a:pt x="732" y="2481"/>
                  </a:cubicBezTo>
                  <a:cubicBezTo>
                    <a:pt x="607" y="2294"/>
                    <a:pt x="616" y="2053"/>
                    <a:pt x="777" y="1767"/>
                  </a:cubicBezTo>
                  <a:cubicBezTo>
                    <a:pt x="777" y="1758"/>
                    <a:pt x="786" y="1749"/>
                    <a:pt x="786" y="1749"/>
                  </a:cubicBezTo>
                  <a:cubicBezTo>
                    <a:pt x="946" y="1455"/>
                    <a:pt x="973" y="1161"/>
                    <a:pt x="875" y="866"/>
                  </a:cubicBezTo>
                  <a:cubicBezTo>
                    <a:pt x="750" y="509"/>
                    <a:pt x="456" y="215"/>
                    <a:pt x="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29;p44"/>
            <p:cNvSpPr/>
            <p:nvPr/>
          </p:nvSpPr>
          <p:spPr>
            <a:xfrm>
              <a:off x="1828950" y="3403100"/>
              <a:ext cx="37275" cy="65150"/>
            </a:xfrm>
            <a:custGeom>
              <a:avLst/>
              <a:gdLst/>
              <a:ahLst/>
              <a:cxnLst/>
              <a:rect l="l" t="t" r="r" b="b"/>
              <a:pathLst>
                <a:path w="1491" h="2606" extrusionOk="0">
                  <a:moveTo>
                    <a:pt x="706" y="1"/>
                  </a:moveTo>
                  <a:cubicBezTo>
                    <a:pt x="545" y="108"/>
                    <a:pt x="411" y="215"/>
                    <a:pt x="295" y="340"/>
                  </a:cubicBezTo>
                  <a:cubicBezTo>
                    <a:pt x="90" y="563"/>
                    <a:pt x="1" y="786"/>
                    <a:pt x="19" y="1018"/>
                  </a:cubicBezTo>
                  <a:cubicBezTo>
                    <a:pt x="37" y="1294"/>
                    <a:pt x="206" y="1553"/>
                    <a:pt x="429" y="1776"/>
                  </a:cubicBezTo>
                  <a:cubicBezTo>
                    <a:pt x="599" y="1946"/>
                    <a:pt x="786" y="2097"/>
                    <a:pt x="964" y="2240"/>
                  </a:cubicBezTo>
                  <a:cubicBezTo>
                    <a:pt x="1125" y="2374"/>
                    <a:pt x="1285" y="2499"/>
                    <a:pt x="1375" y="2606"/>
                  </a:cubicBezTo>
                  <a:cubicBezTo>
                    <a:pt x="1419" y="2606"/>
                    <a:pt x="1455" y="2597"/>
                    <a:pt x="1491" y="2597"/>
                  </a:cubicBezTo>
                  <a:cubicBezTo>
                    <a:pt x="1410" y="2472"/>
                    <a:pt x="1232" y="2329"/>
                    <a:pt x="1027" y="2160"/>
                  </a:cubicBezTo>
                  <a:cubicBezTo>
                    <a:pt x="866" y="2035"/>
                    <a:pt x="706" y="1901"/>
                    <a:pt x="554" y="1758"/>
                  </a:cubicBezTo>
                  <a:cubicBezTo>
                    <a:pt x="322" y="1535"/>
                    <a:pt x="135" y="1285"/>
                    <a:pt x="117" y="1018"/>
                  </a:cubicBezTo>
                  <a:cubicBezTo>
                    <a:pt x="99" y="804"/>
                    <a:pt x="179" y="607"/>
                    <a:pt x="367" y="402"/>
                  </a:cubicBezTo>
                  <a:cubicBezTo>
                    <a:pt x="509" y="251"/>
                    <a:pt x="688" y="117"/>
                    <a:pt x="902" y="1"/>
                  </a:cubicBezTo>
                  <a:close/>
                </a:path>
              </a:pathLst>
            </a:custGeom>
            <a:solidFill>
              <a:srgbClr val="B36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0;p44"/>
            <p:cNvSpPr/>
            <p:nvPr/>
          </p:nvSpPr>
          <p:spPr>
            <a:xfrm>
              <a:off x="1901000" y="3400425"/>
              <a:ext cx="56225" cy="64700"/>
            </a:xfrm>
            <a:custGeom>
              <a:avLst/>
              <a:gdLst/>
              <a:ahLst/>
              <a:cxnLst/>
              <a:rect l="l" t="t" r="r" b="b"/>
              <a:pathLst>
                <a:path w="2249" h="2588" extrusionOk="0">
                  <a:moveTo>
                    <a:pt x="2088" y="1"/>
                  </a:moveTo>
                  <a:cubicBezTo>
                    <a:pt x="1909" y="126"/>
                    <a:pt x="1669" y="242"/>
                    <a:pt x="1428" y="358"/>
                  </a:cubicBezTo>
                  <a:cubicBezTo>
                    <a:pt x="875" y="625"/>
                    <a:pt x="241" y="928"/>
                    <a:pt x="90" y="1490"/>
                  </a:cubicBezTo>
                  <a:cubicBezTo>
                    <a:pt x="0" y="1803"/>
                    <a:pt x="72" y="2168"/>
                    <a:pt x="304" y="2588"/>
                  </a:cubicBezTo>
                  <a:lnTo>
                    <a:pt x="339" y="2588"/>
                  </a:lnTo>
                  <a:cubicBezTo>
                    <a:pt x="366" y="2588"/>
                    <a:pt x="384" y="2588"/>
                    <a:pt x="411" y="2579"/>
                  </a:cubicBezTo>
                  <a:cubicBezTo>
                    <a:pt x="393" y="2552"/>
                    <a:pt x="375" y="2516"/>
                    <a:pt x="357" y="2481"/>
                  </a:cubicBezTo>
                  <a:cubicBezTo>
                    <a:pt x="161" y="2106"/>
                    <a:pt x="107" y="1794"/>
                    <a:pt x="188" y="1517"/>
                  </a:cubicBezTo>
                  <a:cubicBezTo>
                    <a:pt x="321" y="1000"/>
                    <a:pt x="910" y="714"/>
                    <a:pt x="1472" y="447"/>
                  </a:cubicBezTo>
                  <a:cubicBezTo>
                    <a:pt x="1767" y="304"/>
                    <a:pt x="2052" y="170"/>
                    <a:pt x="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1;p44"/>
            <p:cNvSpPr/>
            <p:nvPr/>
          </p:nvSpPr>
          <p:spPr>
            <a:xfrm>
              <a:off x="1948950" y="3429525"/>
              <a:ext cx="36375" cy="32425"/>
            </a:xfrm>
            <a:custGeom>
              <a:avLst/>
              <a:gdLst/>
              <a:ahLst/>
              <a:cxnLst/>
              <a:rect l="l" t="t" r="r" b="b"/>
              <a:pathLst>
                <a:path w="1455" h="1297" extrusionOk="0">
                  <a:moveTo>
                    <a:pt x="863" y="0"/>
                  </a:moveTo>
                  <a:cubicBezTo>
                    <a:pt x="639" y="0"/>
                    <a:pt x="422" y="77"/>
                    <a:pt x="286" y="219"/>
                  </a:cubicBezTo>
                  <a:cubicBezTo>
                    <a:pt x="277" y="228"/>
                    <a:pt x="277" y="228"/>
                    <a:pt x="268" y="237"/>
                  </a:cubicBezTo>
                  <a:cubicBezTo>
                    <a:pt x="152" y="380"/>
                    <a:pt x="0" y="701"/>
                    <a:pt x="366" y="1272"/>
                  </a:cubicBezTo>
                  <a:cubicBezTo>
                    <a:pt x="375" y="1281"/>
                    <a:pt x="375" y="1290"/>
                    <a:pt x="384" y="1290"/>
                  </a:cubicBezTo>
                  <a:cubicBezTo>
                    <a:pt x="393" y="1294"/>
                    <a:pt x="402" y="1297"/>
                    <a:pt x="411" y="1297"/>
                  </a:cubicBezTo>
                  <a:cubicBezTo>
                    <a:pt x="420" y="1297"/>
                    <a:pt x="429" y="1294"/>
                    <a:pt x="437" y="1290"/>
                  </a:cubicBezTo>
                  <a:cubicBezTo>
                    <a:pt x="464" y="1272"/>
                    <a:pt x="464" y="1245"/>
                    <a:pt x="446" y="1219"/>
                  </a:cubicBezTo>
                  <a:cubicBezTo>
                    <a:pt x="206" y="844"/>
                    <a:pt x="161" y="514"/>
                    <a:pt x="348" y="300"/>
                  </a:cubicBezTo>
                  <a:cubicBezTo>
                    <a:pt x="375" y="264"/>
                    <a:pt x="411" y="237"/>
                    <a:pt x="446" y="211"/>
                  </a:cubicBezTo>
                  <a:cubicBezTo>
                    <a:pt x="562" y="137"/>
                    <a:pt x="709" y="97"/>
                    <a:pt x="861" y="97"/>
                  </a:cubicBezTo>
                  <a:cubicBezTo>
                    <a:pt x="967" y="97"/>
                    <a:pt x="1075" y="117"/>
                    <a:pt x="1178" y="157"/>
                  </a:cubicBezTo>
                  <a:cubicBezTo>
                    <a:pt x="1187" y="157"/>
                    <a:pt x="1196" y="166"/>
                    <a:pt x="1205" y="166"/>
                  </a:cubicBezTo>
                  <a:cubicBezTo>
                    <a:pt x="1249" y="184"/>
                    <a:pt x="1276" y="219"/>
                    <a:pt x="1294" y="255"/>
                  </a:cubicBezTo>
                  <a:cubicBezTo>
                    <a:pt x="1347" y="407"/>
                    <a:pt x="1223" y="701"/>
                    <a:pt x="1115" y="942"/>
                  </a:cubicBezTo>
                  <a:cubicBezTo>
                    <a:pt x="1062" y="1058"/>
                    <a:pt x="1017" y="1156"/>
                    <a:pt x="991" y="1245"/>
                  </a:cubicBezTo>
                  <a:cubicBezTo>
                    <a:pt x="1026" y="1245"/>
                    <a:pt x="1062" y="1236"/>
                    <a:pt x="1098" y="1236"/>
                  </a:cubicBezTo>
                  <a:cubicBezTo>
                    <a:pt x="1124" y="1156"/>
                    <a:pt x="1169" y="1058"/>
                    <a:pt x="1205" y="978"/>
                  </a:cubicBezTo>
                  <a:cubicBezTo>
                    <a:pt x="1321" y="710"/>
                    <a:pt x="1454" y="416"/>
                    <a:pt x="1383" y="219"/>
                  </a:cubicBezTo>
                  <a:cubicBezTo>
                    <a:pt x="1374" y="193"/>
                    <a:pt x="1356" y="166"/>
                    <a:pt x="1338" y="139"/>
                  </a:cubicBezTo>
                  <a:cubicBezTo>
                    <a:pt x="1312" y="112"/>
                    <a:pt x="1285" y="95"/>
                    <a:pt x="1240" y="77"/>
                  </a:cubicBezTo>
                  <a:cubicBezTo>
                    <a:pt x="1121" y="25"/>
                    <a:pt x="991" y="0"/>
                    <a:pt x="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2;p44"/>
            <p:cNvSpPr/>
            <p:nvPr/>
          </p:nvSpPr>
          <p:spPr>
            <a:xfrm>
              <a:off x="1927975" y="3408150"/>
              <a:ext cx="73625" cy="55650"/>
            </a:xfrm>
            <a:custGeom>
              <a:avLst/>
              <a:gdLst/>
              <a:ahLst/>
              <a:cxnLst/>
              <a:rect l="l" t="t" r="r" b="b"/>
              <a:pathLst>
                <a:path w="2945" h="2226" extrusionOk="0">
                  <a:moveTo>
                    <a:pt x="1859" y="0"/>
                  </a:moveTo>
                  <a:cubicBezTo>
                    <a:pt x="1545" y="0"/>
                    <a:pt x="1196" y="133"/>
                    <a:pt x="839" y="396"/>
                  </a:cubicBezTo>
                  <a:cubicBezTo>
                    <a:pt x="518" y="637"/>
                    <a:pt x="286" y="887"/>
                    <a:pt x="144" y="1137"/>
                  </a:cubicBezTo>
                  <a:cubicBezTo>
                    <a:pt x="45" y="1333"/>
                    <a:pt x="1" y="1520"/>
                    <a:pt x="10" y="1717"/>
                  </a:cubicBezTo>
                  <a:cubicBezTo>
                    <a:pt x="10" y="1904"/>
                    <a:pt x="72" y="2074"/>
                    <a:pt x="144" y="2225"/>
                  </a:cubicBezTo>
                  <a:cubicBezTo>
                    <a:pt x="188" y="2216"/>
                    <a:pt x="224" y="2216"/>
                    <a:pt x="259" y="2216"/>
                  </a:cubicBezTo>
                  <a:cubicBezTo>
                    <a:pt x="170" y="2065"/>
                    <a:pt x="108" y="1895"/>
                    <a:pt x="108" y="1717"/>
                  </a:cubicBezTo>
                  <a:cubicBezTo>
                    <a:pt x="99" y="1520"/>
                    <a:pt x="152" y="1324"/>
                    <a:pt x="268" y="1128"/>
                  </a:cubicBezTo>
                  <a:cubicBezTo>
                    <a:pt x="393" y="905"/>
                    <a:pt x="607" y="691"/>
                    <a:pt x="902" y="477"/>
                  </a:cubicBezTo>
                  <a:cubicBezTo>
                    <a:pt x="1287" y="192"/>
                    <a:pt x="1604" y="97"/>
                    <a:pt x="1854" y="97"/>
                  </a:cubicBezTo>
                  <a:cubicBezTo>
                    <a:pt x="2026" y="97"/>
                    <a:pt x="2166" y="142"/>
                    <a:pt x="2276" y="200"/>
                  </a:cubicBezTo>
                  <a:cubicBezTo>
                    <a:pt x="2543" y="334"/>
                    <a:pt x="2740" y="611"/>
                    <a:pt x="2811" y="932"/>
                  </a:cubicBezTo>
                  <a:cubicBezTo>
                    <a:pt x="2838" y="1039"/>
                    <a:pt x="2847" y="1146"/>
                    <a:pt x="2847" y="1253"/>
                  </a:cubicBezTo>
                  <a:cubicBezTo>
                    <a:pt x="2847" y="1583"/>
                    <a:pt x="2722" y="1868"/>
                    <a:pt x="2499" y="2047"/>
                  </a:cubicBezTo>
                  <a:cubicBezTo>
                    <a:pt x="2552" y="2038"/>
                    <a:pt x="2606" y="2038"/>
                    <a:pt x="2650" y="2029"/>
                  </a:cubicBezTo>
                  <a:lnTo>
                    <a:pt x="2659" y="2029"/>
                  </a:lnTo>
                  <a:cubicBezTo>
                    <a:pt x="2838" y="1833"/>
                    <a:pt x="2945" y="1565"/>
                    <a:pt x="2945" y="1253"/>
                  </a:cubicBezTo>
                  <a:cubicBezTo>
                    <a:pt x="2945" y="1146"/>
                    <a:pt x="2936" y="1030"/>
                    <a:pt x="2909" y="923"/>
                  </a:cubicBezTo>
                  <a:cubicBezTo>
                    <a:pt x="2829" y="566"/>
                    <a:pt x="2615" y="263"/>
                    <a:pt x="2320" y="111"/>
                  </a:cubicBezTo>
                  <a:cubicBezTo>
                    <a:pt x="2179" y="37"/>
                    <a:pt x="2024"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3;p44"/>
            <p:cNvSpPr/>
            <p:nvPr/>
          </p:nvSpPr>
          <p:spPr>
            <a:xfrm>
              <a:off x="2118675" y="3393725"/>
              <a:ext cx="17200" cy="8425"/>
            </a:xfrm>
            <a:custGeom>
              <a:avLst/>
              <a:gdLst/>
              <a:ahLst/>
              <a:cxnLst/>
              <a:rect l="l" t="t" r="r" b="b"/>
              <a:pathLst>
                <a:path w="688" h="337" extrusionOk="0">
                  <a:moveTo>
                    <a:pt x="63" y="0"/>
                  </a:moveTo>
                  <a:cubicBezTo>
                    <a:pt x="47" y="0"/>
                    <a:pt x="29" y="8"/>
                    <a:pt x="18" y="19"/>
                  </a:cubicBezTo>
                  <a:cubicBezTo>
                    <a:pt x="0" y="37"/>
                    <a:pt x="0" y="72"/>
                    <a:pt x="27" y="90"/>
                  </a:cubicBezTo>
                  <a:cubicBezTo>
                    <a:pt x="214" y="254"/>
                    <a:pt x="409" y="336"/>
                    <a:pt x="604" y="336"/>
                  </a:cubicBezTo>
                  <a:cubicBezTo>
                    <a:pt x="631" y="336"/>
                    <a:pt x="659" y="334"/>
                    <a:pt x="687" y="331"/>
                  </a:cubicBezTo>
                  <a:cubicBezTo>
                    <a:pt x="678" y="295"/>
                    <a:pt x="678" y="269"/>
                    <a:pt x="669" y="242"/>
                  </a:cubicBezTo>
                  <a:cubicBezTo>
                    <a:pt x="652" y="244"/>
                    <a:pt x="635" y="244"/>
                    <a:pt x="618" y="244"/>
                  </a:cubicBezTo>
                  <a:cubicBezTo>
                    <a:pt x="445" y="244"/>
                    <a:pt x="260" y="164"/>
                    <a:pt x="89" y="10"/>
                  </a:cubicBezTo>
                  <a:cubicBezTo>
                    <a:pt x="83" y="3"/>
                    <a:pt x="73" y="0"/>
                    <a:pt x="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4;p44"/>
            <p:cNvSpPr/>
            <p:nvPr/>
          </p:nvSpPr>
          <p:spPr>
            <a:xfrm>
              <a:off x="2070950" y="3395075"/>
              <a:ext cx="64700" cy="30575"/>
            </a:xfrm>
            <a:custGeom>
              <a:avLst/>
              <a:gdLst/>
              <a:ahLst/>
              <a:cxnLst/>
              <a:rect l="l" t="t" r="r" b="b"/>
              <a:pathLst>
                <a:path w="2588" h="1223" extrusionOk="0">
                  <a:moveTo>
                    <a:pt x="357" y="1"/>
                  </a:moveTo>
                  <a:cubicBezTo>
                    <a:pt x="321" y="1"/>
                    <a:pt x="277" y="9"/>
                    <a:pt x="241" y="9"/>
                  </a:cubicBezTo>
                  <a:cubicBezTo>
                    <a:pt x="107" y="286"/>
                    <a:pt x="0" y="634"/>
                    <a:pt x="179" y="893"/>
                  </a:cubicBezTo>
                  <a:cubicBezTo>
                    <a:pt x="250" y="1000"/>
                    <a:pt x="366" y="1080"/>
                    <a:pt x="518" y="1134"/>
                  </a:cubicBezTo>
                  <a:cubicBezTo>
                    <a:pt x="687" y="1196"/>
                    <a:pt x="910" y="1223"/>
                    <a:pt x="1187" y="1223"/>
                  </a:cubicBezTo>
                  <a:cubicBezTo>
                    <a:pt x="1561" y="1223"/>
                    <a:pt x="2025" y="1169"/>
                    <a:pt x="2578" y="1053"/>
                  </a:cubicBezTo>
                  <a:cubicBezTo>
                    <a:pt x="2578" y="1018"/>
                    <a:pt x="2587" y="982"/>
                    <a:pt x="2587" y="946"/>
                  </a:cubicBezTo>
                  <a:lnTo>
                    <a:pt x="2578" y="946"/>
                  </a:lnTo>
                  <a:cubicBezTo>
                    <a:pt x="1977" y="1074"/>
                    <a:pt x="1524" y="1124"/>
                    <a:pt x="1184" y="1124"/>
                  </a:cubicBezTo>
                  <a:cubicBezTo>
                    <a:pt x="884" y="1124"/>
                    <a:pt x="673" y="1085"/>
                    <a:pt x="526" y="1026"/>
                  </a:cubicBezTo>
                  <a:cubicBezTo>
                    <a:pt x="393" y="973"/>
                    <a:pt x="312" y="911"/>
                    <a:pt x="259" y="839"/>
                  </a:cubicBezTo>
                  <a:cubicBezTo>
                    <a:pt x="98" y="598"/>
                    <a:pt x="223" y="259"/>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5;p44"/>
            <p:cNvSpPr/>
            <p:nvPr/>
          </p:nvSpPr>
          <p:spPr>
            <a:xfrm>
              <a:off x="2097475" y="3392850"/>
              <a:ext cx="38625" cy="19825"/>
            </a:xfrm>
            <a:custGeom>
              <a:avLst/>
              <a:gdLst/>
              <a:ahLst/>
              <a:cxnLst/>
              <a:rect l="l" t="t" r="r" b="b"/>
              <a:pathLst>
                <a:path w="1545" h="793" extrusionOk="0">
                  <a:moveTo>
                    <a:pt x="143" y="0"/>
                  </a:moveTo>
                  <a:cubicBezTo>
                    <a:pt x="117" y="0"/>
                    <a:pt x="81" y="9"/>
                    <a:pt x="45" y="9"/>
                  </a:cubicBezTo>
                  <a:cubicBezTo>
                    <a:pt x="1" y="197"/>
                    <a:pt x="28" y="348"/>
                    <a:pt x="126" y="464"/>
                  </a:cubicBezTo>
                  <a:cubicBezTo>
                    <a:pt x="334" y="724"/>
                    <a:pt x="815" y="793"/>
                    <a:pt x="1268" y="793"/>
                  </a:cubicBezTo>
                  <a:cubicBezTo>
                    <a:pt x="1359" y="793"/>
                    <a:pt x="1449" y="790"/>
                    <a:pt x="1535" y="785"/>
                  </a:cubicBezTo>
                  <a:cubicBezTo>
                    <a:pt x="1544" y="750"/>
                    <a:pt x="1544" y="714"/>
                    <a:pt x="1544" y="687"/>
                  </a:cubicBezTo>
                  <a:lnTo>
                    <a:pt x="1544" y="687"/>
                  </a:lnTo>
                  <a:cubicBezTo>
                    <a:pt x="1457" y="692"/>
                    <a:pt x="1366" y="695"/>
                    <a:pt x="1275" y="695"/>
                  </a:cubicBezTo>
                  <a:cubicBezTo>
                    <a:pt x="838" y="695"/>
                    <a:pt x="391" y="631"/>
                    <a:pt x="206" y="402"/>
                  </a:cubicBezTo>
                  <a:cubicBezTo>
                    <a:pt x="126" y="304"/>
                    <a:pt x="99" y="16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6;p44"/>
            <p:cNvSpPr/>
            <p:nvPr/>
          </p:nvSpPr>
          <p:spPr>
            <a:xfrm>
              <a:off x="2080075" y="3434575"/>
              <a:ext cx="53125" cy="16275"/>
            </a:xfrm>
            <a:custGeom>
              <a:avLst/>
              <a:gdLst/>
              <a:ahLst/>
              <a:cxnLst/>
              <a:rect l="l" t="t" r="r" b="b"/>
              <a:pathLst>
                <a:path w="2125" h="651" extrusionOk="0">
                  <a:moveTo>
                    <a:pt x="1709" y="1"/>
                  </a:moveTo>
                  <a:cubicBezTo>
                    <a:pt x="880" y="1"/>
                    <a:pt x="302" y="216"/>
                    <a:pt x="10" y="624"/>
                  </a:cubicBezTo>
                  <a:cubicBezTo>
                    <a:pt x="10" y="633"/>
                    <a:pt x="1" y="642"/>
                    <a:pt x="1" y="651"/>
                  </a:cubicBezTo>
                  <a:cubicBezTo>
                    <a:pt x="1" y="651"/>
                    <a:pt x="10" y="642"/>
                    <a:pt x="10" y="642"/>
                  </a:cubicBezTo>
                  <a:cubicBezTo>
                    <a:pt x="54" y="642"/>
                    <a:pt x="90" y="633"/>
                    <a:pt x="135" y="633"/>
                  </a:cubicBezTo>
                  <a:cubicBezTo>
                    <a:pt x="414" y="284"/>
                    <a:pt x="963" y="103"/>
                    <a:pt x="1730" y="103"/>
                  </a:cubicBezTo>
                  <a:cubicBezTo>
                    <a:pt x="1844" y="103"/>
                    <a:pt x="1964" y="107"/>
                    <a:pt x="2088" y="116"/>
                  </a:cubicBezTo>
                  <a:cubicBezTo>
                    <a:pt x="2088" y="107"/>
                    <a:pt x="2088" y="107"/>
                    <a:pt x="2088" y="107"/>
                  </a:cubicBezTo>
                  <a:cubicBezTo>
                    <a:pt x="2106" y="80"/>
                    <a:pt x="2115" y="53"/>
                    <a:pt x="2124" y="17"/>
                  </a:cubicBezTo>
                  <a:cubicBezTo>
                    <a:pt x="1979" y="6"/>
                    <a:pt x="1841" y="1"/>
                    <a:pt x="1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7;p44"/>
            <p:cNvSpPr/>
            <p:nvPr/>
          </p:nvSpPr>
          <p:spPr>
            <a:xfrm>
              <a:off x="1795050" y="3422875"/>
              <a:ext cx="39050" cy="35125"/>
            </a:xfrm>
            <a:custGeom>
              <a:avLst/>
              <a:gdLst/>
              <a:ahLst/>
              <a:cxnLst/>
              <a:rect l="l" t="t" r="r" b="b"/>
              <a:pathLst>
                <a:path w="1562" h="1405" extrusionOk="0">
                  <a:moveTo>
                    <a:pt x="58" y="0"/>
                  </a:moveTo>
                  <a:cubicBezTo>
                    <a:pt x="51" y="0"/>
                    <a:pt x="44" y="1"/>
                    <a:pt x="37" y="4"/>
                  </a:cubicBezTo>
                  <a:cubicBezTo>
                    <a:pt x="10" y="22"/>
                    <a:pt x="1" y="48"/>
                    <a:pt x="19" y="75"/>
                  </a:cubicBezTo>
                  <a:cubicBezTo>
                    <a:pt x="19" y="84"/>
                    <a:pt x="28" y="146"/>
                    <a:pt x="37" y="209"/>
                  </a:cubicBezTo>
                  <a:cubicBezTo>
                    <a:pt x="63" y="468"/>
                    <a:pt x="108" y="958"/>
                    <a:pt x="474" y="1226"/>
                  </a:cubicBezTo>
                  <a:cubicBezTo>
                    <a:pt x="634" y="1342"/>
                    <a:pt x="839" y="1404"/>
                    <a:pt x="1089" y="1404"/>
                  </a:cubicBezTo>
                  <a:cubicBezTo>
                    <a:pt x="1223" y="1404"/>
                    <a:pt x="1366" y="1386"/>
                    <a:pt x="1517" y="1351"/>
                  </a:cubicBezTo>
                  <a:cubicBezTo>
                    <a:pt x="1544" y="1351"/>
                    <a:pt x="1562" y="1324"/>
                    <a:pt x="1553" y="1297"/>
                  </a:cubicBezTo>
                  <a:cubicBezTo>
                    <a:pt x="1553" y="1275"/>
                    <a:pt x="1535" y="1259"/>
                    <a:pt x="1514" y="1259"/>
                  </a:cubicBezTo>
                  <a:cubicBezTo>
                    <a:pt x="1509" y="1259"/>
                    <a:pt x="1504" y="1260"/>
                    <a:pt x="1500" y="1262"/>
                  </a:cubicBezTo>
                  <a:cubicBezTo>
                    <a:pt x="1352" y="1293"/>
                    <a:pt x="1215" y="1309"/>
                    <a:pt x="1090" y="1309"/>
                  </a:cubicBezTo>
                  <a:cubicBezTo>
                    <a:pt x="861" y="1309"/>
                    <a:pt x="672" y="1255"/>
                    <a:pt x="527" y="1146"/>
                  </a:cubicBezTo>
                  <a:cubicBezTo>
                    <a:pt x="197" y="905"/>
                    <a:pt x="152" y="450"/>
                    <a:pt x="135" y="200"/>
                  </a:cubicBezTo>
                  <a:cubicBezTo>
                    <a:pt x="126" y="102"/>
                    <a:pt x="117" y="57"/>
                    <a:pt x="99" y="22"/>
                  </a:cubicBezTo>
                  <a:cubicBezTo>
                    <a:pt x="92" y="8"/>
                    <a:pt x="76"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38;p44"/>
            <p:cNvSpPr/>
            <p:nvPr/>
          </p:nvSpPr>
          <p:spPr>
            <a:xfrm>
              <a:off x="1826275" y="3231975"/>
              <a:ext cx="246775" cy="290325"/>
            </a:xfrm>
            <a:custGeom>
              <a:avLst/>
              <a:gdLst/>
              <a:ahLst/>
              <a:cxnLst/>
              <a:rect l="l" t="t" r="r" b="b"/>
              <a:pathLst>
                <a:path w="9871" h="11613" extrusionOk="0">
                  <a:moveTo>
                    <a:pt x="3375" y="1"/>
                  </a:moveTo>
                  <a:cubicBezTo>
                    <a:pt x="3145" y="1"/>
                    <a:pt x="2271" y="556"/>
                    <a:pt x="1651" y="967"/>
                  </a:cubicBezTo>
                  <a:cubicBezTo>
                    <a:pt x="1624" y="985"/>
                    <a:pt x="1607" y="1002"/>
                    <a:pt x="1580" y="1020"/>
                  </a:cubicBezTo>
                  <a:cubicBezTo>
                    <a:pt x="1259" y="1234"/>
                    <a:pt x="1027" y="1404"/>
                    <a:pt x="1027" y="1404"/>
                  </a:cubicBezTo>
                  <a:cubicBezTo>
                    <a:pt x="1027" y="1404"/>
                    <a:pt x="1" y="5615"/>
                    <a:pt x="170" y="6070"/>
                  </a:cubicBezTo>
                  <a:cubicBezTo>
                    <a:pt x="170" y="6079"/>
                    <a:pt x="170" y="6087"/>
                    <a:pt x="179" y="6096"/>
                  </a:cubicBezTo>
                  <a:cubicBezTo>
                    <a:pt x="233" y="6230"/>
                    <a:pt x="304" y="6409"/>
                    <a:pt x="438" y="6596"/>
                  </a:cubicBezTo>
                  <a:cubicBezTo>
                    <a:pt x="625" y="6846"/>
                    <a:pt x="911" y="7122"/>
                    <a:pt x="1384" y="7336"/>
                  </a:cubicBezTo>
                  <a:cubicBezTo>
                    <a:pt x="1749" y="7506"/>
                    <a:pt x="2222" y="7640"/>
                    <a:pt x="2829" y="7711"/>
                  </a:cubicBezTo>
                  <a:cubicBezTo>
                    <a:pt x="3220" y="7755"/>
                    <a:pt x="3596" y="7772"/>
                    <a:pt x="3949" y="7772"/>
                  </a:cubicBezTo>
                  <a:cubicBezTo>
                    <a:pt x="5468" y="7772"/>
                    <a:pt x="6549" y="7443"/>
                    <a:pt x="6549" y="7443"/>
                  </a:cubicBezTo>
                  <a:cubicBezTo>
                    <a:pt x="7423" y="8300"/>
                    <a:pt x="7066" y="10539"/>
                    <a:pt x="6808" y="10824"/>
                  </a:cubicBezTo>
                  <a:cubicBezTo>
                    <a:pt x="6570" y="11086"/>
                    <a:pt x="6686" y="11550"/>
                    <a:pt x="6912" y="11550"/>
                  </a:cubicBezTo>
                  <a:cubicBezTo>
                    <a:pt x="6933" y="11550"/>
                    <a:pt x="6955" y="11546"/>
                    <a:pt x="6977" y="11538"/>
                  </a:cubicBezTo>
                  <a:cubicBezTo>
                    <a:pt x="7054" y="11510"/>
                    <a:pt x="7085" y="11498"/>
                    <a:pt x="7099" y="11498"/>
                  </a:cubicBezTo>
                  <a:cubicBezTo>
                    <a:pt x="7127" y="11498"/>
                    <a:pt x="7073" y="11549"/>
                    <a:pt x="7200" y="11592"/>
                  </a:cubicBezTo>
                  <a:cubicBezTo>
                    <a:pt x="7218" y="11601"/>
                    <a:pt x="7236" y="11610"/>
                    <a:pt x="7262" y="11610"/>
                  </a:cubicBezTo>
                  <a:cubicBezTo>
                    <a:pt x="7271" y="11612"/>
                    <a:pt x="7280" y="11613"/>
                    <a:pt x="7290" y="11613"/>
                  </a:cubicBezTo>
                  <a:cubicBezTo>
                    <a:pt x="7624" y="11613"/>
                    <a:pt x="8892" y="10448"/>
                    <a:pt x="9377" y="8300"/>
                  </a:cubicBezTo>
                  <a:cubicBezTo>
                    <a:pt x="9870" y="6115"/>
                    <a:pt x="9024" y="3330"/>
                    <a:pt x="9157" y="3330"/>
                  </a:cubicBezTo>
                  <a:cubicBezTo>
                    <a:pt x="9159" y="3330"/>
                    <a:pt x="9161" y="3330"/>
                    <a:pt x="9163" y="3331"/>
                  </a:cubicBezTo>
                  <a:cubicBezTo>
                    <a:pt x="9172" y="3335"/>
                    <a:pt x="9182" y="3337"/>
                    <a:pt x="9192" y="3337"/>
                  </a:cubicBezTo>
                  <a:cubicBezTo>
                    <a:pt x="9369" y="3337"/>
                    <a:pt x="9627" y="2735"/>
                    <a:pt x="7762" y="1065"/>
                  </a:cubicBezTo>
                  <a:cubicBezTo>
                    <a:pt x="6906" y="302"/>
                    <a:pt x="5974" y="86"/>
                    <a:pt x="5193" y="86"/>
                  </a:cubicBezTo>
                  <a:cubicBezTo>
                    <a:pt x="4932" y="86"/>
                    <a:pt x="4689" y="110"/>
                    <a:pt x="4470" y="146"/>
                  </a:cubicBezTo>
                  <a:cubicBezTo>
                    <a:pt x="3846" y="244"/>
                    <a:pt x="3426" y="440"/>
                    <a:pt x="3409" y="449"/>
                  </a:cubicBezTo>
                  <a:cubicBezTo>
                    <a:pt x="3418" y="432"/>
                    <a:pt x="3560" y="226"/>
                    <a:pt x="3426" y="21"/>
                  </a:cubicBezTo>
                  <a:cubicBezTo>
                    <a:pt x="3418" y="7"/>
                    <a:pt x="3400" y="1"/>
                    <a:pt x="3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39;p44"/>
            <p:cNvSpPr/>
            <p:nvPr/>
          </p:nvSpPr>
          <p:spPr>
            <a:xfrm>
              <a:off x="1813225" y="3388975"/>
              <a:ext cx="89125" cy="146450"/>
            </a:xfrm>
            <a:custGeom>
              <a:avLst/>
              <a:gdLst/>
              <a:ahLst/>
              <a:cxnLst/>
              <a:rect l="l" t="t" r="r" b="b"/>
              <a:pathLst>
                <a:path w="3565" h="5858" extrusionOk="0">
                  <a:moveTo>
                    <a:pt x="2037" y="1"/>
                  </a:moveTo>
                  <a:cubicBezTo>
                    <a:pt x="1058" y="1"/>
                    <a:pt x="0" y="225"/>
                    <a:pt x="496" y="1288"/>
                  </a:cubicBezTo>
                  <a:cubicBezTo>
                    <a:pt x="1352" y="3117"/>
                    <a:pt x="621" y="5669"/>
                    <a:pt x="781" y="5785"/>
                  </a:cubicBezTo>
                  <a:cubicBezTo>
                    <a:pt x="810" y="5804"/>
                    <a:pt x="839" y="5812"/>
                    <a:pt x="868" y="5812"/>
                  </a:cubicBezTo>
                  <a:cubicBezTo>
                    <a:pt x="1009" y="5812"/>
                    <a:pt x="1138" y="5615"/>
                    <a:pt x="1138" y="5615"/>
                  </a:cubicBezTo>
                  <a:lnTo>
                    <a:pt x="1263" y="5811"/>
                  </a:lnTo>
                  <a:cubicBezTo>
                    <a:pt x="1281" y="5841"/>
                    <a:pt x="1312" y="5857"/>
                    <a:pt x="1353" y="5857"/>
                  </a:cubicBezTo>
                  <a:cubicBezTo>
                    <a:pt x="1576" y="5857"/>
                    <a:pt x="2118" y="5374"/>
                    <a:pt x="2780" y="3786"/>
                  </a:cubicBezTo>
                  <a:cubicBezTo>
                    <a:pt x="3565" y="1904"/>
                    <a:pt x="3422" y="120"/>
                    <a:pt x="3422" y="120"/>
                  </a:cubicBezTo>
                  <a:cubicBezTo>
                    <a:pt x="3422" y="120"/>
                    <a:pt x="2751" y="1"/>
                    <a:pt x="2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0;p44"/>
            <p:cNvSpPr/>
            <p:nvPr/>
          </p:nvSpPr>
          <p:spPr>
            <a:xfrm>
              <a:off x="1826275" y="3257475"/>
              <a:ext cx="73175" cy="151900"/>
            </a:xfrm>
            <a:custGeom>
              <a:avLst/>
              <a:gdLst/>
              <a:ahLst/>
              <a:cxnLst/>
              <a:rect l="l" t="t" r="r" b="b"/>
              <a:pathLst>
                <a:path w="2927" h="6076" extrusionOk="0">
                  <a:moveTo>
                    <a:pt x="1580" y="0"/>
                  </a:moveTo>
                  <a:cubicBezTo>
                    <a:pt x="1259" y="214"/>
                    <a:pt x="1027" y="384"/>
                    <a:pt x="1027" y="384"/>
                  </a:cubicBezTo>
                  <a:cubicBezTo>
                    <a:pt x="1027" y="384"/>
                    <a:pt x="1" y="4595"/>
                    <a:pt x="170" y="5050"/>
                  </a:cubicBezTo>
                  <a:cubicBezTo>
                    <a:pt x="170" y="5059"/>
                    <a:pt x="170" y="5067"/>
                    <a:pt x="179" y="5076"/>
                  </a:cubicBezTo>
                  <a:cubicBezTo>
                    <a:pt x="233" y="5237"/>
                    <a:pt x="286" y="5406"/>
                    <a:pt x="438" y="5576"/>
                  </a:cubicBezTo>
                  <a:cubicBezTo>
                    <a:pt x="581" y="5737"/>
                    <a:pt x="804" y="5897"/>
                    <a:pt x="1196" y="6076"/>
                  </a:cubicBezTo>
                  <a:cubicBezTo>
                    <a:pt x="1669" y="5852"/>
                    <a:pt x="2517" y="4951"/>
                    <a:pt x="2668" y="3872"/>
                  </a:cubicBezTo>
                  <a:cubicBezTo>
                    <a:pt x="2927" y="2061"/>
                    <a:pt x="2258" y="669"/>
                    <a:pt x="1580"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1;p44"/>
            <p:cNvSpPr/>
            <p:nvPr/>
          </p:nvSpPr>
          <p:spPr>
            <a:xfrm>
              <a:off x="1938025" y="3234125"/>
              <a:ext cx="135025" cy="288175"/>
            </a:xfrm>
            <a:custGeom>
              <a:avLst/>
              <a:gdLst/>
              <a:ahLst/>
              <a:cxnLst/>
              <a:rect l="l" t="t" r="r" b="b"/>
              <a:pathLst>
                <a:path w="5401" h="11527" extrusionOk="0">
                  <a:moveTo>
                    <a:pt x="723" y="0"/>
                  </a:moveTo>
                  <a:cubicBezTo>
                    <a:pt x="462" y="0"/>
                    <a:pt x="219" y="24"/>
                    <a:pt x="0" y="60"/>
                  </a:cubicBezTo>
                  <a:cubicBezTo>
                    <a:pt x="758" y="176"/>
                    <a:pt x="1677" y="479"/>
                    <a:pt x="2694" y="1220"/>
                  </a:cubicBezTo>
                  <a:cubicBezTo>
                    <a:pt x="3952" y="2148"/>
                    <a:pt x="4247" y="2986"/>
                    <a:pt x="4059" y="3013"/>
                  </a:cubicBezTo>
                  <a:cubicBezTo>
                    <a:pt x="3881" y="3049"/>
                    <a:pt x="3952" y="3200"/>
                    <a:pt x="4398" y="4806"/>
                  </a:cubicBezTo>
                  <a:cubicBezTo>
                    <a:pt x="4835" y="6421"/>
                    <a:pt x="4452" y="9391"/>
                    <a:pt x="3470" y="10676"/>
                  </a:cubicBezTo>
                  <a:cubicBezTo>
                    <a:pt x="3194" y="11033"/>
                    <a:pt x="2935" y="11301"/>
                    <a:pt x="2730" y="11506"/>
                  </a:cubicBezTo>
                  <a:cubicBezTo>
                    <a:pt x="2748" y="11515"/>
                    <a:pt x="2766" y="11524"/>
                    <a:pt x="2792" y="11524"/>
                  </a:cubicBezTo>
                  <a:cubicBezTo>
                    <a:pt x="2801" y="11526"/>
                    <a:pt x="2810" y="11527"/>
                    <a:pt x="2820" y="11527"/>
                  </a:cubicBezTo>
                  <a:cubicBezTo>
                    <a:pt x="3154" y="11527"/>
                    <a:pt x="4422" y="10362"/>
                    <a:pt x="4907" y="8214"/>
                  </a:cubicBezTo>
                  <a:cubicBezTo>
                    <a:pt x="5400" y="6029"/>
                    <a:pt x="4554" y="3244"/>
                    <a:pt x="4687" y="3244"/>
                  </a:cubicBezTo>
                  <a:cubicBezTo>
                    <a:pt x="4689" y="3244"/>
                    <a:pt x="4691" y="3244"/>
                    <a:pt x="4693" y="3245"/>
                  </a:cubicBezTo>
                  <a:cubicBezTo>
                    <a:pt x="4702" y="3249"/>
                    <a:pt x="4712" y="3251"/>
                    <a:pt x="4722" y="3251"/>
                  </a:cubicBezTo>
                  <a:cubicBezTo>
                    <a:pt x="4899" y="3251"/>
                    <a:pt x="5157" y="2649"/>
                    <a:pt x="3292" y="979"/>
                  </a:cubicBezTo>
                  <a:cubicBezTo>
                    <a:pt x="2436" y="216"/>
                    <a:pt x="1504" y="0"/>
                    <a:pt x="723"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2;p44"/>
            <p:cNvSpPr/>
            <p:nvPr/>
          </p:nvSpPr>
          <p:spPr>
            <a:xfrm>
              <a:off x="1676400" y="3214275"/>
              <a:ext cx="213000" cy="222975"/>
            </a:xfrm>
            <a:custGeom>
              <a:avLst/>
              <a:gdLst/>
              <a:ahLst/>
              <a:cxnLst/>
              <a:rect l="l" t="t" r="r" b="b"/>
              <a:pathLst>
                <a:path w="8520" h="8919" extrusionOk="0">
                  <a:moveTo>
                    <a:pt x="4321" y="0"/>
                  </a:moveTo>
                  <a:cubicBezTo>
                    <a:pt x="3762" y="0"/>
                    <a:pt x="276" y="2041"/>
                    <a:pt x="72" y="4940"/>
                  </a:cubicBezTo>
                  <a:cubicBezTo>
                    <a:pt x="1" y="5877"/>
                    <a:pt x="322" y="6778"/>
                    <a:pt x="955" y="7482"/>
                  </a:cubicBezTo>
                  <a:cubicBezTo>
                    <a:pt x="1732" y="8339"/>
                    <a:pt x="2980" y="8919"/>
                    <a:pt x="4568" y="8919"/>
                  </a:cubicBezTo>
                  <a:cubicBezTo>
                    <a:pt x="5478" y="8919"/>
                    <a:pt x="6817" y="8437"/>
                    <a:pt x="7637" y="7259"/>
                  </a:cubicBezTo>
                  <a:cubicBezTo>
                    <a:pt x="8065" y="6653"/>
                    <a:pt x="8360" y="5868"/>
                    <a:pt x="8396" y="4869"/>
                  </a:cubicBezTo>
                  <a:cubicBezTo>
                    <a:pt x="8519" y="1944"/>
                    <a:pt x="5413" y="559"/>
                    <a:pt x="5146" y="559"/>
                  </a:cubicBezTo>
                  <a:cubicBezTo>
                    <a:pt x="5144" y="559"/>
                    <a:pt x="5141" y="559"/>
                    <a:pt x="5139" y="560"/>
                  </a:cubicBezTo>
                  <a:cubicBezTo>
                    <a:pt x="5127" y="561"/>
                    <a:pt x="5117" y="562"/>
                    <a:pt x="5109" y="562"/>
                  </a:cubicBezTo>
                  <a:cubicBezTo>
                    <a:pt x="4978" y="562"/>
                    <a:pt x="5394" y="360"/>
                    <a:pt x="5327" y="158"/>
                  </a:cubicBezTo>
                  <a:cubicBezTo>
                    <a:pt x="5314" y="119"/>
                    <a:pt x="5285" y="103"/>
                    <a:pt x="5245" y="103"/>
                  </a:cubicBezTo>
                  <a:cubicBezTo>
                    <a:pt x="5068" y="103"/>
                    <a:pt x="4677" y="425"/>
                    <a:pt x="4524" y="462"/>
                  </a:cubicBezTo>
                  <a:cubicBezTo>
                    <a:pt x="4507" y="466"/>
                    <a:pt x="4495" y="468"/>
                    <a:pt x="4485" y="468"/>
                  </a:cubicBezTo>
                  <a:cubicBezTo>
                    <a:pt x="4375" y="468"/>
                    <a:pt x="4618" y="212"/>
                    <a:pt x="4381" y="15"/>
                  </a:cubicBezTo>
                  <a:cubicBezTo>
                    <a:pt x="4368" y="5"/>
                    <a:pt x="4348" y="0"/>
                    <a:pt x="4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3;p44"/>
            <p:cNvSpPr/>
            <p:nvPr/>
          </p:nvSpPr>
          <p:spPr>
            <a:xfrm>
              <a:off x="1694475" y="3262575"/>
              <a:ext cx="178675" cy="174675"/>
            </a:xfrm>
            <a:custGeom>
              <a:avLst/>
              <a:gdLst/>
              <a:ahLst/>
              <a:cxnLst/>
              <a:rect l="l" t="t" r="r" b="b"/>
              <a:pathLst>
                <a:path w="7147" h="6987" extrusionOk="0">
                  <a:moveTo>
                    <a:pt x="4752" y="1"/>
                  </a:moveTo>
                  <a:cubicBezTo>
                    <a:pt x="3862" y="1"/>
                    <a:pt x="3462" y="822"/>
                    <a:pt x="3462" y="822"/>
                  </a:cubicBezTo>
                  <a:cubicBezTo>
                    <a:pt x="3462" y="822"/>
                    <a:pt x="3074" y="108"/>
                    <a:pt x="2401" y="108"/>
                  </a:cubicBezTo>
                  <a:cubicBezTo>
                    <a:pt x="2389" y="108"/>
                    <a:pt x="2377" y="108"/>
                    <a:pt x="2365" y="109"/>
                  </a:cubicBezTo>
                  <a:cubicBezTo>
                    <a:pt x="1820" y="126"/>
                    <a:pt x="973" y="537"/>
                    <a:pt x="455" y="1688"/>
                  </a:cubicBezTo>
                  <a:cubicBezTo>
                    <a:pt x="322" y="1982"/>
                    <a:pt x="215" y="2312"/>
                    <a:pt x="134" y="2696"/>
                  </a:cubicBezTo>
                  <a:cubicBezTo>
                    <a:pt x="63" y="3017"/>
                    <a:pt x="27" y="3320"/>
                    <a:pt x="9" y="3614"/>
                  </a:cubicBezTo>
                  <a:cubicBezTo>
                    <a:pt x="9" y="3686"/>
                    <a:pt x="9" y="3757"/>
                    <a:pt x="9" y="3829"/>
                  </a:cubicBezTo>
                  <a:cubicBezTo>
                    <a:pt x="0" y="4542"/>
                    <a:pt x="116" y="5140"/>
                    <a:pt x="232" y="5550"/>
                  </a:cubicBezTo>
                  <a:cubicBezTo>
                    <a:pt x="1009" y="6407"/>
                    <a:pt x="2257" y="6987"/>
                    <a:pt x="3845" y="6987"/>
                  </a:cubicBezTo>
                  <a:cubicBezTo>
                    <a:pt x="4755" y="6987"/>
                    <a:pt x="6094" y="6505"/>
                    <a:pt x="6914" y="5327"/>
                  </a:cubicBezTo>
                  <a:cubicBezTo>
                    <a:pt x="7084" y="4739"/>
                    <a:pt x="7146" y="4185"/>
                    <a:pt x="7146" y="3677"/>
                  </a:cubicBezTo>
                  <a:cubicBezTo>
                    <a:pt x="7146" y="3588"/>
                    <a:pt x="7146" y="3499"/>
                    <a:pt x="7137" y="3409"/>
                  </a:cubicBezTo>
                  <a:cubicBezTo>
                    <a:pt x="7102" y="2606"/>
                    <a:pt x="6879" y="1928"/>
                    <a:pt x="6584" y="1393"/>
                  </a:cubicBezTo>
                  <a:cubicBezTo>
                    <a:pt x="6156" y="608"/>
                    <a:pt x="5549" y="135"/>
                    <a:pt x="5085" y="37"/>
                  </a:cubicBezTo>
                  <a:cubicBezTo>
                    <a:pt x="4967" y="12"/>
                    <a:pt x="4856" y="1"/>
                    <a:pt x="4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4;p44"/>
            <p:cNvSpPr/>
            <p:nvPr/>
          </p:nvSpPr>
          <p:spPr>
            <a:xfrm>
              <a:off x="1789475" y="3292850"/>
              <a:ext cx="83675" cy="61650"/>
            </a:xfrm>
            <a:custGeom>
              <a:avLst/>
              <a:gdLst/>
              <a:ahLst/>
              <a:cxnLst/>
              <a:rect l="l" t="t" r="r" b="b"/>
              <a:pathLst>
                <a:path w="3347" h="2466" extrusionOk="0">
                  <a:moveTo>
                    <a:pt x="1394" y="0"/>
                  </a:moveTo>
                  <a:cubicBezTo>
                    <a:pt x="800" y="0"/>
                    <a:pt x="282" y="144"/>
                    <a:pt x="188" y="610"/>
                  </a:cubicBezTo>
                  <a:cubicBezTo>
                    <a:pt x="1" y="1556"/>
                    <a:pt x="2374" y="2234"/>
                    <a:pt x="3346" y="2466"/>
                  </a:cubicBezTo>
                  <a:cubicBezTo>
                    <a:pt x="3346" y="2377"/>
                    <a:pt x="3346" y="2288"/>
                    <a:pt x="3337" y="2198"/>
                  </a:cubicBezTo>
                  <a:cubicBezTo>
                    <a:pt x="3302" y="1395"/>
                    <a:pt x="3079" y="717"/>
                    <a:pt x="2784" y="182"/>
                  </a:cubicBezTo>
                  <a:cubicBezTo>
                    <a:pt x="2389" y="91"/>
                    <a:pt x="1867" y="0"/>
                    <a:pt x="139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5;p44"/>
            <p:cNvSpPr/>
            <p:nvPr/>
          </p:nvSpPr>
          <p:spPr>
            <a:xfrm>
              <a:off x="1811350" y="3306750"/>
              <a:ext cx="12050" cy="17425"/>
            </a:xfrm>
            <a:custGeom>
              <a:avLst/>
              <a:gdLst/>
              <a:ahLst/>
              <a:cxnLst/>
              <a:rect l="l" t="t" r="r" b="b"/>
              <a:pathLst>
                <a:path w="482" h="697" extrusionOk="0">
                  <a:moveTo>
                    <a:pt x="241" y="1"/>
                  </a:moveTo>
                  <a:cubicBezTo>
                    <a:pt x="107" y="1"/>
                    <a:pt x="0" y="161"/>
                    <a:pt x="0" y="349"/>
                  </a:cubicBezTo>
                  <a:cubicBezTo>
                    <a:pt x="0" y="536"/>
                    <a:pt x="107" y="697"/>
                    <a:pt x="241" y="697"/>
                  </a:cubicBezTo>
                  <a:cubicBezTo>
                    <a:pt x="375" y="697"/>
                    <a:pt x="482" y="536"/>
                    <a:pt x="482" y="349"/>
                  </a:cubicBezTo>
                  <a:cubicBezTo>
                    <a:pt x="482" y="161"/>
                    <a:pt x="375"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6;p44"/>
            <p:cNvSpPr/>
            <p:nvPr/>
          </p:nvSpPr>
          <p:spPr>
            <a:xfrm>
              <a:off x="1694700" y="3292475"/>
              <a:ext cx="78300" cy="65825"/>
            </a:xfrm>
            <a:custGeom>
              <a:avLst/>
              <a:gdLst/>
              <a:ahLst/>
              <a:cxnLst/>
              <a:rect l="l" t="t" r="r" b="b"/>
              <a:pathLst>
                <a:path w="3132" h="2633" extrusionOk="0">
                  <a:moveTo>
                    <a:pt x="2075" y="1"/>
                  </a:moveTo>
                  <a:cubicBezTo>
                    <a:pt x="1543" y="1"/>
                    <a:pt x="874" y="283"/>
                    <a:pt x="446" y="492"/>
                  </a:cubicBezTo>
                  <a:cubicBezTo>
                    <a:pt x="313" y="786"/>
                    <a:pt x="206" y="1116"/>
                    <a:pt x="125" y="1500"/>
                  </a:cubicBezTo>
                  <a:cubicBezTo>
                    <a:pt x="54" y="1821"/>
                    <a:pt x="18" y="2124"/>
                    <a:pt x="0" y="2418"/>
                  </a:cubicBezTo>
                  <a:cubicBezTo>
                    <a:pt x="0" y="2490"/>
                    <a:pt x="0" y="2561"/>
                    <a:pt x="0" y="2633"/>
                  </a:cubicBezTo>
                  <a:cubicBezTo>
                    <a:pt x="839" y="2401"/>
                    <a:pt x="3132" y="1642"/>
                    <a:pt x="2864" y="554"/>
                  </a:cubicBezTo>
                  <a:cubicBezTo>
                    <a:pt x="2760" y="143"/>
                    <a:pt x="2452" y="1"/>
                    <a:pt x="207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7;p44"/>
            <p:cNvSpPr/>
            <p:nvPr/>
          </p:nvSpPr>
          <p:spPr>
            <a:xfrm>
              <a:off x="1735725" y="3306750"/>
              <a:ext cx="12075" cy="17425"/>
            </a:xfrm>
            <a:custGeom>
              <a:avLst/>
              <a:gdLst/>
              <a:ahLst/>
              <a:cxnLst/>
              <a:rect l="l" t="t" r="r" b="b"/>
              <a:pathLst>
                <a:path w="483" h="697" extrusionOk="0">
                  <a:moveTo>
                    <a:pt x="242" y="1"/>
                  </a:moveTo>
                  <a:cubicBezTo>
                    <a:pt x="108" y="1"/>
                    <a:pt x="1" y="161"/>
                    <a:pt x="1" y="349"/>
                  </a:cubicBezTo>
                  <a:cubicBezTo>
                    <a:pt x="1" y="536"/>
                    <a:pt x="108" y="697"/>
                    <a:pt x="242" y="697"/>
                  </a:cubicBezTo>
                  <a:cubicBezTo>
                    <a:pt x="376" y="697"/>
                    <a:pt x="483" y="536"/>
                    <a:pt x="483" y="349"/>
                  </a:cubicBezTo>
                  <a:cubicBezTo>
                    <a:pt x="483" y="161"/>
                    <a:pt x="37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48;p44"/>
            <p:cNvSpPr/>
            <p:nvPr/>
          </p:nvSpPr>
          <p:spPr>
            <a:xfrm>
              <a:off x="1674400" y="3345850"/>
              <a:ext cx="23225" cy="12000"/>
            </a:xfrm>
            <a:custGeom>
              <a:avLst/>
              <a:gdLst/>
              <a:ahLst/>
              <a:cxnLst/>
              <a:rect l="l" t="t" r="r" b="b"/>
              <a:pathLst>
                <a:path w="929" h="480" extrusionOk="0">
                  <a:moveTo>
                    <a:pt x="113" y="0"/>
                  </a:moveTo>
                  <a:cubicBezTo>
                    <a:pt x="74" y="0"/>
                    <a:pt x="41" y="20"/>
                    <a:pt x="27" y="60"/>
                  </a:cubicBezTo>
                  <a:cubicBezTo>
                    <a:pt x="1" y="114"/>
                    <a:pt x="27" y="168"/>
                    <a:pt x="81" y="185"/>
                  </a:cubicBezTo>
                  <a:lnTo>
                    <a:pt x="777" y="471"/>
                  </a:lnTo>
                  <a:cubicBezTo>
                    <a:pt x="795" y="480"/>
                    <a:pt x="803" y="480"/>
                    <a:pt x="812" y="480"/>
                  </a:cubicBezTo>
                  <a:cubicBezTo>
                    <a:pt x="857" y="480"/>
                    <a:pt x="893" y="453"/>
                    <a:pt x="910" y="417"/>
                  </a:cubicBezTo>
                  <a:cubicBezTo>
                    <a:pt x="928" y="364"/>
                    <a:pt x="902" y="310"/>
                    <a:pt x="857" y="292"/>
                  </a:cubicBezTo>
                  <a:lnTo>
                    <a:pt x="152" y="7"/>
                  </a:lnTo>
                  <a:cubicBezTo>
                    <a:pt x="139" y="2"/>
                    <a:pt x="125" y="0"/>
                    <a:pt x="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49;p44"/>
            <p:cNvSpPr/>
            <p:nvPr/>
          </p:nvSpPr>
          <p:spPr>
            <a:xfrm>
              <a:off x="1870225" y="3338050"/>
              <a:ext cx="19875" cy="14675"/>
            </a:xfrm>
            <a:custGeom>
              <a:avLst/>
              <a:gdLst/>
              <a:ahLst/>
              <a:cxnLst/>
              <a:rect l="l" t="t" r="r" b="b"/>
              <a:pathLst>
                <a:path w="795" h="587" extrusionOk="0">
                  <a:moveTo>
                    <a:pt x="680" y="1"/>
                  </a:moveTo>
                  <a:cubicBezTo>
                    <a:pt x="661" y="1"/>
                    <a:pt x="641" y="6"/>
                    <a:pt x="625" y="16"/>
                  </a:cubicBezTo>
                  <a:lnTo>
                    <a:pt x="54" y="408"/>
                  </a:lnTo>
                  <a:cubicBezTo>
                    <a:pt x="9" y="435"/>
                    <a:pt x="0" y="497"/>
                    <a:pt x="27" y="542"/>
                  </a:cubicBezTo>
                  <a:cubicBezTo>
                    <a:pt x="45" y="569"/>
                    <a:pt x="81" y="587"/>
                    <a:pt x="107" y="587"/>
                  </a:cubicBezTo>
                  <a:cubicBezTo>
                    <a:pt x="125" y="587"/>
                    <a:pt x="143" y="578"/>
                    <a:pt x="161" y="569"/>
                  </a:cubicBezTo>
                  <a:lnTo>
                    <a:pt x="741" y="176"/>
                  </a:lnTo>
                  <a:cubicBezTo>
                    <a:pt x="785" y="149"/>
                    <a:pt x="794" y="87"/>
                    <a:pt x="767" y="42"/>
                  </a:cubicBezTo>
                  <a:cubicBezTo>
                    <a:pt x="745" y="15"/>
                    <a:pt x="712" y="1"/>
                    <a:pt x="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0;p44"/>
            <p:cNvSpPr/>
            <p:nvPr/>
          </p:nvSpPr>
          <p:spPr>
            <a:xfrm>
              <a:off x="1694700" y="3323275"/>
              <a:ext cx="178675" cy="113975"/>
            </a:xfrm>
            <a:custGeom>
              <a:avLst/>
              <a:gdLst/>
              <a:ahLst/>
              <a:cxnLst/>
              <a:rect l="l" t="t" r="r" b="b"/>
              <a:pathLst>
                <a:path w="7147" h="4559" extrusionOk="0">
                  <a:moveTo>
                    <a:pt x="3565" y="0"/>
                  </a:moveTo>
                  <a:cubicBezTo>
                    <a:pt x="3356" y="0"/>
                    <a:pt x="3111" y="34"/>
                    <a:pt x="2855" y="89"/>
                  </a:cubicBezTo>
                  <a:cubicBezTo>
                    <a:pt x="1793" y="321"/>
                    <a:pt x="464" y="955"/>
                    <a:pt x="0" y="1186"/>
                  </a:cubicBezTo>
                  <a:cubicBezTo>
                    <a:pt x="0" y="1320"/>
                    <a:pt x="0" y="1454"/>
                    <a:pt x="0" y="1579"/>
                  </a:cubicBezTo>
                  <a:cubicBezTo>
                    <a:pt x="0" y="1838"/>
                    <a:pt x="27" y="2070"/>
                    <a:pt x="54" y="2293"/>
                  </a:cubicBezTo>
                  <a:cubicBezTo>
                    <a:pt x="90" y="2587"/>
                    <a:pt x="152" y="2846"/>
                    <a:pt x="206" y="3060"/>
                  </a:cubicBezTo>
                  <a:cubicBezTo>
                    <a:pt x="214" y="3078"/>
                    <a:pt x="214" y="3096"/>
                    <a:pt x="223" y="3122"/>
                  </a:cubicBezTo>
                  <a:cubicBezTo>
                    <a:pt x="366" y="3274"/>
                    <a:pt x="518" y="3426"/>
                    <a:pt x="696" y="3559"/>
                  </a:cubicBezTo>
                  <a:cubicBezTo>
                    <a:pt x="866" y="3702"/>
                    <a:pt x="1062" y="3827"/>
                    <a:pt x="1267" y="3943"/>
                  </a:cubicBezTo>
                  <a:cubicBezTo>
                    <a:pt x="1553" y="4104"/>
                    <a:pt x="1874" y="4229"/>
                    <a:pt x="2213" y="4336"/>
                  </a:cubicBezTo>
                  <a:cubicBezTo>
                    <a:pt x="2703" y="4478"/>
                    <a:pt x="3248" y="4559"/>
                    <a:pt x="3836" y="4559"/>
                  </a:cubicBezTo>
                  <a:cubicBezTo>
                    <a:pt x="4309" y="4559"/>
                    <a:pt x="4889" y="4425"/>
                    <a:pt x="5460" y="4139"/>
                  </a:cubicBezTo>
                  <a:cubicBezTo>
                    <a:pt x="5692" y="4023"/>
                    <a:pt x="5933" y="3872"/>
                    <a:pt x="6147" y="3702"/>
                  </a:cubicBezTo>
                  <a:cubicBezTo>
                    <a:pt x="6299" y="3577"/>
                    <a:pt x="6441" y="3452"/>
                    <a:pt x="6575" y="3301"/>
                  </a:cubicBezTo>
                  <a:cubicBezTo>
                    <a:pt x="6700" y="3176"/>
                    <a:pt x="6807" y="3042"/>
                    <a:pt x="6905" y="2899"/>
                  </a:cubicBezTo>
                  <a:cubicBezTo>
                    <a:pt x="6914" y="2873"/>
                    <a:pt x="6923" y="2855"/>
                    <a:pt x="6923" y="2837"/>
                  </a:cubicBezTo>
                  <a:cubicBezTo>
                    <a:pt x="6977" y="2632"/>
                    <a:pt x="7021" y="2435"/>
                    <a:pt x="7057" y="2239"/>
                  </a:cubicBezTo>
                  <a:cubicBezTo>
                    <a:pt x="7057" y="2212"/>
                    <a:pt x="7066" y="2186"/>
                    <a:pt x="7066" y="2150"/>
                  </a:cubicBezTo>
                  <a:cubicBezTo>
                    <a:pt x="7093" y="1972"/>
                    <a:pt x="7119" y="1793"/>
                    <a:pt x="7128" y="1615"/>
                  </a:cubicBezTo>
                  <a:cubicBezTo>
                    <a:pt x="7137" y="1401"/>
                    <a:pt x="7146" y="1186"/>
                    <a:pt x="7128" y="981"/>
                  </a:cubicBezTo>
                  <a:cubicBezTo>
                    <a:pt x="6459" y="732"/>
                    <a:pt x="4711" y="125"/>
                    <a:pt x="3738" y="9"/>
                  </a:cubicBezTo>
                  <a:cubicBezTo>
                    <a:pt x="3684" y="3"/>
                    <a:pt x="3626" y="0"/>
                    <a:pt x="3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1;p44"/>
            <p:cNvSpPr/>
            <p:nvPr/>
          </p:nvSpPr>
          <p:spPr>
            <a:xfrm>
              <a:off x="1694700" y="3338300"/>
              <a:ext cx="178225" cy="42300"/>
            </a:xfrm>
            <a:custGeom>
              <a:avLst/>
              <a:gdLst/>
              <a:ahLst/>
              <a:cxnLst/>
              <a:rect l="l" t="t" r="r" b="b"/>
              <a:pathLst>
                <a:path w="7129" h="1692" extrusionOk="0">
                  <a:moveTo>
                    <a:pt x="3537" y="0"/>
                  </a:moveTo>
                  <a:cubicBezTo>
                    <a:pt x="3331" y="0"/>
                    <a:pt x="3116" y="18"/>
                    <a:pt x="2900" y="50"/>
                  </a:cubicBezTo>
                  <a:cubicBezTo>
                    <a:pt x="1776" y="193"/>
                    <a:pt x="607" y="693"/>
                    <a:pt x="0" y="978"/>
                  </a:cubicBezTo>
                  <a:cubicBezTo>
                    <a:pt x="0" y="1237"/>
                    <a:pt x="27" y="1469"/>
                    <a:pt x="54" y="1692"/>
                  </a:cubicBezTo>
                  <a:cubicBezTo>
                    <a:pt x="714" y="1362"/>
                    <a:pt x="1767" y="924"/>
                    <a:pt x="3007" y="800"/>
                  </a:cubicBezTo>
                  <a:cubicBezTo>
                    <a:pt x="3167" y="782"/>
                    <a:pt x="3337" y="773"/>
                    <a:pt x="3497" y="764"/>
                  </a:cubicBezTo>
                  <a:cubicBezTo>
                    <a:pt x="3559" y="762"/>
                    <a:pt x="3620" y="761"/>
                    <a:pt x="3681" y="761"/>
                  </a:cubicBezTo>
                  <a:cubicBezTo>
                    <a:pt x="5134" y="761"/>
                    <a:pt x="6345" y="1261"/>
                    <a:pt x="7021" y="1620"/>
                  </a:cubicBezTo>
                  <a:cubicBezTo>
                    <a:pt x="7039" y="1629"/>
                    <a:pt x="7048" y="1629"/>
                    <a:pt x="7057" y="1638"/>
                  </a:cubicBezTo>
                  <a:cubicBezTo>
                    <a:pt x="7057" y="1611"/>
                    <a:pt x="7066" y="1585"/>
                    <a:pt x="7066" y="1549"/>
                  </a:cubicBezTo>
                  <a:cubicBezTo>
                    <a:pt x="7093" y="1371"/>
                    <a:pt x="7119" y="1192"/>
                    <a:pt x="7128" y="1014"/>
                  </a:cubicBezTo>
                  <a:cubicBezTo>
                    <a:pt x="6468" y="728"/>
                    <a:pt x="5291" y="273"/>
                    <a:pt x="4095" y="50"/>
                  </a:cubicBezTo>
                  <a:cubicBezTo>
                    <a:pt x="3918" y="16"/>
                    <a:pt x="3731" y="0"/>
                    <a:pt x="3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2;p44"/>
            <p:cNvSpPr/>
            <p:nvPr/>
          </p:nvSpPr>
          <p:spPr>
            <a:xfrm>
              <a:off x="1699825" y="3374075"/>
              <a:ext cx="167975" cy="38200"/>
            </a:xfrm>
            <a:custGeom>
              <a:avLst/>
              <a:gdLst/>
              <a:ahLst/>
              <a:cxnLst/>
              <a:rect l="l" t="t" r="r" b="b"/>
              <a:pathLst>
                <a:path w="6719" h="1528" extrusionOk="0">
                  <a:moveTo>
                    <a:pt x="3652" y="0"/>
                  </a:moveTo>
                  <a:cubicBezTo>
                    <a:pt x="3422" y="0"/>
                    <a:pt x="3185" y="21"/>
                    <a:pt x="2944" y="56"/>
                  </a:cubicBezTo>
                  <a:cubicBezTo>
                    <a:pt x="1776" y="216"/>
                    <a:pt x="563" y="760"/>
                    <a:pt x="1" y="1028"/>
                  </a:cubicBezTo>
                  <a:cubicBezTo>
                    <a:pt x="9" y="1046"/>
                    <a:pt x="9" y="1064"/>
                    <a:pt x="18" y="1090"/>
                  </a:cubicBezTo>
                  <a:cubicBezTo>
                    <a:pt x="161" y="1242"/>
                    <a:pt x="313" y="1394"/>
                    <a:pt x="491" y="1527"/>
                  </a:cubicBezTo>
                  <a:cubicBezTo>
                    <a:pt x="1160" y="1224"/>
                    <a:pt x="2106" y="885"/>
                    <a:pt x="3185" y="787"/>
                  </a:cubicBezTo>
                  <a:cubicBezTo>
                    <a:pt x="3328" y="778"/>
                    <a:pt x="3462" y="769"/>
                    <a:pt x="3605" y="760"/>
                  </a:cubicBezTo>
                  <a:cubicBezTo>
                    <a:pt x="3666" y="758"/>
                    <a:pt x="3727" y="758"/>
                    <a:pt x="3788" y="758"/>
                  </a:cubicBezTo>
                  <a:cubicBezTo>
                    <a:pt x="4633" y="758"/>
                    <a:pt x="5389" y="927"/>
                    <a:pt x="6013" y="1135"/>
                  </a:cubicBezTo>
                  <a:cubicBezTo>
                    <a:pt x="6138" y="1180"/>
                    <a:pt x="6263" y="1224"/>
                    <a:pt x="6370" y="1269"/>
                  </a:cubicBezTo>
                  <a:cubicBezTo>
                    <a:pt x="6495" y="1144"/>
                    <a:pt x="6602" y="1010"/>
                    <a:pt x="6700" y="867"/>
                  </a:cubicBezTo>
                  <a:cubicBezTo>
                    <a:pt x="6709" y="841"/>
                    <a:pt x="6718" y="823"/>
                    <a:pt x="6718" y="805"/>
                  </a:cubicBezTo>
                  <a:cubicBezTo>
                    <a:pt x="6629" y="769"/>
                    <a:pt x="6540" y="734"/>
                    <a:pt x="6442" y="698"/>
                  </a:cubicBezTo>
                  <a:cubicBezTo>
                    <a:pt x="5799" y="457"/>
                    <a:pt x="5005" y="198"/>
                    <a:pt x="4202" y="47"/>
                  </a:cubicBezTo>
                  <a:cubicBezTo>
                    <a:pt x="4025" y="14"/>
                    <a:pt x="3841" y="0"/>
                    <a:pt x="3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3;p44"/>
            <p:cNvSpPr/>
            <p:nvPr/>
          </p:nvSpPr>
          <p:spPr>
            <a:xfrm>
              <a:off x="1726375" y="3404950"/>
              <a:ext cx="122000" cy="26725"/>
            </a:xfrm>
            <a:custGeom>
              <a:avLst/>
              <a:gdLst/>
              <a:ahLst/>
              <a:cxnLst/>
              <a:rect l="l" t="t" r="r" b="b"/>
              <a:pathLst>
                <a:path w="4880" h="1069" extrusionOk="0">
                  <a:moveTo>
                    <a:pt x="2828" y="1"/>
                  </a:moveTo>
                  <a:cubicBezTo>
                    <a:pt x="2679" y="1"/>
                    <a:pt x="2527" y="9"/>
                    <a:pt x="2373" y="25"/>
                  </a:cubicBezTo>
                  <a:cubicBezTo>
                    <a:pt x="1543" y="114"/>
                    <a:pt x="669" y="400"/>
                    <a:pt x="0" y="676"/>
                  </a:cubicBezTo>
                  <a:cubicBezTo>
                    <a:pt x="286" y="837"/>
                    <a:pt x="607" y="962"/>
                    <a:pt x="946" y="1069"/>
                  </a:cubicBezTo>
                  <a:cubicBezTo>
                    <a:pt x="1508" y="908"/>
                    <a:pt x="2132" y="783"/>
                    <a:pt x="2810" y="765"/>
                  </a:cubicBezTo>
                  <a:cubicBezTo>
                    <a:pt x="2883" y="763"/>
                    <a:pt x="2954" y="761"/>
                    <a:pt x="3026" y="761"/>
                  </a:cubicBezTo>
                  <a:cubicBezTo>
                    <a:pt x="3437" y="761"/>
                    <a:pt x="3828" y="804"/>
                    <a:pt x="4193" y="872"/>
                  </a:cubicBezTo>
                  <a:cubicBezTo>
                    <a:pt x="4425" y="756"/>
                    <a:pt x="4666" y="614"/>
                    <a:pt x="4880" y="435"/>
                  </a:cubicBezTo>
                  <a:cubicBezTo>
                    <a:pt x="4737" y="391"/>
                    <a:pt x="4586" y="337"/>
                    <a:pt x="4434" y="301"/>
                  </a:cubicBezTo>
                  <a:cubicBezTo>
                    <a:pt x="4104" y="203"/>
                    <a:pt x="3756" y="114"/>
                    <a:pt x="3399" y="52"/>
                  </a:cubicBezTo>
                  <a:cubicBezTo>
                    <a:pt x="3216" y="16"/>
                    <a:pt x="3025" y="1"/>
                    <a:pt x="2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4;p44"/>
            <p:cNvSpPr/>
            <p:nvPr/>
          </p:nvSpPr>
          <p:spPr>
            <a:xfrm>
              <a:off x="1694700" y="3325500"/>
              <a:ext cx="176650" cy="111750"/>
            </a:xfrm>
            <a:custGeom>
              <a:avLst/>
              <a:gdLst/>
              <a:ahLst/>
              <a:cxnLst/>
              <a:rect l="l" t="t" r="r" b="b"/>
              <a:pathLst>
                <a:path w="7066" h="4470" extrusionOk="0">
                  <a:moveTo>
                    <a:pt x="2855" y="0"/>
                  </a:moveTo>
                  <a:cubicBezTo>
                    <a:pt x="1793" y="232"/>
                    <a:pt x="464" y="866"/>
                    <a:pt x="0" y="1097"/>
                  </a:cubicBezTo>
                  <a:cubicBezTo>
                    <a:pt x="0" y="1231"/>
                    <a:pt x="0" y="1365"/>
                    <a:pt x="0" y="1490"/>
                  </a:cubicBezTo>
                  <a:cubicBezTo>
                    <a:pt x="0" y="1749"/>
                    <a:pt x="27" y="1981"/>
                    <a:pt x="54" y="2204"/>
                  </a:cubicBezTo>
                  <a:cubicBezTo>
                    <a:pt x="90" y="2498"/>
                    <a:pt x="152" y="2757"/>
                    <a:pt x="206" y="2971"/>
                  </a:cubicBezTo>
                  <a:cubicBezTo>
                    <a:pt x="214" y="2989"/>
                    <a:pt x="214" y="3007"/>
                    <a:pt x="223" y="3033"/>
                  </a:cubicBezTo>
                  <a:cubicBezTo>
                    <a:pt x="366" y="3185"/>
                    <a:pt x="518" y="3337"/>
                    <a:pt x="696" y="3470"/>
                  </a:cubicBezTo>
                  <a:cubicBezTo>
                    <a:pt x="866" y="3613"/>
                    <a:pt x="1062" y="3738"/>
                    <a:pt x="1267" y="3854"/>
                  </a:cubicBezTo>
                  <a:cubicBezTo>
                    <a:pt x="1553" y="4015"/>
                    <a:pt x="1874" y="4140"/>
                    <a:pt x="2213" y="4247"/>
                  </a:cubicBezTo>
                  <a:cubicBezTo>
                    <a:pt x="2703" y="4389"/>
                    <a:pt x="3248" y="4470"/>
                    <a:pt x="3836" y="4470"/>
                  </a:cubicBezTo>
                  <a:cubicBezTo>
                    <a:pt x="4309" y="4470"/>
                    <a:pt x="4889" y="4336"/>
                    <a:pt x="5460" y="4050"/>
                  </a:cubicBezTo>
                  <a:cubicBezTo>
                    <a:pt x="5692" y="3934"/>
                    <a:pt x="5924" y="3783"/>
                    <a:pt x="6147" y="3613"/>
                  </a:cubicBezTo>
                  <a:cubicBezTo>
                    <a:pt x="6299" y="3488"/>
                    <a:pt x="6441" y="3363"/>
                    <a:pt x="6575" y="3212"/>
                  </a:cubicBezTo>
                  <a:cubicBezTo>
                    <a:pt x="6700" y="3087"/>
                    <a:pt x="6807" y="2953"/>
                    <a:pt x="6905" y="2810"/>
                  </a:cubicBezTo>
                  <a:cubicBezTo>
                    <a:pt x="6914" y="2784"/>
                    <a:pt x="6923" y="2766"/>
                    <a:pt x="6923" y="2748"/>
                  </a:cubicBezTo>
                  <a:cubicBezTo>
                    <a:pt x="6977" y="2543"/>
                    <a:pt x="7021" y="2346"/>
                    <a:pt x="7057" y="2150"/>
                  </a:cubicBezTo>
                  <a:cubicBezTo>
                    <a:pt x="7057" y="2123"/>
                    <a:pt x="7066" y="2097"/>
                    <a:pt x="7066" y="2061"/>
                  </a:cubicBezTo>
                  <a:lnTo>
                    <a:pt x="7066" y="2061"/>
                  </a:lnTo>
                  <a:cubicBezTo>
                    <a:pt x="7057" y="2088"/>
                    <a:pt x="7039" y="2114"/>
                    <a:pt x="7021" y="2132"/>
                  </a:cubicBezTo>
                  <a:cubicBezTo>
                    <a:pt x="6923" y="2284"/>
                    <a:pt x="6789" y="2462"/>
                    <a:pt x="6647" y="2641"/>
                  </a:cubicBezTo>
                  <a:cubicBezTo>
                    <a:pt x="6522" y="2784"/>
                    <a:pt x="6379" y="2935"/>
                    <a:pt x="6218" y="3078"/>
                  </a:cubicBezTo>
                  <a:cubicBezTo>
                    <a:pt x="6058" y="3230"/>
                    <a:pt x="5888" y="3363"/>
                    <a:pt x="5701" y="3479"/>
                  </a:cubicBezTo>
                  <a:cubicBezTo>
                    <a:pt x="5373" y="3673"/>
                    <a:pt x="5013" y="3811"/>
                    <a:pt x="4613" y="3811"/>
                  </a:cubicBezTo>
                  <a:cubicBezTo>
                    <a:pt x="4589" y="3811"/>
                    <a:pt x="4565" y="3810"/>
                    <a:pt x="4541" y="3809"/>
                  </a:cubicBezTo>
                  <a:cubicBezTo>
                    <a:pt x="4166" y="3792"/>
                    <a:pt x="3872" y="3560"/>
                    <a:pt x="3640" y="3203"/>
                  </a:cubicBezTo>
                  <a:cubicBezTo>
                    <a:pt x="3551" y="3060"/>
                    <a:pt x="3462" y="2900"/>
                    <a:pt x="3390" y="2730"/>
                  </a:cubicBezTo>
                  <a:cubicBezTo>
                    <a:pt x="3301" y="2498"/>
                    <a:pt x="3212" y="2248"/>
                    <a:pt x="3149" y="1999"/>
                  </a:cubicBezTo>
                  <a:cubicBezTo>
                    <a:pt x="3096" y="1767"/>
                    <a:pt x="3042" y="1535"/>
                    <a:pt x="3007" y="1312"/>
                  </a:cubicBezTo>
                  <a:cubicBezTo>
                    <a:pt x="2962" y="1044"/>
                    <a:pt x="2926" y="785"/>
                    <a:pt x="2900" y="562"/>
                  </a:cubicBezTo>
                  <a:cubicBezTo>
                    <a:pt x="2873" y="339"/>
                    <a:pt x="2864" y="152"/>
                    <a:pt x="285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1000"/>
                                        <p:tgtEl>
                                          <p:spTgt spid="90"/>
                                        </p:tgtEl>
                                      </p:cBhvr>
                                    </p:animEffect>
                                    <p:anim calcmode="lin" valueType="num">
                                      <p:cBhvr>
                                        <p:cTn id="15" dur="1000" fill="hold"/>
                                        <p:tgtEl>
                                          <p:spTgt spid="90"/>
                                        </p:tgtEl>
                                        <p:attrNameLst>
                                          <p:attrName>ppt_x</p:attrName>
                                        </p:attrNameLst>
                                      </p:cBhvr>
                                      <p:tavLst>
                                        <p:tav tm="0">
                                          <p:val>
                                            <p:strVal val="#ppt_x"/>
                                          </p:val>
                                        </p:tav>
                                        <p:tav tm="100000">
                                          <p:val>
                                            <p:strVal val="#ppt_x"/>
                                          </p:val>
                                        </p:tav>
                                      </p:tavLst>
                                    </p:anim>
                                    <p:anim calcmode="lin" valueType="num">
                                      <p:cBhvr>
                                        <p:cTn id="1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1000"/>
                                        <p:tgtEl>
                                          <p:spTgt spid="87"/>
                                        </p:tgtEl>
                                      </p:cBhvr>
                                    </p:animEffect>
                                    <p:anim calcmode="lin" valueType="num">
                                      <p:cBhvr>
                                        <p:cTn id="22" dur="1000" fill="hold"/>
                                        <p:tgtEl>
                                          <p:spTgt spid="87"/>
                                        </p:tgtEl>
                                        <p:attrNameLst>
                                          <p:attrName>ppt_x</p:attrName>
                                        </p:attrNameLst>
                                      </p:cBhvr>
                                      <p:tavLst>
                                        <p:tav tm="0">
                                          <p:val>
                                            <p:strVal val="#ppt_x"/>
                                          </p:val>
                                        </p:tav>
                                        <p:tav tm="100000">
                                          <p:val>
                                            <p:strVal val="#ppt_x"/>
                                          </p:val>
                                        </p:tav>
                                      </p:tavLst>
                                    </p:anim>
                                    <p:anim calcmode="lin" valueType="num">
                                      <p:cBhvr>
                                        <p:cTn id="23" dur="1000" fill="hold"/>
                                        <p:tgtEl>
                                          <p:spTgt spid="8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000"/>
                                        <p:tgtEl>
                                          <p:spTgt spid="88"/>
                                        </p:tgtEl>
                                      </p:cBhvr>
                                    </p:animEffect>
                                    <p:anim calcmode="lin" valueType="num">
                                      <p:cBhvr>
                                        <p:cTn id="27" dur="1000" fill="hold"/>
                                        <p:tgtEl>
                                          <p:spTgt spid="88"/>
                                        </p:tgtEl>
                                        <p:attrNameLst>
                                          <p:attrName>ppt_x</p:attrName>
                                        </p:attrNameLst>
                                      </p:cBhvr>
                                      <p:tavLst>
                                        <p:tav tm="0">
                                          <p:val>
                                            <p:strVal val="#ppt_x"/>
                                          </p:val>
                                        </p:tav>
                                        <p:tav tm="100000">
                                          <p:val>
                                            <p:strVal val="#ppt_x"/>
                                          </p:val>
                                        </p:tav>
                                      </p:tavLst>
                                    </p:anim>
                                    <p:anim calcmode="lin" valueType="num">
                                      <p:cBhvr>
                                        <p:cTn id="2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P spid="3" grpId="0"/>
    </p:bldLst>
  </p:timing>
</p:sld>
</file>

<file path=ppt/theme/theme1.xml><?xml version="1.0" encoding="utf-8"?>
<a:theme xmlns:a="http://schemas.openxmlformats.org/drawingml/2006/main" name="Covid Outbreak for Kids by Slidesgo">
  <a:themeElements>
    <a:clrScheme name="Simple Light">
      <a:dk1>
        <a:srgbClr val="322F46"/>
      </a:dk1>
      <a:lt1>
        <a:srgbClr val="EBECF3"/>
      </a:lt1>
      <a:dk2>
        <a:srgbClr val="FC476C"/>
      </a:dk2>
      <a:lt2>
        <a:srgbClr val="AFB9E6"/>
      </a:lt2>
      <a:accent1>
        <a:srgbClr val="3CB3B3"/>
      </a:accent1>
      <a:accent2>
        <a:srgbClr val="F8B047"/>
      </a:accent2>
      <a:accent3>
        <a:srgbClr val="FCEED9"/>
      </a:accent3>
      <a:accent4>
        <a:srgbClr val="7F3DEC"/>
      </a:accent4>
      <a:accent5>
        <a:srgbClr val="7CE6CD"/>
      </a:accent5>
      <a:accent6>
        <a:srgbClr val="B6695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1656</Words>
  <Application>Microsoft Office PowerPoint</Application>
  <PresentationFormat>Trình chiếu Trên màn hình (16:9)</PresentationFormat>
  <Paragraphs>129</Paragraphs>
  <Slides>22</Slides>
  <Notes>22</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22</vt:i4>
      </vt:variant>
    </vt:vector>
  </HeadingPairs>
  <TitlesOfParts>
    <vt:vector size="29" baseType="lpstr">
      <vt:lpstr>Assistant</vt:lpstr>
      <vt:lpstr>Arial</vt:lpstr>
      <vt:lpstr>Times New Roman</vt:lpstr>
      <vt:lpstr>Raleway</vt:lpstr>
      <vt:lpstr>Titan One</vt:lpstr>
      <vt:lpstr>Cambria</vt:lpstr>
      <vt:lpstr>Covid Outbreak for Kids by Slidesgo</vt:lpstr>
      <vt:lpstr>Bản trình bày PowerPoint</vt:lpstr>
      <vt:lpstr>MỤC TIÊU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10</cp:lastModifiedBy>
  <cp:revision>26</cp:revision>
  <dcterms:modified xsi:type="dcterms:W3CDTF">2021-10-25T03:27:24Z</dcterms:modified>
</cp:coreProperties>
</file>