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58" r:id="rId9"/>
    <p:sldId id="262" r:id="rId10"/>
    <p:sldId id="266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oncert One" panose="020B0604020202020204" charset="0"/>
      <p:regular r:id="rId17"/>
    </p:embeddedFont>
    <p:embeddedFont>
      <p:font typeface="Lora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9">
          <p15:clr>
            <a:srgbClr val="EA433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DBD4A-839C-4CBE-AA37-9C844882DFC8}">
  <a:tblStyle styleId="{90EDBD4A-839C-4CBE-AA37-9C844882D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120"/>
      </p:cViewPr>
      <p:guideLst>
        <p:guide orient="horz" pos="5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86fc84f77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86fc84f77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51a045c94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51a045c94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2_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"/>
          <p:cNvSpPr/>
          <p:nvPr/>
        </p:nvSpPr>
        <p:spPr>
          <a:xfrm>
            <a:off x="970288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4718313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-1454474" y="3354302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7722959" y="2326606"/>
            <a:ext cx="2005054" cy="2406638"/>
            <a:chOff x="1900450" y="3143950"/>
            <a:chExt cx="384825" cy="461900"/>
          </a:xfrm>
        </p:grpSpPr>
        <p:sp>
          <p:nvSpPr>
            <p:cNvPr id="838" name="Google Shape;838;p15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5870909" y="-372981"/>
            <a:ext cx="1598446" cy="1504864"/>
            <a:chOff x="5153425" y="621875"/>
            <a:chExt cx="1180275" cy="1111175"/>
          </a:xfrm>
        </p:grpSpPr>
        <p:sp>
          <p:nvSpPr>
            <p:cNvPr id="884" name="Google Shape;884;p15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-690798" y="2654793"/>
            <a:ext cx="2448251" cy="2639728"/>
            <a:chOff x="-690798" y="2654793"/>
            <a:chExt cx="2448251" cy="2639728"/>
          </a:xfrm>
        </p:grpSpPr>
        <p:sp>
          <p:nvSpPr>
            <p:cNvPr id="890" name="Google Shape;890;p15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15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"/>
          <p:cNvSpPr txBox="1">
            <a:spLocks noGrp="1"/>
          </p:cNvSpPr>
          <p:nvPr>
            <p:ph type="title" idx="2"/>
          </p:nvPr>
        </p:nvSpPr>
        <p:spPr>
          <a:xfrm>
            <a:off x="1421025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1421038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title" idx="3"/>
          </p:nvPr>
        </p:nvSpPr>
        <p:spPr>
          <a:xfrm>
            <a:off x="5169050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4"/>
          </p:nvPr>
        </p:nvSpPr>
        <p:spPr>
          <a:xfrm>
            <a:off x="5169063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604450" y="-2556914"/>
            <a:ext cx="12007034" cy="10559506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574291" y="-1104657"/>
            <a:ext cx="2005054" cy="2406638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484700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484700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244650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5670201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5670201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4430151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484700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484700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244650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5670201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5670201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4430151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484700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484700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244650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5670201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5670201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430151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dKoQwSyRvDm6cix5zK8BmZuDclxxXHWsGVlkrScmUo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2"/>
          <p:cNvSpPr txBox="1">
            <a:spLocks noGrp="1"/>
          </p:cNvSpPr>
          <p:nvPr>
            <p:ph type="ctrTitle"/>
          </p:nvPr>
        </p:nvSpPr>
        <p:spPr>
          <a:xfrm>
            <a:off x="557850" y="1406431"/>
            <a:ext cx="80283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 ) </a:t>
            </a:r>
            <a:b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RUỘT THỊT</a:t>
            </a:r>
            <a:endParaRPr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28" name="Google Shape;1828;p32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0D4197-C7A7-4189-A678-1F69B059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23" y="1999050"/>
            <a:ext cx="8337300" cy="572700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409521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title"/>
          </p:nvPr>
        </p:nvSpPr>
        <p:spPr>
          <a:xfrm>
            <a:off x="3280655" y="16938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1954;p35">
            <a:extLst>
              <a:ext uri="{FF2B5EF4-FFF2-40B4-BE49-F238E27FC236}">
                <a16:creationId xmlns:a16="http://schemas.microsoft.com/office/drawing/2014/main" id="{89AA77EB-6DE7-4743-9EC7-5D3C3FDAB3AA}"/>
              </a:ext>
            </a:extLst>
          </p:cNvPr>
          <p:cNvGrpSpPr/>
          <p:nvPr/>
        </p:nvGrpSpPr>
        <p:grpSpPr>
          <a:xfrm>
            <a:off x="-873196" y="2240280"/>
            <a:ext cx="2496256" cy="2903220"/>
            <a:chOff x="1215813" y="1110402"/>
            <a:chExt cx="2710631" cy="2922675"/>
          </a:xfrm>
        </p:grpSpPr>
        <p:sp>
          <p:nvSpPr>
            <p:cNvPr id="8" name="Google Shape;1955;p35">
              <a:extLst>
                <a:ext uri="{FF2B5EF4-FFF2-40B4-BE49-F238E27FC236}">
                  <a16:creationId xmlns:a16="http://schemas.microsoft.com/office/drawing/2014/main" id="{F063D9D8-ED81-40CA-AD4D-8528E22A2EE5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6;p35">
              <a:extLst>
                <a:ext uri="{FF2B5EF4-FFF2-40B4-BE49-F238E27FC236}">
                  <a16:creationId xmlns:a16="http://schemas.microsoft.com/office/drawing/2014/main" id="{FF9D4A34-20C1-4450-9B36-8DD6B86C9CA6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7;p35">
              <a:extLst>
                <a:ext uri="{FF2B5EF4-FFF2-40B4-BE49-F238E27FC236}">
                  <a16:creationId xmlns:a16="http://schemas.microsoft.com/office/drawing/2014/main" id="{7B440ADF-3BC6-4200-9152-821F13CEAE6D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8;p35">
              <a:extLst>
                <a:ext uri="{FF2B5EF4-FFF2-40B4-BE49-F238E27FC236}">
                  <a16:creationId xmlns:a16="http://schemas.microsoft.com/office/drawing/2014/main" id="{233F3661-14C3-4DE1-AEE8-2E4C9BA26C3F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9;p35">
              <a:extLst>
                <a:ext uri="{FF2B5EF4-FFF2-40B4-BE49-F238E27FC236}">
                  <a16:creationId xmlns:a16="http://schemas.microsoft.com/office/drawing/2014/main" id="{4BC10B04-08D3-47CA-A565-FF35C2114F27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0;p35">
              <a:extLst>
                <a:ext uri="{FF2B5EF4-FFF2-40B4-BE49-F238E27FC236}">
                  <a16:creationId xmlns:a16="http://schemas.microsoft.com/office/drawing/2014/main" id="{7D00C971-2C4B-4444-815E-58826387217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1;p35">
              <a:extLst>
                <a:ext uri="{FF2B5EF4-FFF2-40B4-BE49-F238E27FC236}">
                  <a16:creationId xmlns:a16="http://schemas.microsoft.com/office/drawing/2014/main" id="{9FB362F2-3C30-4DBF-9CE9-855955397A2D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2;p35">
              <a:extLst>
                <a:ext uri="{FF2B5EF4-FFF2-40B4-BE49-F238E27FC236}">
                  <a16:creationId xmlns:a16="http://schemas.microsoft.com/office/drawing/2014/main" id="{4E2A0FC4-1413-4AD0-94B9-9F2A73E2B371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3;p35">
              <a:extLst>
                <a:ext uri="{FF2B5EF4-FFF2-40B4-BE49-F238E27FC236}">
                  <a16:creationId xmlns:a16="http://schemas.microsoft.com/office/drawing/2014/main" id="{6B8B07C1-0B34-40D4-8BF1-9662E235A626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4;p35">
              <a:extLst>
                <a:ext uri="{FF2B5EF4-FFF2-40B4-BE49-F238E27FC236}">
                  <a16:creationId xmlns:a16="http://schemas.microsoft.com/office/drawing/2014/main" id="{12B035B8-BA2E-477E-81D0-C2B5230BDCB4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5;p35">
              <a:extLst>
                <a:ext uri="{FF2B5EF4-FFF2-40B4-BE49-F238E27FC236}">
                  <a16:creationId xmlns:a16="http://schemas.microsoft.com/office/drawing/2014/main" id="{CAFE1E7E-BC8D-4FAB-9339-5030BC73E69B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6;p35">
              <a:extLst>
                <a:ext uri="{FF2B5EF4-FFF2-40B4-BE49-F238E27FC236}">
                  <a16:creationId xmlns:a16="http://schemas.microsoft.com/office/drawing/2014/main" id="{1A6AE796-3625-4E90-B374-FA6116AC9F35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7;p35">
              <a:extLst>
                <a:ext uri="{FF2B5EF4-FFF2-40B4-BE49-F238E27FC236}">
                  <a16:creationId xmlns:a16="http://schemas.microsoft.com/office/drawing/2014/main" id="{324A79ED-14CA-40B5-B897-DD7D18DB2BAD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8;p35">
              <a:extLst>
                <a:ext uri="{FF2B5EF4-FFF2-40B4-BE49-F238E27FC236}">
                  <a16:creationId xmlns:a16="http://schemas.microsoft.com/office/drawing/2014/main" id="{5C5A4D51-5A4A-41E3-8BC9-D79DE7105CB4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9;p35">
              <a:extLst>
                <a:ext uri="{FF2B5EF4-FFF2-40B4-BE49-F238E27FC236}">
                  <a16:creationId xmlns:a16="http://schemas.microsoft.com/office/drawing/2014/main" id="{B625FEE0-AF82-4C55-A73C-A463947B16D0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0;p35">
              <a:extLst>
                <a:ext uri="{FF2B5EF4-FFF2-40B4-BE49-F238E27FC236}">
                  <a16:creationId xmlns:a16="http://schemas.microsoft.com/office/drawing/2014/main" id="{569141B7-0161-4F9E-B4BF-6B7E91DFB204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71;p35">
              <a:extLst>
                <a:ext uri="{FF2B5EF4-FFF2-40B4-BE49-F238E27FC236}">
                  <a16:creationId xmlns:a16="http://schemas.microsoft.com/office/drawing/2014/main" id="{B5F281B0-C9A4-4EAA-9675-5B197A68287D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72;p35">
              <a:extLst>
                <a:ext uri="{FF2B5EF4-FFF2-40B4-BE49-F238E27FC236}">
                  <a16:creationId xmlns:a16="http://schemas.microsoft.com/office/drawing/2014/main" id="{BE445B40-D90F-4887-BBF9-B8D3C6117680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73;p35">
              <a:extLst>
                <a:ext uri="{FF2B5EF4-FFF2-40B4-BE49-F238E27FC236}">
                  <a16:creationId xmlns:a16="http://schemas.microsoft.com/office/drawing/2014/main" id="{6CEF6F14-3475-45F1-AB74-78686BEE86AB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4;p35">
              <a:extLst>
                <a:ext uri="{FF2B5EF4-FFF2-40B4-BE49-F238E27FC236}">
                  <a16:creationId xmlns:a16="http://schemas.microsoft.com/office/drawing/2014/main" id="{60BF1584-7938-4CC5-BC50-88781286C527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5;p35">
              <a:extLst>
                <a:ext uri="{FF2B5EF4-FFF2-40B4-BE49-F238E27FC236}">
                  <a16:creationId xmlns:a16="http://schemas.microsoft.com/office/drawing/2014/main" id="{D0FB3442-9165-4A5B-8508-E013B87F4174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6;p35">
              <a:extLst>
                <a:ext uri="{FF2B5EF4-FFF2-40B4-BE49-F238E27FC236}">
                  <a16:creationId xmlns:a16="http://schemas.microsoft.com/office/drawing/2014/main" id="{2CDFAB78-A3AA-4327-AF86-8E57807B03A2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7;p35">
              <a:extLst>
                <a:ext uri="{FF2B5EF4-FFF2-40B4-BE49-F238E27FC236}">
                  <a16:creationId xmlns:a16="http://schemas.microsoft.com/office/drawing/2014/main" id="{E48020F7-9EA5-4B71-AED5-671231ECF28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8;p35">
              <a:extLst>
                <a:ext uri="{FF2B5EF4-FFF2-40B4-BE49-F238E27FC236}">
                  <a16:creationId xmlns:a16="http://schemas.microsoft.com/office/drawing/2014/main" id="{F21A17D1-7779-4B83-8710-63001F310CDB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9;p35">
              <a:extLst>
                <a:ext uri="{FF2B5EF4-FFF2-40B4-BE49-F238E27FC236}">
                  <a16:creationId xmlns:a16="http://schemas.microsoft.com/office/drawing/2014/main" id="{B058AC61-2FA8-42BB-BF85-1F5480E74895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0;p35">
              <a:extLst>
                <a:ext uri="{FF2B5EF4-FFF2-40B4-BE49-F238E27FC236}">
                  <a16:creationId xmlns:a16="http://schemas.microsoft.com/office/drawing/2014/main" id="{31C30B22-73AA-4059-B024-55D2A7F81E01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81;p35">
              <a:extLst>
                <a:ext uri="{FF2B5EF4-FFF2-40B4-BE49-F238E27FC236}">
                  <a16:creationId xmlns:a16="http://schemas.microsoft.com/office/drawing/2014/main" id="{93288A9A-2B2C-4845-9782-1F0F775C781A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82;p35">
              <a:extLst>
                <a:ext uri="{FF2B5EF4-FFF2-40B4-BE49-F238E27FC236}">
                  <a16:creationId xmlns:a16="http://schemas.microsoft.com/office/drawing/2014/main" id="{194E23D6-58E9-4E14-9CAF-6C1F4907B515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83;p35">
              <a:extLst>
                <a:ext uri="{FF2B5EF4-FFF2-40B4-BE49-F238E27FC236}">
                  <a16:creationId xmlns:a16="http://schemas.microsoft.com/office/drawing/2014/main" id="{2C9B039C-1A21-4847-BA34-C71180B386E9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84;p35">
              <a:extLst>
                <a:ext uri="{FF2B5EF4-FFF2-40B4-BE49-F238E27FC236}">
                  <a16:creationId xmlns:a16="http://schemas.microsoft.com/office/drawing/2014/main" id="{E9F1DA33-51AE-42BD-9E92-A052ED7A9A3A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5;p35">
              <a:extLst>
                <a:ext uri="{FF2B5EF4-FFF2-40B4-BE49-F238E27FC236}">
                  <a16:creationId xmlns:a16="http://schemas.microsoft.com/office/drawing/2014/main" id="{8085E344-4201-413E-835A-6B0745E3A263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6;p35">
              <a:extLst>
                <a:ext uri="{FF2B5EF4-FFF2-40B4-BE49-F238E27FC236}">
                  <a16:creationId xmlns:a16="http://schemas.microsoft.com/office/drawing/2014/main" id="{5F80C658-8733-41A1-B842-48E9A85D1116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7;p35">
              <a:extLst>
                <a:ext uri="{FF2B5EF4-FFF2-40B4-BE49-F238E27FC236}">
                  <a16:creationId xmlns:a16="http://schemas.microsoft.com/office/drawing/2014/main" id="{C1495C48-EC7E-4F7A-8FED-1063F021EB53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8;p35">
              <a:extLst>
                <a:ext uri="{FF2B5EF4-FFF2-40B4-BE49-F238E27FC236}">
                  <a16:creationId xmlns:a16="http://schemas.microsoft.com/office/drawing/2014/main" id="{E902737F-7368-4081-AB78-D9FB5F0A127D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9;p35">
              <a:extLst>
                <a:ext uri="{FF2B5EF4-FFF2-40B4-BE49-F238E27FC236}">
                  <a16:creationId xmlns:a16="http://schemas.microsoft.com/office/drawing/2014/main" id="{CF0ED87A-1F83-412B-BDAE-ED5511123062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0;p35">
              <a:extLst>
                <a:ext uri="{FF2B5EF4-FFF2-40B4-BE49-F238E27FC236}">
                  <a16:creationId xmlns:a16="http://schemas.microsoft.com/office/drawing/2014/main" id="{8DEAC19D-4FC7-40D6-8AE9-61BD4FB8048F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0C9DED2-4F8F-47EC-B9E2-E23F8579EE28}"/>
              </a:ext>
            </a:extLst>
          </p:cNvPr>
          <p:cNvSpPr txBox="1"/>
          <p:nvPr/>
        </p:nvSpPr>
        <p:spPr>
          <a:xfrm>
            <a:off x="746667" y="847170"/>
            <a:ext cx="72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58CAB7F8-20DA-4D06-AB16-D24BB7E3E842}"/>
              </a:ext>
            </a:extLst>
          </p:cNvPr>
          <p:cNvSpPr txBox="1"/>
          <p:nvPr/>
        </p:nvSpPr>
        <p:spPr>
          <a:xfrm>
            <a:off x="761320" y="1510723"/>
            <a:ext cx="725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l/n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5580267" y="-133055"/>
            <a:ext cx="3837814" cy="421831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 rot="5820773">
            <a:off x="-880540" y="69452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1977390"/>
            <a:ext cx="2678934" cy="3160568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7342402" y="640790"/>
            <a:ext cx="2724539" cy="196451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99;p36">
            <a:extLst>
              <a:ext uri="{FF2B5EF4-FFF2-40B4-BE49-F238E27FC236}">
                <a16:creationId xmlns:a16="http://schemas.microsoft.com/office/drawing/2014/main" id="{319DB028-4BF4-47F5-936D-94533FA41CF1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Google Shape;2334;p47">
            <a:extLst>
              <a:ext uri="{FF2B5EF4-FFF2-40B4-BE49-F238E27FC236}">
                <a16:creationId xmlns:a16="http://schemas.microsoft.com/office/drawing/2014/main" id="{46A2014A-011E-4B1E-85C1-4685EED824F3}"/>
              </a:ext>
            </a:extLst>
          </p:cNvPr>
          <p:cNvSpPr/>
          <p:nvPr/>
        </p:nvSpPr>
        <p:spPr>
          <a:xfrm>
            <a:off x="1418814" y="1345273"/>
            <a:ext cx="6723199" cy="27723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845;p62">
            <a:extLst>
              <a:ext uri="{FF2B5EF4-FFF2-40B4-BE49-F238E27FC236}">
                <a16:creationId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816666" cy="858962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493847" y="1650667"/>
            <a:ext cx="6549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khóc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TÌM HIỂU NỘI DUNG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0" name="Google Shape;2130;p40"/>
          <p:cNvSpPr txBox="1">
            <a:spLocks noGrp="1"/>
          </p:cNvSpPr>
          <p:nvPr>
            <p:ph type="title" idx="2"/>
          </p:nvPr>
        </p:nvSpPr>
        <p:spPr>
          <a:xfrm>
            <a:off x="1112414" y="2978293"/>
            <a:ext cx="5116936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ì sao chị Sứ rất yêu </a:t>
            </a:r>
            <a:b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quê hương mình?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130;p40">
            <a:extLst>
              <a:ext uri="{FF2B5EF4-FFF2-40B4-BE49-F238E27FC236}">
                <a16:creationId xmlns:a16="http://schemas.microsoft.com/office/drawing/2014/main" id="{B876A2E4-D10C-463A-8884-120879A3340C}"/>
              </a:ext>
            </a:extLst>
          </p:cNvPr>
          <p:cNvSpPr txBox="1">
            <a:spLocks/>
          </p:cNvSpPr>
          <p:nvPr/>
        </p:nvSpPr>
        <p:spPr>
          <a:xfrm>
            <a:off x="4756951" y="3827341"/>
            <a:ext cx="3580349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vi-VN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6"/>
          <p:cNvSpPr/>
          <p:nvPr/>
        </p:nvSpPr>
        <p:spPr>
          <a:xfrm>
            <a:off x="7454200" y="-252500"/>
            <a:ext cx="2441904" cy="2020778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6"/>
          <p:cNvSpPr/>
          <p:nvPr/>
        </p:nvSpPr>
        <p:spPr>
          <a:xfrm rot="-2049864">
            <a:off x="7410598" y="2732093"/>
            <a:ext cx="2666451" cy="2931641"/>
          </a:xfrm>
          <a:custGeom>
            <a:avLst/>
            <a:gdLst/>
            <a:ahLst/>
            <a:cxnLst/>
            <a:rect l="l" t="t" r="r" b="b"/>
            <a:pathLst>
              <a:path w="37062" h="40746" extrusionOk="0">
                <a:moveTo>
                  <a:pt x="32284" y="588"/>
                </a:moveTo>
                <a:lnTo>
                  <a:pt x="32284" y="588"/>
                </a:lnTo>
                <a:cubicBezTo>
                  <a:pt x="32304" y="694"/>
                  <a:pt x="32250" y="786"/>
                  <a:pt x="32210" y="878"/>
                </a:cubicBezTo>
                <a:cubicBezTo>
                  <a:pt x="31998" y="1601"/>
                  <a:pt x="31764" y="2323"/>
                  <a:pt x="31428" y="3001"/>
                </a:cubicBezTo>
                <a:cubicBezTo>
                  <a:pt x="30855" y="4157"/>
                  <a:pt x="30106" y="5215"/>
                  <a:pt x="29343" y="6252"/>
                </a:cubicBezTo>
                <a:cubicBezTo>
                  <a:pt x="28675" y="7130"/>
                  <a:pt x="28034" y="8039"/>
                  <a:pt x="27560" y="9039"/>
                </a:cubicBezTo>
                <a:cubicBezTo>
                  <a:pt x="27497" y="9198"/>
                  <a:pt x="27384" y="9346"/>
                  <a:pt x="27383" y="9523"/>
                </a:cubicBezTo>
                <a:cubicBezTo>
                  <a:pt x="27364" y="9542"/>
                  <a:pt x="27328" y="9578"/>
                  <a:pt x="27309" y="9597"/>
                </a:cubicBezTo>
                <a:cubicBezTo>
                  <a:pt x="27259" y="9860"/>
                  <a:pt x="27171" y="10114"/>
                  <a:pt x="27045" y="10352"/>
                </a:cubicBezTo>
                <a:cubicBezTo>
                  <a:pt x="27043" y="10293"/>
                  <a:pt x="27053" y="10236"/>
                  <a:pt x="27076" y="10181"/>
                </a:cubicBezTo>
                <a:cubicBezTo>
                  <a:pt x="27465" y="9049"/>
                  <a:pt x="27915" y="7927"/>
                  <a:pt x="28558" y="6914"/>
                </a:cubicBezTo>
                <a:cubicBezTo>
                  <a:pt x="29196" y="5896"/>
                  <a:pt x="29850" y="4887"/>
                  <a:pt x="30474" y="3860"/>
                </a:cubicBezTo>
                <a:cubicBezTo>
                  <a:pt x="31120" y="2794"/>
                  <a:pt x="31785" y="1733"/>
                  <a:pt x="32284" y="588"/>
                </a:cubicBezTo>
                <a:close/>
                <a:moveTo>
                  <a:pt x="31148" y="7910"/>
                </a:moveTo>
                <a:cubicBezTo>
                  <a:pt x="31148" y="8147"/>
                  <a:pt x="30985" y="8342"/>
                  <a:pt x="30890" y="8549"/>
                </a:cubicBezTo>
                <a:cubicBezTo>
                  <a:pt x="30602" y="9179"/>
                  <a:pt x="30301" y="9816"/>
                  <a:pt x="29867" y="10362"/>
                </a:cubicBezTo>
                <a:cubicBezTo>
                  <a:pt x="29599" y="10712"/>
                  <a:pt x="29270" y="11008"/>
                  <a:pt x="28954" y="11312"/>
                </a:cubicBezTo>
                <a:cubicBezTo>
                  <a:pt x="28634" y="11612"/>
                  <a:pt x="28244" y="11821"/>
                  <a:pt x="27903" y="12093"/>
                </a:cubicBezTo>
                <a:lnTo>
                  <a:pt x="27822" y="12104"/>
                </a:lnTo>
                <a:cubicBezTo>
                  <a:pt x="27926" y="11983"/>
                  <a:pt x="28087" y="11933"/>
                  <a:pt x="28195" y="11815"/>
                </a:cubicBezTo>
                <a:cubicBezTo>
                  <a:pt x="29258" y="10860"/>
                  <a:pt x="30197" y="9750"/>
                  <a:pt x="30885" y="8493"/>
                </a:cubicBezTo>
                <a:cubicBezTo>
                  <a:pt x="30951" y="8291"/>
                  <a:pt x="31053" y="8098"/>
                  <a:pt x="31148" y="7910"/>
                </a:cubicBezTo>
                <a:close/>
                <a:moveTo>
                  <a:pt x="32202" y="1619"/>
                </a:moveTo>
                <a:cubicBezTo>
                  <a:pt x="32204" y="1689"/>
                  <a:pt x="32233" y="1765"/>
                  <a:pt x="32165" y="1807"/>
                </a:cubicBezTo>
                <a:cubicBezTo>
                  <a:pt x="31977" y="2844"/>
                  <a:pt x="31760" y="3876"/>
                  <a:pt x="31448" y="4881"/>
                </a:cubicBezTo>
                <a:cubicBezTo>
                  <a:pt x="31150" y="5864"/>
                  <a:pt x="30781" y="6834"/>
                  <a:pt x="30243" y="7712"/>
                </a:cubicBezTo>
                <a:cubicBezTo>
                  <a:pt x="29634" y="8731"/>
                  <a:pt x="28807" y="9590"/>
                  <a:pt x="28079" y="10521"/>
                </a:cubicBezTo>
                <a:cubicBezTo>
                  <a:pt x="27720" y="10984"/>
                  <a:pt x="27348" y="11444"/>
                  <a:pt x="27059" y="11955"/>
                </a:cubicBezTo>
                <a:cubicBezTo>
                  <a:pt x="27057" y="11993"/>
                  <a:pt x="27023" y="12125"/>
                  <a:pt x="26985" y="12125"/>
                </a:cubicBezTo>
                <a:cubicBezTo>
                  <a:pt x="26975" y="12125"/>
                  <a:pt x="26965" y="12115"/>
                  <a:pt x="26955" y="12092"/>
                </a:cubicBezTo>
                <a:cubicBezTo>
                  <a:pt x="27176" y="11577"/>
                  <a:pt x="27447" y="11084"/>
                  <a:pt x="27734" y="10602"/>
                </a:cubicBezTo>
                <a:cubicBezTo>
                  <a:pt x="28338" y="9597"/>
                  <a:pt x="28940" y="8591"/>
                  <a:pt x="29525" y="7574"/>
                </a:cubicBezTo>
                <a:cubicBezTo>
                  <a:pt x="29986" y="6762"/>
                  <a:pt x="30459" y="5953"/>
                  <a:pt x="30862" y="5109"/>
                </a:cubicBezTo>
                <a:cubicBezTo>
                  <a:pt x="31406" y="3986"/>
                  <a:pt x="31845" y="2811"/>
                  <a:pt x="32202" y="1619"/>
                </a:cubicBezTo>
                <a:close/>
                <a:moveTo>
                  <a:pt x="30946" y="4268"/>
                </a:moveTo>
                <a:cubicBezTo>
                  <a:pt x="30954" y="4456"/>
                  <a:pt x="30813" y="4605"/>
                  <a:pt x="30733" y="4765"/>
                </a:cubicBezTo>
                <a:cubicBezTo>
                  <a:pt x="29762" y="6730"/>
                  <a:pt x="28619" y="8602"/>
                  <a:pt x="27516" y="10494"/>
                </a:cubicBezTo>
                <a:cubicBezTo>
                  <a:pt x="27212" y="11036"/>
                  <a:pt x="26880" y="11572"/>
                  <a:pt x="26711" y="12172"/>
                </a:cubicBezTo>
                <a:lnTo>
                  <a:pt x="26711" y="12173"/>
                </a:lnTo>
                <a:cubicBezTo>
                  <a:pt x="26661" y="12324"/>
                  <a:pt x="26811" y="12505"/>
                  <a:pt x="26661" y="12628"/>
                </a:cubicBezTo>
                <a:cubicBezTo>
                  <a:pt x="26648" y="12305"/>
                  <a:pt x="26689" y="11981"/>
                  <a:pt x="26828" y="11687"/>
                </a:cubicBezTo>
                <a:cubicBezTo>
                  <a:pt x="26883" y="11581"/>
                  <a:pt x="26909" y="11463"/>
                  <a:pt x="26947" y="11348"/>
                </a:cubicBezTo>
                <a:cubicBezTo>
                  <a:pt x="27260" y="10326"/>
                  <a:pt x="27666" y="9327"/>
                  <a:pt x="28206" y="8403"/>
                </a:cubicBezTo>
                <a:cubicBezTo>
                  <a:pt x="28888" y="7227"/>
                  <a:pt x="29793" y="6203"/>
                  <a:pt x="30513" y="5051"/>
                </a:cubicBezTo>
                <a:cubicBezTo>
                  <a:pt x="30694" y="4809"/>
                  <a:pt x="30778" y="4517"/>
                  <a:pt x="30946" y="4268"/>
                </a:cubicBezTo>
                <a:close/>
                <a:moveTo>
                  <a:pt x="32321" y="2039"/>
                </a:moveTo>
                <a:cubicBezTo>
                  <a:pt x="32316" y="3081"/>
                  <a:pt x="32180" y="4121"/>
                  <a:pt x="31954" y="5139"/>
                </a:cubicBezTo>
                <a:cubicBezTo>
                  <a:pt x="31676" y="6177"/>
                  <a:pt x="31286" y="7183"/>
                  <a:pt x="30791" y="8139"/>
                </a:cubicBezTo>
                <a:cubicBezTo>
                  <a:pt x="30231" y="9218"/>
                  <a:pt x="29491" y="10196"/>
                  <a:pt x="28642" y="11062"/>
                </a:cubicBezTo>
                <a:cubicBezTo>
                  <a:pt x="28135" y="11607"/>
                  <a:pt x="27559" y="12079"/>
                  <a:pt x="26997" y="12560"/>
                </a:cubicBezTo>
                <a:cubicBezTo>
                  <a:pt x="26932" y="12585"/>
                  <a:pt x="26876" y="12628"/>
                  <a:pt x="26836" y="12685"/>
                </a:cubicBezTo>
                <a:cubicBezTo>
                  <a:pt x="26844" y="12593"/>
                  <a:pt x="26951" y="12549"/>
                  <a:pt x="26984" y="12463"/>
                </a:cubicBezTo>
                <a:cubicBezTo>
                  <a:pt x="27475" y="11605"/>
                  <a:pt x="28106" y="10841"/>
                  <a:pt x="28736" y="10086"/>
                </a:cubicBezTo>
                <a:cubicBezTo>
                  <a:pt x="29438" y="9263"/>
                  <a:pt x="30155" y="8441"/>
                  <a:pt x="30666" y="7482"/>
                </a:cubicBezTo>
                <a:cubicBezTo>
                  <a:pt x="31473" y="5983"/>
                  <a:pt x="31909" y="4317"/>
                  <a:pt x="32209" y="2651"/>
                </a:cubicBezTo>
                <a:cubicBezTo>
                  <a:pt x="32236" y="2446"/>
                  <a:pt x="32305" y="2249"/>
                  <a:pt x="32305" y="2039"/>
                </a:cubicBezTo>
                <a:close/>
                <a:moveTo>
                  <a:pt x="33904" y="12871"/>
                </a:moveTo>
                <a:cubicBezTo>
                  <a:pt x="33965" y="12871"/>
                  <a:pt x="34064" y="12899"/>
                  <a:pt x="33995" y="12921"/>
                </a:cubicBezTo>
                <a:cubicBezTo>
                  <a:pt x="33792" y="12951"/>
                  <a:pt x="33613" y="13056"/>
                  <a:pt x="33423" y="13120"/>
                </a:cubicBezTo>
                <a:cubicBezTo>
                  <a:pt x="31752" y="13771"/>
                  <a:pt x="29973" y="14059"/>
                  <a:pt x="28248" y="14531"/>
                </a:cubicBezTo>
                <a:cubicBezTo>
                  <a:pt x="28073" y="14563"/>
                  <a:pt x="27917" y="14690"/>
                  <a:pt x="27737" y="14690"/>
                </a:cubicBezTo>
                <a:cubicBezTo>
                  <a:pt x="27716" y="14690"/>
                  <a:pt x="27694" y="14688"/>
                  <a:pt x="27672" y="14684"/>
                </a:cubicBezTo>
                <a:cubicBezTo>
                  <a:pt x="28130" y="14527"/>
                  <a:pt x="28567" y="14316"/>
                  <a:pt x="29020" y="14150"/>
                </a:cubicBezTo>
                <a:cubicBezTo>
                  <a:pt x="30111" y="13700"/>
                  <a:pt x="31270" y="13458"/>
                  <a:pt x="32412" y="13174"/>
                </a:cubicBezTo>
                <a:cubicBezTo>
                  <a:pt x="32893" y="13064"/>
                  <a:pt x="33379" y="12973"/>
                  <a:pt x="33864" y="12892"/>
                </a:cubicBezTo>
                <a:cubicBezTo>
                  <a:pt x="33856" y="12877"/>
                  <a:pt x="33876" y="12871"/>
                  <a:pt x="33904" y="12871"/>
                </a:cubicBezTo>
                <a:close/>
                <a:moveTo>
                  <a:pt x="36292" y="11721"/>
                </a:moveTo>
                <a:cubicBezTo>
                  <a:pt x="36314" y="11721"/>
                  <a:pt x="36337" y="11722"/>
                  <a:pt x="36359" y="11727"/>
                </a:cubicBezTo>
                <a:cubicBezTo>
                  <a:pt x="36250" y="11815"/>
                  <a:pt x="36125" y="11870"/>
                  <a:pt x="35984" y="11870"/>
                </a:cubicBezTo>
                <a:cubicBezTo>
                  <a:pt x="35978" y="11870"/>
                  <a:pt x="35971" y="11869"/>
                  <a:pt x="35964" y="11869"/>
                </a:cubicBezTo>
                <a:cubicBezTo>
                  <a:pt x="35511" y="12133"/>
                  <a:pt x="35054" y="12391"/>
                  <a:pt x="34580" y="12615"/>
                </a:cubicBezTo>
                <a:cubicBezTo>
                  <a:pt x="34444" y="12679"/>
                  <a:pt x="34297" y="12708"/>
                  <a:pt x="34151" y="12732"/>
                </a:cubicBezTo>
                <a:cubicBezTo>
                  <a:pt x="32776" y="12965"/>
                  <a:pt x="31392" y="13171"/>
                  <a:pt x="30053" y="13568"/>
                </a:cubicBezTo>
                <a:cubicBezTo>
                  <a:pt x="29272" y="13804"/>
                  <a:pt x="28499" y="14079"/>
                  <a:pt x="27775" y="14455"/>
                </a:cubicBezTo>
                <a:cubicBezTo>
                  <a:pt x="27623" y="14580"/>
                  <a:pt x="27395" y="14600"/>
                  <a:pt x="27285" y="14776"/>
                </a:cubicBezTo>
                <a:cubicBezTo>
                  <a:pt x="27228" y="14842"/>
                  <a:pt x="27131" y="14844"/>
                  <a:pt x="27051" y="14865"/>
                </a:cubicBezTo>
                <a:cubicBezTo>
                  <a:pt x="26851" y="14884"/>
                  <a:pt x="26728" y="15093"/>
                  <a:pt x="26524" y="15093"/>
                </a:cubicBezTo>
                <a:cubicBezTo>
                  <a:pt x="26523" y="15093"/>
                  <a:pt x="26521" y="15093"/>
                  <a:pt x="26520" y="15093"/>
                </a:cubicBezTo>
                <a:cubicBezTo>
                  <a:pt x="26732" y="14907"/>
                  <a:pt x="27005" y="14822"/>
                  <a:pt x="27236" y="14666"/>
                </a:cubicBezTo>
                <a:cubicBezTo>
                  <a:pt x="27572" y="14516"/>
                  <a:pt x="27872" y="14295"/>
                  <a:pt x="28228" y="14190"/>
                </a:cubicBezTo>
                <a:cubicBezTo>
                  <a:pt x="29051" y="13808"/>
                  <a:pt x="29909" y="13508"/>
                  <a:pt x="30790" y="13292"/>
                </a:cubicBezTo>
                <a:cubicBezTo>
                  <a:pt x="32522" y="12900"/>
                  <a:pt x="34239" y="12437"/>
                  <a:pt x="35922" y="11868"/>
                </a:cubicBezTo>
                <a:cubicBezTo>
                  <a:pt x="36033" y="11793"/>
                  <a:pt x="36156" y="11721"/>
                  <a:pt x="36292" y="11721"/>
                </a:cubicBezTo>
                <a:close/>
                <a:moveTo>
                  <a:pt x="35594" y="12351"/>
                </a:moveTo>
                <a:cubicBezTo>
                  <a:pt x="35595" y="12351"/>
                  <a:pt x="35596" y="12351"/>
                  <a:pt x="35598" y="12351"/>
                </a:cubicBezTo>
                <a:cubicBezTo>
                  <a:pt x="35490" y="12465"/>
                  <a:pt x="35338" y="12524"/>
                  <a:pt x="35210" y="12613"/>
                </a:cubicBezTo>
                <a:cubicBezTo>
                  <a:pt x="34586" y="13051"/>
                  <a:pt x="33973" y="13518"/>
                  <a:pt x="33301" y="13882"/>
                </a:cubicBezTo>
                <a:cubicBezTo>
                  <a:pt x="32086" y="14426"/>
                  <a:pt x="30814" y="14874"/>
                  <a:pt x="29487" y="15043"/>
                </a:cubicBezTo>
                <a:lnTo>
                  <a:pt x="29487" y="15041"/>
                </a:lnTo>
                <a:cubicBezTo>
                  <a:pt x="28494" y="15163"/>
                  <a:pt x="27491" y="15217"/>
                  <a:pt x="26505" y="15401"/>
                </a:cubicBezTo>
                <a:cubicBezTo>
                  <a:pt x="26596" y="15299"/>
                  <a:pt x="26744" y="15293"/>
                  <a:pt x="26867" y="15246"/>
                </a:cubicBezTo>
                <a:cubicBezTo>
                  <a:pt x="28002" y="14893"/>
                  <a:pt x="29156" y="14607"/>
                  <a:pt x="30322" y="14372"/>
                </a:cubicBezTo>
                <a:cubicBezTo>
                  <a:pt x="31542" y="14123"/>
                  <a:pt x="32748" y="13772"/>
                  <a:pt x="33887" y="13263"/>
                </a:cubicBezTo>
                <a:cubicBezTo>
                  <a:pt x="34340" y="13061"/>
                  <a:pt x="34767" y="12809"/>
                  <a:pt x="35214" y="12600"/>
                </a:cubicBezTo>
                <a:lnTo>
                  <a:pt x="35198" y="12529"/>
                </a:lnTo>
                <a:cubicBezTo>
                  <a:pt x="35344" y="12503"/>
                  <a:pt x="35439" y="12351"/>
                  <a:pt x="35594" y="12351"/>
                </a:cubicBezTo>
                <a:close/>
                <a:moveTo>
                  <a:pt x="31968" y="14595"/>
                </a:moveTo>
                <a:cubicBezTo>
                  <a:pt x="31984" y="14595"/>
                  <a:pt x="32001" y="14596"/>
                  <a:pt x="32018" y="14599"/>
                </a:cubicBezTo>
                <a:cubicBezTo>
                  <a:pt x="31818" y="14698"/>
                  <a:pt x="31624" y="14823"/>
                  <a:pt x="31404" y="14870"/>
                </a:cubicBezTo>
                <a:cubicBezTo>
                  <a:pt x="30373" y="15297"/>
                  <a:pt x="29306" y="15665"/>
                  <a:pt x="28198" y="15810"/>
                </a:cubicBezTo>
                <a:lnTo>
                  <a:pt x="28196" y="15809"/>
                </a:lnTo>
                <a:cubicBezTo>
                  <a:pt x="27925" y="15828"/>
                  <a:pt x="27653" y="15838"/>
                  <a:pt x="27381" y="15838"/>
                </a:cubicBezTo>
                <a:cubicBezTo>
                  <a:pt x="26839" y="15838"/>
                  <a:pt x="26298" y="15797"/>
                  <a:pt x="25764" y="15702"/>
                </a:cubicBezTo>
                <a:cubicBezTo>
                  <a:pt x="26509" y="15549"/>
                  <a:pt x="27263" y="15429"/>
                  <a:pt x="28022" y="15370"/>
                </a:cubicBezTo>
                <a:cubicBezTo>
                  <a:pt x="29180" y="15315"/>
                  <a:pt x="30345" y="15153"/>
                  <a:pt x="31456" y="14799"/>
                </a:cubicBezTo>
                <a:cubicBezTo>
                  <a:pt x="31633" y="14754"/>
                  <a:pt x="31782" y="14595"/>
                  <a:pt x="31968" y="14595"/>
                </a:cubicBezTo>
                <a:close/>
                <a:moveTo>
                  <a:pt x="21958" y="5627"/>
                </a:moveTo>
                <a:lnTo>
                  <a:pt x="21958" y="5627"/>
                </a:lnTo>
                <a:cubicBezTo>
                  <a:pt x="21979" y="6251"/>
                  <a:pt x="21899" y="6876"/>
                  <a:pt x="21963" y="7498"/>
                </a:cubicBezTo>
                <a:cubicBezTo>
                  <a:pt x="22007" y="9049"/>
                  <a:pt x="22300" y="10592"/>
                  <a:pt x="22787" y="12065"/>
                </a:cubicBezTo>
                <a:cubicBezTo>
                  <a:pt x="23073" y="13636"/>
                  <a:pt x="23353" y="15239"/>
                  <a:pt x="23135" y="16837"/>
                </a:cubicBezTo>
                <a:cubicBezTo>
                  <a:pt x="23123" y="17144"/>
                  <a:pt x="23090" y="17462"/>
                  <a:pt x="22991" y="17753"/>
                </a:cubicBezTo>
                <a:cubicBezTo>
                  <a:pt x="22988" y="17762"/>
                  <a:pt x="22985" y="17770"/>
                  <a:pt x="22982" y="17779"/>
                </a:cubicBezTo>
                <a:lnTo>
                  <a:pt x="22982" y="17779"/>
                </a:lnTo>
                <a:cubicBezTo>
                  <a:pt x="23006" y="17583"/>
                  <a:pt x="23015" y="17385"/>
                  <a:pt x="22982" y="17189"/>
                </a:cubicBezTo>
                <a:cubicBezTo>
                  <a:pt x="22951" y="16557"/>
                  <a:pt x="22806" y="15941"/>
                  <a:pt x="22663" y="15326"/>
                </a:cubicBezTo>
                <a:cubicBezTo>
                  <a:pt x="22216" y="13496"/>
                  <a:pt x="21927" y="11627"/>
                  <a:pt x="21775" y="9750"/>
                </a:cubicBezTo>
                <a:cubicBezTo>
                  <a:pt x="21776" y="9538"/>
                  <a:pt x="21774" y="9326"/>
                  <a:pt x="21744" y="9114"/>
                </a:cubicBezTo>
                <a:cubicBezTo>
                  <a:pt x="21707" y="8049"/>
                  <a:pt x="21836" y="6986"/>
                  <a:pt x="21819" y="5920"/>
                </a:cubicBezTo>
                <a:cubicBezTo>
                  <a:pt x="21816" y="5807"/>
                  <a:pt x="21892" y="5712"/>
                  <a:pt x="21958" y="5627"/>
                </a:cubicBezTo>
                <a:close/>
                <a:moveTo>
                  <a:pt x="21290" y="6911"/>
                </a:moveTo>
                <a:lnTo>
                  <a:pt x="21290" y="6911"/>
                </a:lnTo>
                <a:cubicBezTo>
                  <a:pt x="21298" y="7036"/>
                  <a:pt x="21220" y="7147"/>
                  <a:pt x="21235" y="7270"/>
                </a:cubicBezTo>
                <a:lnTo>
                  <a:pt x="21182" y="7252"/>
                </a:lnTo>
                <a:cubicBezTo>
                  <a:pt x="21179" y="7350"/>
                  <a:pt x="21171" y="7443"/>
                  <a:pt x="21162" y="7538"/>
                </a:cubicBezTo>
                <a:cubicBezTo>
                  <a:pt x="21083" y="7702"/>
                  <a:pt x="21123" y="7892"/>
                  <a:pt x="21058" y="8061"/>
                </a:cubicBezTo>
                <a:cubicBezTo>
                  <a:pt x="21051" y="8362"/>
                  <a:pt x="20946" y="8650"/>
                  <a:pt x="20971" y="8953"/>
                </a:cubicBezTo>
                <a:lnTo>
                  <a:pt x="20964" y="8943"/>
                </a:lnTo>
                <a:cubicBezTo>
                  <a:pt x="20875" y="9278"/>
                  <a:pt x="20919" y="9629"/>
                  <a:pt x="20864" y="9969"/>
                </a:cubicBezTo>
                <a:cubicBezTo>
                  <a:pt x="20787" y="10466"/>
                  <a:pt x="20876" y="10966"/>
                  <a:pt x="20868" y="11465"/>
                </a:cubicBezTo>
                <a:cubicBezTo>
                  <a:pt x="21023" y="13266"/>
                  <a:pt x="21550" y="15013"/>
                  <a:pt x="22194" y="16693"/>
                </a:cubicBezTo>
                <a:cubicBezTo>
                  <a:pt x="22338" y="17106"/>
                  <a:pt x="22507" y="17521"/>
                  <a:pt x="22546" y="17960"/>
                </a:cubicBezTo>
                <a:cubicBezTo>
                  <a:pt x="22242" y="17782"/>
                  <a:pt x="21990" y="17529"/>
                  <a:pt x="21816" y="17224"/>
                </a:cubicBezTo>
                <a:cubicBezTo>
                  <a:pt x="21272" y="16295"/>
                  <a:pt x="20988" y="15242"/>
                  <a:pt x="20778" y="14195"/>
                </a:cubicBezTo>
                <a:cubicBezTo>
                  <a:pt x="20379" y="11945"/>
                  <a:pt x="20416" y="9590"/>
                  <a:pt x="21104" y="7398"/>
                </a:cubicBezTo>
                <a:cubicBezTo>
                  <a:pt x="21184" y="7242"/>
                  <a:pt x="21172" y="7050"/>
                  <a:pt x="21290" y="6911"/>
                </a:cubicBezTo>
                <a:close/>
                <a:moveTo>
                  <a:pt x="21632" y="6228"/>
                </a:moveTo>
                <a:lnTo>
                  <a:pt x="21632" y="6228"/>
                </a:lnTo>
                <a:cubicBezTo>
                  <a:pt x="21571" y="6951"/>
                  <a:pt x="21607" y="7679"/>
                  <a:pt x="21512" y="8399"/>
                </a:cubicBezTo>
                <a:cubicBezTo>
                  <a:pt x="21443" y="9393"/>
                  <a:pt x="21554" y="10384"/>
                  <a:pt x="21671" y="11368"/>
                </a:cubicBezTo>
                <a:cubicBezTo>
                  <a:pt x="21824" y="12643"/>
                  <a:pt x="22044" y="13910"/>
                  <a:pt x="22371" y="15153"/>
                </a:cubicBezTo>
                <a:cubicBezTo>
                  <a:pt x="22593" y="16034"/>
                  <a:pt x="22837" y="16926"/>
                  <a:pt x="22815" y="17841"/>
                </a:cubicBezTo>
                <a:cubicBezTo>
                  <a:pt x="22794" y="17932"/>
                  <a:pt x="22817" y="18062"/>
                  <a:pt x="22717" y="18113"/>
                </a:cubicBezTo>
                <a:cubicBezTo>
                  <a:pt x="22702" y="17505"/>
                  <a:pt x="22479" y="16929"/>
                  <a:pt x="22279" y="16362"/>
                </a:cubicBezTo>
                <a:cubicBezTo>
                  <a:pt x="21930" y="15411"/>
                  <a:pt x="21690" y="14424"/>
                  <a:pt x="21459" y="13439"/>
                </a:cubicBezTo>
                <a:cubicBezTo>
                  <a:pt x="21136" y="12037"/>
                  <a:pt x="21038" y="10584"/>
                  <a:pt x="21203" y="9155"/>
                </a:cubicBezTo>
                <a:cubicBezTo>
                  <a:pt x="21264" y="8170"/>
                  <a:pt x="21447" y="7196"/>
                  <a:pt x="21632" y="6228"/>
                </a:cubicBezTo>
                <a:close/>
                <a:moveTo>
                  <a:pt x="23227" y="13148"/>
                </a:moveTo>
                <a:lnTo>
                  <a:pt x="23227" y="13148"/>
                </a:lnTo>
                <a:cubicBezTo>
                  <a:pt x="23421" y="13747"/>
                  <a:pt x="23693" y="14323"/>
                  <a:pt x="23806" y="14946"/>
                </a:cubicBezTo>
                <a:cubicBezTo>
                  <a:pt x="24045" y="16034"/>
                  <a:pt x="23815" y="17261"/>
                  <a:pt x="23050" y="18097"/>
                </a:cubicBezTo>
                <a:lnTo>
                  <a:pt x="23050" y="18096"/>
                </a:lnTo>
                <a:cubicBezTo>
                  <a:pt x="23010" y="18140"/>
                  <a:pt x="22983" y="18209"/>
                  <a:pt x="22913" y="18213"/>
                </a:cubicBezTo>
                <a:cubicBezTo>
                  <a:pt x="22933" y="18095"/>
                  <a:pt x="22955" y="17976"/>
                  <a:pt x="22972" y="17856"/>
                </a:cubicBezTo>
                <a:lnTo>
                  <a:pt x="22972" y="17856"/>
                </a:lnTo>
                <a:cubicBezTo>
                  <a:pt x="22974" y="17929"/>
                  <a:pt x="23012" y="17996"/>
                  <a:pt x="23078" y="18042"/>
                </a:cubicBezTo>
                <a:cubicBezTo>
                  <a:pt x="23334" y="17508"/>
                  <a:pt x="23350" y="16898"/>
                  <a:pt x="23397" y="16319"/>
                </a:cubicBezTo>
                <a:cubicBezTo>
                  <a:pt x="23462" y="15827"/>
                  <a:pt x="23466" y="15329"/>
                  <a:pt x="23407" y="14836"/>
                </a:cubicBezTo>
                <a:cubicBezTo>
                  <a:pt x="23417" y="14458"/>
                  <a:pt x="23337" y="14086"/>
                  <a:pt x="23303" y="13710"/>
                </a:cubicBezTo>
                <a:cubicBezTo>
                  <a:pt x="23294" y="13520"/>
                  <a:pt x="23187" y="13339"/>
                  <a:pt x="23227" y="13148"/>
                </a:cubicBezTo>
                <a:close/>
                <a:moveTo>
                  <a:pt x="33512" y="18044"/>
                </a:moveTo>
                <a:cubicBezTo>
                  <a:pt x="33534" y="18044"/>
                  <a:pt x="33555" y="18045"/>
                  <a:pt x="33577" y="18046"/>
                </a:cubicBezTo>
                <a:cubicBezTo>
                  <a:pt x="33433" y="18106"/>
                  <a:pt x="33277" y="18110"/>
                  <a:pt x="33125" y="18138"/>
                </a:cubicBezTo>
                <a:cubicBezTo>
                  <a:pt x="32458" y="18301"/>
                  <a:pt x="31781" y="18409"/>
                  <a:pt x="31104" y="18521"/>
                </a:cubicBezTo>
                <a:cubicBezTo>
                  <a:pt x="29422" y="18817"/>
                  <a:pt x="27726" y="19037"/>
                  <a:pt x="26056" y="19404"/>
                </a:cubicBezTo>
                <a:cubicBezTo>
                  <a:pt x="25720" y="19452"/>
                  <a:pt x="25405" y="19609"/>
                  <a:pt x="25066" y="19633"/>
                </a:cubicBezTo>
                <a:cubicBezTo>
                  <a:pt x="25204" y="19543"/>
                  <a:pt x="25373" y="19539"/>
                  <a:pt x="25528" y="19503"/>
                </a:cubicBezTo>
                <a:cubicBezTo>
                  <a:pt x="25648" y="19419"/>
                  <a:pt x="25805" y="19440"/>
                  <a:pt x="25935" y="19381"/>
                </a:cubicBezTo>
                <a:cubicBezTo>
                  <a:pt x="27264" y="18976"/>
                  <a:pt x="28626" y="18700"/>
                  <a:pt x="29995" y="18475"/>
                </a:cubicBezTo>
                <a:cubicBezTo>
                  <a:pt x="30935" y="18305"/>
                  <a:pt x="31888" y="18224"/>
                  <a:pt x="32836" y="18128"/>
                </a:cubicBezTo>
                <a:cubicBezTo>
                  <a:pt x="32846" y="18128"/>
                  <a:pt x="32856" y="18128"/>
                  <a:pt x="32866" y="18128"/>
                </a:cubicBezTo>
                <a:cubicBezTo>
                  <a:pt x="33085" y="18128"/>
                  <a:pt x="33295" y="18044"/>
                  <a:pt x="33512" y="18044"/>
                </a:cubicBezTo>
                <a:close/>
                <a:moveTo>
                  <a:pt x="35796" y="17281"/>
                </a:moveTo>
                <a:cubicBezTo>
                  <a:pt x="35751" y="17329"/>
                  <a:pt x="35704" y="17373"/>
                  <a:pt x="35654" y="17414"/>
                </a:cubicBezTo>
                <a:lnTo>
                  <a:pt x="35587" y="17397"/>
                </a:lnTo>
                <a:cubicBezTo>
                  <a:pt x="35311" y="17500"/>
                  <a:pt x="35044" y="17641"/>
                  <a:pt x="34747" y="17676"/>
                </a:cubicBezTo>
                <a:cubicBezTo>
                  <a:pt x="33503" y="17849"/>
                  <a:pt x="32248" y="17900"/>
                  <a:pt x="30999" y="18044"/>
                </a:cubicBezTo>
                <a:cubicBezTo>
                  <a:pt x="29649" y="18222"/>
                  <a:pt x="28303" y="18453"/>
                  <a:pt x="26980" y="18784"/>
                </a:cubicBezTo>
                <a:cubicBezTo>
                  <a:pt x="26144" y="18983"/>
                  <a:pt x="25342" y="19300"/>
                  <a:pt x="24541" y="19601"/>
                </a:cubicBezTo>
                <a:cubicBezTo>
                  <a:pt x="24301" y="19699"/>
                  <a:pt x="24055" y="19787"/>
                  <a:pt x="23823" y="19903"/>
                </a:cubicBezTo>
                <a:cubicBezTo>
                  <a:pt x="23611" y="19975"/>
                  <a:pt x="23406" y="20070"/>
                  <a:pt x="23199" y="20159"/>
                </a:cubicBezTo>
                <a:cubicBezTo>
                  <a:pt x="23185" y="20178"/>
                  <a:pt x="23155" y="20214"/>
                  <a:pt x="23141" y="20232"/>
                </a:cubicBezTo>
                <a:cubicBezTo>
                  <a:pt x="23123" y="20234"/>
                  <a:pt x="23105" y="20235"/>
                  <a:pt x="23087" y="20235"/>
                </a:cubicBezTo>
                <a:cubicBezTo>
                  <a:pt x="23049" y="20235"/>
                  <a:pt x="23011" y="20231"/>
                  <a:pt x="22974" y="20222"/>
                </a:cubicBezTo>
                <a:cubicBezTo>
                  <a:pt x="23647" y="19861"/>
                  <a:pt x="24340" y="19535"/>
                  <a:pt x="25054" y="19261"/>
                </a:cubicBezTo>
                <a:cubicBezTo>
                  <a:pt x="26281" y="18784"/>
                  <a:pt x="27525" y="18340"/>
                  <a:pt x="28804" y="18017"/>
                </a:cubicBezTo>
                <a:cubicBezTo>
                  <a:pt x="29998" y="17732"/>
                  <a:pt x="31225" y="17597"/>
                  <a:pt x="32449" y="17584"/>
                </a:cubicBezTo>
                <a:cubicBezTo>
                  <a:pt x="32630" y="17562"/>
                  <a:pt x="32812" y="17556"/>
                  <a:pt x="32994" y="17556"/>
                </a:cubicBezTo>
                <a:cubicBezTo>
                  <a:pt x="33194" y="17556"/>
                  <a:pt x="33395" y="17563"/>
                  <a:pt x="33596" y="17563"/>
                </a:cubicBezTo>
                <a:cubicBezTo>
                  <a:pt x="33792" y="17563"/>
                  <a:pt x="33987" y="17557"/>
                  <a:pt x="34181" y="17530"/>
                </a:cubicBezTo>
                <a:cubicBezTo>
                  <a:pt x="34572" y="17526"/>
                  <a:pt x="34959" y="17473"/>
                  <a:pt x="35347" y="17424"/>
                </a:cubicBezTo>
                <a:cubicBezTo>
                  <a:pt x="35507" y="17414"/>
                  <a:pt x="35647" y="17332"/>
                  <a:pt x="35796" y="17281"/>
                </a:cubicBezTo>
                <a:close/>
                <a:moveTo>
                  <a:pt x="31749" y="19573"/>
                </a:moveTo>
                <a:lnTo>
                  <a:pt x="31749" y="19573"/>
                </a:lnTo>
                <a:cubicBezTo>
                  <a:pt x="31461" y="19697"/>
                  <a:pt x="31140" y="19749"/>
                  <a:pt x="30853" y="19885"/>
                </a:cubicBezTo>
                <a:lnTo>
                  <a:pt x="30854" y="19887"/>
                </a:lnTo>
                <a:cubicBezTo>
                  <a:pt x="29099" y="20568"/>
                  <a:pt x="27255" y="21087"/>
                  <a:pt x="25366" y="21163"/>
                </a:cubicBezTo>
                <a:cubicBezTo>
                  <a:pt x="25100" y="21188"/>
                  <a:pt x="24831" y="21203"/>
                  <a:pt x="24563" y="21203"/>
                </a:cubicBezTo>
                <a:cubicBezTo>
                  <a:pt x="23868" y="21203"/>
                  <a:pt x="23174" y="21107"/>
                  <a:pt x="22525" y="20860"/>
                </a:cubicBezTo>
                <a:lnTo>
                  <a:pt x="22527" y="20828"/>
                </a:lnTo>
                <a:cubicBezTo>
                  <a:pt x="23330" y="20659"/>
                  <a:pt x="24152" y="20594"/>
                  <a:pt x="24972" y="20578"/>
                </a:cubicBezTo>
                <a:cubicBezTo>
                  <a:pt x="25720" y="20507"/>
                  <a:pt x="26469" y="20464"/>
                  <a:pt x="27216" y="20386"/>
                </a:cubicBezTo>
                <a:lnTo>
                  <a:pt x="27196" y="20384"/>
                </a:lnTo>
                <a:cubicBezTo>
                  <a:pt x="28335" y="20283"/>
                  <a:pt x="29483" y="20160"/>
                  <a:pt x="30598" y="19887"/>
                </a:cubicBezTo>
                <a:cubicBezTo>
                  <a:pt x="30751" y="19860"/>
                  <a:pt x="30884" y="19762"/>
                  <a:pt x="31041" y="19762"/>
                </a:cubicBezTo>
                <a:cubicBezTo>
                  <a:pt x="31054" y="19762"/>
                  <a:pt x="31068" y="19763"/>
                  <a:pt x="31081" y="19764"/>
                </a:cubicBezTo>
                <a:cubicBezTo>
                  <a:pt x="31294" y="19673"/>
                  <a:pt x="31517" y="19592"/>
                  <a:pt x="31749" y="19573"/>
                </a:cubicBezTo>
                <a:close/>
                <a:moveTo>
                  <a:pt x="16690" y="14814"/>
                </a:moveTo>
                <a:lnTo>
                  <a:pt x="16690" y="14814"/>
                </a:lnTo>
                <a:cubicBezTo>
                  <a:pt x="16718" y="14854"/>
                  <a:pt x="16746" y="14895"/>
                  <a:pt x="16771" y="14937"/>
                </a:cubicBezTo>
                <a:cubicBezTo>
                  <a:pt x="17005" y="16465"/>
                  <a:pt x="17656" y="17884"/>
                  <a:pt x="18124" y="19347"/>
                </a:cubicBezTo>
                <a:lnTo>
                  <a:pt x="18125" y="19347"/>
                </a:lnTo>
                <a:cubicBezTo>
                  <a:pt x="18397" y="20191"/>
                  <a:pt x="18648" y="21051"/>
                  <a:pt x="18729" y="21935"/>
                </a:cubicBezTo>
                <a:cubicBezTo>
                  <a:pt x="18660" y="21849"/>
                  <a:pt x="18633" y="21743"/>
                  <a:pt x="18610" y="21636"/>
                </a:cubicBezTo>
                <a:cubicBezTo>
                  <a:pt x="18465" y="21620"/>
                  <a:pt x="18501" y="21507"/>
                  <a:pt x="18492" y="21400"/>
                </a:cubicBezTo>
                <a:cubicBezTo>
                  <a:pt x="17918" y="20160"/>
                  <a:pt x="17368" y="18895"/>
                  <a:pt x="17095" y="17548"/>
                </a:cubicBezTo>
                <a:cubicBezTo>
                  <a:pt x="17010" y="17122"/>
                  <a:pt x="16933" y="16693"/>
                  <a:pt x="16885" y="16261"/>
                </a:cubicBezTo>
                <a:cubicBezTo>
                  <a:pt x="16825" y="16069"/>
                  <a:pt x="16871" y="15863"/>
                  <a:pt x="16805" y="15674"/>
                </a:cubicBezTo>
                <a:cubicBezTo>
                  <a:pt x="16797" y="15385"/>
                  <a:pt x="16758" y="15095"/>
                  <a:pt x="16690" y="14814"/>
                </a:cubicBezTo>
                <a:close/>
                <a:moveTo>
                  <a:pt x="16542" y="14810"/>
                </a:moveTo>
                <a:cubicBezTo>
                  <a:pt x="16589" y="15134"/>
                  <a:pt x="16521" y="15469"/>
                  <a:pt x="16587" y="15794"/>
                </a:cubicBezTo>
                <a:cubicBezTo>
                  <a:pt x="16674" y="17518"/>
                  <a:pt x="17111" y="19233"/>
                  <a:pt x="17918" y="20764"/>
                </a:cubicBezTo>
                <a:cubicBezTo>
                  <a:pt x="18186" y="21286"/>
                  <a:pt x="18426" y="21821"/>
                  <a:pt x="18660" y="22358"/>
                </a:cubicBezTo>
                <a:cubicBezTo>
                  <a:pt x="18728" y="22501"/>
                  <a:pt x="18752" y="22659"/>
                  <a:pt x="18774" y="22814"/>
                </a:cubicBezTo>
                <a:cubicBezTo>
                  <a:pt x="18660" y="22746"/>
                  <a:pt x="18613" y="22614"/>
                  <a:pt x="18537" y="22510"/>
                </a:cubicBezTo>
                <a:cubicBezTo>
                  <a:pt x="18328" y="22206"/>
                  <a:pt x="18106" y="21910"/>
                  <a:pt x="17874" y="21623"/>
                </a:cubicBezTo>
                <a:cubicBezTo>
                  <a:pt x="17554" y="21228"/>
                  <a:pt x="17338" y="20764"/>
                  <a:pt x="17161" y="20292"/>
                </a:cubicBezTo>
                <a:cubicBezTo>
                  <a:pt x="16853" y="19540"/>
                  <a:pt x="16698" y="18739"/>
                  <a:pt x="16555" y="17942"/>
                </a:cubicBezTo>
                <a:cubicBezTo>
                  <a:pt x="16383" y="16908"/>
                  <a:pt x="16390" y="15847"/>
                  <a:pt x="16542" y="14810"/>
                </a:cubicBezTo>
                <a:close/>
                <a:moveTo>
                  <a:pt x="17545" y="16869"/>
                </a:moveTo>
                <a:lnTo>
                  <a:pt x="17545" y="16869"/>
                </a:lnTo>
                <a:cubicBezTo>
                  <a:pt x="17638" y="17101"/>
                  <a:pt x="17740" y="17330"/>
                  <a:pt x="17828" y="17565"/>
                </a:cubicBezTo>
                <a:cubicBezTo>
                  <a:pt x="18212" y="18568"/>
                  <a:pt x="18832" y="19476"/>
                  <a:pt x="19115" y="20522"/>
                </a:cubicBezTo>
                <a:cubicBezTo>
                  <a:pt x="19316" y="21290"/>
                  <a:pt x="19352" y="22123"/>
                  <a:pt x="19079" y="22879"/>
                </a:cubicBezTo>
                <a:lnTo>
                  <a:pt x="19080" y="22881"/>
                </a:lnTo>
                <a:cubicBezTo>
                  <a:pt x="19069" y="22893"/>
                  <a:pt x="19052" y="22919"/>
                  <a:pt x="19043" y="22933"/>
                </a:cubicBezTo>
                <a:cubicBezTo>
                  <a:pt x="19016" y="22669"/>
                  <a:pt x="18957" y="22407"/>
                  <a:pt x="18983" y="22139"/>
                </a:cubicBezTo>
                <a:cubicBezTo>
                  <a:pt x="18945" y="21663"/>
                  <a:pt x="18907" y="21184"/>
                  <a:pt x="18797" y="20718"/>
                </a:cubicBezTo>
                <a:cubicBezTo>
                  <a:pt x="18569" y="19752"/>
                  <a:pt x="18242" y="18813"/>
                  <a:pt x="17909" y="17880"/>
                </a:cubicBezTo>
                <a:cubicBezTo>
                  <a:pt x="17861" y="17764"/>
                  <a:pt x="17781" y="17660"/>
                  <a:pt x="17753" y="17534"/>
                </a:cubicBezTo>
                <a:cubicBezTo>
                  <a:pt x="17700" y="17308"/>
                  <a:pt x="17530" y="17110"/>
                  <a:pt x="17545" y="16869"/>
                </a:cubicBezTo>
                <a:close/>
                <a:moveTo>
                  <a:pt x="16173" y="16019"/>
                </a:moveTo>
                <a:cubicBezTo>
                  <a:pt x="16211" y="16414"/>
                  <a:pt x="16153" y="16814"/>
                  <a:pt x="16203" y="17208"/>
                </a:cubicBezTo>
                <a:cubicBezTo>
                  <a:pt x="16282" y="18132"/>
                  <a:pt x="16467" y="19052"/>
                  <a:pt x="16766" y="19931"/>
                </a:cubicBezTo>
                <a:cubicBezTo>
                  <a:pt x="16990" y="20547"/>
                  <a:pt x="17225" y="21175"/>
                  <a:pt x="17634" y="21696"/>
                </a:cubicBezTo>
                <a:cubicBezTo>
                  <a:pt x="17949" y="22133"/>
                  <a:pt x="18354" y="22503"/>
                  <a:pt x="18608" y="22981"/>
                </a:cubicBezTo>
                <a:lnTo>
                  <a:pt x="18608" y="22982"/>
                </a:lnTo>
                <a:cubicBezTo>
                  <a:pt x="17973" y="22721"/>
                  <a:pt x="17585" y="22117"/>
                  <a:pt x="17276" y="21534"/>
                </a:cubicBezTo>
                <a:cubicBezTo>
                  <a:pt x="16903" y="20835"/>
                  <a:pt x="16593" y="20104"/>
                  <a:pt x="16303" y="19368"/>
                </a:cubicBezTo>
                <a:cubicBezTo>
                  <a:pt x="16209" y="19148"/>
                  <a:pt x="16186" y="18907"/>
                  <a:pt x="16161" y="18672"/>
                </a:cubicBezTo>
                <a:cubicBezTo>
                  <a:pt x="16067" y="17790"/>
                  <a:pt x="16117" y="16901"/>
                  <a:pt x="16173" y="16019"/>
                </a:cubicBezTo>
                <a:close/>
                <a:moveTo>
                  <a:pt x="16390" y="20023"/>
                </a:moveTo>
                <a:cubicBezTo>
                  <a:pt x="16434" y="20110"/>
                  <a:pt x="16465" y="20203"/>
                  <a:pt x="16478" y="20299"/>
                </a:cubicBezTo>
                <a:cubicBezTo>
                  <a:pt x="16762" y="20947"/>
                  <a:pt x="17030" y="21610"/>
                  <a:pt x="17436" y="22195"/>
                </a:cubicBezTo>
                <a:cubicBezTo>
                  <a:pt x="17754" y="22674"/>
                  <a:pt x="18228" y="23055"/>
                  <a:pt x="18792" y="23197"/>
                </a:cubicBezTo>
                <a:cubicBezTo>
                  <a:pt x="18664" y="23292"/>
                  <a:pt x="18501" y="23341"/>
                  <a:pt x="18338" y="23341"/>
                </a:cubicBezTo>
                <a:cubicBezTo>
                  <a:pt x="18210" y="23341"/>
                  <a:pt x="18082" y="23310"/>
                  <a:pt x="17972" y="23249"/>
                </a:cubicBezTo>
                <a:cubicBezTo>
                  <a:pt x="17552" y="23074"/>
                  <a:pt x="17309" y="22665"/>
                  <a:pt x="17117" y="22275"/>
                </a:cubicBezTo>
                <a:cubicBezTo>
                  <a:pt x="16845" y="21699"/>
                  <a:pt x="16641" y="21092"/>
                  <a:pt x="16486" y="20475"/>
                </a:cubicBezTo>
                <a:cubicBezTo>
                  <a:pt x="16453" y="20355"/>
                  <a:pt x="16435" y="20226"/>
                  <a:pt x="16363" y="20120"/>
                </a:cubicBezTo>
                <a:cubicBezTo>
                  <a:pt x="16370" y="20096"/>
                  <a:pt x="16383" y="20047"/>
                  <a:pt x="16390" y="20023"/>
                </a:cubicBezTo>
                <a:close/>
                <a:moveTo>
                  <a:pt x="24158" y="23531"/>
                </a:moveTo>
                <a:cubicBezTo>
                  <a:pt x="24335" y="23531"/>
                  <a:pt x="24512" y="23536"/>
                  <a:pt x="24689" y="23545"/>
                </a:cubicBezTo>
                <a:cubicBezTo>
                  <a:pt x="26311" y="23637"/>
                  <a:pt x="27916" y="23924"/>
                  <a:pt x="29542" y="23984"/>
                </a:cubicBezTo>
                <a:cubicBezTo>
                  <a:pt x="30135" y="24072"/>
                  <a:pt x="30738" y="24026"/>
                  <a:pt x="31336" y="24065"/>
                </a:cubicBezTo>
                <a:cubicBezTo>
                  <a:pt x="31354" y="24067"/>
                  <a:pt x="31373" y="24068"/>
                  <a:pt x="31391" y="24068"/>
                </a:cubicBezTo>
                <a:cubicBezTo>
                  <a:pt x="31523" y="24068"/>
                  <a:pt x="31653" y="24023"/>
                  <a:pt x="31784" y="24023"/>
                </a:cubicBezTo>
                <a:cubicBezTo>
                  <a:pt x="31821" y="24023"/>
                  <a:pt x="31858" y="24027"/>
                  <a:pt x="31896" y="24036"/>
                </a:cubicBezTo>
                <a:cubicBezTo>
                  <a:pt x="31358" y="24133"/>
                  <a:pt x="30812" y="24163"/>
                  <a:pt x="30264" y="24163"/>
                </a:cubicBezTo>
                <a:cubicBezTo>
                  <a:pt x="29769" y="24163"/>
                  <a:pt x="29272" y="24138"/>
                  <a:pt x="28779" y="24117"/>
                </a:cubicBezTo>
                <a:cubicBezTo>
                  <a:pt x="27876" y="24018"/>
                  <a:pt x="26972" y="23918"/>
                  <a:pt x="26067" y="23838"/>
                </a:cubicBezTo>
                <a:cubicBezTo>
                  <a:pt x="25539" y="23837"/>
                  <a:pt x="25018" y="23750"/>
                  <a:pt x="24491" y="23750"/>
                </a:cubicBezTo>
                <a:cubicBezTo>
                  <a:pt x="24475" y="23750"/>
                  <a:pt x="24460" y="23750"/>
                  <a:pt x="24445" y="23750"/>
                </a:cubicBezTo>
                <a:cubicBezTo>
                  <a:pt x="24146" y="23747"/>
                  <a:pt x="23848" y="23733"/>
                  <a:pt x="23550" y="23733"/>
                </a:cubicBezTo>
                <a:cubicBezTo>
                  <a:pt x="23315" y="23733"/>
                  <a:pt x="23080" y="23741"/>
                  <a:pt x="22846" y="23770"/>
                </a:cubicBezTo>
                <a:cubicBezTo>
                  <a:pt x="22244" y="23780"/>
                  <a:pt x="21644" y="23861"/>
                  <a:pt x="21052" y="23968"/>
                </a:cubicBezTo>
                <a:cubicBezTo>
                  <a:pt x="20778" y="24081"/>
                  <a:pt x="20467" y="24136"/>
                  <a:pt x="20192" y="24270"/>
                </a:cubicBezTo>
                <a:cubicBezTo>
                  <a:pt x="19882" y="24325"/>
                  <a:pt x="19640" y="24602"/>
                  <a:pt x="19322" y="24602"/>
                </a:cubicBezTo>
                <a:cubicBezTo>
                  <a:pt x="19320" y="24602"/>
                  <a:pt x="19319" y="24602"/>
                  <a:pt x="19317" y="24602"/>
                </a:cubicBezTo>
                <a:cubicBezTo>
                  <a:pt x="19723" y="24386"/>
                  <a:pt x="20145" y="24214"/>
                  <a:pt x="20579" y="24061"/>
                </a:cubicBezTo>
                <a:cubicBezTo>
                  <a:pt x="20609" y="24060"/>
                  <a:pt x="20671" y="24058"/>
                  <a:pt x="20703" y="24057"/>
                </a:cubicBezTo>
                <a:cubicBezTo>
                  <a:pt x="20860" y="23973"/>
                  <a:pt x="21034" y="23925"/>
                  <a:pt x="21212" y="23914"/>
                </a:cubicBezTo>
                <a:cubicBezTo>
                  <a:pt x="22174" y="23671"/>
                  <a:pt x="23165" y="23531"/>
                  <a:pt x="24158" y="23531"/>
                </a:cubicBezTo>
                <a:close/>
                <a:moveTo>
                  <a:pt x="23225" y="24015"/>
                </a:moveTo>
                <a:cubicBezTo>
                  <a:pt x="23264" y="24015"/>
                  <a:pt x="23304" y="24016"/>
                  <a:pt x="23343" y="24018"/>
                </a:cubicBezTo>
                <a:cubicBezTo>
                  <a:pt x="24268" y="24045"/>
                  <a:pt x="25197" y="24022"/>
                  <a:pt x="26117" y="24130"/>
                </a:cubicBezTo>
                <a:cubicBezTo>
                  <a:pt x="26144" y="24129"/>
                  <a:pt x="26171" y="24129"/>
                  <a:pt x="26198" y="24129"/>
                </a:cubicBezTo>
                <a:cubicBezTo>
                  <a:pt x="26598" y="24129"/>
                  <a:pt x="26991" y="24216"/>
                  <a:pt x="27391" y="24224"/>
                </a:cubicBezTo>
                <a:cubicBezTo>
                  <a:pt x="27754" y="24304"/>
                  <a:pt x="28127" y="24264"/>
                  <a:pt x="28490" y="24345"/>
                </a:cubicBezTo>
                <a:cubicBezTo>
                  <a:pt x="28968" y="24372"/>
                  <a:pt x="29449" y="24376"/>
                  <a:pt x="29927" y="24389"/>
                </a:cubicBezTo>
                <a:cubicBezTo>
                  <a:pt x="29939" y="24396"/>
                  <a:pt x="29962" y="24409"/>
                  <a:pt x="29974" y="24417"/>
                </a:cubicBezTo>
                <a:cubicBezTo>
                  <a:pt x="29356" y="24429"/>
                  <a:pt x="28739" y="24518"/>
                  <a:pt x="28120" y="24518"/>
                </a:cubicBezTo>
                <a:cubicBezTo>
                  <a:pt x="28031" y="24518"/>
                  <a:pt x="27942" y="24516"/>
                  <a:pt x="27852" y="24512"/>
                </a:cubicBezTo>
                <a:cubicBezTo>
                  <a:pt x="27604" y="24528"/>
                  <a:pt x="27355" y="24535"/>
                  <a:pt x="27106" y="24535"/>
                </a:cubicBezTo>
                <a:cubicBezTo>
                  <a:pt x="26620" y="24535"/>
                  <a:pt x="26133" y="24508"/>
                  <a:pt x="25648" y="24473"/>
                </a:cubicBezTo>
                <a:cubicBezTo>
                  <a:pt x="24760" y="24445"/>
                  <a:pt x="23871" y="24437"/>
                  <a:pt x="22985" y="24416"/>
                </a:cubicBezTo>
                <a:cubicBezTo>
                  <a:pt x="21886" y="24461"/>
                  <a:pt x="20784" y="24465"/>
                  <a:pt x="19693" y="24620"/>
                </a:cubicBezTo>
                <a:cubicBezTo>
                  <a:pt x="19723" y="24612"/>
                  <a:pt x="19781" y="24596"/>
                  <a:pt x="19811" y="24588"/>
                </a:cubicBezTo>
                <a:cubicBezTo>
                  <a:pt x="20609" y="24234"/>
                  <a:pt x="21492" y="24148"/>
                  <a:pt x="22352" y="24064"/>
                </a:cubicBezTo>
                <a:cubicBezTo>
                  <a:pt x="22372" y="24064"/>
                  <a:pt x="22392" y="24064"/>
                  <a:pt x="22412" y="24064"/>
                </a:cubicBezTo>
                <a:cubicBezTo>
                  <a:pt x="22684" y="24064"/>
                  <a:pt x="22953" y="24015"/>
                  <a:pt x="23225" y="24015"/>
                </a:cubicBezTo>
                <a:close/>
                <a:moveTo>
                  <a:pt x="32039" y="24208"/>
                </a:moveTo>
                <a:cubicBezTo>
                  <a:pt x="32048" y="24208"/>
                  <a:pt x="32056" y="24208"/>
                  <a:pt x="32065" y="24209"/>
                </a:cubicBezTo>
                <a:cubicBezTo>
                  <a:pt x="31932" y="24289"/>
                  <a:pt x="31777" y="24314"/>
                  <a:pt x="31632" y="24365"/>
                </a:cubicBezTo>
                <a:cubicBezTo>
                  <a:pt x="30434" y="24744"/>
                  <a:pt x="29242" y="25152"/>
                  <a:pt x="28014" y="25420"/>
                </a:cubicBezTo>
                <a:cubicBezTo>
                  <a:pt x="27457" y="25541"/>
                  <a:pt x="26885" y="25523"/>
                  <a:pt x="26320" y="25568"/>
                </a:cubicBezTo>
                <a:cubicBezTo>
                  <a:pt x="25781" y="25559"/>
                  <a:pt x="25241" y="25548"/>
                  <a:pt x="24702" y="25536"/>
                </a:cubicBezTo>
                <a:cubicBezTo>
                  <a:pt x="24453" y="25515"/>
                  <a:pt x="24204" y="25473"/>
                  <a:pt x="23954" y="25473"/>
                </a:cubicBezTo>
                <a:cubicBezTo>
                  <a:pt x="23927" y="25473"/>
                  <a:pt x="23901" y="25474"/>
                  <a:pt x="23874" y="25475"/>
                </a:cubicBezTo>
                <a:cubicBezTo>
                  <a:pt x="22738" y="25359"/>
                  <a:pt x="21615" y="25126"/>
                  <a:pt x="20484" y="24972"/>
                </a:cubicBezTo>
                <a:cubicBezTo>
                  <a:pt x="20224" y="24927"/>
                  <a:pt x="19959" y="24917"/>
                  <a:pt x="19695" y="24917"/>
                </a:cubicBezTo>
                <a:cubicBezTo>
                  <a:pt x="19572" y="24917"/>
                  <a:pt x="19450" y="24919"/>
                  <a:pt x="19328" y="24921"/>
                </a:cubicBezTo>
                <a:cubicBezTo>
                  <a:pt x="19231" y="24950"/>
                  <a:pt x="19131" y="24962"/>
                  <a:pt x="19030" y="24962"/>
                </a:cubicBezTo>
                <a:cubicBezTo>
                  <a:pt x="18962" y="24962"/>
                  <a:pt x="18893" y="24956"/>
                  <a:pt x="18825" y="24946"/>
                </a:cubicBezTo>
                <a:cubicBezTo>
                  <a:pt x="18913" y="24887"/>
                  <a:pt x="19017" y="24880"/>
                  <a:pt x="19119" y="24880"/>
                </a:cubicBezTo>
                <a:cubicBezTo>
                  <a:pt x="19132" y="24880"/>
                  <a:pt x="19145" y="24880"/>
                  <a:pt x="19157" y="24880"/>
                </a:cubicBezTo>
                <a:cubicBezTo>
                  <a:pt x="19181" y="24881"/>
                  <a:pt x="19204" y="24881"/>
                  <a:pt x="19227" y="24881"/>
                </a:cubicBezTo>
                <a:cubicBezTo>
                  <a:pt x="19576" y="24881"/>
                  <a:pt x="19914" y="24775"/>
                  <a:pt x="20261" y="24769"/>
                </a:cubicBezTo>
                <a:cubicBezTo>
                  <a:pt x="20264" y="24769"/>
                  <a:pt x="20267" y="24769"/>
                  <a:pt x="20269" y="24769"/>
                </a:cubicBezTo>
                <a:cubicBezTo>
                  <a:pt x="20402" y="24769"/>
                  <a:pt x="20532" y="24736"/>
                  <a:pt x="20663" y="24724"/>
                </a:cubicBezTo>
                <a:cubicBezTo>
                  <a:pt x="20703" y="24725"/>
                  <a:pt x="20744" y="24726"/>
                  <a:pt x="20785" y="24726"/>
                </a:cubicBezTo>
                <a:cubicBezTo>
                  <a:pt x="21141" y="24726"/>
                  <a:pt x="21496" y="24679"/>
                  <a:pt x="21852" y="24679"/>
                </a:cubicBezTo>
                <a:cubicBezTo>
                  <a:pt x="21940" y="24679"/>
                  <a:pt x="22027" y="24682"/>
                  <a:pt x="22115" y="24689"/>
                </a:cubicBezTo>
                <a:cubicBezTo>
                  <a:pt x="22458" y="24670"/>
                  <a:pt x="22800" y="24660"/>
                  <a:pt x="23143" y="24660"/>
                </a:cubicBezTo>
                <a:cubicBezTo>
                  <a:pt x="23687" y="24660"/>
                  <a:pt x="24232" y="24684"/>
                  <a:pt x="24774" y="24734"/>
                </a:cubicBezTo>
                <a:cubicBezTo>
                  <a:pt x="25528" y="24764"/>
                  <a:pt x="26283" y="24770"/>
                  <a:pt x="27035" y="24816"/>
                </a:cubicBezTo>
                <a:cubicBezTo>
                  <a:pt x="27235" y="24821"/>
                  <a:pt x="27436" y="24824"/>
                  <a:pt x="27636" y="24824"/>
                </a:cubicBezTo>
                <a:cubicBezTo>
                  <a:pt x="28604" y="24824"/>
                  <a:pt x="29570" y="24760"/>
                  <a:pt x="30522" y="24589"/>
                </a:cubicBezTo>
                <a:cubicBezTo>
                  <a:pt x="30898" y="24530"/>
                  <a:pt x="31272" y="24449"/>
                  <a:pt x="31628" y="24316"/>
                </a:cubicBezTo>
                <a:cubicBezTo>
                  <a:pt x="31763" y="24278"/>
                  <a:pt x="31896" y="24208"/>
                  <a:pt x="32039" y="24208"/>
                </a:cubicBezTo>
                <a:close/>
                <a:moveTo>
                  <a:pt x="18948" y="25092"/>
                </a:moveTo>
                <a:lnTo>
                  <a:pt x="18948" y="25092"/>
                </a:lnTo>
                <a:cubicBezTo>
                  <a:pt x="19035" y="25136"/>
                  <a:pt x="19124" y="25149"/>
                  <a:pt x="19215" y="25149"/>
                </a:cubicBezTo>
                <a:cubicBezTo>
                  <a:pt x="19353" y="25149"/>
                  <a:pt x="19495" y="25119"/>
                  <a:pt x="19634" y="25119"/>
                </a:cubicBezTo>
                <a:cubicBezTo>
                  <a:pt x="19669" y="25119"/>
                  <a:pt x="19703" y="25121"/>
                  <a:pt x="19737" y="25125"/>
                </a:cubicBezTo>
                <a:cubicBezTo>
                  <a:pt x="19921" y="25151"/>
                  <a:pt x="20104" y="25177"/>
                  <a:pt x="20290" y="25177"/>
                </a:cubicBezTo>
                <a:cubicBezTo>
                  <a:pt x="20299" y="25177"/>
                  <a:pt x="20307" y="25177"/>
                  <a:pt x="20316" y="25177"/>
                </a:cubicBezTo>
                <a:cubicBezTo>
                  <a:pt x="21431" y="25348"/>
                  <a:pt x="22538" y="25593"/>
                  <a:pt x="23661" y="25705"/>
                </a:cubicBezTo>
                <a:cubicBezTo>
                  <a:pt x="23673" y="25705"/>
                  <a:pt x="23686" y="25705"/>
                  <a:pt x="23698" y="25705"/>
                </a:cubicBezTo>
                <a:cubicBezTo>
                  <a:pt x="23915" y="25705"/>
                  <a:pt x="24128" y="25757"/>
                  <a:pt x="24344" y="25775"/>
                </a:cubicBezTo>
                <a:cubicBezTo>
                  <a:pt x="24693" y="25785"/>
                  <a:pt x="25042" y="25785"/>
                  <a:pt x="25392" y="25796"/>
                </a:cubicBezTo>
                <a:cubicBezTo>
                  <a:pt x="25421" y="25798"/>
                  <a:pt x="25451" y="25799"/>
                  <a:pt x="25480" y="25799"/>
                </a:cubicBezTo>
                <a:cubicBezTo>
                  <a:pt x="25660" y="25799"/>
                  <a:pt x="25839" y="25764"/>
                  <a:pt x="26019" y="25764"/>
                </a:cubicBezTo>
                <a:cubicBezTo>
                  <a:pt x="26074" y="25764"/>
                  <a:pt x="26130" y="25767"/>
                  <a:pt x="26187" y="25776"/>
                </a:cubicBezTo>
                <a:cubicBezTo>
                  <a:pt x="25933" y="25859"/>
                  <a:pt x="25672" y="25837"/>
                  <a:pt x="25410" y="25853"/>
                </a:cubicBezTo>
                <a:lnTo>
                  <a:pt x="25422" y="25857"/>
                </a:lnTo>
                <a:cubicBezTo>
                  <a:pt x="24807" y="25908"/>
                  <a:pt x="24190" y="25934"/>
                  <a:pt x="23573" y="25934"/>
                </a:cubicBezTo>
                <a:cubicBezTo>
                  <a:pt x="23157" y="25934"/>
                  <a:pt x="22740" y="25922"/>
                  <a:pt x="22324" y="25899"/>
                </a:cubicBezTo>
                <a:cubicBezTo>
                  <a:pt x="21426" y="25807"/>
                  <a:pt x="20536" y="25641"/>
                  <a:pt x="19664" y="25404"/>
                </a:cubicBezTo>
                <a:cubicBezTo>
                  <a:pt x="19420" y="25344"/>
                  <a:pt x="19201" y="25195"/>
                  <a:pt x="18945" y="25183"/>
                </a:cubicBezTo>
                <a:lnTo>
                  <a:pt x="18992" y="25149"/>
                </a:lnTo>
                <a:lnTo>
                  <a:pt x="18948" y="25092"/>
                </a:lnTo>
                <a:close/>
                <a:moveTo>
                  <a:pt x="11858" y="17938"/>
                </a:moveTo>
                <a:lnTo>
                  <a:pt x="11858" y="17938"/>
                </a:lnTo>
                <a:cubicBezTo>
                  <a:pt x="11857" y="17966"/>
                  <a:pt x="11853" y="18024"/>
                  <a:pt x="11850" y="18053"/>
                </a:cubicBezTo>
                <a:cubicBezTo>
                  <a:pt x="11620" y="18523"/>
                  <a:pt x="11653" y="19061"/>
                  <a:pt x="11562" y="19565"/>
                </a:cubicBezTo>
                <a:cubicBezTo>
                  <a:pt x="11490" y="20894"/>
                  <a:pt x="11709" y="22215"/>
                  <a:pt x="11953" y="23516"/>
                </a:cubicBezTo>
                <a:cubicBezTo>
                  <a:pt x="12067" y="24121"/>
                  <a:pt x="12237" y="24714"/>
                  <a:pt x="12417" y="25304"/>
                </a:cubicBezTo>
                <a:cubicBezTo>
                  <a:pt x="12693" y="26207"/>
                  <a:pt x="12855" y="27143"/>
                  <a:pt x="12932" y="28083"/>
                </a:cubicBezTo>
                <a:cubicBezTo>
                  <a:pt x="12601" y="26771"/>
                  <a:pt x="11914" y="25581"/>
                  <a:pt x="11581" y="24269"/>
                </a:cubicBezTo>
                <a:cubicBezTo>
                  <a:pt x="11270" y="23019"/>
                  <a:pt x="11098" y="21721"/>
                  <a:pt x="11228" y="20434"/>
                </a:cubicBezTo>
                <a:cubicBezTo>
                  <a:pt x="11334" y="19584"/>
                  <a:pt x="11458" y="18704"/>
                  <a:pt x="11858" y="17938"/>
                </a:cubicBezTo>
                <a:close/>
                <a:moveTo>
                  <a:pt x="11142" y="19164"/>
                </a:moveTo>
                <a:lnTo>
                  <a:pt x="11142" y="19164"/>
                </a:lnTo>
                <a:cubicBezTo>
                  <a:pt x="10870" y="19895"/>
                  <a:pt x="10877" y="20687"/>
                  <a:pt x="10868" y="21456"/>
                </a:cubicBezTo>
                <a:cubicBezTo>
                  <a:pt x="10878" y="22970"/>
                  <a:pt x="11220" y="24476"/>
                  <a:pt x="11817" y="25865"/>
                </a:cubicBezTo>
                <a:cubicBezTo>
                  <a:pt x="12177" y="26681"/>
                  <a:pt x="12509" y="27512"/>
                  <a:pt x="12743" y="28374"/>
                </a:cubicBezTo>
                <a:cubicBezTo>
                  <a:pt x="12757" y="28439"/>
                  <a:pt x="12784" y="28500"/>
                  <a:pt x="12820" y="28556"/>
                </a:cubicBezTo>
                <a:cubicBezTo>
                  <a:pt x="12815" y="28583"/>
                  <a:pt x="12803" y="28633"/>
                  <a:pt x="12796" y="28657"/>
                </a:cubicBezTo>
                <a:cubicBezTo>
                  <a:pt x="12749" y="28575"/>
                  <a:pt x="12721" y="28484"/>
                  <a:pt x="12711" y="28391"/>
                </a:cubicBezTo>
                <a:cubicBezTo>
                  <a:pt x="12341" y="27720"/>
                  <a:pt x="11870" y="27107"/>
                  <a:pt x="11569" y="26399"/>
                </a:cubicBezTo>
                <a:cubicBezTo>
                  <a:pt x="11188" y="25519"/>
                  <a:pt x="10870" y="24604"/>
                  <a:pt x="10694" y="23658"/>
                </a:cubicBezTo>
                <a:cubicBezTo>
                  <a:pt x="10540" y="22715"/>
                  <a:pt x="10689" y="21757"/>
                  <a:pt x="10788" y="20815"/>
                </a:cubicBezTo>
                <a:cubicBezTo>
                  <a:pt x="10817" y="20487"/>
                  <a:pt x="10917" y="20168"/>
                  <a:pt x="10909" y="19837"/>
                </a:cubicBezTo>
                <a:cubicBezTo>
                  <a:pt x="10904" y="19692"/>
                  <a:pt x="10982" y="19560"/>
                  <a:pt x="11041" y="19431"/>
                </a:cubicBezTo>
                <a:cubicBezTo>
                  <a:pt x="11056" y="19339"/>
                  <a:pt x="11041" y="19215"/>
                  <a:pt x="11142" y="19164"/>
                </a:cubicBezTo>
                <a:close/>
                <a:moveTo>
                  <a:pt x="10526" y="26512"/>
                </a:moveTo>
                <a:lnTo>
                  <a:pt x="10526" y="26512"/>
                </a:lnTo>
                <a:cubicBezTo>
                  <a:pt x="10582" y="26637"/>
                  <a:pt x="10629" y="26768"/>
                  <a:pt x="10666" y="26902"/>
                </a:cubicBezTo>
                <a:cubicBezTo>
                  <a:pt x="10932" y="27418"/>
                  <a:pt x="11296" y="27875"/>
                  <a:pt x="11661" y="28326"/>
                </a:cubicBezTo>
                <a:cubicBezTo>
                  <a:pt x="11836" y="28530"/>
                  <a:pt x="12024" y="28725"/>
                  <a:pt x="12240" y="28885"/>
                </a:cubicBezTo>
                <a:cubicBezTo>
                  <a:pt x="11652" y="28746"/>
                  <a:pt x="11261" y="28224"/>
                  <a:pt x="10990" y="27718"/>
                </a:cubicBezTo>
                <a:cubicBezTo>
                  <a:pt x="10814" y="27420"/>
                  <a:pt x="10725" y="27084"/>
                  <a:pt x="10565" y="26780"/>
                </a:cubicBezTo>
                <a:cubicBezTo>
                  <a:pt x="10532" y="26696"/>
                  <a:pt x="10501" y="26605"/>
                  <a:pt x="10526" y="26512"/>
                </a:cubicBezTo>
                <a:close/>
                <a:moveTo>
                  <a:pt x="12832" y="26195"/>
                </a:moveTo>
                <a:lnTo>
                  <a:pt x="12832" y="26195"/>
                </a:lnTo>
                <a:cubicBezTo>
                  <a:pt x="12912" y="26389"/>
                  <a:pt x="12955" y="26596"/>
                  <a:pt x="12959" y="26805"/>
                </a:cubicBezTo>
                <a:cubicBezTo>
                  <a:pt x="12976" y="26817"/>
                  <a:pt x="13011" y="26841"/>
                  <a:pt x="13027" y="26852"/>
                </a:cubicBezTo>
                <a:cubicBezTo>
                  <a:pt x="12988" y="26976"/>
                  <a:pt x="13037" y="27102"/>
                  <a:pt x="13065" y="27222"/>
                </a:cubicBezTo>
                <a:cubicBezTo>
                  <a:pt x="13151" y="27664"/>
                  <a:pt x="13221" y="28114"/>
                  <a:pt x="13225" y="28564"/>
                </a:cubicBezTo>
                <a:cubicBezTo>
                  <a:pt x="13195" y="28686"/>
                  <a:pt x="13235" y="28913"/>
                  <a:pt x="13063" y="28922"/>
                </a:cubicBezTo>
                <a:cubicBezTo>
                  <a:pt x="13068" y="28747"/>
                  <a:pt x="13023" y="28572"/>
                  <a:pt x="13052" y="28398"/>
                </a:cubicBezTo>
                <a:cubicBezTo>
                  <a:pt x="13144" y="27724"/>
                  <a:pt x="13008" y="27050"/>
                  <a:pt x="12849" y="26397"/>
                </a:cubicBezTo>
                <a:cubicBezTo>
                  <a:pt x="12835" y="26331"/>
                  <a:pt x="12829" y="26263"/>
                  <a:pt x="12832" y="26195"/>
                </a:cubicBezTo>
                <a:close/>
                <a:moveTo>
                  <a:pt x="10714" y="20250"/>
                </a:moveTo>
                <a:lnTo>
                  <a:pt x="10714" y="20250"/>
                </a:lnTo>
                <a:cubicBezTo>
                  <a:pt x="10536" y="21239"/>
                  <a:pt x="10420" y="22242"/>
                  <a:pt x="10450" y="23250"/>
                </a:cubicBezTo>
                <a:cubicBezTo>
                  <a:pt x="10545" y="24230"/>
                  <a:pt x="10857" y="25175"/>
                  <a:pt x="11216" y="26088"/>
                </a:cubicBezTo>
                <a:cubicBezTo>
                  <a:pt x="11469" y="26733"/>
                  <a:pt x="11825" y="27334"/>
                  <a:pt x="12221" y="27900"/>
                </a:cubicBezTo>
                <a:cubicBezTo>
                  <a:pt x="12425" y="28219"/>
                  <a:pt x="12643" y="28548"/>
                  <a:pt x="12719" y="28923"/>
                </a:cubicBezTo>
                <a:lnTo>
                  <a:pt x="12719" y="28925"/>
                </a:lnTo>
                <a:cubicBezTo>
                  <a:pt x="12472" y="28870"/>
                  <a:pt x="12295" y="28674"/>
                  <a:pt x="12121" y="28506"/>
                </a:cubicBezTo>
                <a:cubicBezTo>
                  <a:pt x="11721" y="28070"/>
                  <a:pt x="11362" y="27596"/>
                  <a:pt x="11052" y="27092"/>
                </a:cubicBezTo>
                <a:cubicBezTo>
                  <a:pt x="10566" y="26301"/>
                  <a:pt x="10485" y="25359"/>
                  <a:pt x="10337" y="24464"/>
                </a:cubicBezTo>
                <a:cubicBezTo>
                  <a:pt x="10256" y="23908"/>
                  <a:pt x="10221" y="23347"/>
                  <a:pt x="10185" y="22786"/>
                </a:cubicBezTo>
                <a:cubicBezTo>
                  <a:pt x="10258" y="21922"/>
                  <a:pt x="10436" y="21070"/>
                  <a:pt x="10714" y="20250"/>
                </a:cubicBezTo>
                <a:close/>
                <a:moveTo>
                  <a:pt x="13063" y="29172"/>
                </a:moveTo>
                <a:cubicBezTo>
                  <a:pt x="13073" y="29172"/>
                  <a:pt x="13083" y="29173"/>
                  <a:pt x="13092" y="29175"/>
                </a:cubicBezTo>
                <a:cubicBezTo>
                  <a:pt x="13090" y="29240"/>
                  <a:pt x="13033" y="29341"/>
                  <a:pt x="12962" y="29341"/>
                </a:cubicBezTo>
                <a:cubicBezTo>
                  <a:pt x="12949" y="29341"/>
                  <a:pt x="12934" y="29337"/>
                  <a:pt x="12920" y="29329"/>
                </a:cubicBezTo>
                <a:cubicBezTo>
                  <a:pt x="12875" y="29241"/>
                  <a:pt x="12982" y="29172"/>
                  <a:pt x="13063" y="29172"/>
                </a:cubicBezTo>
                <a:close/>
                <a:moveTo>
                  <a:pt x="17998" y="27811"/>
                </a:moveTo>
                <a:cubicBezTo>
                  <a:pt x="18018" y="27811"/>
                  <a:pt x="18037" y="27812"/>
                  <a:pt x="18056" y="27814"/>
                </a:cubicBezTo>
                <a:cubicBezTo>
                  <a:pt x="18214" y="27854"/>
                  <a:pt x="18374" y="27866"/>
                  <a:pt x="18535" y="27866"/>
                </a:cubicBezTo>
                <a:cubicBezTo>
                  <a:pt x="18764" y="27866"/>
                  <a:pt x="18995" y="27842"/>
                  <a:pt x="19225" y="27842"/>
                </a:cubicBezTo>
                <a:cubicBezTo>
                  <a:pt x="19358" y="27842"/>
                  <a:pt x="19491" y="27850"/>
                  <a:pt x="19623" y="27875"/>
                </a:cubicBezTo>
                <a:cubicBezTo>
                  <a:pt x="20371" y="27888"/>
                  <a:pt x="21107" y="28060"/>
                  <a:pt x="21818" y="28288"/>
                </a:cubicBezTo>
                <a:cubicBezTo>
                  <a:pt x="22814" y="28622"/>
                  <a:pt x="23789" y="29019"/>
                  <a:pt x="24806" y="29286"/>
                </a:cubicBezTo>
                <a:cubicBezTo>
                  <a:pt x="25222" y="29429"/>
                  <a:pt x="25665" y="29489"/>
                  <a:pt x="26075" y="29634"/>
                </a:cubicBezTo>
                <a:cubicBezTo>
                  <a:pt x="26168" y="29646"/>
                  <a:pt x="26261" y="29654"/>
                  <a:pt x="26355" y="29663"/>
                </a:cubicBezTo>
                <a:cubicBezTo>
                  <a:pt x="26318" y="29672"/>
                  <a:pt x="26280" y="29676"/>
                  <a:pt x="26243" y="29676"/>
                </a:cubicBezTo>
                <a:cubicBezTo>
                  <a:pt x="26166" y="29676"/>
                  <a:pt x="26088" y="29661"/>
                  <a:pt x="26012" y="29647"/>
                </a:cubicBezTo>
                <a:cubicBezTo>
                  <a:pt x="24812" y="29517"/>
                  <a:pt x="23691" y="29034"/>
                  <a:pt x="22550" y="28675"/>
                </a:cubicBezTo>
                <a:cubicBezTo>
                  <a:pt x="21414" y="28300"/>
                  <a:pt x="20240" y="28010"/>
                  <a:pt x="19045" y="27926"/>
                </a:cubicBezTo>
                <a:cubicBezTo>
                  <a:pt x="18810" y="27926"/>
                  <a:pt x="18578" y="27890"/>
                  <a:pt x="18345" y="27876"/>
                </a:cubicBezTo>
                <a:cubicBezTo>
                  <a:pt x="18228" y="27885"/>
                  <a:pt x="18111" y="27897"/>
                  <a:pt x="17994" y="27897"/>
                </a:cubicBezTo>
                <a:cubicBezTo>
                  <a:pt x="17923" y="27897"/>
                  <a:pt x="17853" y="27892"/>
                  <a:pt x="17782" y="27880"/>
                </a:cubicBezTo>
                <a:cubicBezTo>
                  <a:pt x="17843" y="27828"/>
                  <a:pt x="17921" y="27811"/>
                  <a:pt x="17998" y="27811"/>
                </a:cubicBezTo>
                <a:close/>
                <a:moveTo>
                  <a:pt x="17778" y="28085"/>
                </a:moveTo>
                <a:cubicBezTo>
                  <a:pt x="18123" y="28085"/>
                  <a:pt x="18467" y="28101"/>
                  <a:pt x="18809" y="28150"/>
                </a:cubicBezTo>
                <a:cubicBezTo>
                  <a:pt x="20607" y="28222"/>
                  <a:pt x="22315" y="28850"/>
                  <a:pt x="24006" y="29405"/>
                </a:cubicBezTo>
                <a:cubicBezTo>
                  <a:pt x="24338" y="29518"/>
                  <a:pt x="24681" y="29595"/>
                  <a:pt x="25022" y="29674"/>
                </a:cubicBezTo>
                <a:cubicBezTo>
                  <a:pt x="25078" y="29684"/>
                  <a:pt x="25135" y="29685"/>
                  <a:pt x="25192" y="29685"/>
                </a:cubicBezTo>
                <a:cubicBezTo>
                  <a:pt x="25214" y="29685"/>
                  <a:pt x="25236" y="29685"/>
                  <a:pt x="25258" y="29685"/>
                </a:cubicBezTo>
                <a:cubicBezTo>
                  <a:pt x="25331" y="29685"/>
                  <a:pt x="25403" y="29688"/>
                  <a:pt x="25474" y="29707"/>
                </a:cubicBezTo>
                <a:cubicBezTo>
                  <a:pt x="25413" y="29717"/>
                  <a:pt x="25352" y="29722"/>
                  <a:pt x="25292" y="29722"/>
                </a:cubicBezTo>
                <a:cubicBezTo>
                  <a:pt x="25047" y="29722"/>
                  <a:pt x="24805" y="29655"/>
                  <a:pt x="24558" y="29649"/>
                </a:cubicBezTo>
                <a:cubicBezTo>
                  <a:pt x="23214" y="29473"/>
                  <a:pt x="21906" y="29110"/>
                  <a:pt x="20576" y="28850"/>
                </a:cubicBezTo>
                <a:cubicBezTo>
                  <a:pt x="19555" y="28631"/>
                  <a:pt x="18522" y="28488"/>
                  <a:pt x="17489" y="28360"/>
                </a:cubicBezTo>
                <a:cubicBezTo>
                  <a:pt x="17149" y="28343"/>
                  <a:pt x="16807" y="28340"/>
                  <a:pt x="16465" y="28340"/>
                </a:cubicBezTo>
                <a:cubicBezTo>
                  <a:pt x="16338" y="28340"/>
                  <a:pt x="16211" y="28340"/>
                  <a:pt x="16085" y="28340"/>
                </a:cubicBezTo>
                <a:cubicBezTo>
                  <a:pt x="16078" y="28340"/>
                  <a:pt x="16071" y="28339"/>
                  <a:pt x="16064" y="28339"/>
                </a:cubicBezTo>
                <a:cubicBezTo>
                  <a:pt x="15981" y="28339"/>
                  <a:pt x="15917" y="28402"/>
                  <a:pt x="15841" y="28420"/>
                </a:cubicBezTo>
                <a:cubicBezTo>
                  <a:pt x="15750" y="28404"/>
                  <a:pt x="15667" y="28356"/>
                  <a:pt x="15571" y="28356"/>
                </a:cubicBezTo>
                <a:cubicBezTo>
                  <a:pt x="15941" y="28290"/>
                  <a:pt x="16294" y="28112"/>
                  <a:pt x="16673" y="28112"/>
                </a:cubicBezTo>
                <a:cubicBezTo>
                  <a:pt x="16707" y="28112"/>
                  <a:pt x="16741" y="28113"/>
                  <a:pt x="16775" y="28116"/>
                </a:cubicBezTo>
                <a:cubicBezTo>
                  <a:pt x="17109" y="28100"/>
                  <a:pt x="17444" y="28085"/>
                  <a:pt x="17778" y="28085"/>
                </a:cubicBezTo>
                <a:close/>
                <a:moveTo>
                  <a:pt x="16635" y="28533"/>
                </a:moveTo>
                <a:cubicBezTo>
                  <a:pt x="16797" y="28533"/>
                  <a:pt x="16958" y="28565"/>
                  <a:pt x="17119" y="28582"/>
                </a:cubicBezTo>
                <a:cubicBezTo>
                  <a:pt x="17348" y="28605"/>
                  <a:pt x="17580" y="28574"/>
                  <a:pt x="17801" y="28638"/>
                </a:cubicBezTo>
                <a:cubicBezTo>
                  <a:pt x="18544" y="28731"/>
                  <a:pt x="19280" y="28857"/>
                  <a:pt x="20011" y="29015"/>
                </a:cubicBezTo>
                <a:cubicBezTo>
                  <a:pt x="21531" y="29302"/>
                  <a:pt x="23017" y="29793"/>
                  <a:pt x="24564" y="29914"/>
                </a:cubicBezTo>
                <a:cubicBezTo>
                  <a:pt x="24592" y="29917"/>
                  <a:pt x="24620" y="29918"/>
                  <a:pt x="24648" y="29918"/>
                </a:cubicBezTo>
                <a:cubicBezTo>
                  <a:pt x="24725" y="29918"/>
                  <a:pt x="24802" y="29911"/>
                  <a:pt x="24878" y="29911"/>
                </a:cubicBezTo>
                <a:cubicBezTo>
                  <a:pt x="24941" y="29911"/>
                  <a:pt x="25003" y="29915"/>
                  <a:pt x="25064" y="29933"/>
                </a:cubicBezTo>
                <a:cubicBezTo>
                  <a:pt x="25045" y="29934"/>
                  <a:pt x="25026" y="29934"/>
                  <a:pt x="25006" y="29934"/>
                </a:cubicBezTo>
                <a:cubicBezTo>
                  <a:pt x="24951" y="29934"/>
                  <a:pt x="24895" y="29930"/>
                  <a:pt x="24840" y="29922"/>
                </a:cubicBezTo>
                <a:cubicBezTo>
                  <a:pt x="24833" y="29972"/>
                  <a:pt x="24810" y="29987"/>
                  <a:pt x="24781" y="29987"/>
                </a:cubicBezTo>
                <a:cubicBezTo>
                  <a:pt x="24735" y="29987"/>
                  <a:pt x="24672" y="29948"/>
                  <a:pt x="24630" y="29948"/>
                </a:cubicBezTo>
                <a:cubicBezTo>
                  <a:pt x="24627" y="29948"/>
                  <a:pt x="24625" y="29948"/>
                  <a:pt x="24622" y="29949"/>
                </a:cubicBezTo>
                <a:cubicBezTo>
                  <a:pt x="24550" y="29943"/>
                  <a:pt x="24477" y="29940"/>
                  <a:pt x="24404" y="29940"/>
                </a:cubicBezTo>
                <a:cubicBezTo>
                  <a:pt x="24146" y="29940"/>
                  <a:pt x="23888" y="29971"/>
                  <a:pt x="23630" y="29974"/>
                </a:cubicBezTo>
                <a:cubicBezTo>
                  <a:pt x="22485" y="29965"/>
                  <a:pt x="21338" y="29857"/>
                  <a:pt x="20220" y="29595"/>
                </a:cubicBezTo>
                <a:cubicBezTo>
                  <a:pt x="18967" y="29277"/>
                  <a:pt x="17761" y="28783"/>
                  <a:pt x="16489" y="28543"/>
                </a:cubicBezTo>
                <a:cubicBezTo>
                  <a:pt x="16538" y="28536"/>
                  <a:pt x="16586" y="28533"/>
                  <a:pt x="16635" y="28533"/>
                </a:cubicBezTo>
                <a:close/>
                <a:moveTo>
                  <a:pt x="15827" y="28563"/>
                </a:moveTo>
                <a:lnTo>
                  <a:pt x="15827" y="28563"/>
                </a:lnTo>
                <a:cubicBezTo>
                  <a:pt x="15970" y="28587"/>
                  <a:pt x="16080" y="28699"/>
                  <a:pt x="16228" y="28699"/>
                </a:cubicBezTo>
                <a:cubicBezTo>
                  <a:pt x="16237" y="28699"/>
                  <a:pt x="16247" y="28699"/>
                  <a:pt x="16257" y="28698"/>
                </a:cubicBezTo>
                <a:cubicBezTo>
                  <a:pt x="17193" y="28951"/>
                  <a:pt x="18122" y="29226"/>
                  <a:pt x="19047" y="29519"/>
                </a:cubicBezTo>
                <a:cubicBezTo>
                  <a:pt x="20149" y="29868"/>
                  <a:pt x="21288" y="30157"/>
                  <a:pt x="22451" y="30157"/>
                </a:cubicBezTo>
                <a:cubicBezTo>
                  <a:pt x="22477" y="30157"/>
                  <a:pt x="22503" y="30157"/>
                  <a:pt x="22529" y="30157"/>
                </a:cubicBezTo>
                <a:cubicBezTo>
                  <a:pt x="22534" y="30157"/>
                  <a:pt x="22539" y="30157"/>
                  <a:pt x="22545" y="30157"/>
                </a:cubicBezTo>
                <a:cubicBezTo>
                  <a:pt x="22785" y="30157"/>
                  <a:pt x="23012" y="30241"/>
                  <a:pt x="23251" y="30241"/>
                </a:cubicBezTo>
                <a:cubicBezTo>
                  <a:pt x="23255" y="30241"/>
                  <a:pt x="23258" y="30241"/>
                  <a:pt x="23262" y="30241"/>
                </a:cubicBezTo>
                <a:lnTo>
                  <a:pt x="23262" y="30241"/>
                </a:lnTo>
                <a:cubicBezTo>
                  <a:pt x="23187" y="30247"/>
                  <a:pt x="23111" y="30249"/>
                  <a:pt x="23035" y="30249"/>
                </a:cubicBezTo>
                <a:cubicBezTo>
                  <a:pt x="22834" y="30249"/>
                  <a:pt x="22633" y="30234"/>
                  <a:pt x="22430" y="30234"/>
                </a:cubicBezTo>
                <a:cubicBezTo>
                  <a:pt x="22424" y="30234"/>
                  <a:pt x="22418" y="30234"/>
                  <a:pt x="22411" y="30234"/>
                </a:cubicBezTo>
                <a:cubicBezTo>
                  <a:pt x="21978" y="30141"/>
                  <a:pt x="21527" y="30206"/>
                  <a:pt x="21090" y="30125"/>
                </a:cubicBezTo>
                <a:cubicBezTo>
                  <a:pt x="19413" y="30006"/>
                  <a:pt x="17698" y="29689"/>
                  <a:pt x="16241" y="28807"/>
                </a:cubicBezTo>
                <a:cubicBezTo>
                  <a:pt x="16111" y="28709"/>
                  <a:pt x="15933" y="28694"/>
                  <a:pt x="15827" y="28563"/>
                </a:cubicBezTo>
                <a:close/>
                <a:moveTo>
                  <a:pt x="6770" y="22032"/>
                </a:moveTo>
                <a:cubicBezTo>
                  <a:pt x="6588" y="22722"/>
                  <a:pt x="6496" y="23434"/>
                  <a:pt x="6431" y="24142"/>
                </a:cubicBezTo>
                <a:cubicBezTo>
                  <a:pt x="6403" y="24953"/>
                  <a:pt x="6399" y="25765"/>
                  <a:pt x="6391" y="26577"/>
                </a:cubicBezTo>
                <a:cubicBezTo>
                  <a:pt x="6429" y="26947"/>
                  <a:pt x="6420" y="27318"/>
                  <a:pt x="6429" y="27688"/>
                </a:cubicBezTo>
                <a:cubicBezTo>
                  <a:pt x="6493" y="28002"/>
                  <a:pt x="6440" y="28323"/>
                  <a:pt x="6507" y="28635"/>
                </a:cubicBezTo>
                <a:cubicBezTo>
                  <a:pt x="6513" y="29575"/>
                  <a:pt x="6696" y="30508"/>
                  <a:pt x="6637" y="31450"/>
                </a:cubicBezTo>
                <a:cubicBezTo>
                  <a:pt x="6661" y="32237"/>
                  <a:pt x="6455" y="33003"/>
                  <a:pt x="6264" y="33758"/>
                </a:cubicBezTo>
                <a:cubicBezTo>
                  <a:pt x="6260" y="33623"/>
                  <a:pt x="6253" y="33484"/>
                  <a:pt x="6305" y="33356"/>
                </a:cubicBezTo>
                <a:cubicBezTo>
                  <a:pt x="6392" y="32600"/>
                  <a:pt x="6309" y="31837"/>
                  <a:pt x="6208" y="31086"/>
                </a:cubicBezTo>
                <a:cubicBezTo>
                  <a:pt x="6099" y="30225"/>
                  <a:pt x="5977" y="29365"/>
                  <a:pt x="5925" y="28498"/>
                </a:cubicBezTo>
                <a:cubicBezTo>
                  <a:pt x="5808" y="27082"/>
                  <a:pt x="5903" y="25655"/>
                  <a:pt x="6125" y="24253"/>
                </a:cubicBezTo>
                <a:cubicBezTo>
                  <a:pt x="6263" y="23495"/>
                  <a:pt x="6386" y="22710"/>
                  <a:pt x="6770" y="22032"/>
                </a:cubicBezTo>
                <a:close/>
                <a:moveTo>
                  <a:pt x="4610" y="26625"/>
                </a:moveTo>
                <a:cubicBezTo>
                  <a:pt x="4674" y="26677"/>
                  <a:pt x="4617" y="26815"/>
                  <a:pt x="4632" y="26895"/>
                </a:cubicBezTo>
                <a:cubicBezTo>
                  <a:pt x="4646" y="27418"/>
                  <a:pt x="4588" y="27942"/>
                  <a:pt x="4654" y="28462"/>
                </a:cubicBezTo>
                <a:cubicBezTo>
                  <a:pt x="4666" y="29342"/>
                  <a:pt x="4840" y="30211"/>
                  <a:pt x="5021" y="31072"/>
                </a:cubicBezTo>
                <a:cubicBezTo>
                  <a:pt x="5211" y="31969"/>
                  <a:pt x="5547" y="32833"/>
                  <a:pt x="5660" y="33747"/>
                </a:cubicBezTo>
                <a:cubicBezTo>
                  <a:pt x="5652" y="33902"/>
                  <a:pt x="5699" y="34071"/>
                  <a:pt x="5635" y="34216"/>
                </a:cubicBezTo>
                <a:cubicBezTo>
                  <a:pt x="5344" y="33958"/>
                  <a:pt x="5040" y="33699"/>
                  <a:pt x="4846" y="33353"/>
                </a:cubicBezTo>
                <a:cubicBezTo>
                  <a:pt x="4681" y="33037"/>
                  <a:pt x="4596" y="32687"/>
                  <a:pt x="4524" y="32340"/>
                </a:cubicBezTo>
                <a:cubicBezTo>
                  <a:pt x="4221" y="30717"/>
                  <a:pt x="4249" y="29046"/>
                  <a:pt x="4505" y="27419"/>
                </a:cubicBezTo>
                <a:cubicBezTo>
                  <a:pt x="4542" y="27155"/>
                  <a:pt x="4604" y="26894"/>
                  <a:pt x="4610" y="26625"/>
                </a:cubicBezTo>
                <a:close/>
                <a:moveTo>
                  <a:pt x="6148" y="22761"/>
                </a:moveTo>
                <a:cubicBezTo>
                  <a:pt x="5712" y="24158"/>
                  <a:pt x="5539" y="25629"/>
                  <a:pt x="5541" y="27092"/>
                </a:cubicBezTo>
                <a:cubicBezTo>
                  <a:pt x="5548" y="28504"/>
                  <a:pt x="5771" y="29901"/>
                  <a:pt x="5943" y="31301"/>
                </a:cubicBezTo>
                <a:cubicBezTo>
                  <a:pt x="6039" y="32039"/>
                  <a:pt x="6113" y="32781"/>
                  <a:pt x="6053" y="33524"/>
                </a:cubicBezTo>
                <a:cubicBezTo>
                  <a:pt x="5984" y="33791"/>
                  <a:pt x="6043" y="34074"/>
                  <a:pt x="5948" y="34334"/>
                </a:cubicBezTo>
                <a:lnTo>
                  <a:pt x="5832" y="34331"/>
                </a:lnTo>
                <a:cubicBezTo>
                  <a:pt x="5904" y="33465"/>
                  <a:pt x="5656" y="32621"/>
                  <a:pt x="5444" y="31792"/>
                </a:cubicBezTo>
                <a:cubicBezTo>
                  <a:pt x="5143" y="30549"/>
                  <a:pt x="4904" y="29279"/>
                  <a:pt x="4897" y="27999"/>
                </a:cubicBezTo>
                <a:cubicBezTo>
                  <a:pt x="4845" y="27616"/>
                  <a:pt x="4886" y="27228"/>
                  <a:pt x="4885" y="26843"/>
                </a:cubicBezTo>
                <a:cubicBezTo>
                  <a:pt x="4902" y="26475"/>
                  <a:pt x="4870" y="26101"/>
                  <a:pt x="4946" y="25736"/>
                </a:cubicBezTo>
                <a:cubicBezTo>
                  <a:pt x="4970" y="25066"/>
                  <a:pt x="5223" y="24430"/>
                  <a:pt x="5493" y="23826"/>
                </a:cubicBezTo>
                <a:cubicBezTo>
                  <a:pt x="5689" y="23457"/>
                  <a:pt x="5928" y="23115"/>
                  <a:pt x="6148" y="22761"/>
                </a:cubicBezTo>
                <a:close/>
                <a:moveTo>
                  <a:pt x="7227" y="21347"/>
                </a:moveTo>
                <a:lnTo>
                  <a:pt x="7227" y="21347"/>
                </a:lnTo>
                <a:cubicBezTo>
                  <a:pt x="7039" y="22410"/>
                  <a:pt x="6939" y="23486"/>
                  <a:pt x="6928" y="24565"/>
                </a:cubicBezTo>
                <a:cubicBezTo>
                  <a:pt x="6843" y="25589"/>
                  <a:pt x="6903" y="26615"/>
                  <a:pt x="6888" y="27639"/>
                </a:cubicBezTo>
                <a:cubicBezTo>
                  <a:pt x="6940" y="27983"/>
                  <a:pt x="6907" y="28334"/>
                  <a:pt x="6963" y="28678"/>
                </a:cubicBezTo>
                <a:cubicBezTo>
                  <a:pt x="6978" y="29221"/>
                  <a:pt x="7056" y="29761"/>
                  <a:pt x="7072" y="30303"/>
                </a:cubicBezTo>
                <a:cubicBezTo>
                  <a:pt x="7147" y="30626"/>
                  <a:pt x="7084" y="30961"/>
                  <a:pt x="7144" y="31286"/>
                </a:cubicBezTo>
                <a:cubicBezTo>
                  <a:pt x="7150" y="31925"/>
                  <a:pt x="7187" y="32576"/>
                  <a:pt x="7026" y="33200"/>
                </a:cubicBezTo>
                <a:lnTo>
                  <a:pt x="7024" y="33200"/>
                </a:lnTo>
                <a:cubicBezTo>
                  <a:pt x="6900" y="33688"/>
                  <a:pt x="6599" y="34166"/>
                  <a:pt x="6137" y="34383"/>
                </a:cubicBezTo>
                <a:cubicBezTo>
                  <a:pt x="6200" y="34275"/>
                  <a:pt x="6305" y="34187"/>
                  <a:pt x="6313" y="34055"/>
                </a:cubicBezTo>
                <a:cubicBezTo>
                  <a:pt x="6772" y="33109"/>
                  <a:pt x="6906" y="32040"/>
                  <a:pt x="6899" y="31000"/>
                </a:cubicBezTo>
                <a:cubicBezTo>
                  <a:pt x="6902" y="30163"/>
                  <a:pt x="6752" y="29338"/>
                  <a:pt x="6748" y="28502"/>
                </a:cubicBezTo>
                <a:cubicBezTo>
                  <a:pt x="6679" y="28144"/>
                  <a:pt x="6731" y="27779"/>
                  <a:pt x="6667" y="27420"/>
                </a:cubicBezTo>
                <a:cubicBezTo>
                  <a:pt x="6691" y="26775"/>
                  <a:pt x="6611" y="26131"/>
                  <a:pt x="6648" y="25484"/>
                </a:cubicBezTo>
                <a:cubicBezTo>
                  <a:pt x="6648" y="24212"/>
                  <a:pt x="6732" y="22931"/>
                  <a:pt x="7091" y="21704"/>
                </a:cubicBezTo>
                <a:cubicBezTo>
                  <a:pt x="7124" y="21580"/>
                  <a:pt x="7134" y="21444"/>
                  <a:pt x="7227" y="21347"/>
                </a:cubicBezTo>
                <a:close/>
                <a:moveTo>
                  <a:pt x="11630" y="32827"/>
                </a:moveTo>
                <a:cubicBezTo>
                  <a:pt x="12004" y="32827"/>
                  <a:pt x="12379" y="32848"/>
                  <a:pt x="12748" y="32900"/>
                </a:cubicBezTo>
                <a:cubicBezTo>
                  <a:pt x="13305" y="32901"/>
                  <a:pt x="13850" y="33051"/>
                  <a:pt x="14403" y="33087"/>
                </a:cubicBezTo>
                <a:cubicBezTo>
                  <a:pt x="14692" y="33207"/>
                  <a:pt x="15008" y="33233"/>
                  <a:pt x="15306" y="33328"/>
                </a:cubicBezTo>
                <a:cubicBezTo>
                  <a:pt x="16895" y="33775"/>
                  <a:pt x="18442" y="34378"/>
                  <a:pt x="20063" y="34711"/>
                </a:cubicBezTo>
                <a:cubicBezTo>
                  <a:pt x="20225" y="34737"/>
                  <a:pt x="20377" y="34827"/>
                  <a:pt x="20542" y="34827"/>
                </a:cubicBezTo>
                <a:cubicBezTo>
                  <a:pt x="20549" y="34827"/>
                  <a:pt x="20555" y="34827"/>
                  <a:pt x="20562" y="34826"/>
                </a:cubicBezTo>
                <a:lnTo>
                  <a:pt x="20562" y="34826"/>
                </a:lnTo>
                <a:cubicBezTo>
                  <a:pt x="20481" y="34835"/>
                  <a:pt x="20399" y="34840"/>
                  <a:pt x="20318" y="34840"/>
                </a:cubicBezTo>
                <a:cubicBezTo>
                  <a:pt x="19832" y="34840"/>
                  <a:pt x="19347" y="34697"/>
                  <a:pt x="18865" y="34635"/>
                </a:cubicBezTo>
                <a:cubicBezTo>
                  <a:pt x="17394" y="34390"/>
                  <a:pt x="15959" y="33975"/>
                  <a:pt x="14530" y="33563"/>
                </a:cubicBezTo>
                <a:cubicBezTo>
                  <a:pt x="13588" y="33279"/>
                  <a:pt x="12632" y="33039"/>
                  <a:pt x="11662" y="32881"/>
                </a:cubicBezTo>
                <a:cubicBezTo>
                  <a:pt x="11568" y="32876"/>
                  <a:pt x="11473" y="32871"/>
                  <a:pt x="11377" y="32867"/>
                </a:cubicBezTo>
                <a:cubicBezTo>
                  <a:pt x="11400" y="32856"/>
                  <a:pt x="11446" y="32837"/>
                  <a:pt x="11468" y="32828"/>
                </a:cubicBezTo>
                <a:cubicBezTo>
                  <a:pt x="11522" y="32827"/>
                  <a:pt x="11576" y="32827"/>
                  <a:pt x="11630" y="32827"/>
                </a:cubicBezTo>
                <a:close/>
                <a:moveTo>
                  <a:pt x="13124" y="32453"/>
                </a:moveTo>
                <a:cubicBezTo>
                  <a:pt x="13746" y="32453"/>
                  <a:pt x="14368" y="32493"/>
                  <a:pt x="14986" y="32541"/>
                </a:cubicBezTo>
                <a:lnTo>
                  <a:pt x="14979" y="32541"/>
                </a:lnTo>
                <a:cubicBezTo>
                  <a:pt x="15950" y="32644"/>
                  <a:pt x="16919" y="32801"/>
                  <a:pt x="17842" y="33125"/>
                </a:cubicBezTo>
                <a:cubicBezTo>
                  <a:pt x="19376" y="33649"/>
                  <a:pt x="20851" y="34344"/>
                  <a:pt x="22419" y="34766"/>
                </a:cubicBezTo>
                <a:cubicBezTo>
                  <a:pt x="22566" y="34782"/>
                  <a:pt x="22722" y="34779"/>
                  <a:pt x="22833" y="34890"/>
                </a:cubicBezTo>
                <a:cubicBezTo>
                  <a:pt x="22563" y="34863"/>
                  <a:pt x="22302" y="34784"/>
                  <a:pt x="22031" y="34764"/>
                </a:cubicBezTo>
                <a:cubicBezTo>
                  <a:pt x="21452" y="34755"/>
                  <a:pt x="20888" y="34596"/>
                  <a:pt x="20309" y="34596"/>
                </a:cubicBezTo>
                <a:cubicBezTo>
                  <a:pt x="20304" y="34596"/>
                  <a:pt x="20300" y="34596"/>
                  <a:pt x="20295" y="34596"/>
                </a:cubicBezTo>
                <a:cubicBezTo>
                  <a:pt x="20105" y="34595"/>
                  <a:pt x="19955" y="34462"/>
                  <a:pt x="19776" y="34420"/>
                </a:cubicBezTo>
                <a:cubicBezTo>
                  <a:pt x="19021" y="34218"/>
                  <a:pt x="18282" y="33959"/>
                  <a:pt x="17541" y="33713"/>
                </a:cubicBezTo>
                <a:cubicBezTo>
                  <a:pt x="16285" y="33271"/>
                  <a:pt x="15014" y="32820"/>
                  <a:pt x="13680" y="32677"/>
                </a:cubicBezTo>
                <a:cubicBezTo>
                  <a:pt x="13053" y="32589"/>
                  <a:pt x="12419" y="32593"/>
                  <a:pt x="11786" y="32585"/>
                </a:cubicBezTo>
                <a:cubicBezTo>
                  <a:pt x="11775" y="32585"/>
                  <a:pt x="11764" y="32585"/>
                  <a:pt x="11752" y="32585"/>
                </a:cubicBezTo>
                <a:cubicBezTo>
                  <a:pt x="11592" y="32585"/>
                  <a:pt x="11435" y="32630"/>
                  <a:pt x="11274" y="32630"/>
                </a:cubicBezTo>
                <a:cubicBezTo>
                  <a:pt x="11232" y="32630"/>
                  <a:pt x="11188" y="32627"/>
                  <a:pt x="11145" y="32619"/>
                </a:cubicBezTo>
                <a:cubicBezTo>
                  <a:pt x="11297" y="32573"/>
                  <a:pt x="11451" y="32540"/>
                  <a:pt x="11609" y="32540"/>
                </a:cubicBezTo>
                <a:cubicBezTo>
                  <a:pt x="11628" y="32540"/>
                  <a:pt x="11647" y="32540"/>
                  <a:pt x="11666" y="32541"/>
                </a:cubicBezTo>
                <a:cubicBezTo>
                  <a:pt x="12150" y="32477"/>
                  <a:pt x="12637" y="32453"/>
                  <a:pt x="13124" y="32453"/>
                </a:cubicBezTo>
                <a:close/>
                <a:moveTo>
                  <a:pt x="10198" y="32927"/>
                </a:moveTo>
                <a:lnTo>
                  <a:pt x="10198" y="32927"/>
                </a:lnTo>
                <a:cubicBezTo>
                  <a:pt x="11370" y="33008"/>
                  <a:pt x="12524" y="33289"/>
                  <a:pt x="13659" y="33593"/>
                </a:cubicBezTo>
                <a:cubicBezTo>
                  <a:pt x="14791" y="33927"/>
                  <a:pt x="15923" y="34263"/>
                  <a:pt x="17071" y="34538"/>
                </a:cubicBezTo>
                <a:cubicBezTo>
                  <a:pt x="18450" y="34870"/>
                  <a:pt x="19864" y="35011"/>
                  <a:pt x="21276" y="35075"/>
                </a:cubicBezTo>
                <a:cubicBezTo>
                  <a:pt x="21470" y="35073"/>
                  <a:pt x="21664" y="35061"/>
                  <a:pt x="21858" y="35061"/>
                </a:cubicBezTo>
                <a:cubicBezTo>
                  <a:pt x="21966" y="35061"/>
                  <a:pt x="22073" y="35065"/>
                  <a:pt x="22180" y="35076"/>
                </a:cubicBezTo>
                <a:lnTo>
                  <a:pt x="22180" y="35092"/>
                </a:lnTo>
                <a:cubicBezTo>
                  <a:pt x="22142" y="35096"/>
                  <a:pt x="22103" y="35097"/>
                  <a:pt x="22064" y="35097"/>
                </a:cubicBezTo>
                <a:cubicBezTo>
                  <a:pt x="21947" y="35097"/>
                  <a:pt x="21829" y="35086"/>
                  <a:pt x="21713" y="35086"/>
                </a:cubicBezTo>
                <a:cubicBezTo>
                  <a:pt x="21641" y="35086"/>
                  <a:pt x="21570" y="35090"/>
                  <a:pt x="21499" y="35103"/>
                </a:cubicBezTo>
                <a:cubicBezTo>
                  <a:pt x="21349" y="35139"/>
                  <a:pt x="21197" y="35147"/>
                  <a:pt x="21045" y="35147"/>
                </a:cubicBezTo>
                <a:cubicBezTo>
                  <a:pt x="20922" y="35147"/>
                  <a:pt x="20799" y="35142"/>
                  <a:pt x="20676" y="35142"/>
                </a:cubicBezTo>
                <a:cubicBezTo>
                  <a:pt x="20564" y="35142"/>
                  <a:pt x="20452" y="35147"/>
                  <a:pt x="20340" y="35163"/>
                </a:cubicBezTo>
                <a:cubicBezTo>
                  <a:pt x="20188" y="35171"/>
                  <a:pt x="20035" y="35174"/>
                  <a:pt x="19883" y="35174"/>
                </a:cubicBezTo>
                <a:cubicBezTo>
                  <a:pt x="19478" y="35174"/>
                  <a:pt x="19073" y="35153"/>
                  <a:pt x="18669" y="35152"/>
                </a:cubicBezTo>
                <a:cubicBezTo>
                  <a:pt x="18652" y="35153"/>
                  <a:pt x="18635" y="35153"/>
                  <a:pt x="18618" y="35153"/>
                </a:cubicBezTo>
                <a:cubicBezTo>
                  <a:pt x="18351" y="35153"/>
                  <a:pt x="18089" y="35083"/>
                  <a:pt x="17822" y="35083"/>
                </a:cubicBezTo>
                <a:cubicBezTo>
                  <a:pt x="17811" y="35083"/>
                  <a:pt x="17800" y="35083"/>
                  <a:pt x="17789" y="35083"/>
                </a:cubicBezTo>
                <a:cubicBezTo>
                  <a:pt x="16635" y="34954"/>
                  <a:pt x="15501" y="34684"/>
                  <a:pt x="14400" y="34314"/>
                </a:cubicBezTo>
                <a:cubicBezTo>
                  <a:pt x="13441" y="34020"/>
                  <a:pt x="12532" y="33583"/>
                  <a:pt x="11565" y="33313"/>
                </a:cubicBezTo>
                <a:cubicBezTo>
                  <a:pt x="11192" y="33205"/>
                  <a:pt x="10814" y="33101"/>
                  <a:pt x="10432" y="33032"/>
                </a:cubicBezTo>
                <a:cubicBezTo>
                  <a:pt x="10344" y="33025"/>
                  <a:pt x="10268" y="32979"/>
                  <a:pt x="10198" y="32927"/>
                </a:cubicBezTo>
                <a:close/>
                <a:moveTo>
                  <a:pt x="10584" y="33263"/>
                </a:moveTo>
                <a:lnTo>
                  <a:pt x="10584" y="33263"/>
                </a:lnTo>
                <a:cubicBezTo>
                  <a:pt x="11637" y="33501"/>
                  <a:pt x="12635" y="33923"/>
                  <a:pt x="13643" y="34298"/>
                </a:cubicBezTo>
                <a:cubicBezTo>
                  <a:pt x="14774" y="34674"/>
                  <a:pt x="15911" y="35055"/>
                  <a:pt x="17097" y="35210"/>
                </a:cubicBezTo>
                <a:cubicBezTo>
                  <a:pt x="17346" y="35264"/>
                  <a:pt x="17602" y="35259"/>
                  <a:pt x="17850" y="35312"/>
                </a:cubicBezTo>
                <a:cubicBezTo>
                  <a:pt x="18142" y="35332"/>
                  <a:pt x="18436" y="35323"/>
                  <a:pt x="18725" y="35363"/>
                </a:cubicBezTo>
                <a:cubicBezTo>
                  <a:pt x="18802" y="35374"/>
                  <a:pt x="18879" y="35378"/>
                  <a:pt x="18957" y="35378"/>
                </a:cubicBezTo>
                <a:cubicBezTo>
                  <a:pt x="19115" y="35378"/>
                  <a:pt x="19273" y="35362"/>
                  <a:pt x="19431" y="35362"/>
                </a:cubicBezTo>
                <a:cubicBezTo>
                  <a:pt x="19518" y="35362"/>
                  <a:pt x="19604" y="35367"/>
                  <a:pt x="19691" y="35382"/>
                </a:cubicBezTo>
                <a:cubicBezTo>
                  <a:pt x="19453" y="35387"/>
                  <a:pt x="19215" y="35390"/>
                  <a:pt x="18978" y="35390"/>
                </a:cubicBezTo>
                <a:cubicBezTo>
                  <a:pt x="18353" y="35390"/>
                  <a:pt x="17728" y="35374"/>
                  <a:pt x="17103" y="35360"/>
                </a:cubicBezTo>
                <a:cubicBezTo>
                  <a:pt x="16222" y="35322"/>
                  <a:pt x="15347" y="35210"/>
                  <a:pt x="14486" y="35024"/>
                </a:cubicBezTo>
                <a:cubicBezTo>
                  <a:pt x="13407" y="34774"/>
                  <a:pt x="12315" y="34476"/>
                  <a:pt x="11366" y="33884"/>
                </a:cubicBezTo>
                <a:cubicBezTo>
                  <a:pt x="11096" y="33692"/>
                  <a:pt x="10796" y="33523"/>
                  <a:pt x="10584" y="33263"/>
                </a:cubicBezTo>
                <a:close/>
                <a:moveTo>
                  <a:pt x="26643" y="13132"/>
                </a:moveTo>
                <a:lnTo>
                  <a:pt x="26743" y="13164"/>
                </a:lnTo>
                <a:cubicBezTo>
                  <a:pt x="26697" y="13214"/>
                  <a:pt x="26656" y="13268"/>
                  <a:pt x="26621" y="13327"/>
                </a:cubicBezTo>
                <a:cubicBezTo>
                  <a:pt x="25414" y="15421"/>
                  <a:pt x="24031" y="17405"/>
                  <a:pt x="22630" y="19371"/>
                </a:cubicBezTo>
                <a:cubicBezTo>
                  <a:pt x="21368" y="21111"/>
                  <a:pt x="20016" y="22785"/>
                  <a:pt x="18616" y="24413"/>
                </a:cubicBezTo>
                <a:cubicBezTo>
                  <a:pt x="17325" y="25892"/>
                  <a:pt x="15983" y="27334"/>
                  <a:pt x="14535" y="28662"/>
                </a:cubicBezTo>
                <a:cubicBezTo>
                  <a:pt x="10322" y="32577"/>
                  <a:pt x="5533" y="35835"/>
                  <a:pt x="503" y="38608"/>
                </a:cubicBezTo>
                <a:cubicBezTo>
                  <a:pt x="490" y="38609"/>
                  <a:pt x="462" y="38609"/>
                  <a:pt x="447" y="38609"/>
                </a:cubicBezTo>
                <a:cubicBezTo>
                  <a:pt x="407" y="38476"/>
                  <a:pt x="324" y="38329"/>
                  <a:pt x="390" y="38190"/>
                </a:cubicBezTo>
                <a:cubicBezTo>
                  <a:pt x="515" y="37918"/>
                  <a:pt x="810" y="37797"/>
                  <a:pt x="1042" y="37630"/>
                </a:cubicBezTo>
                <a:cubicBezTo>
                  <a:pt x="2094" y="36913"/>
                  <a:pt x="3254" y="36378"/>
                  <a:pt x="4360" y="35749"/>
                </a:cubicBezTo>
                <a:cubicBezTo>
                  <a:pt x="4944" y="35412"/>
                  <a:pt x="5517" y="35060"/>
                  <a:pt x="6107" y="34732"/>
                </a:cubicBezTo>
                <a:cubicBezTo>
                  <a:pt x="6177" y="34690"/>
                  <a:pt x="6263" y="34698"/>
                  <a:pt x="6340" y="34686"/>
                </a:cubicBezTo>
                <a:cubicBezTo>
                  <a:pt x="6431" y="34594"/>
                  <a:pt x="6509" y="34482"/>
                  <a:pt x="6629" y="34422"/>
                </a:cubicBezTo>
                <a:cubicBezTo>
                  <a:pt x="8432" y="33359"/>
                  <a:pt x="10095" y="32081"/>
                  <a:pt x="11738" y="30789"/>
                </a:cubicBezTo>
                <a:cubicBezTo>
                  <a:pt x="12481" y="30169"/>
                  <a:pt x="13193" y="29510"/>
                  <a:pt x="13896" y="28845"/>
                </a:cubicBezTo>
                <a:cubicBezTo>
                  <a:pt x="15673" y="27211"/>
                  <a:pt x="17390" y="25505"/>
                  <a:pt x="18923" y="23637"/>
                </a:cubicBezTo>
                <a:cubicBezTo>
                  <a:pt x="18963" y="23584"/>
                  <a:pt x="19024" y="23552"/>
                  <a:pt x="19085" y="23526"/>
                </a:cubicBezTo>
                <a:cubicBezTo>
                  <a:pt x="19107" y="23476"/>
                  <a:pt x="19127" y="23426"/>
                  <a:pt x="19147" y="23377"/>
                </a:cubicBezTo>
                <a:cubicBezTo>
                  <a:pt x="20368" y="21887"/>
                  <a:pt x="21544" y="20359"/>
                  <a:pt x="22757" y="18861"/>
                </a:cubicBezTo>
                <a:cubicBezTo>
                  <a:pt x="22870" y="18740"/>
                  <a:pt x="22941" y="18559"/>
                  <a:pt x="23107" y="18504"/>
                </a:cubicBezTo>
                <a:cubicBezTo>
                  <a:pt x="23118" y="18472"/>
                  <a:pt x="23141" y="18409"/>
                  <a:pt x="23151" y="18379"/>
                </a:cubicBezTo>
                <a:cubicBezTo>
                  <a:pt x="23485" y="18130"/>
                  <a:pt x="23651" y="17744"/>
                  <a:pt x="23865" y="17402"/>
                </a:cubicBezTo>
                <a:cubicBezTo>
                  <a:pt x="24525" y="16498"/>
                  <a:pt x="25145" y="15563"/>
                  <a:pt x="25745" y="14619"/>
                </a:cubicBezTo>
                <a:cubicBezTo>
                  <a:pt x="26007" y="14198"/>
                  <a:pt x="26263" y="13771"/>
                  <a:pt x="26557" y="13372"/>
                </a:cubicBezTo>
                <a:cubicBezTo>
                  <a:pt x="26627" y="13310"/>
                  <a:pt x="26628" y="13218"/>
                  <a:pt x="26643" y="13132"/>
                </a:cubicBezTo>
                <a:close/>
                <a:moveTo>
                  <a:pt x="6013" y="36713"/>
                </a:moveTo>
                <a:lnTo>
                  <a:pt x="6013" y="36713"/>
                </a:lnTo>
                <a:cubicBezTo>
                  <a:pt x="7554" y="37434"/>
                  <a:pt x="8894" y="38512"/>
                  <a:pt x="10424" y="39256"/>
                </a:cubicBezTo>
                <a:cubicBezTo>
                  <a:pt x="10797" y="39429"/>
                  <a:pt x="11160" y="39639"/>
                  <a:pt x="11564" y="39735"/>
                </a:cubicBezTo>
                <a:cubicBezTo>
                  <a:pt x="11628" y="39747"/>
                  <a:pt x="11674" y="39796"/>
                  <a:pt x="11726" y="39829"/>
                </a:cubicBezTo>
                <a:cubicBezTo>
                  <a:pt x="11726" y="39829"/>
                  <a:pt x="11725" y="39829"/>
                  <a:pt x="11724" y="39829"/>
                </a:cubicBezTo>
                <a:cubicBezTo>
                  <a:pt x="11616" y="39829"/>
                  <a:pt x="11530" y="39738"/>
                  <a:pt x="11426" y="39738"/>
                </a:cubicBezTo>
                <a:cubicBezTo>
                  <a:pt x="11406" y="39738"/>
                  <a:pt x="11385" y="39741"/>
                  <a:pt x="11364" y="39749"/>
                </a:cubicBezTo>
                <a:cubicBezTo>
                  <a:pt x="11353" y="39735"/>
                  <a:pt x="11330" y="39707"/>
                  <a:pt x="11320" y="39692"/>
                </a:cubicBezTo>
                <a:cubicBezTo>
                  <a:pt x="10186" y="39411"/>
                  <a:pt x="9106" y="38937"/>
                  <a:pt x="8114" y="38321"/>
                </a:cubicBezTo>
                <a:cubicBezTo>
                  <a:pt x="7367" y="37856"/>
                  <a:pt x="6583" y="37398"/>
                  <a:pt x="6013" y="36713"/>
                </a:cubicBezTo>
                <a:close/>
                <a:moveTo>
                  <a:pt x="6398" y="36150"/>
                </a:moveTo>
                <a:cubicBezTo>
                  <a:pt x="6580" y="36150"/>
                  <a:pt x="6739" y="36279"/>
                  <a:pt x="6923" y="36279"/>
                </a:cubicBezTo>
                <a:cubicBezTo>
                  <a:pt x="6932" y="36279"/>
                  <a:pt x="6941" y="36279"/>
                  <a:pt x="6951" y="36278"/>
                </a:cubicBezTo>
                <a:cubicBezTo>
                  <a:pt x="8618" y="36759"/>
                  <a:pt x="10236" y="37434"/>
                  <a:pt x="11800" y="38190"/>
                </a:cubicBezTo>
                <a:cubicBezTo>
                  <a:pt x="12816" y="38701"/>
                  <a:pt x="13820" y="39243"/>
                  <a:pt x="14754" y="39892"/>
                </a:cubicBezTo>
                <a:cubicBezTo>
                  <a:pt x="14824" y="39953"/>
                  <a:pt x="14926" y="39949"/>
                  <a:pt x="14996" y="40007"/>
                </a:cubicBezTo>
                <a:cubicBezTo>
                  <a:pt x="15041" y="40043"/>
                  <a:pt x="15011" y="40058"/>
                  <a:pt x="14972" y="40058"/>
                </a:cubicBezTo>
                <a:cubicBezTo>
                  <a:pt x="14942" y="40058"/>
                  <a:pt x="14906" y="40049"/>
                  <a:pt x="14894" y="40036"/>
                </a:cubicBezTo>
                <a:cubicBezTo>
                  <a:pt x="14810" y="39995"/>
                  <a:pt x="14727" y="39951"/>
                  <a:pt x="14634" y="39933"/>
                </a:cubicBezTo>
                <a:cubicBezTo>
                  <a:pt x="13480" y="39628"/>
                  <a:pt x="12363" y="39195"/>
                  <a:pt x="11296" y="38660"/>
                </a:cubicBezTo>
                <a:cubicBezTo>
                  <a:pt x="10224" y="38118"/>
                  <a:pt x="9170" y="37540"/>
                  <a:pt x="8120" y="36955"/>
                </a:cubicBezTo>
                <a:cubicBezTo>
                  <a:pt x="7544" y="36645"/>
                  <a:pt x="6960" y="36338"/>
                  <a:pt x="6331" y="36157"/>
                </a:cubicBezTo>
                <a:cubicBezTo>
                  <a:pt x="6354" y="36152"/>
                  <a:pt x="6376" y="36150"/>
                  <a:pt x="6398" y="36150"/>
                </a:cubicBezTo>
                <a:close/>
                <a:moveTo>
                  <a:pt x="8413" y="36421"/>
                </a:moveTo>
                <a:cubicBezTo>
                  <a:pt x="8517" y="36421"/>
                  <a:pt x="8606" y="36494"/>
                  <a:pt x="8710" y="36494"/>
                </a:cubicBezTo>
                <a:cubicBezTo>
                  <a:pt x="8729" y="36494"/>
                  <a:pt x="8749" y="36492"/>
                  <a:pt x="8769" y="36486"/>
                </a:cubicBezTo>
                <a:cubicBezTo>
                  <a:pt x="8782" y="36499"/>
                  <a:pt x="8807" y="36527"/>
                  <a:pt x="8821" y="36541"/>
                </a:cubicBezTo>
                <a:cubicBezTo>
                  <a:pt x="9986" y="36791"/>
                  <a:pt x="11101" y="37240"/>
                  <a:pt x="12115" y="37866"/>
                </a:cubicBezTo>
                <a:cubicBezTo>
                  <a:pt x="13016" y="38428"/>
                  <a:pt x="13911" y="38997"/>
                  <a:pt x="14828" y="39531"/>
                </a:cubicBezTo>
                <a:cubicBezTo>
                  <a:pt x="15295" y="39793"/>
                  <a:pt x="15741" y="40096"/>
                  <a:pt x="16234" y="40303"/>
                </a:cubicBezTo>
                <a:cubicBezTo>
                  <a:pt x="16206" y="40306"/>
                  <a:pt x="16178" y="40308"/>
                  <a:pt x="16150" y="40308"/>
                </a:cubicBezTo>
                <a:cubicBezTo>
                  <a:pt x="16098" y="40308"/>
                  <a:pt x="16046" y="40301"/>
                  <a:pt x="15998" y="40277"/>
                </a:cubicBezTo>
                <a:cubicBezTo>
                  <a:pt x="15790" y="40189"/>
                  <a:pt x="15547" y="40188"/>
                  <a:pt x="15367" y="40037"/>
                </a:cubicBezTo>
                <a:cubicBezTo>
                  <a:pt x="14635" y="39527"/>
                  <a:pt x="13904" y="39011"/>
                  <a:pt x="13131" y="38561"/>
                </a:cubicBezTo>
                <a:cubicBezTo>
                  <a:pt x="11932" y="37856"/>
                  <a:pt x="10662" y="37274"/>
                  <a:pt x="9369" y="36763"/>
                </a:cubicBezTo>
                <a:cubicBezTo>
                  <a:pt x="9038" y="36625"/>
                  <a:pt x="8690" y="36542"/>
                  <a:pt x="8351" y="36430"/>
                </a:cubicBezTo>
                <a:cubicBezTo>
                  <a:pt x="8372" y="36424"/>
                  <a:pt x="8393" y="36421"/>
                  <a:pt x="8413" y="36421"/>
                </a:cubicBezTo>
                <a:close/>
                <a:moveTo>
                  <a:pt x="5795" y="36190"/>
                </a:moveTo>
                <a:cubicBezTo>
                  <a:pt x="6890" y="36541"/>
                  <a:pt x="7874" y="37147"/>
                  <a:pt x="8866" y="37717"/>
                </a:cubicBezTo>
                <a:cubicBezTo>
                  <a:pt x="9835" y="38253"/>
                  <a:pt x="10808" y="38793"/>
                  <a:pt x="11822" y="39244"/>
                </a:cubicBezTo>
                <a:cubicBezTo>
                  <a:pt x="12872" y="39700"/>
                  <a:pt x="13966" y="40071"/>
                  <a:pt x="15090" y="40300"/>
                </a:cubicBezTo>
                <a:cubicBezTo>
                  <a:pt x="15270" y="40300"/>
                  <a:pt x="15438" y="40363"/>
                  <a:pt x="15609" y="40409"/>
                </a:cubicBezTo>
                <a:cubicBezTo>
                  <a:pt x="15599" y="40409"/>
                  <a:pt x="15590" y="40409"/>
                  <a:pt x="15581" y="40409"/>
                </a:cubicBezTo>
                <a:cubicBezTo>
                  <a:pt x="15536" y="40409"/>
                  <a:pt x="15489" y="40412"/>
                  <a:pt x="15442" y="40412"/>
                </a:cubicBezTo>
                <a:cubicBezTo>
                  <a:pt x="15363" y="40412"/>
                  <a:pt x="15285" y="40404"/>
                  <a:pt x="15216" y="40360"/>
                </a:cubicBezTo>
                <a:cubicBezTo>
                  <a:pt x="14786" y="40293"/>
                  <a:pt x="14354" y="40265"/>
                  <a:pt x="13927" y="40176"/>
                </a:cubicBezTo>
                <a:cubicBezTo>
                  <a:pt x="12541" y="39941"/>
                  <a:pt x="11237" y="39375"/>
                  <a:pt x="10011" y="38698"/>
                </a:cubicBezTo>
                <a:cubicBezTo>
                  <a:pt x="9082" y="38201"/>
                  <a:pt x="8216" y="37593"/>
                  <a:pt x="7287" y="37095"/>
                </a:cubicBezTo>
                <a:cubicBezTo>
                  <a:pt x="6811" y="36843"/>
                  <a:pt x="6329" y="36601"/>
                  <a:pt x="5833" y="36387"/>
                </a:cubicBezTo>
                <a:cubicBezTo>
                  <a:pt x="5744" y="36350"/>
                  <a:pt x="5669" y="36283"/>
                  <a:pt x="5624" y="36198"/>
                </a:cubicBezTo>
                <a:lnTo>
                  <a:pt x="5795" y="36190"/>
                </a:lnTo>
                <a:close/>
                <a:moveTo>
                  <a:pt x="32426" y="0"/>
                </a:moveTo>
                <a:cubicBezTo>
                  <a:pt x="32338" y="0"/>
                  <a:pt x="32253" y="108"/>
                  <a:pt x="32221" y="184"/>
                </a:cubicBezTo>
                <a:cubicBezTo>
                  <a:pt x="31774" y="1095"/>
                  <a:pt x="31308" y="1998"/>
                  <a:pt x="30769" y="2860"/>
                </a:cubicBezTo>
                <a:cubicBezTo>
                  <a:pt x="30053" y="4000"/>
                  <a:pt x="29307" y="5121"/>
                  <a:pt x="28588" y="6260"/>
                </a:cubicBezTo>
                <a:cubicBezTo>
                  <a:pt x="28088" y="7032"/>
                  <a:pt x="27623" y="7832"/>
                  <a:pt x="27292" y="8693"/>
                </a:cubicBezTo>
                <a:cubicBezTo>
                  <a:pt x="26916" y="9677"/>
                  <a:pt x="26577" y="10688"/>
                  <a:pt x="26441" y="11737"/>
                </a:cubicBezTo>
                <a:cubicBezTo>
                  <a:pt x="26356" y="12169"/>
                  <a:pt x="26439" y="12613"/>
                  <a:pt x="26569" y="13027"/>
                </a:cubicBezTo>
                <a:cubicBezTo>
                  <a:pt x="26375" y="13320"/>
                  <a:pt x="26139" y="13587"/>
                  <a:pt x="25949" y="13887"/>
                </a:cubicBezTo>
                <a:cubicBezTo>
                  <a:pt x="25374" y="14787"/>
                  <a:pt x="24792" y="15682"/>
                  <a:pt x="24186" y="16559"/>
                </a:cubicBezTo>
                <a:cubicBezTo>
                  <a:pt x="24136" y="16645"/>
                  <a:pt x="24104" y="16745"/>
                  <a:pt x="24011" y="16794"/>
                </a:cubicBezTo>
                <a:cubicBezTo>
                  <a:pt x="24201" y="16278"/>
                  <a:pt x="24193" y="15713"/>
                  <a:pt x="24142" y="15171"/>
                </a:cubicBezTo>
                <a:cubicBezTo>
                  <a:pt x="23946" y="13934"/>
                  <a:pt x="23289" y="12833"/>
                  <a:pt x="22991" y="11624"/>
                </a:cubicBezTo>
                <a:cubicBezTo>
                  <a:pt x="22705" y="10158"/>
                  <a:pt x="22406" y="8691"/>
                  <a:pt x="22223" y="7207"/>
                </a:cubicBezTo>
                <a:cubicBezTo>
                  <a:pt x="22131" y="6651"/>
                  <a:pt x="22211" y="6088"/>
                  <a:pt x="22190" y="5529"/>
                </a:cubicBezTo>
                <a:cubicBezTo>
                  <a:pt x="22191" y="5425"/>
                  <a:pt x="22135" y="5279"/>
                  <a:pt x="22020" y="5279"/>
                </a:cubicBezTo>
                <a:cubicBezTo>
                  <a:pt x="22005" y="5279"/>
                  <a:pt x="21989" y="5282"/>
                  <a:pt x="21972" y="5287"/>
                </a:cubicBezTo>
                <a:cubicBezTo>
                  <a:pt x="21804" y="5355"/>
                  <a:pt x="21670" y="5497"/>
                  <a:pt x="21579" y="5655"/>
                </a:cubicBezTo>
                <a:cubicBezTo>
                  <a:pt x="21192" y="6276"/>
                  <a:pt x="20860" y="6936"/>
                  <a:pt x="20654" y="7640"/>
                </a:cubicBezTo>
                <a:cubicBezTo>
                  <a:pt x="20388" y="8543"/>
                  <a:pt x="20216" y="9470"/>
                  <a:pt x="20140" y="10408"/>
                </a:cubicBezTo>
                <a:cubicBezTo>
                  <a:pt x="20043" y="12309"/>
                  <a:pt x="20257" y="14242"/>
                  <a:pt x="20900" y="16039"/>
                </a:cubicBezTo>
                <a:cubicBezTo>
                  <a:pt x="21096" y="16561"/>
                  <a:pt x="21320" y="17076"/>
                  <a:pt x="21630" y="17540"/>
                </a:cubicBezTo>
                <a:cubicBezTo>
                  <a:pt x="21920" y="17954"/>
                  <a:pt x="22355" y="18226"/>
                  <a:pt x="22789" y="18469"/>
                </a:cubicBezTo>
                <a:cubicBezTo>
                  <a:pt x="21676" y="19824"/>
                  <a:pt x="20612" y="21216"/>
                  <a:pt x="19500" y="22571"/>
                </a:cubicBezTo>
                <a:cubicBezTo>
                  <a:pt x="19425" y="22637"/>
                  <a:pt x="19432" y="22797"/>
                  <a:pt x="19332" y="22818"/>
                </a:cubicBezTo>
                <a:cubicBezTo>
                  <a:pt x="19301" y="22718"/>
                  <a:pt x="19392" y="22642"/>
                  <a:pt x="19424" y="22554"/>
                </a:cubicBezTo>
                <a:cubicBezTo>
                  <a:pt x="19629" y="21631"/>
                  <a:pt x="19496" y="20660"/>
                  <a:pt x="19185" y="19776"/>
                </a:cubicBezTo>
                <a:cubicBezTo>
                  <a:pt x="18948" y="19133"/>
                  <a:pt x="18636" y="18520"/>
                  <a:pt x="18342" y="17902"/>
                </a:cubicBezTo>
                <a:cubicBezTo>
                  <a:pt x="17918" y="16960"/>
                  <a:pt x="17494" y="16006"/>
                  <a:pt x="17249" y="14999"/>
                </a:cubicBezTo>
                <a:cubicBezTo>
                  <a:pt x="17139" y="14515"/>
                  <a:pt x="17074" y="14024"/>
                  <a:pt x="16994" y="13535"/>
                </a:cubicBezTo>
                <a:cubicBezTo>
                  <a:pt x="16963" y="13436"/>
                  <a:pt x="16951" y="13288"/>
                  <a:pt x="16825" y="13262"/>
                </a:cubicBezTo>
                <a:cubicBezTo>
                  <a:pt x="16820" y="13261"/>
                  <a:pt x="16815" y="13261"/>
                  <a:pt x="16810" y="13261"/>
                </a:cubicBezTo>
                <a:cubicBezTo>
                  <a:pt x="16611" y="13261"/>
                  <a:pt x="16552" y="13497"/>
                  <a:pt x="16475" y="13643"/>
                </a:cubicBezTo>
                <a:cubicBezTo>
                  <a:pt x="16135" y="14506"/>
                  <a:pt x="16006" y="15433"/>
                  <a:pt x="15859" y="16342"/>
                </a:cubicBezTo>
                <a:cubicBezTo>
                  <a:pt x="15806" y="16902"/>
                  <a:pt x="15817" y="17466"/>
                  <a:pt x="15803" y="18028"/>
                </a:cubicBezTo>
                <a:cubicBezTo>
                  <a:pt x="15742" y="18280"/>
                  <a:pt x="15855" y="18524"/>
                  <a:pt x="15862" y="18773"/>
                </a:cubicBezTo>
                <a:cubicBezTo>
                  <a:pt x="15983" y="19959"/>
                  <a:pt x="16289" y="21119"/>
                  <a:pt x="16767" y="22210"/>
                </a:cubicBezTo>
                <a:cubicBezTo>
                  <a:pt x="16998" y="22727"/>
                  <a:pt x="17312" y="23266"/>
                  <a:pt x="17856" y="23498"/>
                </a:cubicBezTo>
                <a:cubicBezTo>
                  <a:pt x="17974" y="23572"/>
                  <a:pt x="18105" y="23581"/>
                  <a:pt x="18238" y="23581"/>
                </a:cubicBezTo>
                <a:cubicBezTo>
                  <a:pt x="18285" y="23581"/>
                  <a:pt x="18331" y="23580"/>
                  <a:pt x="18378" y="23580"/>
                </a:cubicBezTo>
                <a:cubicBezTo>
                  <a:pt x="18449" y="23580"/>
                  <a:pt x="18521" y="23583"/>
                  <a:pt x="18590" y="23597"/>
                </a:cubicBezTo>
                <a:cubicBezTo>
                  <a:pt x="18588" y="23613"/>
                  <a:pt x="18582" y="23646"/>
                  <a:pt x="18580" y="23662"/>
                </a:cubicBezTo>
                <a:cubicBezTo>
                  <a:pt x="17119" y="25384"/>
                  <a:pt x="15509" y="26970"/>
                  <a:pt x="13858" y="28506"/>
                </a:cubicBezTo>
                <a:cubicBezTo>
                  <a:pt x="13690" y="28673"/>
                  <a:pt x="13496" y="28819"/>
                  <a:pt x="13361" y="29017"/>
                </a:cubicBezTo>
                <a:cubicBezTo>
                  <a:pt x="13373" y="28993"/>
                  <a:pt x="13396" y="28945"/>
                  <a:pt x="13407" y="28921"/>
                </a:cubicBezTo>
                <a:cubicBezTo>
                  <a:pt x="13524" y="28523"/>
                  <a:pt x="13468" y="28106"/>
                  <a:pt x="13421" y="27702"/>
                </a:cubicBezTo>
                <a:cubicBezTo>
                  <a:pt x="13056" y="25204"/>
                  <a:pt x="12177" y="22801"/>
                  <a:pt x="11999" y="20274"/>
                </a:cubicBezTo>
                <a:cubicBezTo>
                  <a:pt x="11928" y="19811"/>
                  <a:pt x="11980" y="19341"/>
                  <a:pt x="11979" y="18875"/>
                </a:cubicBezTo>
                <a:cubicBezTo>
                  <a:pt x="11973" y="18427"/>
                  <a:pt x="12052" y="17984"/>
                  <a:pt x="12121" y="17545"/>
                </a:cubicBezTo>
                <a:cubicBezTo>
                  <a:pt x="12131" y="17460"/>
                  <a:pt x="12056" y="17417"/>
                  <a:pt x="11981" y="17417"/>
                </a:cubicBezTo>
                <a:cubicBezTo>
                  <a:pt x="11954" y="17417"/>
                  <a:pt x="11927" y="17423"/>
                  <a:pt x="11904" y="17434"/>
                </a:cubicBezTo>
                <a:cubicBezTo>
                  <a:pt x="11722" y="17568"/>
                  <a:pt x="11609" y="17766"/>
                  <a:pt x="11486" y="17952"/>
                </a:cubicBezTo>
                <a:cubicBezTo>
                  <a:pt x="10137" y="20066"/>
                  <a:pt x="9594" y="22666"/>
                  <a:pt x="9938" y="25146"/>
                </a:cubicBezTo>
                <a:cubicBezTo>
                  <a:pt x="10098" y="26281"/>
                  <a:pt x="10388" y="27443"/>
                  <a:pt x="11069" y="28386"/>
                </a:cubicBezTo>
                <a:cubicBezTo>
                  <a:pt x="11438" y="28916"/>
                  <a:pt x="12070" y="29263"/>
                  <a:pt x="12719" y="29263"/>
                </a:cubicBezTo>
                <a:cubicBezTo>
                  <a:pt x="12752" y="29263"/>
                  <a:pt x="12784" y="29262"/>
                  <a:pt x="12817" y="29261"/>
                </a:cubicBezTo>
                <a:lnTo>
                  <a:pt x="12817" y="29261"/>
                </a:lnTo>
                <a:cubicBezTo>
                  <a:pt x="12807" y="29282"/>
                  <a:pt x="12787" y="29326"/>
                  <a:pt x="12776" y="29347"/>
                </a:cubicBezTo>
                <a:cubicBezTo>
                  <a:pt x="12805" y="29357"/>
                  <a:pt x="12861" y="29373"/>
                  <a:pt x="12889" y="29381"/>
                </a:cubicBezTo>
                <a:cubicBezTo>
                  <a:pt x="11976" y="30312"/>
                  <a:pt x="10912" y="31082"/>
                  <a:pt x="9875" y="31873"/>
                </a:cubicBezTo>
                <a:cubicBezTo>
                  <a:pt x="8926" y="32584"/>
                  <a:pt x="7958" y="33272"/>
                  <a:pt x="6948" y="33892"/>
                </a:cubicBezTo>
                <a:cubicBezTo>
                  <a:pt x="7208" y="33501"/>
                  <a:pt x="7324" y="33035"/>
                  <a:pt x="7370" y="32572"/>
                </a:cubicBezTo>
                <a:cubicBezTo>
                  <a:pt x="7459" y="31098"/>
                  <a:pt x="7272" y="29631"/>
                  <a:pt x="7215" y="28160"/>
                </a:cubicBezTo>
                <a:cubicBezTo>
                  <a:pt x="7144" y="27663"/>
                  <a:pt x="7211" y="27159"/>
                  <a:pt x="7158" y="26659"/>
                </a:cubicBezTo>
                <a:cubicBezTo>
                  <a:pt x="7163" y="25884"/>
                  <a:pt x="7158" y="25108"/>
                  <a:pt x="7235" y="24337"/>
                </a:cubicBezTo>
                <a:cubicBezTo>
                  <a:pt x="7258" y="23837"/>
                  <a:pt x="7246" y="23334"/>
                  <a:pt x="7324" y="22838"/>
                </a:cubicBezTo>
                <a:cubicBezTo>
                  <a:pt x="7334" y="22177"/>
                  <a:pt x="7500" y="21530"/>
                  <a:pt x="7486" y="20870"/>
                </a:cubicBezTo>
                <a:cubicBezTo>
                  <a:pt x="7437" y="20789"/>
                  <a:pt x="7352" y="20748"/>
                  <a:pt x="7266" y="20748"/>
                </a:cubicBezTo>
                <a:cubicBezTo>
                  <a:pt x="7203" y="20748"/>
                  <a:pt x="7138" y="20770"/>
                  <a:pt x="7087" y="20816"/>
                </a:cubicBezTo>
                <a:cubicBezTo>
                  <a:pt x="6411" y="21363"/>
                  <a:pt x="5957" y="22125"/>
                  <a:pt x="5544" y="22877"/>
                </a:cubicBezTo>
                <a:cubicBezTo>
                  <a:pt x="4897" y="24057"/>
                  <a:pt x="4500" y="25357"/>
                  <a:pt x="4246" y="26676"/>
                </a:cubicBezTo>
                <a:cubicBezTo>
                  <a:pt x="4105" y="27395"/>
                  <a:pt x="4026" y="28124"/>
                  <a:pt x="3965" y="28854"/>
                </a:cubicBezTo>
                <a:cubicBezTo>
                  <a:pt x="3957" y="29337"/>
                  <a:pt x="3946" y="29818"/>
                  <a:pt x="3937" y="30301"/>
                </a:cubicBezTo>
                <a:cubicBezTo>
                  <a:pt x="3973" y="30842"/>
                  <a:pt x="4012" y="31384"/>
                  <a:pt x="4094" y="31920"/>
                </a:cubicBezTo>
                <a:cubicBezTo>
                  <a:pt x="4186" y="32467"/>
                  <a:pt x="4262" y="33033"/>
                  <a:pt x="4533" y="33527"/>
                </a:cubicBezTo>
                <a:cubicBezTo>
                  <a:pt x="4682" y="33810"/>
                  <a:pt x="4913" y="34035"/>
                  <a:pt x="5143" y="34254"/>
                </a:cubicBezTo>
                <a:cubicBezTo>
                  <a:pt x="5320" y="34400"/>
                  <a:pt x="5517" y="34543"/>
                  <a:pt x="5748" y="34587"/>
                </a:cubicBezTo>
                <a:cubicBezTo>
                  <a:pt x="4921" y="35062"/>
                  <a:pt x="4105" y="35557"/>
                  <a:pt x="3257" y="35997"/>
                </a:cubicBezTo>
                <a:cubicBezTo>
                  <a:pt x="2451" y="36419"/>
                  <a:pt x="1641" y="36837"/>
                  <a:pt x="882" y="37342"/>
                </a:cubicBezTo>
                <a:cubicBezTo>
                  <a:pt x="590" y="37544"/>
                  <a:pt x="222" y="37702"/>
                  <a:pt x="87" y="38058"/>
                </a:cubicBezTo>
                <a:cubicBezTo>
                  <a:pt x="0" y="38352"/>
                  <a:pt x="58" y="38710"/>
                  <a:pt x="299" y="38917"/>
                </a:cubicBezTo>
                <a:cubicBezTo>
                  <a:pt x="306" y="38917"/>
                  <a:pt x="314" y="38917"/>
                  <a:pt x="321" y="38917"/>
                </a:cubicBezTo>
                <a:cubicBezTo>
                  <a:pt x="359" y="38917"/>
                  <a:pt x="397" y="38919"/>
                  <a:pt x="435" y="38919"/>
                </a:cubicBezTo>
                <a:cubicBezTo>
                  <a:pt x="506" y="38919"/>
                  <a:pt x="575" y="38912"/>
                  <a:pt x="638" y="38876"/>
                </a:cubicBezTo>
                <a:cubicBezTo>
                  <a:pt x="1012" y="38613"/>
                  <a:pt x="1440" y="38437"/>
                  <a:pt x="1838" y="38209"/>
                </a:cubicBezTo>
                <a:cubicBezTo>
                  <a:pt x="2963" y="37598"/>
                  <a:pt x="4085" y="36981"/>
                  <a:pt x="5159" y="36282"/>
                </a:cubicBezTo>
                <a:cubicBezTo>
                  <a:pt x="5391" y="36382"/>
                  <a:pt x="5467" y="36634"/>
                  <a:pt x="5615" y="36815"/>
                </a:cubicBezTo>
                <a:cubicBezTo>
                  <a:pt x="5988" y="37369"/>
                  <a:pt x="6568" y="37726"/>
                  <a:pt x="7103" y="38105"/>
                </a:cubicBezTo>
                <a:cubicBezTo>
                  <a:pt x="8158" y="38773"/>
                  <a:pt x="9255" y="39404"/>
                  <a:pt x="10454" y="39776"/>
                </a:cubicBezTo>
                <a:cubicBezTo>
                  <a:pt x="11545" y="40132"/>
                  <a:pt x="12673" y="40365"/>
                  <a:pt x="13816" y="40473"/>
                </a:cubicBezTo>
                <a:cubicBezTo>
                  <a:pt x="14102" y="40535"/>
                  <a:pt x="14396" y="40513"/>
                  <a:pt x="14680" y="40580"/>
                </a:cubicBezTo>
                <a:cubicBezTo>
                  <a:pt x="14688" y="40580"/>
                  <a:pt x="14695" y="40580"/>
                  <a:pt x="14702" y="40580"/>
                </a:cubicBezTo>
                <a:cubicBezTo>
                  <a:pt x="15051" y="40580"/>
                  <a:pt x="15392" y="40670"/>
                  <a:pt x="15741" y="40670"/>
                </a:cubicBezTo>
                <a:cubicBezTo>
                  <a:pt x="15755" y="40670"/>
                  <a:pt x="15769" y="40670"/>
                  <a:pt x="15783" y="40670"/>
                </a:cubicBezTo>
                <a:cubicBezTo>
                  <a:pt x="16019" y="40702"/>
                  <a:pt x="16254" y="40740"/>
                  <a:pt x="16492" y="40740"/>
                </a:cubicBezTo>
                <a:cubicBezTo>
                  <a:pt x="16524" y="40740"/>
                  <a:pt x="16556" y="40739"/>
                  <a:pt x="16587" y="40738"/>
                </a:cubicBezTo>
                <a:cubicBezTo>
                  <a:pt x="16601" y="40736"/>
                  <a:pt x="16616" y="40736"/>
                  <a:pt x="16631" y="40736"/>
                </a:cubicBezTo>
                <a:cubicBezTo>
                  <a:pt x="16693" y="40736"/>
                  <a:pt x="16759" y="40746"/>
                  <a:pt x="16823" y="40746"/>
                </a:cubicBezTo>
                <a:cubicBezTo>
                  <a:pt x="16890" y="40746"/>
                  <a:pt x="16955" y="40734"/>
                  <a:pt x="17007" y="40688"/>
                </a:cubicBezTo>
                <a:cubicBezTo>
                  <a:pt x="17077" y="40607"/>
                  <a:pt x="16979" y="40521"/>
                  <a:pt x="16910" y="40487"/>
                </a:cubicBezTo>
                <a:cubicBezTo>
                  <a:pt x="16158" y="40112"/>
                  <a:pt x="15470" y="39623"/>
                  <a:pt x="14752" y="39185"/>
                </a:cubicBezTo>
                <a:cubicBezTo>
                  <a:pt x="14391" y="38933"/>
                  <a:pt x="14018" y="38698"/>
                  <a:pt x="13652" y="38450"/>
                </a:cubicBezTo>
                <a:cubicBezTo>
                  <a:pt x="12677" y="37821"/>
                  <a:pt x="11721" y="37143"/>
                  <a:pt x="10641" y="36705"/>
                </a:cubicBezTo>
                <a:cubicBezTo>
                  <a:pt x="9486" y="36241"/>
                  <a:pt x="8251" y="36013"/>
                  <a:pt x="7020" y="35874"/>
                </a:cubicBezTo>
                <a:cubicBezTo>
                  <a:pt x="6859" y="35856"/>
                  <a:pt x="6696" y="35847"/>
                  <a:pt x="6534" y="35847"/>
                </a:cubicBezTo>
                <a:cubicBezTo>
                  <a:pt x="6251" y="35847"/>
                  <a:pt x="5967" y="35874"/>
                  <a:pt x="5689" y="35929"/>
                </a:cubicBezTo>
                <a:cubicBezTo>
                  <a:pt x="5716" y="35922"/>
                  <a:pt x="5771" y="35909"/>
                  <a:pt x="5799" y="35902"/>
                </a:cubicBezTo>
                <a:cubicBezTo>
                  <a:pt x="5873" y="35818"/>
                  <a:pt x="5975" y="35767"/>
                  <a:pt x="6068" y="35706"/>
                </a:cubicBezTo>
                <a:cubicBezTo>
                  <a:pt x="6850" y="35200"/>
                  <a:pt x="7618" y="34675"/>
                  <a:pt x="8382" y="34143"/>
                </a:cubicBezTo>
                <a:cubicBezTo>
                  <a:pt x="8919" y="33776"/>
                  <a:pt x="9427" y="33365"/>
                  <a:pt x="9969" y="33009"/>
                </a:cubicBezTo>
                <a:cubicBezTo>
                  <a:pt x="10600" y="33776"/>
                  <a:pt x="11452" y="34327"/>
                  <a:pt x="12367" y="34692"/>
                </a:cubicBezTo>
                <a:cubicBezTo>
                  <a:pt x="13764" y="35239"/>
                  <a:pt x="15254" y="35541"/>
                  <a:pt x="16751" y="35603"/>
                </a:cubicBezTo>
                <a:cubicBezTo>
                  <a:pt x="17073" y="35644"/>
                  <a:pt x="17397" y="35662"/>
                  <a:pt x="17721" y="35662"/>
                </a:cubicBezTo>
                <a:cubicBezTo>
                  <a:pt x="17974" y="35662"/>
                  <a:pt x="18227" y="35651"/>
                  <a:pt x="18480" y="35633"/>
                </a:cubicBezTo>
                <a:cubicBezTo>
                  <a:pt x="18536" y="35634"/>
                  <a:pt x="18593" y="35634"/>
                  <a:pt x="18649" y="35634"/>
                </a:cubicBezTo>
                <a:cubicBezTo>
                  <a:pt x="19212" y="35634"/>
                  <a:pt x="19772" y="35588"/>
                  <a:pt x="20333" y="35542"/>
                </a:cubicBezTo>
                <a:cubicBezTo>
                  <a:pt x="21400" y="35454"/>
                  <a:pt x="22471" y="35338"/>
                  <a:pt x="23526" y="35142"/>
                </a:cubicBezTo>
                <a:cubicBezTo>
                  <a:pt x="23527" y="35142"/>
                  <a:pt x="23528" y="35142"/>
                  <a:pt x="23529" y="35142"/>
                </a:cubicBezTo>
                <a:cubicBezTo>
                  <a:pt x="23676" y="35142"/>
                  <a:pt x="23739" y="34920"/>
                  <a:pt x="23590" y="34866"/>
                </a:cubicBezTo>
                <a:cubicBezTo>
                  <a:pt x="21795" y="34374"/>
                  <a:pt x="20103" y="33585"/>
                  <a:pt x="18364" y="32933"/>
                </a:cubicBezTo>
                <a:cubicBezTo>
                  <a:pt x="17186" y="32476"/>
                  <a:pt x="15938" y="32187"/>
                  <a:pt x="14672" y="32157"/>
                </a:cubicBezTo>
                <a:cubicBezTo>
                  <a:pt x="14435" y="32125"/>
                  <a:pt x="14196" y="32115"/>
                  <a:pt x="13958" y="32115"/>
                </a:cubicBezTo>
                <a:cubicBezTo>
                  <a:pt x="13559" y="32115"/>
                  <a:pt x="13159" y="32144"/>
                  <a:pt x="12760" y="32148"/>
                </a:cubicBezTo>
                <a:cubicBezTo>
                  <a:pt x="12119" y="32200"/>
                  <a:pt x="11472" y="32244"/>
                  <a:pt x="10850" y="32423"/>
                </a:cubicBezTo>
                <a:cubicBezTo>
                  <a:pt x="10744" y="32466"/>
                  <a:pt x="10641" y="32540"/>
                  <a:pt x="10524" y="32540"/>
                </a:cubicBezTo>
                <a:cubicBezTo>
                  <a:pt x="10509" y="32540"/>
                  <a:pt x="10494" y="32538"/>
                  <a:pt x="10478" y="32536"/>
                </a:cubicBezTo>
                <a:cubicBezTo>
                  <a:pt x="10600" y="32473"/>
                  <a:pt x="10720" y="32411"/>
                  <a:pt x="10830" y="32329"/>
                </a:cubicBezTo>
                <a:cubicBezTo>
                  <a:pt x="11932" y="31470"/>
                  <a:pt x="13005" y="30578"/>
                  <a:pt x="14050" y="29650"/>
                </a:cubicBezTo>
                <a:cubicBezTo>
                  <a:pt x="14455" y="29257"/>
                  <a:pt x="14903" y="28906"/>
                  <a:pt x="15291" y="28495"/>
                </a:cubicBezTo>
                <a:cubicBezTo>
                  <a:pt x="15442" y="28527"/>
                  <a:pt x="15534" y="28655"/>
                  <a:pt x="15647" y="28746"/>
                </a:cubicBezTo>
                <a:cubicBezTo>
                  <a:pt x="16766" y="29514"/>
                  <a:pt x="18069" y="29993"/>
                  <a:pt x="19408" y="30202"/>
                </a:cubicBezTo>
                <a:cubicBezTo>
                  <a:pt x="20395" y="30372"/>
                  <a:pt x="21394" y="30444"/>
                  <a:pt x="22394" y="30444"/>
                </a:cubicBezTo>
                <a:cubicBezTo>
                  <a:pt x="23249" y="30444"/>
                  <a:pt x="24105" y="30392"/>
                  <a:pt x="24954" y="30305"/>
                </a:cubicBezTo>
                <a:cubicBezTo>
                  <a:pt x="25773" y="30205"/>
                  <a:pt x="26603" y="30151"/>
                  <a:pt x="27408" y="29969"/>
                </a:cubicBezTo>
                <a:cubicBezTo>
                  <a:pt x="27567" y="29949"/>
                  <a:pt x="27516" y="29754"/>
                  <a:pt x="27389" y="29725"/>
                </a:cubicBezTo>
                <a:cubicBezTo>
                  <a:pt x="27061" y="29701"/>
                  <a:pt x="26745" y="29605"/>
                  <a:pt x="26427" y="29531"/>
                </a:cubicBezTo>
                <a:cubicBezTo>
                  <a:pt x="24928" y="29166"/>
                  <a:pt x="23487" y="28607"/>
                  <a:pt x="22039" y="28086"/>
                </a:cubicBezTo>
                <a:cubicBezTo>
                  <a:pt x="21096" y="27729"/>
                  <a:pt x="20090" y="27570"/>
                  <a:pt x="19083" y="27570"/>
                </a:cubicBezTo>
                <a:cubicBezTo>
                  <a:pt x="18971" y="27570"/>
                  <a:pt x="18860" y="27572"/>
                  <a:pt x="18748" y="27576"/>
                </a:cubicBezTo>
                <a:cubicBezTo>
                  <a:pt x="17720" y="27630"/>
                  <a:pt x="16662" y="27692"/>
                  <a:pt x="15697" y="28082"/>
                </a:cubicBezTo>
                <a:cubicBezTo>
                  <a:pt x="15745" y="28024"/>
                  <a:pt x="15821" y="27996"/>
                  <a:pt x="15874" y="27943"/>
                </a:cubicBezTo>
                <a:cubicBezTo>
                  <a:pt x="16765" y="27055"/>
                  <a:pt x="17624" y="26140"/>
                  <a:pt x="18450" y="25196"/>
                </a:cubicBezTo>
                <a:cubicBezTo>
                  <a:pt x="18490" y="25199"/>
                  <a:pt x="18570" y="25203"/>
                  <a:pt x="18610" y="25205"/>
                </a:cubicBezTo>
                <a:cubicBezTo>
                  <a:pt x="18837" y="25447"/>
                  <a:pt x="19163" y="25559"/>
                  <a:pt x="19472" y="25651"/>
                </a:cubicBezTo>
                <a:cubicBezTo>
                  <a:pt x="20293" y="25868"/>
                  <a:pt x="21130" y="26029"/>
                  <a:pt x="21972" y="26135"/>
                </a:cubicBezTo>
                <a:cubicBezTo>
                  <a:pt x="22415" y="26142"/>
                  <a:pt x="22854" y="26202"/>
                  <a:pt x="23294" y="26202"/>
                </a:cubicBezTo>
                <a:cubicBezTo>
                  <a:pt x="23355" y="26202"/>
                  <a:pt x="23415" y="26201"/>
                  <a:pt x="23475" y="26199"/>
                </a:cubicBezTo>
                <a:cubicBezTo>
                  <a:pt x="23672" y="26187"/>
                  <a:pt x="23869" y="26185"/>
                  <a:pt x="24067" y="26185"/>
                </a:cubicBezTo>
                <a:cubicBezTo>
                  <a:pt x="24192" y="26185"/>
                  <a:pt x="24317" y="26186"/>
                  <a:pt x="24442" y="26186"/>
                </a:cubicBezTo>
                <a:cubicBezTo>
                  <a:pt x="24544" y="26186"/>
                  <a:pt x="24647" y="26185"/>
                  <a:pt x="24750" y="26183"/>
                </a:cubicBezTo>
                <a:cubicBezTo>
                  <a:pt x="24904" y="26162"/>
                  <a:pt x="25059" y="26143"/>
                  <a:pt x="25214" y="26143"/>
                </a:cubicBezTo>
                <a:cubicBezTo>
                  <a:pt x="25233" y="26143"/>
                  <a:pt x="25251" y="26143"/>
                  <a:pt x="25269" y="26144"/>
                </a:cubicBezTo>
                <a:cubicBezTo>
                  <a:pt x="26008" y="26096"/>
                  <a:pt x="26743" y="25997"/>
                  <a:pt x="27468" y="25847"/>
                </a:cubicBezTo>
                <a:cubicBezTo>
                  <a:pt x="28890" y="25531"/>
                  <a:pt x="30326" y="25220"/>
                  <a:pt x="31665" y="24633"/>
                </a:cubicBezTo>
                <a:cubicBezTo>
                  <a:pt x="32184" y="24389"/>
                  <a:pt x="32722" y="24192"/>
                  <a:pt x="33244" y="23954"/>
                </a:cubicBezTo>
                <a:cubicBezTo>
                  <a:pt x="33401" y="23922"/>
                  <a:pt x="33356" y="23697"/>
                  <a:pt x="33217" y="23697"/>
                </a:cubicBezTo>
                <a:cubicBezTo>
                  <a:pt x="33211" y="23697"/>
                  <a:pt x="33205" y="23697"/>
                  <a:pt x="33199" y="23698"/>
                </a:cubicBezTo>
                <a:cubicBezTo>
                  <a:pt x="32776" y="23742"/>
                  <a:pt x="32352" y="23784"/>
                  <a:pt x="31927" y="23784"/>
                </a:cubicBezTo>
                <a:cubicBezTo>
                  <a:pt x="31865" y="23784"/>
                  <a:pt x="31803" y="23783"/>
                  <a:pt x="31741" y="23781"/>
                </a:cubicBezTo>
                <a:cubicBezTo>
                  <a:pt x="31564" y="23795"/>
                  <a:pt x="31387" y="23803"/>
                  <a:pt x="31211" y="23803"/>
                </a:cubicBezTo>
                <a:cubicBezTo>
                  <a:pt x="30963" y="23803"/>
                  <a:pt x="30715" y="23788"/>
                  <a:pt x="30469" y="23760"/>
                </a:cubicBezTo>
                <a:cubicBezTo>
                  <a:pt x="29518" y="23729"/>
                  <a:pt x="28575" y="23596"/>
                  <a:pt x="27631" y="23480"/>
                </a:cubicBezTo>
                <a:cubicBezTo>
                  <a:pt x="26462" y="23337"/>
                  <a:pt x="25281" y="23163"/>
                  <a:pt x="24102" y="23163"/>
                </a:cubicBezTo>
                <a:cubicBezTo>
                  <a:pt x="23566" y="23163"/>
                  <a:pt x="23030" y="23199"/>
                  <a:pt x="22497" y="23290"/>
                </a:cubicBezTo>
                <a:cubicBezTo>
                  <a:pt x="21412" y="23464"/>
                  <a:pt x="20320" y="23724"/>
                  <a:pt x="19352" y="24258"/>
                </a:cubicBezTo>
                <a:cubicBezTo>
                  <a:pt x="19236" y="24298"/>
                  <a:pt x="19181" y="24434"/>
                  <a:pt x="19056" y="24450"/>
                </a:cubicBezTo>
                <a:cubicBezTo>
                  <a:pt x="19119" y="24365"/>
                  <a:pt x="19209" y="24305"/>
                  <a:pt x="19280" y="24228"/>
                </a:cubicBezTo>
                <a:cubicBezTo>
                  <a:pt x="20197" y="23138"/>
                  <a:pt x="21092" y="22027"/>
                  <a:pt x="21948" y="20887"/>
                </a:cubicBezTo>
                <a:lnTo>
                  <a:pt x="22006" y="20871"/>
                </a:lnTo>
                <a:cubicBezTo>
                  <a:pt x="22490" y="21128"/>
                  <a:pt x="23031" y="21271"/>
                  <a:pt x="23570" y="21354"/>
                </a:cubicBezTo>
                <a:cubicBezTo>
                  <a:pt x="23954" y="21387"/>
                  <a:pt x="24338" y="21403"/>
                  <a:pt x="24722" y="21403"/>
                </a:cubicBezTo>
                <a:cubicBezTo>
                  <a:pt x="25225" y="21403"/>
                  <a:pt x="25728" y="21375"/>
                  <a:pt x="26228" y="21319"/>
                </a:cubicBezTo>
                <a:cubicBezTo>
                  <a:pt x="27328" y="21230"/>
                  <a:pt x="28403" y="20959"/>
                  <a:pt x="29455" y="20636"/>
                </a:cubicBezTo>
                <a:cubicBezTo>
                  <a:pt x="30655" y="20272"/>
                  <a:pt x="31812" y="19777"/>
                  <a:pt x="32935" y="19224"/>
                </a:cubicBezTo>
                <a:cubicBezTo>
                  <a:pt x="34003" y="18700"/>
                  <a:pt x="35043" y="18117"/>
                  <a:pt x="36027" y="17449"/>
                </a:cubicBezTo>
                <a:cubicBezTo>
                  <a:pt x="36160" y="17337"/>
                  <a:pt x="36447" y="17277"/>
                  <a:pt x="36387" y="17052"/>
                </a:cubicBezTo>
                <a:lnTo>
                  <a:pt x="36295" y="17046"/>
                </a:lnTo>
                <a:cubicBezTo>
                  <a:pt x="35620" y="17184"/>
                  <a:pt x="34934" y="17280"/>
                  <a:pt x="34244" y="17292"/>
                </a:cubicBezTo>
                <a:cubicBezTo>
                  <a:pt x="34018" y="17317"/>
                  <a:pt x="33791" y="17325"/>
                  <a:pt x="33564" y="17325"/>
                </a:cubicBezTo>
                <a:cubicBezTo>
                  <a:pt x="33261" y="17325"/>
                  <a:pt x="32958" y="17312"/>
                  <a:pt x="32655" y="17312"/>
                </a:cubicBezTo>
                <a:cubicBezTo>
                  <a:pt x="32452" y="17312"/>
                  <a:pt x="32249" y="17317"/>
                  <a:pt x="32046" y="17337"/>
                </a:cubicBezTo>
                <a:cubicBezTo>
                  <a:pt x="32041" y="17337"/>
                  <a:pt x="32035" y="17337"/>
                  <a:pt x="32029" y="17337"/>
                </a:cubicBezTo>
                <a:cubicBezTo>
                  <a:pt x="31105" y="17337"/>
                  <a:pt x="30184" y="17442"/>
                  <a:pt x="29272" y="17597"/>
                </a:cubicBezTo>
                <a:cubicBezTo>
                  <a:pt x="27883" y="17850"/>
                  <a:pt x="26548" y="18329"/>
                  <a:pt x="25242" y="18856"/>
                </a:cubicBezTo>
                <a:cubicBezTo>
                  <a:pt x="24250" y="19271"/>
                  <a:pt x="23245" y="19704"/>
                  <a:pt x="22399" y="20380"/>
                </a:cubicBezTo>
                <a:cubicBezTo>
                  <a:pt x="22335" y="20444"/>
                  <a:pt x="22216" y="20526"/>
                  <a:pt x="22262" y="20627"/>
                </a:cubicBezTo>
                <a:cubicBezTo>
                  <a:pt x="22289" y="20646"/>
                  <a:pt x="22316" y="20654"/>
                  <a:pt x="22341" y="20654"/>
                </a:cubicBezTo>
                <a:cubicBezTo>
                  <a:pt x="22447" y="20654"/>
                  <a:pt x="22535" y="20514"/>
                  <a:pt x="22638" y="20514"/>
                </a:cubicBezTo>
                <a:cubicBezTo>
                  <a:pt x="22662" y="20514"/>
                  <a:pt x="22687" y="20522"/>
                  <a:pt x="22714" y="20542"/>
                </a:cubicBezTo>
                <a:cubicBezTo>
                  <a:pt x="24010" y="20084"/>
                  <a:pt x="25362" y="19817"/>
                  <a:pt x="26713" y="19565"/>
                </a:cubicBezTo>
                <a:cubicBezTo>
                  <a:pt x="28070" y="19309"/>
                  <a:pt x="29441" y="19136"/>
                  <a:pt x="30799" y="18896"/>
                </a:cubicBezTo>
                <a:cubicBezTo>
                  <a:pt x="32034" y="18709"/>
                  <a:pt x="33263" y="18457"/>
                  <a:pt x="34455" y="18081"/>
                </a:cubicBezTo>
                <a:cubicBezTo>
                  <a:pt x="34567" y="18033"/>
                  <a:pt x="34675" y="17946"/>
                  <a:pt x="34800" y="17946"/>
                </a:cubicBezTo>
                <a:cubicBezTo>
                  <a:pt x="34816" y="17946"/>
                  <a:pt x="34833" y="17947"/>
                  <a:pt x="34850" y="17950"/>
                </a:cubicBezTo>
                <a:cubicBezTo>
                  <a:pt x="33719" y="18489"/>
                  <a:pt x="32584" y="19048"/>
                  <a:pt x="31369" y="19381"/>
                </a:cubicBezTo>
                <a:cubicBezTo>
                  <a:pt x="30106" y="19760"/>
                  <a:pt x="28794" y="19925"/>
                  <a:pt x="27485" y="20062"/>
                </a:cubicBezTo>
                <a:cubicBezTo>
                  <a:pt x="26707" y="20150"/>
                  <a:pt x="25927" y="20218"/>
                  <a:pt x="25146" y="20287"/>
                </a:cubicBezTo>
                <a:cubicBezTo>
                  <a:pt x="24497" y="20344"/>
                  <a:pt x="23839" y="20356"/>
                  <a:pt x="23198" y="20482"/>
                </a:cubicBezTo>
                <a:lnTo>
                  <a:pt x="23215" y="20486"/>
                </a:lnTo>
                <a:cubicBezTo>
                  <a:pt x="23205" y="20485"/>
                  <a:pt x="23194" y="20484"/>
                  <a:pt x="23184" y="20484"/>
                </a:cubicBezTo>
                <a:cubicBezTo>
                  <a:pt x="23053" y="20484"/>
                  <a:pt x="22927" y="20542"/>
                  <a:pt x="22793" y="20542"/>
                </a:cubicBezTo>
                <a:lnTo>
                  <a:pt x="22789" y="20586"/>
                </a:lnTo>
                <a:cubicBezTo>
                  <a:pt x="22613" y="20627"/>
                  <a:pt x="22433" y="20662"/>
                  <a:pt x="22266" y="20735"/>
                </a:cubicBezTo>
                <a:cubicBezTo>
                  <a:pt x="22216" y="20702"/>
                  <a:pt x="22159" y="20682"/>
                  <a:pt x="22099" y="20675"/>
                </a:cubicBezTo>
                <a:cubicBezTo>
                  <a:pt x="23247" y="19167"/>
                  <a:pt x="24270" y="17558"/>
                  <a:pt x="25324" y="15979"/>
                </a:cubicBezTo>
                <a:cubicBezTo>
                  <a:pt x="25356" y="15915"/>
                  <a:pt x="25406" y="15894"/>
                  <a:pt x="25463" y="15894"/>
                </a:cubicBezTo>
                <a:cubicBezTo>
                  <a:pt x="25546" y="15894"/>
                  <a:pt x="25642" y="15937"/>
                  <a:pt x="25717" y="15949"/>
                </a:cubicBezTo>
                <a:cubicBezTo>
                  <a:pt x="26285" y="16052"/>
                  <a:pt x="26865" y="16111"/>
                  <a:pt x="27443" y="16111"/>
                </a:cubicBezTo>
                <a:cubicBezTo>
                  <a:pt x="27983" y="16111"/>
                  <a:pt x="28522" y="16060"/>
                  <a:pt x="29051" y="15946"/>
                </a:cubicBezTo>
                <a:cubicBezTo>
                  <a:pt x="30371" y="15637"/>
                  <a:pt x="31668" y="15183"/>
                  <a:pt x="32847" y="14507"/>
                </a:cubicBezTo>
                <a:cubicBezTo>
                  <a:pt x="34277" y="13679"/>
                  <a:pt x="35595" y="12667"/>
                  <a:pt x="36841" y="11581"/>
                </a:cubicBezTo>
                <a:cubicBezTo>
                  <a:pt x="36951" y="11536"/>
                  <a:pt x="37062" y="11312"/>
                  <a:pt x="36862" y="11301"/>
                </a:cubicBezTo>
                <a:lnTo>
                  <a:pt x="36862" y="11301"/>
                </a:lnTo>
                <a:cubicBezTo>
                  <a:pt x="36529" y="11370"/>
                  <a:pt x="36211" y="11503"/>
                  <a:pt x="35884" y="11599"/>
                </a:cubicBezTo>
                <a:cubicBezTo>
                  <a:pt x="34244" y="12152"/>
                  <a:pt x="32533" y="12440"/>
                  <a:pt x="30854" y="12855"/>
                </a:cubicBezTo>
                <a:cubicBezTo>
                  <a:pt x="29457" y="13194"/>
                  <a:pt x="28142" y="13802"/>
                  <a:pt x="26893" y="14504"/>
                </a:cubicBezTo>
                <a:cubicBezTo>
                  <a:pt x="26511" y="14731"/>
                  <a:pt x="26116" y="14950"/>
                  <a:pt x="25785" y="15246"/>
                </a:cubicBezTo>
                <a:cubicBezTo>
                  <a:pt x="26227" y="14502"/>
                  <a:pt x="26703" y="13752"/>
                  <a:pt x="27029" y="12943"/>
                </a:cubicBezTo>
                <a:cubicBezTo>
                  <a:pt x="27455" y="12677"/>
                  <a:pt x="27888" y="12423"/>
                  <a:pt x="28314" y="12156"/>
                </a:cubicBezTo>
                <a:cubicBezTo>
                  <a:pt x="28959" y="11751"/>
                  <a:pt x="29527" y="11233"/>
                  <a:pt x="30027" y="10661"/>
                </a:cubicBezTo>
                <a:cubicBezTo>
                  <a:pt x="30598" y="10006"/>
                  <a:pt x="30963" y="9209"/>
                  <a:pt x="31314" y="8423"/>
                </a:cubicBezTo>
                <a:cubicBezTo>
                  <a:pt x="32174" y="6483"/>
                  <a:pt x="32513" y="4356"/>
                  <a:pt x="32641" y="2253"/>
                </a:cubicBezTo>
                <a:cubicBezTo>
                  <a:pt x="32712" y="1814"/>
                  <a:pt x="32714" y="1366"/>
                  <a:pt x="32701" y="923"/>
                </a:cubicBezTo>
                <a:cubicBezTo>
                  <a:pt x="32493" y="676"/>
                  <a:pt x="32710" y="292"/>
                  <a:pt x="32510" y="38"/>
                </a:cubicBezTo>
                <a:cubicBezTo>
                  <a:pt x="32483" y="11"/>
                  <a:pt x="32455" y="0"/>
                  <a:pt x="32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4" name="Google Shape;2014;p36"/>
          <p:cNvGrpSpPr/>
          <p:nvPr/>
        </p:nvGrpSpPr>
        <p:grpSpPr>
          <a:xfrm rot="9844768">
            <a:off x="-882154" y="2766431"/>
            <a:ext cx="2338505" cy="2862960"/>
            <a:chOff x="769875" y="772325"/>
            <a:chExt cx="1172475" cy="1435425"/>
          </a:xfrm>
        </p:grpSpPr>
        <p:sp>
          <p:nvSpPr>
            <p:cNvPr id="2015" name="Google Shape;2015;p3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129;p40">
            <a:extLst>
              <a:ext uri="{FF2B5EF4-FFF2-40B4-BE49-F238E27FC236}">
                <a16:creationId xmlns:a16="http://schemas.microsoft.com/office/drawing/2014/main" id="{C95D5009-BF49-4B57-A991-C5372FD7B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Google Shape;2130;p40">
            <a:extLst>
              <a:ext uri="{FF2B5EF4-FFF2-40B4-BE49-F238E27FC236}">
                <a16:creationId xmlns:a16="http://schemas.microsoft.com/office/drawing/2014/main" id="{7332E165-9041-44DC-82FD-B6A2A0F11BE7}"/>
              </a:ext>
            </a:extLst>
          </p:cNvPr>
          <p:cNvSpPr txBox="1">
            <a:spLocks/>
          </p:cNvSpPr>
          <p:nvPr/>
        </p:nvSpPr>
        <p:spPr>
          <a:xfrm>
            <a:off x="2338747" y="84730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2130;p40">
            <a:extLst>
              <a:ext uri="{FF2B5EF4-FFF2-40B4-BE49-F238E27FC236}">
                <a16:creationId xmlns:a16="http://schemas.microsoft.com/office/drawing/2014/main" id="{ECB16B22-210D-49ED-81B9-D44B43BF1625}"/>
              </a:ext>
            </a:extLst>
          </p:cNvPr>
          <p:cNvSpPr txBox="1">
            <a:spLocks/>
          </p:cNvSpPr>
          <p:nvPr/>
        </p:nvSpPr>
        <p:spPr>
          <a:xfrm>
            <a:off x="2812000" y="1413963"/>
            <a:ext cx="5863152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Google Shape;2130;p40">
            <a:extLst>
              <a:ext uri="{FF2B5EF4-FFF2-40B4-BE49-F238E27FC236}">
                <a16:creationId xmlns:a16="http://schemas.microsoft.com/office/drawing/2014/main" id="{382D16DE-9375-4AD5-9EC6-EF159AB296A7}"/>
              </a:ext>
            </a:extLst>
          </p:cNvPr>
          <p:cNvSpPr txBox="1">
            <a:spLocks/>
          </p:cNvSpPr>
          <p:nvPr/>
        </p:nvSpPr>
        <p:spPr>
          <a:xfrm>
            <a:off x="1186466" y="1955486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Google Shape;2130;p40">
            <a:extLst>
              <a:ext uri="{FF2B5EF4-FFF2-40B4-BE49-F238E27FC236}">
                <a16:creationId xmlns:a16="http://schemas.microsoft.com/office/drawing/2014/main" id="{4C136F41-A28C-4225-98EB-5B5998AF4C60}"/>
              </a:ext>
            </a:extLst>
          </p:cNvPr>
          <p:cNvSpPr txBox="1">
            <a:spLocks/>
          </p:cNvSpPr>
          <p:nvPr/>
        </p:nvSpPr>
        <p:spPr>
          <a:xfrm>
            <a:off x="2033568" y="2497009"/>
            <a:ext cx="5863152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2130;p40">
            <a:extLst>
              <a:ext uri="{FF2B5EF4-FFF2-40B4-BE49-F238E27FC236}">
                <a16:creationId xmlns:a16="http://schemas.microsoft.com/office/drawing/2014/main" id="{A7FFB73F-9F42-45BB-A378-ED42F32C8FF7}"/>
              </a:ext>
            </a:extLst>
          </p:cNvPr>
          <p:cNvSpPr txBox="1">
            <a:spLocks/>
          </p:cNvSpPr>
          <p:nvPr/>
        </p:nvSpPr>
        <p:spPr>
          <a:xfrm>
            <a:off x="1186466" y="310855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Google Shape;2130;p40">
            <a:extLst>
              <a:ext uri="{FF2B5EF4-FFF2-40B4-BE49-F238E27FC236}">
                <a16:creationId xmlns:a16="http://schemas.microsoft.com/office/drawing/2014/main" id="{8E9749BB-CCFE-460F-BE5B-8AD1E9769240}"/>
              </a:ext>
            </a:extLst>
          </p:cNvPr>
          <p:cNvSpPr txBox="1">
            <a:spLocks/>
          </p:cNvSpPr>
          <p:nvPr/>
        </p:nvSpPr>
        <p:spPr>
          <a:xfrm>
            <a:off x="1370559" y="4022468"/>
            <a:ext cx="6966741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Google Shape;2138;p4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824" y="1461618"/>
            <a:ext cx="5076351" cy="313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41"/>
          <p:cNvSpPr txBox="1">
            <a:spLocks noGrp="1"/>
          </p:cNvSpPr>
          <p:nvPr>
            <p:ph type="title" idx="4294967295"/>
          </p:nvPr>
        </p:nvSpPr>
        <p:spPr>
          <a:xfrm>
            <a:off x="1450325" y="1735400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endParaRPr sz="23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3" name="Google Shape;2143;p41"/>
          <p:cNvSpPr txBox="1">
            <a:spLocks noGrp="1"/>
          </p:cNvSpPr>
          <p:nvPr>
            <p:ph type="title" idx="4294967295"/>
          </p:nvPr>
        </p:nvSpPr>
        <p:spPr>
          <a:xfrm>
            <a:off x="1450325" y="3255175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rái sai</a:t>
            </a:r>
            <a:endParaRPr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5" name="Google Shape;2145;p41"/>
          <p:cNvSpPr txBox="1">
            <a:spLocks noGrp="1"/>
          </p:cNvSpPr>
          <p:nvPr>
            <p:ph type="title" idx="4294967295"/>
          </p:nvPr>
        </p:nvSpPr>
        <p:spPr>
          <a:xfrm>
            <a:off x="6494275" y="1735400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dẻ</a:t>
            </a:r>
            <a:endParaRPr sz="23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48" name="Google Shape;2148;p41"/>
          <p:cNvCxnSpPr>
            <a:stCxn id="2145" idx="1"/>
          </p:cNvCxnSpPr>
          <p:nvPr/>
        </p:nvCxnSpPr>
        <p:spPr>
          <a:xfrm rot="10800000">
            <a:off x="5126875" y="1993550"/>
            <a:ext cx="136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49" name="Google Shape;2149;p41"/>
          <p:cNvCxnSpPr>
            <a:stCxn id="2141" idx="3"/>
          </p:cNvCxnSpPr>
          <p:nvPr/>
        </p:nvCxnSpPr>
        <p:spPr>
          <a:xfrm>
            <a:off x="2649725" y="1993550"/>
            <a:ext cx="14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0" name="Google Shape;2150;p41"/>
          <p:cNvCxnSpPr>
            <a:stCxn id="2143" idx="3"/>
          </p:cNvCxnSpPr>
          <p:nvPr/>
        </p:nvCxnSpPr>
        <p:spPr>
          <a:xfrm>
            <a:off x="2649725" y="3513325"/>
            <a:ext cx="1010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2129;p40">
            <a:extLst>
              <a:ext uri="{FF2B5EF4-FFF2-40B4-BE49-F238E27FC236}">
                <a16:creationId xmlns:a16="http://schemas.microsoft.com/office/drawing/2014/main" id="{CC42CEF5-120C-4DBC-9082-7DB068D0A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Google Shape;2148;p41">
            <a:extLst>
              <a:ext uri="{FF2B5EF4-FFF2-40B4-BE49-F238E27FC236}">
                <a16:creationId xmlns:a16="http://schemas.microsoft.com/office/drawing/2014/main" id="{2233D8C2-BE07-46AF-8A9E-EBA764462536}"/>
              </a:ext>
            </a:extLst>
          </p:cNvPr>
          <p:cNvCxnSpPr/>
          <p:nvPr/>
        </p:nvCxnSpPr>
        <p:spPr>
          <a:xfrm rot="10800000">
            <a:off x="5247775" y="3513325"/>
            <a:ext cx="136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" name="Google Shape;2143;p41">
            <a:extLst>
              <a:ext uri="{FF2B5EF4-FFF2-40B4-BE49-F238E27FC236}">
                <a16:creationId xmlns:a16="http://schemas.microsoft.com/office/drawing/2014/main" id="{56501E74-E7BE-4639-B644-4BB2B92E4BF5}"/>
              </a:ext>
            </a:extLst>
          </p:cNvPr>
          <p:cNvSpPr txBox="1">
            <a:spLocks/>
          </p:cNvSpPr>
          <p:nvPr/>
        </p:nvSpPr>
        <p:spPr>
          <a:xfrm>
            <a:off x="6704449" y="3255175"/>
            <a:ext cx="1498075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endParaRPr lang="en-US"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7"/>
          <p:cNvSpPr/>
          <p:nvPr/>
        </p:nvSpPr>
        <p:spPr>
          <a:xfrm>
            <a:off x="-116450" y="3630475"/>
            <a:ext cx="2164105" cy="2146786"/>
          </a:xfrm>
          <a:custGeom>
            <a:avLst/>
            <a:gdLst/>
            <a:ahLst/>
            <a:cxnLst/>
            <a:rect l="l" t="t" r="r" b="b"/>
            <a:pathLst>
              <a:path w="26365" h="26154" extrusionOk="0">
                <a:moveTo>
                  <a:pt x="5359" y="609"/>
                </a:moveTo>
                <a:cubicBezTo>
                  <a:pt x="6389" y="1967"/>
                  <a:pt x="7853" y="2908"/>
                  <a:pt x="9072" y="4083"/>
                </a:cubicBezTo>
                <a:cubicBezTo>
                  <a:pt x="9677" y="4669"/>
                  <a:pt x="10153" y="5340"/>
                  <a:pt x="10593" y="6054"/>
                </a:cubicBezTo>
                <a:cubicBezTo>
                  <a:pt x="10716" y="6256"/>
                  <a:pt x="10859" y="6528"/>
                  <a:pt x="11023" y="6791"/>
                </a:cubicBezTo>
                <a:cubicBezTo>
                  <a:pt x="10051" y="5985"/>
                  <a:pt x="9098" y="5154"/>
                  <a:pt x="8188" y="4279"/>
                </a:cubicBezTo>
                <a:cubicBezTo>
                  <a:pt x="7122" y="3255"/>
                  <a:pt x="6189" y="2139"/>
                  <a:pt x="5216" y="1036"/>
                </a:cubicBezTo>
                <a:cubicBezTo>
                  <a:pt x="5239" y="887"/>
                  <a:pt x="5287" y="743"/>
                  <a:pt x="5359" y="609"/>
                </a:cubicBezTo>
                <a:close/>
                <a:moveTo>
                  <a:pt x="21013" y="609"/>
                </a:moveTo>
                <a:cubicBezTo>
                  <a:pt x="21085" y="743"/>
                  <a:pt x="21133" y="887"/>
                  <a:pt x="21154" y="1036"/>
                </a:cubicBezTo>
                <a:lnTo>
                  <a:pt x="21155" y="1036"/>
                </a:lnTo>
                <a:cubicBezTo>
                  <a:pt x="20182" y="2140"/>
                  <a:pt x="19250" y="3257"/>
                  <a:pt x="18184" y="4281"/>
                </a:cubicBezTo>
                <a:cubicBezTo>
                  <a:pt x="17273" y="5154"/>
                  <a:pt x="16322" y="5986"/>
                  <a:pt x="15350" y="6791"/>
                </a:cubicBezTo>
                <a:cubicBezTo>
                  <a:pt x="15514" y="6527"/>
                  <a:pt x="15656" y="6256"/>
                  <a:pt x="15780" y="6054"/>
                </a:cubicBezTo>
                <a:cubicBezTo>
                  <a:pt x="16218" y="5340"/>
                  <a:pt x="16695" y="4669"/>
                  <a:pt x="17301" y="4083"/>
                </a:cubicBezTo>
                <a:cubicBezTo>
                  <a:pt x="18518" y="2908"/>
                  <a:pt x="19983" y="1967"/>
                  <a:pt x="21013" y="609"/>
                </a:cubicBezTo>
                <a:close/>
                <a:moveTo>
                  <a:pt x="17313" y="6864"/>
                </a:moveTo>
                <a:lnTo>
                  <a:pt x="17313" y="6864"/>
                </a:lnTo>
                <a:cubicBezTo>
                  <a:pt x="17275" y="6896"/>
                  <a:pt x="17236" y="6927"/>
                  <a:pt x="17200" y="6959"/>
                </a:cubicBezTo>
                <a:cubicBezTo>
                  <a:pt x="17204" y="6947"/>
                  <a:pt x="17209" y="6933"/>
                  <a:pt x="17213" y="6921"/>
                </a:cubicBezTo>
                <a:lnTo>
                  <a:pt x="17313" y="6864"/>
                </a:lnTo>
                <a:close/>
                <a:moveTo>
                  <a:pt x="9058" y="6864"/>
                </a:moveTo>
                <a:lnTo>
                  <a:pt x="9058" y="6864"/>
                </a:lnTo>
                <a:cubicBezTo>
                  <a:pt x="9092" y="6883"/>
                  <a:pt x="9125" y="6901"/>
                  <a:pt x="9158" y="6921"/>
                </a:cubicBezTo>
                <a:cubicBezTo>
                  <a:pt x="9164" y="6933"/>
                  <a:pt x="9168" y="6947"/>
                  <a:pt x="9173" y="6960"/>
                </a:cubicBezTo>
                <a:cubicBezTo>
                  <a:pt x="9136" y="6927"/>
                  <a:pt x="9097" y="6896"/>
                  <a:pt x="9058" y="6864"/>
                </a:cubicBezTo>
                <a:close/>
                <a:moveTo>
                  <a:pt x="5566" y="367"/>
                </a:moveTo>
                <a:cubicBezTo>
                  <a:pt x="6663" y="1362"/>
                  <a:pt x="7823" y="2288"/>
                  <a:pt x="8892" y="3317"/>
                </a:cubicBezTo>
                <a:cubicBezTo>
                  <a:pt x="10021" y="4403"/>
                  <a:pt x="10864" y="5574"/>
                  <a:pt x="11504" y="6976"/>
                </a:cubicBezTo>
                <a:cubicBezTo>
                  <a:pt x="11208" y="6609"/>
                  <a:pt x="10916" y="6244"/>
                  <a:pt x="10645" y="5848"/>
                </a:cubicBezTo>
                <a:cubicBezTo>
                  <a:pt x="10221" y="5229"/>
                  <a:pt x="9828" y="4637"/>
                  <a:pt x="9300" y="4098"/>
                </a:cubicBezTo>
                <a:cubicBezTo>
                  <a:pt x="8062" y="2838"/>
                  <a:pt x="6546" y="1891"/>
                  <a:pt x="5403" y="536"/>
                </a:cubicBezTo>
                <a:cubicBezTo>
                  <a:pt x="5448" y="472"/>
                  <a:pt x="5503" y="415"/>
                  <a:pt x="5566" y="367"/>
                </a:cubicBezTo>
                <a:close/>
                <a:moveTo>
                  <a:pt x="20806" y="368"/>
                </a:moveTo>
                <a:cubicBezTo>
                  <a:pt x="20869" y="416"/>
                  <a:pt x="20923" y="473"/>
                  <a:pt x="20969" y="537"/>
                </a:cubicBezTo>
                <a:cubicBezTo>
                  <a:pt x="19827" y="1892"/>
                  <a:pt x="18308" y="2839"/>
                  <a:pt x="17072" y="4099"/>
                </a:cubicBezTo>
                <a:cubicBezTo>
                  <a:pt x="16544" y="4638"/>
                  <a:pt x="16150" y="5229"/>
                  <a:pt x="15726" y="5849"/>
                </a:cubicBezTo>
                <a:cubicBezTo>
                  <a:pt x="15456" y="6245"/>
                  <a:pt x="15164" y="6611"/>
                  <a:pt x="14868" y="6977"/>
                </a:cubicBezTo>
                <a:cubicBezTo>
                  <a:pt x="15508" y="5576"/>
                  <a:pt x="16350" y="4405"/>
                  <a:pt x="17480" y="3318"/>
                </a:cubicBezTo>
                <a:cubicBezTo>
                  <a:pt x="18548" y="2290"/>
                  <a:pt x="19708" y="1363"/>
                  <a:pt x="20806" y="368"/>
                </a:cubicBezTo>
                <a:close/>
                <a:moveTo>
                  <a:pt x="6052" y="202"/>
                </a:moveTo>
                <a:cubicBezTo>
                  <a:pt x="6729" y="202"/>
                  <a:pt x="7570" y="890"/>
                  <a:pt x="8014" y="1224"/>
                </a:cubicBezTo>
                <a:lnTo>
                  <a:pt x="8013" y="1223"/>
                </a:lnTo>
                <a:lnTo>
                  <a:pt x="8013" y="1223"/>
                </a:lnTo>
                <a:cubicBezTo>
                  <a:pt x="8593" y="1658"/>
                  <a:pt x="9145" y="2151"/>
                  <a:pt x="9683" y="2636"/>
                </a:cubicBezTo>
                <a:cubicBezTo>
                  <a:pt x="10956" y="3790"/>
                  <a:pt x="12286" y="5364"/>
                  <a:pt x="11999" y="7152"/>
                </a:cubicBezTo>
                <a:cubicBezTo>
                  <a:pt x="11187" y="4067"/>
                  <a:pt x="8393" y="2094"/>
                  <a:pt x="5998" y="204"/>
                </a:cubicBezTo>
                <a:cubicBezTo>
                  <a:pt x="6016" y="203"/>
                  <a:pt x="6034" y="202"/>
                  <a:pt x="6052" y="202"/>
                </a:cubicBezTo>
                <a:close/>
                <a:moveTo>
                  <a:pt x="20317" y="204"/>
                </a:moveTo>
                <a:cubicBezTo>
                  <a:pt x="20336" y="204"/>
                  <a:pt x="20354" y="204"/>
                  <a:pt x="20373" y="205"/>
                </a:cubicBezTo>
                <a:cubicBezTo>
                  <a:pt x="17979" y="2095"/>
                  <a:pt x="15185" y="4069"/>
                  <a:pt x="14371" y="7153"/>
                </a:cubicBezTo>
                <a:cubicBezTo>
                  <a:pt x="14085" y="5365"/>
                  <a:pt x="15414" y="3790"/>
                  <a:pt x="16689" y="2638"/>
                </a:cubicBezTo>
                <a:cubicBezTo>
                  <a:pt x="17227" y="2151"/>
                  <a:pt x="17779" y="1659"/>
                  <a:pt x="18359" y="1224"/>
                </a:cubicBezTo>
                <a:cubicBezTo>
                  <a:pt x="18801" y="891"/>
                  <a:pt x="19643" y="204"/>
                  <a:pt x="20317" y="204"/>
                </a:cubicBezTo>
                <a:close/>
                <a:moveTo>
                  <a:pt x="5196" y="1203"/>
                </a:moveTo>
                <a:cubicBezTo>
                  <a:pt x="5966" y="2320"/>
                  <a:pt x="6990" y="3306"/>
                  <a:pt x="7956" y="4239"/>
                </a:cubicBezTo>
                <a:cubicBezTo>
                  <a:pt x="9036" y="5285"/>
                  <a:pt x="10171" y="6273"/>
                  <a:pt x="11332" y="7225"/>
                </a:cubicBezTo>
                <a:cubicBezTo>
                  <a:pt x="11359" y="7256"/>
                  <a:pt x="11386" y="7285"/>
                  <a:pt x="11412" y="7315"/>
                </a:cubicBezTo>
                <a:cubicBezTo>
                  <a:pt x="10253" y="6999"/>
                  <a:pt x="9262" y="5990"/>
                  <a:pt x="8404" y="5220"/>
                </a:cubicBezTo>
                <a:cubicBezTo>
                  <a:pt x="7337" y="4263"/>
                  <a:pt x="6076" y="3351"/>
                  <a:pt x="5274" y="2138"/>
                </a:cubicBezTo>
                <a:cubicBezTo>
                  <a:pt x="5211" y="1842"/>
                  <a:pt x="5172" y="1510"/>
                  <a:pt x="5196" y="1204"/>
                </a:cubicBezTo>
                <a:lnTo>
                  <a:pt x="5196" y="1203"/>
                </a:lnTo>
                <a:close/>
                <a:moveTo>
                  <a:pt x="21175" y="1204"/>
                </a:moveTo>
                <a:lnTo>
                  <a:pt x="21175" y="1204"/>
                </a:lnTo>
                <a:cubicBezTo>
                  <a:pt x="21198" y="1510"/>
                  <a:pt x="21161" y="1843"/>
                  <a:pt x="21098" y="2139"/>
                </a:cubicBezTo>
                <a:cubicBezTo>
                  <a:pt x="20295" y="3353"/>
                  <a:pt x="19035" y="4263"/>
                  <a:pt x="17968" y="5221"/>
                </a:cubicBezTo>
                <a:cubicBezTo>
                  <a:pt x="17109" y="5990"/>
                  <a:pt x="16118" y="6999"/>
                  <a:pt x="14960" y="7315"/>
                </a:cubicBezTo>
                <a:cubicBezTo>
                  <a:pt x="14986" y="7285"/>
                  <a:pt x="15014" y="7256"/>
                  <a:pt x="15040" y="7225"/>
                </a:cubicBezTo>
                <a:cubicBezTo>
                  <a:pt x="16201" y="6273"/>
                  <a:pt x="17336" y="5285"/>
                  <a:pt x="18416" y="4239"/>
                </a:cubicBezTo>
                <a:cubicBezTo>
                  <a:pt x="19382" y="3306"/>
                  <a:pt x="20406" y="2320"/>
                  <a:pt x="21175" y="1204"/>
                </a:cubicBezTo>
                <a:close/>
                <a:moveTo>
                  <a:pt x="5914" y="213"/>
                </a:moveTo>
                <a:cubicBezTo>
                  <a:pt x="8334" y="2251"/>
                  <a:pt x="11019" y="4213"/>
                  <a:pt x="11868" y="7413"/>
                </a:cubicBezTo>
                <a:cubicBezTo>
                  <a:pt x="11864" y="7413"/>
                  <a:pt x="11860" y="7415"/>
                  <a:pt x="11856" y="7417"/>
                </a:cubicBezTo>
                <a:cubicBezTo>
                  <a:pt x="11826" y="7377"/>
                  <a:pt x="11795" y="7340"/>
                  <a:pt x="11763" y="7300"/>
                </a:cubicBezTo>
                <a:cubicBezTo>
                  <a:pt x="11764" y="7293"/>
                  <a:pt x="11764" y="7285"/>
                  <a:pt x="11762" y="7277"/>
                </a:cubicBezTo>
                <a:cubicBezTo>
                  <a:pt x="11390" y="5794"/>
                  <a:pt x="10285" y="4497"/>
                  <a:pt x="9233" y="3437"/>
                </a:cubicBezTo>
                <a:cubicBezTo>
                  <a:pt x="8109" y="2307"/>
                  <a:pt x="6839" y="1343"/>
                  <a:pt x="5618" y="325"/>
                </a:cubicBezTo>
                <a:cubicBezTo>
                  <a:pt x="5660" y="299"/>
                  <a:pt x="5704" y="275"/>
                  <a:pt x="5751" y="256"/>
                </a:cubicBezTo>
                <a:lnTo>
                  <a:pt x="5750" y="256"/>
                </a:lnTo>
                <a:cubicBezTo>
                  <a:pt x="5803" y="236"/>
                  <a:pt x="5858" y="221"/>
                  <a:pt x="5914" y="213"/>
                </a:cubicBezTo>
                <a:close/>
                <a:moveTo>
                  <a:pt x="20458" y="215"/>
                </a:moveTo>
                <a:cubicBezTo>
                  <a:pt x="20514" y="223"/>
                  <a:pt x="20567" y="236"/>
                  <a:pt x="20621" y="256"/>
                </a:cubicBezTo>
                <a:cubicBezTo>
                  <a:pt x="20667" y="275"/>
                  <a:pt x="20711" y="299"/>
                  <a:pt x="20753" y="327"/>
                </a:cubicBezTo>
                <a:cubicBezTo>
                  <a:pt x="19531" y="1343"/>
                  <a:pt x="18263" y="2308"/>
                  <a:pt x="17139" y="3438"/>
                </a:cubicBezTo>
                <a:cubicBezTo>
                  <a:pt x="16085" y="4497"/>
                  <a:pt x="14982" y="5796"/>
                  <a:pt x="14610" y="7277"/>
                </a:cubicBezTo>
                <a:cubicBezTo>
                  <a:pt x="14607" y="7285"/>
                  <a:pt x="14607" y="7293"/>
                  <a:pt x="14609" y="7301"/>
                </a:cubicBezTo>
                <a:cubicBezTo>
                  <a:pt x="14578" y="7340"/>
                  <a:pt x="14546" y="7379"/>
                  <a:pt x="14515" y="7417"/>
                </a:cubicBezTo>
                <a:cubicBezTo>
                  <a:pt x="14511" y="7416"/>
                  <a:pt x="14507" y="7415"/>
                  <a:pt x="14503" y="7415"/>
                </a:cubicBezTo>
                <a:cubicBezTo>
                  <a:pt x="15353" y="4213"/>
                  <a:pt x="18037" y="2252"/>
                  <a:pt x="20458" y="215"/>
                </a:cubicBezTo>
                <a:close/>
                <a:moveTo>
                  <a:pt x="5327" y="2360"/>
                </a:moveTo>
                <a:lnTo>
                  <a:pt x="5327" y="2360"/>
                </a:lnTo>
                <a:cubicBezTo>
                  <a:pt x="6116" y="3562"/>
                  <a:pt x="7310" y="4473"/>
                  <a:pt x="8376" y="5418"/>
                </a:cubicBezTo>
                <a:cubicBezTo>
                  <a:pt x="8936" y="5917"/>
                  <a:pt x="9509" y="6401"/>
                  <a:pt x="10125" y="6829"/>
                </a:cubicBezTo>
                <a:cubicBezTo>
                  <a:pt x="10548" y="7124"/>
                  <a:pt x="11109" y="7499"/>
                  <a:pt x="11655" y="7520"/>
                </a:cubicBezTo>
                <a:cubicBezTo>
                  <a:pt x="11691" y="7544"/>
                  <a:pt x="11730" y="7567"/>
                  <a:pt x="11771" y="7585"/>
                </a:cubicBezTo>
                <a:cubicBezTo>
                  <a:pt x="11784" y="7592"/>
                  <a:pt x="11798" y="7596"/>
                  <a:pt x="11813" y="7596"/>
                </a:cubicBezTo>
                <a:cubicBezTo>
                  <a:pt x="11829" y="7596"/>
                  <a:pt x="11845" y="7591"/>
                  <a:pt x="11860" y="7583"/>
                </a:cubicBezTo>
                <a:lnTo>
                  <a:pt x="11860" y="7583"/>
                </a:lnTo>
                <a:cubicBezTo>
                  <a:pt x="11843" y="7603"/>
                  <a:pt x="11827" y="7623"/>
                  <a:pt x="11812" y="7644"/>
                </a:cubicBezTo>
                <a:cubicBezTo>
                  <a:pt x="11804" y="7639"/>
                  <a:pt x="11796" y="7635"/>
                  <a:pt x="11787" y="7631"/>
                </a:cubicBezTo>
                <a:cubicBezTo>
                  <a:pt x="10023" y="7112"/>
                  <a:pt x="8428" y="6252"/>
                  <a:pt x="7083" y="4985"/>
                </a:cubicBezTo>
                <a:cubicBezTo>
                  <a:pt x="6417" y="4357"/>
                  <a:pt x="5800" y="3599"/>
                  <a:pt x="5454" y="2744"/>
                </a:cubicBezTo>
                <a:lnTo>
                  <a:pt x="5454" y="2743"/>
                </a:lnTo>
                <a:cubicBezTo>
                  <a:pt x="5404" y="2619"/>
                  <a:pt x="5362" y="2491"/>
                  <a:pt x="5327" y="2360"/>
                </a:cubicBezTo>
                <a:close/>
                <a:moveTo>
                  <a:pt x="21045" y="2360"/>
                </a:moveTo>
                <a:lnTo>
                  <a:pt x="21045" y="2360"/>
                </a:lnTo>
                <a:cubicBezTo>
                  <a:pt x="21010" y="2491"/>
                  <a:pt x="20969" y="2619"/>
                  <a:pt x="20919" y="2744"/>
                </a:cubicBezTo>
                <a:cubicBezTo>
                  <a:pt x="20573" y="3599"/>
                  <a:pt x="19956" y="4357"/>
                  <a:pt x="19290" y="4985"/>
                </a:cubicBezTo>
                <a:cubicBezTo>
                  <a:pt x="17944" y="6252"/>
                  <a:pt x="16349" y="7112"/>
                  <a:pt x="14586" y="7631"/>
                </a:cubicBezTo>
                <a:cubicBezTo>
                  <a:pt x="14577" y="7633"/>
                  <a:pt x="14567" y="7639"/>
                  <a:pt x="14561" y="7644"/>
                </a:cubicBezTo>
                <a:cubicBezTo>
                  <a:pt x="14545" y="7623"/>
                  <a:pt x="14529" y="7603"/>
                  <a:pt x="14511" y="7583"/>
                </a:cubicBezTo>
                <a:lnTo>
                  <a:pt x="14511" y="7583"/>
                </a:lnTo>
                <a:cubicBezTo>
                  <a:pt x="14526" y="7591"/>
                  <a:pt x="14543" y="7596"/>
                  <a:pt x="14559" y="7596"/>
                </a:cubicBezTo>
                <a:cubicBezTo>
                  <a:pt x="14574" y="7596"/>
                  <a:pt x="14588" y="7592"/>
                  <a:pt x="14602" y="7585"/>
                </a:cubicBezTo>
                <a:cubicBezTo>
                  <a:pt x="14642" y="7565"/>
                  <a:pt x="14681" y="7544"/>
                  <a:pt x="14718" y="7519"/>
                </a:cubicBezTo>
                <a:cubicBezTo>
                  <a:pt x="15262" y="7499"/>
                  <a:pt x="15824" y="7123"/>
                  <a:pt x="16246" y="6829"/>
                </a:cubicBezTo>
                <a:cubicBezTo>
                  <a:pt x="16864" y="6400"/>
                  <a:pt x="17436" y="5917"/>
                  <a:pt x="17997" y="5418"/>
                </a:cubicBezTo>
                <a:cubicBezTo>
                  <a:pt x="19062" y="4473"/>
                  <a:pt x="20257" y="3562"/>
                  <a:pt x="21045" y="2360"/>
                </a:cubicBezTo>
                <a:close/>
                <a:moveTo>
                  <a:pt x="5422" y="5574"/>
                </a:moveTo>
                <a:cubicBezTo>
                  <a:pt x="6137" y="5574"/>
                  <a:pt x="6853" y="5666"/>
                  <a:pt x="7530" y="5828"/>
                </a:cubicBezTo>
                <a:cubicBezTo>
                  <a:pt x="7774" y="6024"/>
                  <a:pt x="8026" y="6208"/>
                  <a:pt x="8284" y="6381"/>
                </a:cubicBezTo>
                <a:cubicBezTo>
                  <a:pt x="7513" y="6000"/>
                  <a:pt x="6619" y="5813"/>
                  <a:pt x="5766" y="5770"/>
                </a:cubicBezTo>
                <a:cubicBezTo>
                  <a:pt x="5649" y="5765"/>
                  <a:pt x="5533" y="5762"/>
                  <a:pt x="5418" y="5762"/>
                </a:cubicBezTo>
                <a:cubicBezTo>
                  <a:pt x="3510" y="5762"/>
                  <a:pt x="1830" y="6551"/>
                  <a:pt x="706" y="8069"/>
                </a:cubicBezTo>
                <a:cubicBezTo>
                  <a:pt x="814" y="7741"/>
                  <a:pt x="978" y="7436"/>
                  <a:pt x="1193" y="7167"/>
                </a:cubicBezTo>
                <a:cubicBezTo>
                  <a:pt x="1673" y="6563"/>
                  <a:pt x="2380" y="6189"/>
                  <a:pt x="3096" y="5941"/>
                </a:cubicBezTo>
                <a:cubicBezTo>
                  <a:pt x="3832" y="5687"/>
                  <a:pt x="4626" y="5574"/>
                  <a:pt x="5422" y="5574"/>
                </a:cubicBezTo>
                <a:close/>
                <a:moveTo>
                  <a:pt x="20948" y="5575"/>
                </a:moveTo>
                <a:cubicBezTo>
                  <a:pt x="21745" y="5575"/>
                  <a:pt x="22540" y="5688"/>
                  <a:pt x="23276" y="5941"/>
                </a:cubicBezTo>
                <a:cubicBezTo>
                  <a:pt x="23991" y="6188"/>
                  <a:pt x="24699" y="6563"/>
                  <a:pt x="25179" y="7165"/>
                </a:cubicBezTo>
                <a:cubicBezTo>
                  <a:pt x="25394" y="7436"/>
                  <a:pt x="25558" y="7741"/>
                  <a:pt x="25664" y="8069"/>
                </a:cubicBezTo>
                <a:cubicBezTo>
                  <a:pt x="24541" y="6551"/>
                  <a:pt x="22861" y="5762"/>
                  <a:pt x="20954" y="5762"/>
                </a:cubicBezTo>
                <a:cubicBezTo>
                  <a:pt x="20839" y="5762"/>
                  <a:pt x="20723" y="5765"/>
                  <a:pt x="20606" y="5770"/>
                </a:cubicBezTo>
                <a:cubicBezTo>
                  <a:pt x="19752" y="5812"/>
                  <a:pt x="18860" y="6000"/>
                  <a:pt x="18088" y="6381"/>
                </a:cubicBezTo>
                <a:cubicBezTo>
                  <a:pt x="18346" y="6208"/>
                  <a:pt x="18598" y="6024"/>
                  <a:pt x="18842" y="5828"/>
                </a:cubicBezTo>
                <a:cubicBezTo>
                  <a:pt x="19518" y="5666"/>
                  <a:pt x="20234" y="5575"/>
                  <a:pt x="20948" y="5575"/>
                </a:cubicBezTo>
                <a:close/>
                <a:moveTo>
                  <a:pt x="9643" y="8198"/>
                </a:moveTo>
                <a:cubicBezTo>
                  <a:pt x="9647" y="8203"/>
                  <a:pt x="9652" y="8206"/>
                  <a:pt x="9656" y="8210"/>
                </a:cubicBezTo>
                <a:cubicBezTo>
                  <a:pt x="9649" y="8208"/>
                  <a:pt x="9643" y="8207"/>
                  <a:pt x="9636" y="8204"/>
                </a:cubicBezTo>
                <a:cubicBezTo>
                  <a:pt x="9639" y="8203"/>
                  <a:pt x="9640" y="8200"/>
                  <a:pt x="9643" y="8198"/>
                </a:cubicBezTo>
                <a:close/>
                <a:moveTo>
                  <a:pt x="16729" y="8199"/>
                </a:moveTo>
                <a:cubicBezTo>
                  <a:pt x="16732" y="8200"/>
                  <a:pt x="16733" y="8202"/>
                  <a:pt x="16736" y="8204"/>
                </a:cubicBezTo>
                <a:cubicBezTo>
                  <a:pt x="16729" y="8206"/>
                  <a:pt x="16723" y="8208"/>
                  <a:pt x="16716" y="8210"/>
                </a:cubicBezTo>
                <a:lnTo>
                  <a:pt x="16729" y="8199"/>
                </a:lnTo>
                <a:close/>
                <a:moveTo>
                  <a:pt x="5535" y="6686"/>
                </a:moveTo>
                <a:cubicBezTo>
                  <a:pt x="6730" y="6686"/>
                  <a:pt x="7903" y="7008"/>
                  <a:pt x="8906" y="7644"/>
                </a:cubicBezTo>
                <a:cubicBezTo>
                  <a:pt x="8534" y="7505"/>
                  <a:pt x="8121" y="7455"/>
                  <a:pt x="7698" y="7455"/>
                </a:cubicBezTo>
                <a:cubicBezTo>
                  <a:pt x="6996" y="7455"/>
                  <a:pt x="6269" y="7592"/>
                  <a:pt x="5667" y="7683"/>
                </a:cubicBezTo>
                <a:cubicBezTo>
                  <a:pt x="3859" y="7953"/>
                  <a:pt x="2094" y="8435"/>
                  <a:pt x="525" y="9403"/>
                </a:cubicBezTo>
                <a:cubicBezTo>
                  <a:pt x="517" y="9391"/>
                  <a:pt x="507" y="9380"/>
                  <a:pt x="499" y="9367"/>
                </a:cubicBezTo>
                <a:cubicBezTo>
                  <a:pt x="491" y="9354"/>
                  <a:pt x="479" y="9346"/>
                  <a:pt x="465" y="9344"/>
                </a:cubicBezTo>
                <a:cubicBezTo>
                  <a:pt x="469" y="9299"/>
                  <a:pt x="474" y="9252"/>
                  <a:pt x="479" y="9207"/>
                </a:cubicBezTo>
                <a:cubicBezTo>
                  <a:pt x="1006" y="7713"/>
                  <a:pt x="2899" y="7059"/>
                  <a:pt x="4317" y="6799"/>
                </a:cubicBezTo>
                <a:lnTo>
                  <a:pt x="4317" y="6797"/>
                </a:lnTo>
                <a:cubicBezTo>
                  <a:pt x="4722" y="6723"/>
                  <a:pt x="5130" y="6686"/>
                  <a:pt x="5535" y="6686"/>
                </a:cubicBezTo>
                <a:close/>
                <a:moveTo>
                  <a:pt x="20834" y="6687"/>
                </a:moveTo>
                <a:cubicBezTo>
                  <a:pt x="21240" y="6687"/>
                  <a:pt x="21649" y="6724"/>
                  <a:pt x="22054" y="6799"/>
                </a:cubicBezTo>
                <a:cubicBezTo>
                  <a:pt x="23474" y="7059"/>
                  <a:pt x="25366" y="7713"/>
                  <a:pt x="25892" y="9207"/>
                </a:cubicBezTo>
                <a:cubicBezTo>
                  <a:pt x="25898" y="9252"/>
                  <a:pt x="25903" y="9299"/>
                  <a:pt x="25907" y="9344"/>
                </a:cubicBezTo>
                <a:cubicBezTo>
                  <a:pt x="25892" y="9346"/>
                  <a:pt x="25880" y="9355"/>
                  <a:pt x="25872" y="9367"/>
                </a:cubicBezTo>
                <a:cubicBezTo>
                  <a:pt x="25864" y="9380"/>
                  <a:pt x="25855" y="9391"/>
                  <a:pt x="25847" y="9403"/>
                </a:cubicBezTo>
                <a:cubicBezTo>
                  <a:pt x="24277" y="8436"/>
                  <a:pt x="22513" y="7953"/>
                  <a:pt x="20705" y="7683"/>
                </a:cubicBezTo>
                <a:cubicBezTo>
                  <a:pt x="20104" y="7592"/>
                  <a:pt x="19378" y="7455"/>
                  <a:pt x="18676" y="7455"/>
                </a:cubicBezTo>
                <a:cubicBezTo>
                  <a:pt x="18253" y="7455"/>
                  <a:pt x="17838" y="7505"/>
                  <a:pt x="17465" y="7645"/>
                </a:cubicBezTo>
                <a:cubicBezTo>
                  <a:pt x="18468" y="7009"/>
                  <a:pt x="19640" y="6687"/>
                  <a:pt x="20834" y="6687"/>
                </a:cubicBezTo>
                <a:close/>
                <a:moveTo>
                  <a:pt x="9429" y="7069"/>
                </a:moveTo>
                <a:lnTo>
                  <a:pt x="9429" y="7069"/>
                </a:lnTo>
                <a:cubicBezTo>
                  <a:pt x="10153" y="7455"/>
                  <a:pt x="10952" y="7775"/>
                  <a:pt x="11762" y="7819"/>
                </a:cubicBezTo>
                <a:cubicBezTo>
                  <a:pt x="11764" y="7819"/>
                  <a:pt x="11767" y="7819"/>
                  <a:pt x="11770" y="7819"/>
                </a:cubicBezTo>
                <a:cubicBezTo>
                  <a:pt x="11805" y="7819"/>
                  <a:pt x="11838" y="7795"/>
                  <a:pt x="11848" y="7760"/>
                </a:cubicBezTo>
                <a:cubicBezTo>
                  <a:pt x="11890" y="7733"/>
                  <a:pt x="11927" y="7703"/>
                  <a:pt x="11962" y="7669"/>
                </a:cubicBezTo>
                <a:cubicBezTo>
                  <a:pt x="12151" y="7932"/>
                  <a:pt x="12387" y="8170"/>
                  <a:pt x="12574" y="8430"/>
                </a:cubicBezTo>
                <a:cubicBezTo>
                  <a:pt x="12763" y="8692"/>
                  <a:pt x="12924" y="8970"/>
                  <a:pt x="13035" y="9271"/>
                </a:cubicBezTo>
                <a:cubicBezTo>
                  <a:pt x="13034" y="9275"/>
                  <a:pt x="13032" y="9280"/>
                  <a:pt x="13031" y="9284"/>
                </a:cubicBezTo>
                <a:cubicBezTo>
                  <a:pt x="13026" y="9327"/>
                  <a:pt x="13023" y="9371"/>
                  <a:pt x="13019" y="9412"/>
                </a:cubicBezTo>
                <a:cubicBezTo>
                  <a:pt x="12155" y="8866"/>
                  <a:pt x="11059" y="8400"/>
                  <a:pt x="10040" y="8336"/>
                </a:cubicBezTo>
                <a:cubicBezTo>
                  <a:pt x="10040" y="8335"/>
                  <a:pt x="10043" y="8334"/>
                  <a:pt x="10044" y="8331"/>
                </a:cubicBezTo>
                <a:cubicBezTo>
                  <a:pt x="10129" y="7860"/>
                  <a:pt x="9763" y="7423"/>
                  <a:pt x="9429" y="7069"/>
                </a:cubicBezTo>
                <a:close/>
                <a:moveTo>
                  <a:pt x="16943" y="7068"/>
                </a:moveTo>
                <a:lnTo>
                  <a:pt x="16943" y="7068"/>
                </a:lnTo>
                <a:cubicBezTo>
                  <a:pt x="16609" y="7421"/>
                  <a:pt x="16242" y="7860"/>
                  <a:pt x="16329" y="8331"/>
                </a:cubicBezTo>
                <a:cubicBezTo>
                  <a:pt x="16329" y="8334"/>
                  <a:pt x="16332" y="8334"/>
                  <a:pt x="16332" y="8336"/>
                </a:cubicBezTo>
                <a:cubicBezTo>
                  <a:pt x="15284" y="8400"/>
                  <a:pt x="14153" y="8891"/>
                  <a:pt x="13278" y="9460"/>
                </a:cubicBezTo>
                <a:lnTo>
                  <a:pt x="13275" y="9460"/>
                </a:lnTo>
                <a:cubicBezTo>
                  <a:pt x="13382" y="9086"/>
                  <a:pt x="13570" y="8746"/>
                  <a:pt x="13798" y="8430"/>
                </a:cubicBezTo>
                <a:cubicBezTo>
                  <a:pt x="13985" y="8170"/>
                  <a:pt x="14221" y="7931"/>
                  <a:pt x="14410" y="7668"/>
                </a:cubicBezTo>
                <a:cubicBezTo>
                  <a:pt x="14445" y="7703"/>
                  <a:pt x="14483" y="7732"/>
                  <a:pt x="14523" y="7759"/>
                </a:cubicBezTo>
                <a:cubicBezTo>
                  <a:pt x="14534" y="7795"/>
                  <a:pt x="14567" y="7819"/>
                  <a:pt x="14604" y="7819"/>
                </a:cubicBezTo>
                <a:cubicBezTo>
                  <a:pt x="14606" y="7819"/>
                  <a:pt x="14608" y="7819"/>
                  <a:pt x="14610" y="7819"/>
                </a:cubicBezTo>
                <a:cubicBezTo>
                  <a:pt x="15420" y="7775"/>
                  <a:pt x="16218" y="7453"/>
                  <a:pt x="16943" y="7068"/>
                </a:cubicBezTo>
                <a:close/>
                <a:moveTo>
                  <a:pt x="12822" y="9479"/>
                </a:moveTo>
                <a:cubicBezTo>
                  <a:pt x="12832" y="9484"/>
                  <a:pt x="12844" y="9490"/>
                  <a:pt x="12855" y="9496"/>
                </a:cubicBezTo>
                <a:cubicBezTo>
                  <a:pt x="12840" y="9498"/>
                  <a:pt x="12824" y="9499"/>
                  <a:pt x="12809" y="9502"/>
                </a:cubicBezTo>
                <a:lnTo>
                  <a:pt x="12809" y="9502"/>
                </a:lnTo>
                <a:cubicBezTo>
                  <a:pt x="12813" y="9495"/>
                  <a:pt x="12818" y="9487"/>
                  <a:pt x="12822" y="9479"/>
                </a:cubicBezTo>
                <a:close/>
                <a:moveTo>
                  <a:pt x="13551" y="9479"/>
                </a:moveTo>
                <a:lnTo>
                  <a:pt x="13566" y="9502"/>
                </a:lnTo>
                <a:cubicBezTo>
                  <a:pt x="13549" y="9499"/>
                  <a:pt x="13534" y="9498"/>
                  <a:pt x="13518" y="9496"/>
                </a:cubicBezTo>
                <a:lnTo>
                  <a:pt x="13518" y="9495"/>
                </a:lnTo>
                <a:cubicBezTo>
                  <a:pt x="13529" y="9490"/>
                  <a:pt x="13539" y="9484"/>
                  <a:pt x="13551" y="9479"/>
                </a:cubicBezTo>
                <a:close/>
                <a:moveTo>
                  <a:pt x="7396" y="7606"/>
                </a:moveTo>
                <a:cubicBezTo>
                  <a:pt x="8152" y="7606"/>
                  <a:pt x="8890" y="7747"/>
                  <a:pt x="9534" y="8176"/>
                </a:cubicBezTo>
                <a:cubicBezTo>
                  <a:pt x="9163" y="8078"/>
                  <a:pt x="8785" y="8037"/>
                  <a:pt x="8406" y="8037"/>
                </a:cubicBezTo>
                <a:cubicBezTo>
                  <a:pt x="7411" y="8037"/>
                  <a:pt x="6405" y="8321"/>
                  <a:pt x="5470" y="8616"/>
                </a:cubicBezTo>
                <a:cubicBezTo>
                  <a:pt x="4716" y="8855"/>
                  <a:pt x="3973" y="9128"/>
                  <a:pt x="3224" y="9382"/>
                </a:cubicBezTo>
                <a:cubicBezTo>
                  <a:pt x="2568" y="9603"/>
                  <a:pt x="1902" y="9728"/>
                  <a:pt x="1230" y="9867"/>
                </a:cubicBezTo>
                <a:cubicBezTo>
                  <a:pt x="976" y="9811"/>
                  <a:pt x="749" y="9695"/>
                  <a:pt x="585" y="9490"/>
                </a:cubicBezTo>
                <a:cubicBezTo>
                  <a:pt x="2097" y="8752"/>
                  <a:pt x="3571" y="8171"/>
                  <a:pt x="5236" y="7863"/>
                </a:cubicBezTo>
                <a:cubicBezTo>
                  <a:pt x="5931" y="7735"/>
                  <a:pt x="6672" y="7606"/>
                  <a:pt x="7396" y="7606"/>
                </a:cubicBezTo>
                <a:close/>
                <a:moveTo>
                  <a:pt x="18977" y="7606"/>
                </a:moveTo>
                <a:cubicBezTo>
                  <a:pt x="19700" y="7606"/>
                  <a:pt x="20441" y="7734"/>
                  <a:pt x="21135" y="7863"/>
                </a:cubicBezTo>
                <a:cubicBezTo>
                  <a:pt x="22802" y="8171"/>
                  <a:pt x="24276" y="8752"/>
                  <a:pt x="25787" y="9490"/>
                </a:cubicBezTo>
                <a:cubicBezTo>
                  <a:pt x="25623" y="9696"/>
                  <a:pt x="25396" y="9811"/>
                  <a:pt x="25143" y="9867"/>
                </a:cubicBezTo>
                <a:cubicBezTo>
                  <a:pt x="24469" y="9728"/>
                  <a:pt x="23804" y="9603"/>
                  <a:pt x="23148" y="9382"/>
                </a:cubicBezTo>
                <a:cubicBezTo>
                  <a:pt x="22397" y="9128"/>
                  <a:pt x="21655" y="8855"/>
                  <a:pt x="20902" y="8616"/>
                </a:cubicBezTo>
                <a:cubicBezTo>
                  <a:pt x="19966" y="8320"/>
                  <a:pt x="18960" y="8037"/>
                  <a:pt x="17967" y="8037"/>
                </a:cubicBezTo>
                <a:cubicBezTo>
                  <a:pt x="17587" y="8037"/>
                  <a:pt x="17209" y="8078"/>
                  <a:pt x="16837" y="8176"/>
                </a:cubicBezTo>
                <a:cubicBezTo>
                  <a:pt x="17482" y="7747"/>
                  <a:pt x="18220" y="7606"/>
                  <a:pt x="18977" y="7606"/>
                </a:cubicBezTo>
                <a:close/>
                <a:moveTo>
                  <a:pt x="20777" y="5915"/>
                </a:moveTo>
                <a:cubicBezTo>
                  <a:pt x="22762" y="5915"/>
                  <a:pt x="24535" y="6639"/>
                  <a:pt x="25718" y="8242"/>
                </a:cubicBezTo>
                <a:cubicBezTo>
                  <a:pt x="25759" y="8387"/>
                  <a:pt x="25792" y="8538"/>
                  <a:pt x="25819" y="8690"/>
                </a:cubicBezTo>
                <a:cubicBezTo>
                  <a:pt x="25168" y="7429"/>
                  <a:pt x="23229" y="6797"/>
                  <a:pt x="21989" y="6612"/>
                </a:cubicBezTo>
                <a:cubicBezTo>
                  <a:pt x="21613" y="6556"/>
                  <a:pt x="21215" y="6525"/>
                  <a:pt x="20809" y="6525"/>
                </a:cubicBezTo>
                <a:cubicBezTo>
                  <a:pt x="19230" y="6525"/>
                  <a:pt x="17538" y="6992"/>
                  <a:pt x="16572" y="8244"/>
                </a:cubicBezTo>
                <a:cubicBezTo>
                  <a:pt x="16552" y="8270"/>
                  <a:pt x="16577" y="8296"/>
                  <a:pt x="16603" y="8296"/>
                </a:cubicBezTo>
                <a:cubicBezTo>
                  <a:pt x="16612" y="8296"/>
                  <a:pt x="16620" y="8293"/>
                  <a:pt x="16627" y="8287"/>
                </a:cubicBezTo>
                <a:cubicBezTo>
                  <a:pt x="16629" y="8286"/>
                  <a:pt x="16631" y="8284"/>
                  <a:pt x="16633" y="8282"/>
                </a:cubicBezTo>
                <a:cubicBezTo>
                  <a:pt x="16639" y="8290"/>
                  <a:pt x="16647" y="8294"/>
                  <a:pt x="16657" y="8294"/>
                </a:cubicBezTo>
                <a:cubicBezTo>
                  <a:pt x="16659" y="8294"/>
                  <a:pt x="16661" y="8294"/>
                  <a:pt x="16664" y="8294"/>
                </a:cubicBezTo>
                <a:cubicBezTo>
                  <a:pt x="17042" y="8221"/>
                  <a:pt x="17417" y="8189"/>
                  <a:pt x="17790" y="8189"/>
                </a:cubicBezTo>
                <a:cubicBezTo>
                  <a:pt x="19002" y="8189"/>
                  <a:pt x="20188" y="8527"/>
                  <a:pt x="21346" y="8918"/>
                </a:cubicBezTo>
                <a:cubicBezTo>
                  <a:pt x="22092" y="9170"/>
                  <a:pt x="22832" y="9432"/>
                  <a:pt x="23585" y="9656"/>
                </a:cubicBezTo>
                <a:cubicBezTo>
                  <a:pt x="23868" y="9740"/>
                  <a:pt x="24159" y="9830"/>
                  <a:pt x="24453" y="9902"/>
                </a:cubicBezTo>
                <a:cubicBezTo>
                  <a:pt x="24137" y="9879"/>
                  <a:pt x="23821" y="9814"/>
                  <a:pt x="23564" y="9758"/>
                </a:cubicBezTo>
                <a:cubicBezTo>
                  <a:pt x="22918" y="9614"/>
                  <a:pt x="22288" y="9350"/>
                  <a:pt x="21638" y="9232"/>
                </a:cubicBezTo>
                <a:cubicBezTo>
                  <a:pt x="20819" y="9086"/>
                  <a:pt x="19983" y="9102"/>
                  <a:pt x="19158" y="9023"/>
                </a:cubicBezTo>
                <a:cubicBezTo>
                  <a:pt x="18656" y="8975"/>
                  <a:pt x="18140" y="8930"/>
                  <a:pt x="17657" y="8771"/>
                </a:cubicBezTo>
                <a:cubicBezTo>
                  <a:pt x="17303" y="8654"/>
                  <a:pt x="17012" y="8443"/>
                  <a:pt x="16675" y="8300"/>
                </a:cubicBezTo>
                <a:cubicBezTo>
                  <a:pt x="16666" y="8297"/>
                  <a:pt x="16659" y="8295"/>
                  <a:pt x="16651" y="8295"/>
                </a:cubicBezTo>
                <a:cubicBezTo>
                  <a:pt x="16617" y="8295"/>
                  <a:pt x="16590" y="8327"/>
                  <a:pt x="16586" y="8361"/>
                </a:cubicBezTo>
                <a:lnTo>
                  <a:pt x="16586" y="8361"/>
                </a:lnTo>
                <a:cubicBezTo>
                  <a:pt x="16582" y="8345"/>
                  <a:pt x="16569" y="8330"/>
                  <a:pt x="16548" y="8330"/>
                </a:cubicBezTo>
                <a:cubicBezTo>
                  <a:pt x="16512" y="8330"/>
                  <a:pt x="16474" y="8332"/>
                  <a:pt x="16438" y="8334"/>
                </a:cubicBezTo>
                <a:cubicBezTo>
                  <a:pt x="16441" y="8327"/>
                  <a:pt x="16446" y="8323"/>
                  <a:pt x="16446" y="8316"/>
                </a:cubicBezTo>
                <a:cubicBezTo>
                  <a:pt x="16465" y="8124"/>
                  <a:pt x="16530" y="7964"/>
                  <a:pt x="16619" y="7820"/>
                </a:cubicBezTo>
                <a:lnTo>
                  <a:pt x="16619" y="7820"/>
                </a:lnTo>
                <a:cubicBezTo>
                  <a:pt x="16595" y="7912"/>
                  <a:pt x="16583" y="8005"/>
                  <a:pt x="16581" y="8100"/>
                </a:cubicBezTo>
                <a:cubicBezTo>
                  <a:pt x="16581" y="8112"/>
                  <a:pt x="16593" y="8121"/>
                  <a:pt x="16604" y="8121"/>
                </a:cubicBezTo>
                <a:cubicBezTo>
                  <a:pt x="16610" y="8121"/>
                  <a:pt x="16616" y="8118"/>
                  <a:pt x="16620" y="8111"/>
                </a:cubicBezTo>
                <a:cubicBezTo>
                  <a:pt x="16995" y="7312"/>
                  <a:pt x="17457" y="6776"/>
                  <a:pt x="18291" y="6423"/>
                </a:cubicBezTo>
                <a:cubicBezTo>
                  <a:pt x="19046" y="6104"/>
                  <a:pt x="19884" y="5924"/>
                  <a:pt x="20706" y="5916"/>
                </a:cubicBezTo>
                <a:cubicBezTo>
                  <a:pt x="20730" y="5916"/>
                  <a:pt x="20753" y="5915"/>
                  <a:pt x="20777" y="5915"/>
                </a:cubicBezTo>
                <a:close/>
                <a:moveTo>
                  <a:pt x="5590" y="5915"/>
                </a:moveTo>
                <a:cubicBezTo>
                  <a:pt x="5613" y="5915"/>
                  <a:pt x="5637" y="5916"/>
                  <a:pt x="5660" y="5916"/>
                </a:cubicBezTo>
                <a:cubicBezTo>
                  <a:pt x="6482" y="5924"/>
                  <a:pt x="7321" y="6104"/>
                  <a:pt x="8076" y="6423"/>
                </a:cubicBezTo>
                <a:cubicBezTo>
                  <a:pt x="8909" y="6776"/>
                  <a:pt x="9372" y="7313"/>
                  <a:pt x="9747" y="8111"/>
                </a:cubicBezTo>
                <a:cubicBezTo>
                  <a:pt x="9750" y="8118"/>
                  <a:pt x="9756" y="8121"/>
                  <a:pt x="9763" y="8121"/>
                </a:cubicBezTo>
                <a:cubicBezTo>
                  <a:pt x="9773" y="8121"/>
                  <a:pt x="9784" y="8113"/>
                  <a:pt x="9784" y="8100"/>
                </a:cubicBezTo>
                <a:cubicBezTo>
                  <a:pt x="9784" y="8007"/>
                  <a:pt x="9772" y="7913"/>
                  <a:pt x="9748" y="7821"/>
                </a:cubicBezTo>
                <a:lnTo>
                  <a:pt x="9748" y="7821"/>
                </a:lnTo>
                <a:cubicBezTo>
                  <a:pt x="9836" y="7965"/>
                  <a:pt x="9901" y="8124"/>
                  <a:pt x="9919" y="8316"/>
                </a:cubicBezTo>
                <a:cubicBezTo>
                  <a:pt x="9919" y="8323"/>
                  <a:pt x="9925" y="8328"/>
                  <a:pt x="9928" y="8334"/>
                </a:cubicBezTo>
                <a:cubicBezTo>
                  <a:pt x="9891" y="8332"/>
                  <a:pt x="9855" y="8331"/>
                  <a:pt x="9819" y="8331"/>
                </a:cubicBezTo>
                <a:cubicBezTo>
                  <a:pt x="9795" y="8332"/>
                  <a:pt x="9781" y="8349"/>
                  <a:pt x="9780" y="8367"/>
                </a:cubicBezTo>
                <a:lnTo>
                  <a:pt x="9780" y="8367"/>
                </a:lnTo>
                <a:cubicBezTo>
                  <a:pt x="9777" y="8332"/>
                  <a:pt x="9751" y="8297"/>
                  <a:pt x="9715" y="8297"/>
                </a:cubicBezTo>
                <a:cubicBezTo>
                  <a:pt x="9708" y="8297"/>
                  <a:pt x="9700" y="8298"/>
                  <a:pt x="9692" y="8302"/>
                </a:cubicBezTo>
                <a:cubicBezTo>
                  <a:pt x="9353" y="8444"/>
                  <a:pt x="9064" y="8655"/>
                  <a:pt x="8708" y="8771"/>
                </a:cubicBezTo>
                <a:cubicBezTo>
                  <a:pt x="8226" y="8930"/>
                  <a:pt x="7710" y="8976"/>
                  <a:pt x="7207" y="9024"/>
                </a:cubicBezTo>
                <a:cubicBezTo>
                  <a:pt x="6382" y="9103"/>
                  <a:pt x="5546" y="9087"/>
                  <a:pt x="4728" y="9232"/>
                </a:cubicBezTo>
                <a:cubicBezTo>
                  <a:pt x="4077" y="9350"/>
                  <a:pt x="3448" y="9615"/>
                  <a:pt x="2801" y="9758"/>
                </a:cubicBezTo>
                <a:cubicBezTo>
                  <a:pt x="2544" y="9815"/>
                  <a:pt x="2230" y="9879"/>
                  <a:pt x="1913" y="9903"/>
                </a:cubicBezTo>
                <a:cubicBezTo>
                  <a:pt x="2206" y="9831"/>
                  <a:pt x="2496" y="9742"/>
                  <a:pt x="2781" y="9656"/>
                </a:cubicBezTo>
                <a:cubicBezTo>
                  <a:pt x="3535" y="9432"/>
                  <a:pt x="4275" y="9170"/>
                  <a:pt x="5019" y="8919"/>
                </a:cubicBezTo>
                <a:cubicBezTo>
                  <a:pt x="6177" y="8528"/>
                  <a:pt x="7362" y="8190"/>
                  <a:pt x="8573" y="8190"/>
                </a:cubicBezTo>
                <a:cubicBezTo>
                  <a:pt x="8947" y="8190"/>
                  <a:pt x="9323" y="8222"/>
                  <a:pt x="9701" y="8295"/>
                </a:cubicBezTo>
                <a:cubicBezTo>
                  <a:pt x="9703" y="8295"/>
                  <a:pt x="9705" y="8296"/>
                  <a:pt x="9708" y="8296"/>
                </a:cubicBezTo>
                <a:cubicBezTo>
                  <a:pt x="9718" y="8296"/>
                  <a:pt x="9728" y="8291"/>
                  <a:pt x="9733" y="8283"/>
                </a:cubicBezTo>
                <a:cubicBezTo>
                  <a:pt x="9736" y="8284"/>
                  <a:pt x="9737" y="8286"/>
                  <a:pt x="9739" y="8287"/>
                </a:cubicBezTo>
                <a:cubicBezTo>
                  <a:pt x="9745" y="8293"/>
                  <a:pt x="9754" y="8296"/>
                  <a:pt x="9762" y="8296"/>
                </a:cubicBezTo>
                <a:cubicBezTo>
                  <a:pt x="9788" y="8296"/>
                  <a:pt x="9814" y="8270"/>
                  <a:pt x="9795" y="8246"/>
                </a:cubicBezTo>
                <a:cubicBezTo>
                  <a:pt x="8828" y="6992"/>
                  <a:pt x="7134" y="6526"/>
                  <a:pt x="5554" y="6526"/>
                </a:cubicBezTo>
                <a:cubicBezTo>
                  <a:pt x="5150" y="6526"/>
                  <a:pt x="4753" y="6556"/>
                  <a:pt x="4377" y="6612"/>
                </a:cubicBezTo>
                <a:cubicBezTo>
                  <a:pt x="3137" y="6799"/>
                  <a:pt x="1198" y="7431"/>
                  <a:pt x="547" y="8690"/>
                </a:cubicBezTo>
                <a:cubicBezTo>
                  <a:pt x="574" y="8539"/>
                  <a:pt x="607" y="8390"/>
                  <a:pt x="649" y="8242"/>
                </a:cubicBezTo>
                <a:cubicBezTo>
                  <a:pt x="1831" y="6639"/>
                  <a:pt x="3605" y="5915"/>
                  <a:pt x="5590" y="5915"/>
                </a:cubicBezTo>
                <a:close/>
                <a:moveTo>
                  <a:pt x="8881" y="9689"/>
                </a:moveTo>
                <a:cubicBezTo>
                  <a:pt x="9266" y="9689"/>
                  <a:pt x="9651" y="9738"/>
                  <a:pt x="10032" y="9838"/>
                </a:cubicBezTo>
                <a:cubicBezTo>
                  <a:pt x="9807" y="9800"/>
                  <a:pt x="9585" y="9782"/>
                  <a:pt x="9366" y="9782"/>
                </a:cubicBezTo>
                <a:cubicBezTo>
                  <a:pt x="7913" y="9782"/>
                  <a:pt x="6568" y="10561"/>
                  <a:pt x="5367" y="11482"/>
                </a:cubicBezTo>
                <a:cubicBezTo>
                  <a:pt x="4594" y="12076"/>
                  <a:pt x="3699" y="12813"/>
                  <a:pt x="3128" y="13692"/>
                </a:cubicBezTo>
                <a:cubicBezTo>
                  <a:pt x="3737" y="12450"/>
                  <a:pt x="4816" y="11377"/>
                  <a:pt x="5924" y="10639"/>
                </a:cubicBezTo>
                <a:cubicBezTo>
                  <a:pt x="6837" y="10032"/>
                  <a:pt x="7856" y="9689"/>
                  <a:pt x="8881" y="9689"/>
                </a:cubicBezTo>
                <a:close/>
                <a:moveTo>
                  <a:pt x="17490" y="9690"/>
                </a:moveTo>
                <a:cubicBezTo>
                  <a:pt x="18515" y="9690"/>
                  <a:pt x="19534" y="10032"/>
                  <a:pt x="20447" y="10639"/>
                </a:cubicBezTo>
                <a:cubicBezTo>
                  <a:pt x="21557" y="11377"/>
                  <a:pt x="22636" y="12452"/>
                  <a:pt x="23245" y="13693"/>
                </a:cubicBezTo>
                <a:cubicBezTo>
                  <a:pt x="22674" y="12814"/>
                  <a:pt x="21778" y="12077"/>
                  <a:pt x="21005" y="11483"/>
                </a:cubicBezTo>
                <a:cubicBezTo>
                  <a:pt x="19803" y="10561"/>
                  <a:pt x="18458" y="9783"/>
                  <a:pt x="17005" y="9783"/>
                </a:cubicBezTo>
                <a:cubicBezTo>
                  <a:pt x="16785" y="9783"/>
                  <a:pt x="16564" y="9800"/>
                  <a:pt x="16340" y="9838"/>
                </a:cubicBezTo>
                <a:cubicBezTo>
                  <a:pt x="16721" y="9738"/>
                  <a:pt x="17106" y="9690"/>
                  <a:pt x="17490" y="9690"/>
                </a:cubicBezTo>
                <a:close/>
                <a:moveTo>
                  <a:pt x="9485" y="9922"/>
                </a:moveTo>
                <a:cubicBezTo>
                  <a:pt x="9639" y="9922"/>
                  <a:pt x="9795" y="9930"/>
                  <a:pt x="9952" y="9946"/>
                </a:cubicBezTo>
                <a:cubicBezTo>
                  <a:pt x="8297" y="10034"/>
                  <a:pt x="7035" y="11402"/>
                  <a:pt x="5804" y="12385"/>
                </a:cubicBezTo>
                <a:cubicBezTo>
                  <a:pt x="4746" y="13230"/>
                  <a:pt x="3017" y="14375"/>
                  <a:pt x="2860" y="15872"/>
                </a:cubicBezTo>
                <a:cubicBezTo>
                  <a:pt x="2761" y="15760"/>
                  <a:pt x="2708" y="15607"/>
                  <a:pt x="2689" y="15434"/>
                </a:cubicBezTo>
                <a:lnTo>
                  <a:pt x="2689" y="15432"/>
                </a:lnTo>
                <a:cubicBezTo>
                  <a:pt x="2796" y="14655"/>
                  <a:pt x="3073" y="13984"/>
                  <a:pt x="3588" y="13343"/>
                </a:cubicBezTo>
                <a:cubicBezTo>
                  <a:pt x="4119" y="12680"/>
                  <a:pt x="4796" y="12128"/>
                  <a:pt x="5460" y="11605"/>
                </a:cubicBezTo>
                <a:cubicBezTo>
                  <a:pt x="6689" y="10640"/>
                  <a:pt x="8009" y="9922"/>
                  <a:pt x="9485" y="9922"/>
                </a:cubicBezTo>
                <a:close/>
                <a:moveTo>
                  <a:pt x="16886" y="9922"/>
                </a:moveTo>
                <a:cubicBezTo>
                  <a:pt x="18363" y="9922"/>
                  <a:pt x="19682" y="10640"/>
                  <a:pt x="20911" y="11605"/>
                </a:cubicBezTo>
                <a:cubicBezTo>
                  <a:pt x="21575" y="12128"/>
                  <a:pt x="22253" y="12680"/>
                  <a:pt x="22784" y="13343"/>
                </a:cubicBezTo>
                <a:cubicBezTo>
                  <a:pt x="23298" y="13984"/>
                  <a:pt x="23576" y="14655"/>
                  <a:pt x="23683" y="15432"/>
                </a:cubicBezTo>
                <a:cubicBezTo>
                  <a:pt x="23663" y="15606"/>
                  <a:pt x="23611" y="15759"/>
                  <a:pt x="23512" y="15872"/>
                </a:cubicBezTo>
                <a:cubicBezTo>
                  <a:pt x="23353" y="14375"/>
                  <a:pt x="21626" y="13230"/>
                  <a:pt x="20567" y="12385"/>
                </a:cubicBezTo>
                <a:cubicBezTo>
                  <a:pt x="19336" y="11402"/>
                  <a:pt x="18075" y="10034"/>
                  <a:pt x="16420" y="9946"/>
                </a:cubicBezTo>
                <a:cubicBezTo>
                  <a:pt x="16577" y="9930"/>
                  <a:pt x="16732" y="9922"/>
                  <a:pt x="16886" y="9922"/>
                </a:cubicBezTo>
                <a:close/>
                <a:moveTo>
                  <a:pt x="13817" y="9671"/>
                </a:moveTo>
                <a:lnTo>
                  <a:pt x="13817" y="9671"/>
                </a:lnTo>
                <a:cubicBezTo>
                  <a:pt x="13978" y="9707"/>
                  <a:pt x="14141" y="9744"/>
                  <a:pt x="14299" y="9792"/>
                </a:cubicBezTo>
                <a:cubicBezTo>
                  <a:pt x="14709" y="9917"/>
                  <a:pt x="15038" y="10119"/>
                  <a:pt x="15400" y="10341"/>
                </a:cubicBezTo>
                <a:cubicBezTo>
                  <a:pt x="15406" y="10345"/>
                  <a:pt x="15413" y="10347"/>
                  <a:pt x="15419" y="10347"/>
                </a:cubicBezTo>
                <a:cubicBezTo>
                  <a:pt x="15448" y="10347"/>
                  <a:pt x="15467" y="10307"/>
                  <a:pt x="15445" y="10281"/>
                </a:cubicBezTo>
                <a:cubicBezTo>
                  <a:pt x="15424" y="10257"/>
                  <a:pt x="15402" y="10234"/>
                  <a:pt x="15380" y="10210"/>
                </a:cubicBezTo>
                <a:cubicBezTo>
                  <a:pt x="15453" y="10173"/>
                  <a:pt x="15526" y="10137"/>
                  <a:pt x="15600" y="10103"/>
                </a:cubicBezTo>
                <a:cubicBezTo>
                  <a:pt x="15730" y="10066"/>
                  <a:pt x="15861" y="10035"/>
                  <a:pt x="15990" y="10010"/>
                </a:cubicBezTo>
                <a:cubicBezTo>
                  <a:pt x="15996" y="10015"/>
                  <a:pt x="16002" y="10018"/>
                  <a:pt x="16010" y="10019"/>
                </a:cubicBezTo>
                <a:cubicBezTo>
                  <a:pt x="16997" y="10077"/>
                  <a:pt x="17839" y="10367"/>
                  <a:pt x="18636" y="10955"/>
                </a:cubicBezTo>
                <a:cubicBezTo>
                  <a:pt x="19314" y="11455"/>
                  <a:pt x="19935" y="12025"/>
                  <a:pt x="20597" y="12546"/>
                </a:cubicBezTo>
                <a:cubicBezTo>
                  <a:pt x="21761" y="13465"/>
                  <a:pt x="23093" y="14427"/>
                  <a:pt x="23433" y="15947"/>
                </a:cubicBezTo>
                <a:cubicBezTo>
                  <a:pt x="23378" y="15987"/>
                  <a:pt x="23316" y="16018"/>
                  <a:pt x="23250" y="16036"/>
                </a:cubicBezTo>
                <a:cubicBezTo>
                  <a:pt x="21726" y="15842"/>
                  <a:pt x="20502" y="14583"/>
                  <a:pt x="19471" y="13544"/>
                </a:cubicBezTo>
                <a:cubicBezTo>
                  <a:pt x="18923" y="12992"/>
                  <a:pt x="18351" y="12468"/>
                  <a:pt x="17763" y="11960"/>
                </a:cubicBezTo>
                <a:cubicBezTo>
                  <a:pt x="17167" y="11443"/>
                  <a:pt x="16577" y="10879"/>
                  <a:pt x="15916" y="10446"/>
                </a:cubicBezTo>
                <a:cubicBezTo>
                  <a:pt x="15911" y="10443"/>
                  <a:pt x="15907" y="10442"/>
                  <a:pt x="15903" y="10442"/>
                </a:cubicBezTo>
                <a:cubicBezTo>
                  <a:pt x="15883" y="10442"/>
                  <a:pt x="15868" y="10470"/>
                  <a:pt x="15885" y="10487"/>
                </a:cubicBezTo>
                <a:cubicBezTo>
                  <a:pt x="16546" y="11210"/>
                  <a:pt x="17365" y="11806"/>
                  <a:pt x="18088" y="12465"/>
                </a:cubicBezTo>
                <a:cubicBezTo>
                  <a:pt x="18670" y="12994"/>
                  <a:pt x="19220" y="13548"/>
                  <a:pt x="19788" y="14088"/>
                </a:cubicBezTo>
                <a:cubicBezTo>
                  <a:pt x="20691" y="14948"/>
                  <a:pt x="21789" y="15922"/>
                  <a:pt x="23078" y="16070"/>
                </a:cubicBezTo>
                <a:cubicBezTo>
                  <a:pt x="23057" y="16071"/>
                  <a:pt x="23035" y="16071"/>
                  <a:pt x="23014" y="16071"/>
                </a:cubicBezTo>
                <a:cubicBezTo>
                  <a:pt x="22916" y="16071"/>
                  <a:pt x="22819" y="16061"/>
                  <a:pt x="22722" y="16040"/>
                </a:cubicBezTo>
                <a:cubicBezTo>
                  <a:pt x="21726" y="15840"/>
                  <a:pt x="20789" y="15311"/>
                  <a:pt x="19950" y="14755"/>
                </a:cubicBezTo>
                <a:cubicBezTo>
                  <a:pt x="19075" y="14177"/>
                  <a:pt x="18232" y="13552"/>
                  <a:pt x="17501" y="12797"/>
                </a:cubicBezTo>
                <a:cubicBezTo>
                  <a:pt x="16776" y="12046"/>
                  <a:pt x="16157" y="11214"/>
                  <a:pt x="15532" y="10381"/>
                </a:cubicBezTo>
                <a:cubicBezTo>
                  <a:pt x="15516" y="10360"/>
                  <a:pt x="15494" y="10351"/>
                  <a:pt x="15473" y="10351"/>
                </a:cubicBezTo>
                <a:cubicBezTo>
                  <a:pt x="15426" y="10351"/>
                  <a:pt x="15381" y="10396"/>
                  <a:pt x="15413" y="10450"/>
                </a:cubicBezTo>
                <a:cubicBezTo>
                  <a:pt x="15702" y="10929"/>
                  <a:pt x="16022" y="11387"/>
                  <a:pt x="16373" y="11824"/>
                </a:cubicBezTo>
                <a:cubicBezTo>
                  <a:pt x="16002" y="11441"/>
                  <a:pt x="15558" y="11190"/>
                  <a:pt x="15025" y="11190"/>
                </a:cubicBezTo>
                <a:cubicBezTo>
                  <a:pt x="14937" y="11190"/>
                  <a:pt x="14847" y="11197"/>
                  <a:pt x="14754" y="11211"/>
                </a:cubicBezTo>
                <a:cubicBezTo>
                  <a:pt x="14753" y="11213"/>
                  <a:pt x="14750" y="11213"/>
                  <a:pt x="14747" y="11214"/>
                </a:cubicBezTo>
                <a:cubicBezTo>
                  <a:pt x="14706" y="11189"/>
                  <a:pt x="14659" y="11175"/>
                  <a:pt x="14611" y="11173"/>
                </a:cubicBezTo>
                <a:cubicBezTo>
                  <a:pt x="14599" y="11174"/>
                  <a:pt x="14587" y="11178"/>
                  <a:pt x="14579" y="11186"/>
                </a:cubicBezTo>
                <a:cubicBezTo>
                  <a:pt x="14458" y="10645"/>
                  <a:pt x="14161" y="10106"/>
                  <a:pt x="13817" y="9671"/>
                </a:cubicBezTo>
                <a:close/>
                <a:moveTo>
                  <a:pt x="12556" y="9671"/>
                </a:moveTo>
                <a:lnTo>
                  <a:pt x="12556" y="9671"/>
                </a:lnTo>
                <a:cubicBezTo>
                  <a:pt x="12211" y="10106"/>
                  <a:pt x="11914" y="10644"/>
                  <a:pt x="11794" y="11185"/>
                </a:cubicBezTo>
                <a:lnTo>
                  <a:pt x="11794" y="11185"/>
                </a:lnTo>
                <a:cubicBezTo>
                  <a:pt x="11785" y="11178"/>
                  <a:pt x="11773" y="11174"/>
                  <a:pt x="11763" y="11173"/>
                </a:cubicBezTo>
                <a:cubicBezTo>
                  <a:pt x="11714" y="11175"/>
                  <a:pt x="11667" y="11190"/>
                  <a:pt x="11626" y="11214"/>
                </a:cubicBezTo>
                <a:cubicBezTo>
                  <a:pt x="11624" y="11213"/>
                  <a:pt x="11622" y="11213"/>
                  <a:pt x="11619" y="11211"/>
                </a:cubicBezTo>
                <a:cubicBezTo>
                  <a:pt x="11526" y="11197"/>
                  <a:pt x="11436" y="11190"/>
                  <a:pt x="11348" y="11190"/>
                </a:cubicBezTo>
                <a:cubicBezTo>
                  <a:pt x="10816" y="11190"/>
                  <a:pt x="10371" y="11441"/>
                  <a:pt x="10000" y="11824"/>
                </a:cubicBezTo>
                <a:cubicBezTo>
                  <a:pt x="10351" y="11389"/>
                  <a:pt x="10672" y="10929"/>
                  <a:pt x="10960" y="10450"/>
                </a:cubicBezTo>
                <a:cubicBezTo>
                  <a:pt x="10992" y="10396"/>
                  <a:pt x="10948" y="10351"/>
                  <a:pt x="10900" y="10351"/>
                </a:cubicBezTo>
                <a:cubicBezTo>
                  <a:pt x="10879" y="10351"/>
                  <a:pt x="10857" y="10360"/>
                  <a:pt x="10841" y="10381"/>
                </a:cubicBezTo>
                <a:cubicBezTo>
                  <a:pt x="10217" y="11214"/>
                  <a:pt x="9598" y="12046"/>
                  <a:pt x="8872" y="12797"/>
                </a:cubicBezTo>
                <a:cubicBezTo>
                  <a:pt x="8142" y="13552"/>
                  <a:pt x="7298" y="14177"/>
                  <a:pt x="6425" y="14755"/>
                </a:cubicBezTo>
                <a:cubicBezTo>
                  <a:pt x="5584" y="15311"/>
                  <a:pt x="4647" y="15840"/>
                  <a:pt x="3651" y="16040"/>
                </a:cubicBezTo>
                <a:cubicBezTo>
                  <a:pt x="3556" y="16061"/>
                  <a:pt x="3461" y="16072"/>
                  <a:pt x="3365" y="16072"/>
                </a:cubicBezTo>
                <a:cubicBezTo>
                  <a:pt x="3342" y="16072"/>
                  <a:pt x="3319" y="16071"/>
                  <a:pt x="3296" y="16070"/>
                </a:cubicBezTo>
                <a:cubicBezTo>
                  <a:pt x="4584" y="15922"/>
                  <a:pt x="5683" y="14948"/>
                  <a:pt x="6586" y="14088"/>
                </a:cubicBezTo>
                <a:cubicBezTo>
                  <a:pt x="7153" y="13548"/>
                  <a:pt x="7705" y="12994"/>
                  <a:pt x="8285" y="12465"/>
                </a:cubicBezTo>
                <a:cubicBezTo>
                  <a:pt x="9009" y="11806"/>
                  <a:pt x="9827" y="11210"/>
                  <a:pt x="10489" y="10487"/>
                </a:cubicBezTo>
                <a:cubicBezTo>
                  <a:pt x="10505" y="10470"/>
                  <a:pt x="10490" y="10442"/>
                  <a:pt x="10470" y="10442"/>
                </a:cubicBezTo>
                <a:cubicBezTo>
                  <a:pt x="10466" y="10442"/>
                  <a:pt x="10462" y="10443"/>
                  <a:pt x="10457" y="10446"/>
                </a:cubicBezTo>
                <a:cubicBezTo>
                  <a:pt x="9796" y="10879"/>
                  <a:pt x="9206" y="11443"/>
                  <a:pt x="8610" y="11960"/>
                </a:cubicBezTo>
                <a:cubicBezTo>
                  <a:pt x="8022" y="12468"/>
                  <a:pt x="7450" y="12993"/>
                  <a:pt x="6902" y="13544"/>
                </a:cubicBezTo>
                <a:cubicBezTo>
                  <a:pt x="5871" y="14583"/>
                  <a:pt x="4647" y="15842"/>
                  <a:pt x="3123" y="16036"/>
                </a:cubicBezTo>
                <a:cubicBezTo>
                  <a:pt x="3057" y="16018"/>
                  <a:pt x="2995" y="15987"/>
                  <a:pt x="2940" y="15947"/>
                </a:cubicBezTo>
                <a:cubicBezTo>
                  <a:pt x="3281" y="14427"/>
                  <a:pt x="4614" y="13465"/>
                  <a:pt x="5778" y="12546"/>
                </a:cubicBezTo>
                <a:cubicBezTo>
                  <a:pt x="6438" y="12025"/>
                  <a:pt x="7059" y="11455"/>
                  <a:pt x="7737" y="10955"/>
                </a:cubicBezTo>
                <a:cubicBezTo>
                  <a:pt x="8534" y="10367"/>
                  <a:pt x="9376" y="10077"/>
                  <a:pt x="10364" y="10019"/>
                </a:cubicBezTo>
                <a:cubicBezTo>
                  <a:pt x="10371" y="10019"/>
                  <a:pt x="10379" y="10015"/>
                  <a:pt x="10384" y="10010"/>
                </a:cubicBezTo>
                <a:cubicBezTo>
                  <a:pt x="10513" y="10035"/>
                  <a:pt x="10643" y="10066"/>
                  <a:pt x="10773" y="10103"/>
                </a:cubicBezTo>
                <a:cubicBezTo>
                  <a:pt x="10848" y="10137"/>
                  <a:pt x="10921" y="10173"/>
                  <a:pt x="10995" y="10210"/>
                </a:cubicBezTo>
                <a:cubicBezTo>
                  <a:pt x="10972" y="10234"/>
                  <a:pt x="10949" y="10257"/>
                  <a:pt x="10929" y="10281"/>
                </a:cubicBezTo>
                <a:cubicBezTo>
                  <a:pt x="10907" y="10307"/>
                  <a:pt x="10926" y="10347"/>
                  <a:pt x="10955" y="10347"/>
                </a:cubicBezTo>
                <a:cubicBezTo>
                  <a:pt x="10961" y="10347"/>
                  <a:pt x="10968" y="10345"/>
                  <a:pt x="10975" y="10341"/>
                </a:cubicBezTo>
                <a:cubicBezTo>
                  <a:pt x="11335" y="10119"/>
                  <a:pt x="11666" y="9917"/>
                  <a:pt x="12075" y="9792"/>
                </a:cubicBezTo>
                <a:cubicBezTo>
                  <a:pt x="12234" y="9744"/>
                  <a:pt x="12395" y="9707"/>
                  <a:pt x="12556" y="9671"/>
                </a:cubicBezTo>
                <a:close/>
                <a:moveTo>
                  <a:pt x="11779" y="11669"/>
                </a:moveTo>
                <a:cubicBezTo>
                  <a:pt x="11782" y="11705"/>
                  <a:pt x="11784" y="11742"/>
                  <a:pt x="11788" y="11780"/>
                </a:cubicBezTo>
                <a:cubicBezTo>
                  <a:pt x="11839" y="12213"/>
                  <a:pt x="11851" y="12649"/>
                  <a:pt x="11840" y="13085"/>
                </a:cubicBezTo>
                <a:cubicBezTo>
                  <a:pt x="11815" y="14088"/>
                  <a:pt x="11619" y="15084"/>
                  <a:pt x="11356" y="16050"/>
                </a:cubicBezTo>
                <a:cubicBezTo>
                  <a:pt x="11039" y="17218"/>
                  <a:pt x="10571" y="18331"/>
                  <a:pt x="10137" y="19456"/>
                </a:cubicBezTo>
                <a:cubicBezTo>
                  <a:pt x="10160" y="19318"/>
                  <a:pt x="10181" y="19185"/>
                  <a:pt x="10204" y="19061"/>
                </a:cubicBezTo>
                <a:cubicBezTo>
                  <a:pt x="10365" y="18205"/>
                  <a:pt x="10487" y="17341"/>
                  <a:pt x="10724" y="16500"/>
                </a:cubicBezTo>
                <a:cubicBezTo>
                  <a:pt x="11161" y="14949"/>
                  <a:pt x="11768" y="13313"/>
                  <a:pt x="11768" y="11674"/>
                </a:cubicBezTo>
                <a:cubicBezTo>
                  <a:pt x="11772" y="11673"/>
                  <a:pt x="11776" y="11672"/>
                  <a:pt x="11779" y="11669"/>
                </a:cubicBezTo>
                <a:close/>
                <a:moveTo>
                  <a:pt x="14594" y="11669"/>
                </a:moveTo>
                <a:cubicBezTo>
                  <a:pt x="14597" y="11672"/>
                  <a:pt x="14599" y="11674"/>
                  <a:pt x="14603" y="11674"/>
                </a:cubicBezTo>
                <a:cubicBezTo>
                  <a:pt x="14603" y="13313"/>
                  <a:pt x="15210" y="14949"/>
                  <a:pt x="15649" y="16500"/>
                </a:cubicBezTo>
                <a:cubicBezTo>
                  <a:pt x="15886" y="17341"/>
                  <a:pt x="16008" y="18205"/>
                  <a:pt x="16169" y="19061"/>
                </a:cubicBezTo>
                <a:cubicBezTo>
                  <a:pt x="16192" y="19185"/>
                  <a:pt x="16213" y="19320"/>
                  <a:pt x="16236" y="19456"/>
                </a:cubicBezTo>
                <a:cubicBezTo>
                  <a:pt x="15802" y="18331"/>
                  <a:pt x="15334" y="17219"/>
                  <a:pt x="15017" y="16050"/>
                </a:cubicBezTo>
                <a:cubicBezTo>
                  <a:pt x="14754" y="15084"/>
                  <a:pt x="14558" y="14088"/>
                  <a:pt x="14533" y="13085"/>
                </a:cubicBezTo>
                <a:cubicBezTo>
                  <a:pt x="14519" y="12649"/>
                  <a:pt x="14535" y="12213"/>
                  <a:pt x="14585" y="11780"/>
                </a:cubicBezTo>
                <a:cubicBezTo>
                  <a:pt x="14589" y="11742"/>
                  <a:pt x="14591" y="11705"/>
                  <a:pt x="14594" y="11669"/>
                </a:cubicBezTo>
                <a:close/>
                <a:moveTo>
                  <a:pt x="11923" y="11297"/>
                </a:moveTo>
                <a:cubicBezTo>
                  <a:pt x="12119" y="11804"/>
                  <a:pt x="12352" y="12294"/>
                  <a:pt x="12499" y="12820"/>
                </a:cubicBezTo>
                <a:cubicBezTo>
                  <a:pt x="12691" y="13507"/>
                  <a:pt x="12606" y="14231"/>
                  <a:pt x="12483" y="14920"/>
                </a:cubicBezTo>
                <a:cubicBezTo>
                  <a:pt x="12282" y="16046"/>
                  <a:pt x="11871" y="17161"/>
                  <a:pt x="11395" y="18198"/>
                </a:cubicBezTo>
                <a:cubicBezTo>
                  <a:pt x="11065" y="18913"/>
                  <a:pt x="10711" y="19641"/>
                  <a:pt x="10217" y="20260"/>
                </a:cubicBezTo>
                <a:cubicBezTo>
                  <a:pt x="10129" y="20371"/>
                  <a:pt x="10015" y="20505"/>
                  <a:pt x="9884" y="20611"/>
                </a:cubicBezTo>
                <a:cubicBezTo>
                  <a:pt x="9895" y="20577"/>
                  <a:pt x="9907" y="20547"/>
                  <a:pt x="9917" y="20513"/>
                </a:cubicBezTo>
                <a:cubicBezTo>
                  <a:pt x="10557" y="19161"/>
                  <a:pt x="11055" y="17694"/>
                  <a:pt x="11438" y="16270"/>
                </a:cubicBezTo>
                <a:cubicBezTo>
                  <a:pt x="11855" y="14723"/>
                  <a:pt x="12071" y="13081"/>
                  <a:pt x="11852" y="11486"/>
                </a:cubicBezTo>
                <a:cubicBezTo>
                  <a:pt x="11876" y="11422"/>
                  <a:pt x="11900" y="11359"/>
                  <a:pt x="11923" y="11297"/>
                </a:cubicBezTo>
                <a:close/>
                <a:moveTo>
                  <a:pt x="14450" y="11297"/>
                </a:moveTo>
                <a:cubicBezTo>
                  <a:pt x="14471" y="11361"/>
                  <a:pt x="14497" y="11423"/>
                  <a:pt x="14521" y="11487"/>
                </a:cubicBezTo>
                <a:cubicBezTo>
                  <a:pt x="14303" y="13082"/>
                  <a:pt x="14519" y="14724"/>
                  <a:pt x="14936" y="16272"/>
                </a:cubicBezTo>
                <a:cubicBezTo>
                  <a:pt x="15318" y="17694"/>
                  <a:pt x="15816" y="19161"/>
                  <a:pt x="16456" y="20512"/>
                </a:cubicBezTo>
                <a:cubicBezTo>
                  <a:pt x="16465" y="20545"/>
                  <a:pt x="16477" y="20579"/>
                  <a:pt x="16489" y="20612"/>
                </a:cubicBezTo>
                <a:cubicBezTo>
                  <a:pt x="16358" y="20505"/>
                  <a:pt x="16244" y="20371"/>
                  <a:pt x="16156" y="20260"/>
                </a:cubicBezTo>
                <a:cubicBezTo>
                  <a:pt x="15662" y="19641"/>
                  <a:pt x="15308" y="18914"/>
                  <a:pt x="14978" y="18198"/>
                </a:cubicBezTo>
                <a:cubicBezTo>
                  <a:pt x="14502" y="17162"/>
                  <a:pt x="14091" y="16046"/>
                  <a:pt x="13891" y="14920"/>
                </a:cubicBezTo>
                <a:cubicBezTo>
                  <a:pt x="13767" y="14231"/>
                  <a:pt x="13682" y="13507"/>
                  <a:pt x="13873" y="12820"/>
                </a:cubicBezTo>
                <a:cubicBezTo>
                  <a:pt x="14019" y="12294"/>
                  <a:pt x="14253" y="11804"/>
                  <a:pt x="14450" y="11297"/>
                </a:cubicBezTo>
                <a:close/>
                <a:moveTo>
                  <a:pt x="11443" y="11367"/>
                </a:moveTo>
                <a:lnTo>
                  <a:pt x="11443" y="11367"/>
                </a:lnTo>
                <a:cubicBezTo>
                  <a:pt x="11200" y="11629"/>
                  <a:pt x="10976" y="12082"/>
                  <a:pt x="10885" y="12254"/>
                </a:cubicBezTo>
                <a:cubicBezTo>
                  <a:pt x="10532" y="12922"/>
                  <a:pt x="10333" y="13673"/>
                  <a:pt x="10160" y="14404"/>
                </a:cubicBezTo>
                <a:cubicBezTo>
                  <a:pt x="9772" y="16038"/>
                  <a:pt x="9673" y="17682"/>
                  <a:pt x="9488" y="19344"/>
                </a:cubicBezTo>
                <a:cubicBezTo>
                  <a:pt x="9480" y="19426"/>
                  <a:pt x="9344" y="20403"/>
                  <a:pt x="9284" y="20729"/>
                </a:cubicBezTo>
                <a:cubicBezTo>
                  <a:pt x="9246" y="20708"/>
                  <a:pt x="9213" y="20681"/>
                  <a:pt x="9182" y="20651"/>
                </a:cubicBezTo>
                <a:cubicBezTo>
                  <a:pt x="9116" y="20364"/>
                  <a:pt x="9049" y="19838"/>
                  <a:pt x="9029" y="19725"/>
                </a:cubicBezTo>
                <a:cubicBezTo>
                  <a:pt x="8829" y="18609"/>
                  <a:pt x="8753" y="17490"/>
                  <a:pt x="8850" y="16358"/>
                </a:cubicBezTo>
                <a:cubicBezTo>
                  <a:pt x="8937" y="15335"/>
                  <a:pt x="9237" y="14363"/>
                  <a:pt x="9773" y="13487"/>
                </a:cubicBezTo>
                <a:cubicBezTo>
                  <a:pt x="10220" y="12758"/>
                  <a:pt x="10819" y="12124"/>
                  <a:pt x="11356" y="11463"/>
                </a:cubicBezTo>
                <a:cubicBezTo>
                  <a:pt x="11379" y="11437"/>
                  <a:pt x="11357" y="11402"/>
                  <a:pt x="11331" y="11402"/>
                </a:cubicBezTo>
                <a:cubicBezTo>
                  <a:pt x="11323" y="11402"/>
                  <a:pt x="11314" y="11405"/>
                  <a:pt x="11307" y="11413"/>
                </a:cubicBezTo>
                <a:cubicBezTo>
                  <a:pt x="10231" y="12548"/>
                  <a:pt x="9289" y="13624"/>
                  <a:pt x="8869" y="15166"/>
                </a:cubicBezTo>
                <a:cubicBezTo>
                  <a:pt x="8422" y="16797"/>
                  <a:pt x="8590" y="18593"/>
                  <a:pt x="8948" y="20248"/>
                </a:cubicBezTo>
                <a:cubicBezTo>
                  <a:pt x="8888" y="20092"/>
                  <a:pt x="8848" y="19933"/>
                  <a:pt x="8817" y="19821"/>
                </a:cubicBezTo>
                <a:cubicBezTo>
                  <a:pt x="8417" y="18401"/>
                  <a:pt x="8414" y="16703"/>
                  <a:pt x="8717" y="15260"/>
                </a:cubicBezTo>
                <a:cubicBezTo>
                  <a:pt x="9034" y="13760"/>
                  <a:pt x="9733" y="11673"/>
                  <a:pt x="11443" y="11367"/>
                </a:cubicBezTo>
                <a:close/>
                <a:moveTo>
                  <a:pt x="14930" y="11367"/>
                </a:moveTo>
                <a:cubicBezTo>
                  <a:pt x="16639" y="11673"/>
                  <a:pt x="17339" y="13760"/>
                  <a:pt x="17655" y="15260"/>
                </a:cubicBezTo>
                <a:cubicBezTo>
                  <a:pt x="17959" y="16703"/>
                  <a:pt x="17956" y="18401"/>
                  <a:pt x="17556" y="19821"/>
                </a:cubicBezTo>
                <a:cubicBezTo>
                  <a:pt x="17524" y="19933"/>
                  <a:pt x="17484" y="20092"/>
                  <a:pt x="17424" y="20248"/>
                </a:cubicBezTo>
                <a:cubicBezTo>
                  <a:pt x="17783" y="18593"/>
                  <a:pt x="17951" y="16798"/>
                  <a:pt x="17504" y="15166"/>
                </a:cubicBezTo>
                <a:cubicBezTo>
                  <a:pt x="17083" y="13624"/>
                  <a:pt x="16141" y="12548"/>
                  <a:pt x="15066" y="11413"/>
                </a:cubicBezTo>
                <a:cubicBezTo>
                  <a:pt x="15059" y="11405"/>
                  <a:pt x="15050" y="11402"/>
                  <a:pt x="15043" y="11402"/>
                </a:cubicBezTo>
                <a:cubicBezTo>
                  <a:pt x="15016" y="11402"/>
                  <a:pt x="14994" y="11437"/>
                  <a:pt x="15016" y="11463"/>
                </a:cubicBezTo>
                <a:cubicBezTo>
                  <a:pt x="15553" y="12124"/>
                  <a:pt x="16153" y="12758"/>
                  <a:pt x="16599" y="13487"/>
                </a:cubicBezTo>
                <a:cubicBezTo>
                  <a:pt x="17136" y="14363"/>
                  <a:pt x="17435" y="15335"/>
                  <a:pt x="17523" y="16358"/>
                </a:cubicBezTo>
                <a:cubicBezTo>
                  <a:pt x="17619" y="17490"/>
                  <a:pt x="17543" y="18609"/>
                  <a:pt x="17343" y="19725"/>
                </a:cubicBezTo>
                <a:cubicBezTo>
                  <a:pt x="17323" y="19838"/>
                  <a:pt x="17257" y="20364"/>
                  <a:pt x="17191" y="20651"/>
                </a:cubicBezTo>
                <a:cubicBezTo>
                  <a:pt x="17160" y="20681"/>
                  <a:pt x="17125" y="20708"/>
                  <a:pt x="17088" y="20729"/>
                </a:cubicBezTo>
                <a:cubicBezTo>
                  <a:pt x="17029" y="20403"/>
                  <a:pt x="16893" y="19426"/>
                  <a:pt x="16884" y="19344"/>
                </a:cubicBezTo>
                <a:cubicBezTo>
                  <a:pt x="16699" y="17682"/>
                  <a:pt x="16601" y="16038"/>
                  <a:pt x="16213" y="14404"/>
                </a:cubicBezTo>
                <a:cubicBezTo>
                  <a:pt x="16040" y="13673"/>
                  <a:pt x="15841" y="12922"/>
                  <a:pt x="15488" y="12254"/>
                </a:cubicBezTo>
                <a:cubicBezTo>
                  <a:pt x="15397" y="12082"/>
                  <a:pt x="15172" y="11629"/>
                  <a:pt x="14930" y="11367"/>
                </a:cubicBezTo>
                <a:close/>
                <a:moveTo>
                  <a:pt x="11650" y="11355"/>
                </a:moveTo>
                <a:lnTo>
                  <a:pt x="11650" y="11355"/>
                </a:lnTo>
                <a:cubicBezTo>
                  <a:pt x="11483" y="13112"/>
                  <a:pt x="11024" y="14757"/>
                  <a:pt x="10537" y="16450"/>
                </a:cubicBezTo>
                <a:cubicBezTo>
                  <a:pt x="10313" y="17226"/>
                  <a:pt x="10192" y="18029"/>
                  <a:pt x="10049" y="18824"/>
                </a:cubicBezTo>
                <a:cubicBezTo>
                  <a:pt x="9972" y="19254"/>
                  <a:pt x="9885" y="19684"/>
                  <a:pt x="9783" y="20109"/>
                </a:cubicBezTo>
                <a:cubicBezTo>
                  <a:pt x="9731" y="20329"/>
                  <a:pt x="9648" y="20547"/>
                  <a:pt x="9589" y="20767"/>
                </a:cubicBezTo>
                <a:cubicBezTo>
                  <a:pt x="9553" y="20776"/>
                  <a:pt x="9516" y="20780"/>
                  <a:pt x="9480" y="20780"/>
                </a:cubicBezTo>
                <a:cubicBezTo>
                  <a:pt x="9456" y="20780"/>
                  <a:pt x="9432" y="20778"/>
                  <a:pt x="9409" y="20775"/>
                </a:cubicBezTo>
                <a:cubicBezTo>
                  <a:pt x="9873" y="19257"/>
                  <a:pt x="9785" y="17597"/>
                  <a:pt x="10043" y="16040"/>
                </a:cubicBezTo>
                <a:cubicBezTo>
                  <a:pt x="10281" y="14608"/>
                  <a:pt x="10563" y="13130"/>
                  <a:pt x="11291" y="11856"/>
                </a:cubicBezTo>
                <a:cubicBezTo>
                  <a:pt x="11358" y="11744"/>
                  <a:pt x="11430" y="11634"/>
                  <a:pt x="11507" y="11530"/>
                </a:cubicBezTo>
                <a:cubicBezTo>
                  <a:pt x="11568" y="11443"/>
                  <a:pt x="11615" y="11387"/>
                  <a:pt x="11650" y="11355"/>
                </a:cubicBezTo>
                <a:close/>
                <a:moveTo>
                  <a:pt x="14721" y="11355"/>
                </a:moveTo>
                <a:cubicBezTo>
                  <a:pt x="14757" y="11387"/>
                  <a:pt x="14803" y="11443"/>
                  <a:pt x="14865" y="11530"/>
                </a:cubicBezTo>
                <a:cubicBezTo>
                  <a:pt x="14942" y="11634"/>
                  <a:pt x="15014" y="11744"/>
                  <a:pt x="15081" y="11856"/>
                </a:cubicBezTo>
                <a:cubicBezTo>
                  <a:pt x="15809" y="13130"/>
                  <a:pt x="16090" y="14608"/>
                  <a:pt x="16329" y="16042"/>
                </a:cubicBezTo>
                <a:cubicBezTo>
                  <a:pt x="16588" y="17598"/>
                  <a:pt x="16498" y="19258"/>
                  <a:pt x="16963" y="20775"/>
                </a:cubicBezTo>
                <a:cubicBezTo>
                  <a:pt x="16939" y="20778"/>
                  <a:pt x="16916" y="20780"/>
                  <a:pt x="16892" y="20780"/>
                </a:cubicBezTo>
                <a:cubicBezTo>
                  <a:pt x="16855" y="20780"/>
                  <a:pt x="16818" y="20776"/>
                  <a:pt x="16781" y="20767"/>
                </a:cubicBezTo>
                <a:cubicBezTo>
                  <a:pt x="16723" y="20547"/>
                  <a:pt x="16641" y="20329"/>
                  <a:pt x="16588" y="20109"/>
                </a:cubicBezTo>
                <a:cubicBezTo>
                  <a:pt x="16486" y="19684"/>
                  <a:pt x="16398" y="19254"/>
                  <a:pt x="16322" y="18824"/>
                </a:cubicBezTo>
                <a:cubicBezTo>
                  <a:pt x="16180" y="18029"/>
                  <a:pt x="16058" y="17226"/>
                  <a:pt x="15834" y="16450"/>
                </a:cubicBezTo>
                <a:cubicBezTo>
                  <a:pt x="15348" y="14759"/>
                  <a:pt x="14888" y="13113"/>
                  <a:pt x="14721" y="11355"/>
                </a:cubicBezTo>
                <a:close/>
                <a:moveTo>
                  <a:pt x="5729" y="1"/>
                </a:moveTo>
                <a:cubicBezTo>
                  <a:pt x="5708" y="1"/>
                  <a:pt x="5689" y="26"/>
                  <a:pt x="5710" y="44"/>
                </a:cubicBezTo>
                <a:lnTo>
                  <a:pt x="5771" y="96"/>
                </a:lnTo>
                <a:cubicBezTo>
                  <a:pt x="5711" y="111"/>
                  <a:pt x="5652" y="133"/>
                  <a:pt x="5596" y="163"/>
                </a:cubicBezTo>
                <a:cubicBezTo>
                  <a:pt x="5562" y="183"/>
                  <a:pt x="5528" y="204"/>
                  <a:pt x="5496" y="228"/>
                </a:cubicBezTo>
                <a:cubicBezTo>
                  <a:pt x="5472" y="208"/>
                  <a:pt x="5448" y="188"/>
                  <a:pt x="5424" y="167"/>
                </a:cubicBezTo>
                <a:cubicBezTo>
                  <a:pt x="5419" y="162"/>
                  <a:pt x="5412" y="160"/>
                  <a:pt x="5406" y="160"/>
                </a:cubicBezTo>
                <a:cubicBezTo>
                  <a:pt x="5383" y="160"/>
                  <a:pt x="5363" y="187"/>
                  <a:pt x="5384" y="207"/>
                </a:cubicBezTo>
                <a:cubicBezTo>
                  <a:pt x="5406" y="227"/>
                  <a:pt x="5428" y="245"/>
                  <a:pt x="5450" y="265"/>
                </a:cubicBezTo>
                <a:cubicBezTo>
                  <a:pt x="5394" y="311"/>
                  <a:pt x="5344" y="361"/>
                  <a:pt x="5299" y="417"/>
                </a:cubicBezTo>
                <a:cubicBezTo>
                  <a:pt x="5288" y="404"/>
                  <a:pt x="5278" y="392"/>
                  <a:pt x="5266" y="379"/>
                </a:cubicBezTo>
                <a:cubicBezTo>
                  <a:pt x="5260" y="371"/>
                  <a:pt x="5252" y="368"/>
                  <a:pt x="5244" y="368"/>
                </a:cubicBezTo>
                <a:cubicBezTo>
                  <a:pt x="5221" y="368"/>
                  <a:pt x="5198" y="396"/>
                  <a:pt x="5214" y="419"/>
                </a:cubicBezTo>
                <a:cubicBezTo>
                  <a:pt x="5227" y="439"/>
                  <a:pt x="5243" y="457"/>
                  <a:pt x="5256" y="477"/>
                </a:cubicBezTo>
                <a:cubicBezTo>
                  <a:pt x="5175" y="600"/>
                  <a:pt x="5114" y="736"/>
                  <a:pt x="5075" y="879"/>
                </a:cubicBezTo>
                <a:cubicBezTo>
                  <a:pt x="5068" y="872"/>
                  <a:pt x="5062" y="865"/>
                  <a:pt x="5056" y="857"/>
                </a:cubicBezTo>
                <a:cubicBezTo>
                  <a:pt x="5048" y="849"/>
                  <a:pt x="5039" y="846"/>
                  <a:pt x="5030" y="846"/>
                </a:cubicBezTo>
                <a:cubicBezTo>
                  <a:pt x="5001" y="846"/>
                  <a:pt x="4974" y="878"/>
                  <a:pt x="4992" y="908"/>
                </a:cubicBezTo>
                <a:cubicBezTo>
                  <a:pt x="5010" y="936"/>
                  <a:pt x="5030" y="963"/>
                  <a:pt x="5047" y="991"/>
                </a:cubicBezTo>
                <a:cubicBezTo>
                  <a:pt x="4999" y="1215"/>
                  <a:pt x="4987" y="1454"/>
                  <a:pt x="4996" y="1683"/>
                </a:cubicBezTo>
                <a:cubicBezTo>
                  <a:pt x="4991" y="1673"/>
                  <a:pt x="4983" y="1669"/>
                  <a:pt x="4975" y="1669"/>
                </a:cubicBezTo>
                <a:cubicBezTo>
                  <a:pt x="4958" y="1669"/>
                  <a:pt x="4941" y="1688"/>
                  <a:pt x="4951" y="1708"/>
                </a:cubicBezTo>
                <a:cubicBezTo>
                  <a:pt x="4968" y="1743"/>
                  <a:pt x="4986" y="1775"/>
                  <a:pt x="5003" y="1810"/>
                </a:cubicBezTo>
                <a:cubicBezTo>
                  <a:pt x="5011" y="1922"/>
                  <a:pt x="5023" y="2031"/>
                  <a:pt x="5038" y="2131"/>
                </a:cubicBezTo>
                <a:cubicBezTo>
                  <a:pt x="5176" y="3089"/>
                  <a:pt x="5711" y="3941"/>
                  <a:pt x="6322" y="4666"/>
                </a:cubicBezTo>
                <a:cubicBezTo>
                  <a:pt x="6635" y="5040"/>
                  <a:pt x="6989" y="5381"/>
                  <a:pt x="7367" y="5697"/>
                </a:cubicBezTo>
                <a:cubicBezTo>
                  <a:pt x="6696" y="5509"/>
                  <a:pt x="5989" y="5413"/>
                  <a:pt x="5282" y="5413"/>
                </a:cubicBezTo>
                <a:cubicBezTo>
                  <a:pt x="4406" y="5413"/>
                  <a:pt x="3531" y="5560"/>
                  <a:pt x="2725" y="5862"/>
                </a:cubicBezTo>
                <a:cubicBezTo>
                  <a:pt x="1240" y="6420"/>
                  <a:pt x="1" y="7895"/>
                  <a:pt x="358" y="9564"/>
                </a:cubicBezTo>
                <a:cubicBezTo>
                  <a:pt x="363" y="9585"/>
                  <a:pt x="377" y="9594"/>
                  <a:pt x="393" y="9594"/>
                </a:cubicBezTo>
                <a:cubicBezTo>
                  <a:pt x="413" y="9594"/>
                  <a:pt x="436" y="9578"/>
                  <a:pt x="438" y="9554"/>
                </a:cubicBezTo>
                <a:lnTo>
                  <a:pt x="438" y="9544"/>
                </a:lnTo>
                <a:cubicBezTo>
                  <a:pt x="442" y="9545"/>
                  <a:pt x="445" y="9546"/>
                  <a:pt x="449" y="9546"/>
                </a:cubicBezTo>
                <a:cubicBezTo>
                  <a:pt x="455" y="9546"/>
                  <a:pt x="460" y="9545"/>
                  <a:pt x="466" y="9543"/>
                </a:cubicBezTo>
                <a:cubicBezTo>
                  <a:pt x="561" y="9722"/>
                  <a:pt x="707" y="9869"/>
                  <a:pt x="886" y="9965"/>
                </a:cubicBezTo>
                <a:cubicBezTo>
                  <a:pt x="874" y="9998"/>
                  <a:pt x="893" y="10042"/>
                  <a:pt x="936" y="10042"/>
                </a:cubicBezTo>
                <a:cubicBezTo>
                  <a:pt x="973" y="10042"/>
                  <a:pt x="1012" y="10038"/>
                  <a:pt x="1049" y="10037"/>
                </a:cubicBezTo>
                <a:cubicBezTo>
                  <a:pt x="1255" y="10113"/>
                  <a:pt x="1493" y="10144"/>
                  <a:pt x="1746" y="10144"/>
                </a:cubicBezTo>
                <a:cubicBezTo>
                  <a:pt x="2680" y="10144"/>
                  <a:pt x="3824" y="9718"/>
                  <a:pt x="4406" y="9548"/>
                </a:cubicBezTo>
                <a:cubicBezTo>
                  <a:pt x="5358" y="9270"/>
                  <a:pt x="6375" y="9331"/>
                  <a:pt x="7355" y="9264"/>
                </a:cubicBezTo>
                <a:cubicBezTo>
                  <a:pt x="8072" y="9216"/>
                  <a:pt x="9370" y="9116"/>
                  <a:pt x="9772" y="8406"/>
                </a:cubicBezTo>
                <a:cubicBezTo>
                  <a:pt x="9777" y="8396"/>
                  <a:pt x="9780" y="8386"/>
                  <a:pt x="9780" y="8376"/>
                </a:cubicBezTo>
                <a:lnTo>
                  <a:pt x="9780" y="8376"/>
                </a:lnTo>
                <a:cubicBezTo>
                  <a:pt x="9782" y="8390"/>
                  <a:pt x="9791" y="8403"/>
                  <a:pt x="9808" y="8408"/>
                </a:cubicBezTo>
                <a:cubicBezTo>
                  <a:pt x="10339" y="8562"/>
                  <a:pt x="10876" y="8672"/>
                  <a:pt x="11400" y="8854"/>
                </a:cubicBezTo>
                <a:cubicBezTo>
                  <a:pt x="11866" y="9012"/>
                  <a:pt x="12303" y="9230"/>
                  <a:pt x="12743" y="9444"/>
                </a:cubicBezTo>
                <a:cubicBezTo>
                  <a:pt x="12720" y="9470"/>
                  <a:pt x="12698" y="9495"/>
                  <a:pt x="12674" y="9522"/>
                </a:cubicBezTo>
                <a:cubicBezTo>
                  <a:pt x="12091" y="9612"/>
                  <a:pt x="11476" y="9748"/>
                  <a:pt x="11049" y="10150"/>
                </a:cubicBezTo>
                <a:cubicBezTo>
                  <a:pt x="10354" y="9688"/>
                  <a:pt x="9601" y="9489"/>
                  <a:pt x="8843" y="9489"/>
                </a:cubicBezTo>
                <a:cubicBezTo>
                  <a:pt x="7796" y="9489"/>
                  <a:pt x="6740" y="9868"/>
                  <a:pt x="5812" y="10457"/>
                </a:cubicBezTo>
                <a:cubicBezTo>
                  <a:pt x="4276" y="11431"/>
                  <a:pt x="2788" y="13141"/>
                  <a:pt x="2469" y="14979"/>
                </a:cubicBezTo>
                <a:cubicBezTo>
                  <a:pt x="2396" y="15400"/>
                  <a:pt x="2444" y="16004"/>
                  <a:pt x="2915" y="16178"/>
                </a:cubicBezTo>
                <a:cubicBezTo>
                  <a:pt x="3072" y="16236"/>
                  <a:pt x="3236" y="16261"/>
                  <a:pt x="3403" y="16261"/>
                </a:cubicBezTo>
                <a:cubicBezTo>
                  <a:pt x="4131" y="16261"/>
                  <a:pt x="4926" y="15787"/>
                  <a:pt x="5504" y="15482"/>
                </a:cubicBezTo>
                <a:cubicBezTo>
                  <a:pt x="7082" y="14648"/>
                  <a:pt x="8517" y="13545"/>
                  <a:pt x="9680" y="12202"/>
                </a:cubicBezTo>
                <a:lnTo>
                  <a:pt x="9680" y="12202"/>
                </a:lnTo>
                <a:cubicBezTo>
                  <a:pt x="9097" y="13008"/>
                  <a:pt x="8744" y="14119"/>
                  <a:pt x="8553" y="14857"/>
                </a:cubicBezTo>
                <a:cubicBezTo>
                  <a:pt x="8129" y="16516"/>
                  <a:pt x="8149" y="18456"/>
                  <a:pt x="8632" y="20098"/>
                </a:cubicBezTo>
                <a:cubicBezTo>
                  <a:pt x="8712" y="20371"/>
                  <a:pt x="8865" y="20707"/>
                  <a:pt x="9093" y="20899"/>
                </a:cubicBezTo>
                <a:cubicBezTo>
                  <a:pt x="9096" y="20911"/>
                  <a:pt x="9098" y="20921"/>
                  <a:pt x="9102" y="20933"/>
                </a:cubicBezTo>
                <a:cubicBezTo>
                  <a:pt x="9110" y="20965"/>
                  <a:pt x="9140" y="20987"/>
                  <a:pt x="9172" y="20987"/>
                </a:cubicBezTo>
                <a:lnTo>
                  <a:pt x="9232" y="20989"/>
                </a:lnTo>
                <a:cubicBezTo>
                  <a:pt x="9310" y="21030"/>
                  <a:pt x="9396" y="21051"/>
                  <a:pt x="9484" y="21051"/>
                </a:cubicBezTo>
                <a:cubicBezTo>
                  <a:pt x="9498" y="21051"/>
                  <a:pt x="9512" y="21050"/>
                  <a:pt x="9526" y="21049"/>
                </a:cubicBezTo>
                <a:lnTo>
                  <a:pt x="9526" y="21049"/>
                </a:lnTo>
                <a:cubicBezTo>
                  <a:pt x="9520" y="21095"/>
                  <a:pt x="9516" y="21139"/>
                  <a:pt x="9514" y="21183"/>
                </a:cubicBezTo>
                <a:cubicBezTo>
                  <a:pt x="9514" y="21202"/>
                  <a:pt x="9533" y="21218"/>
                  <a:pt x="9552" y="21218"/>
                </a:cubicBezTo>
                <a:cubicBezTo>
                  <a:pt x="9560" y="21218"/>
                  <a:pt x="9567" y="21215"/>
                  <a:pt x="9573" y="21208"/>
                </a:cubicBezTo>
                <a:cubicBezTo>
                  <a:pt x="9621" y="21145"/>
                  <a:pt x="9665" y="21079"/>
                  <a:pt x="9703" y="21009"/>
                </a:cubicBezTo>
                <a:cubicBezTo>
                  <a:pt x="9724" y="21003"/>
                  <a:pt x="9743" y="20996"/>
                  <a:pt x="9764" y="20987"/>
                </a:cubicBezTo>
                <a:cubicBezTo>
                  <a:pt x="10489" y="20652"/>
                  <a:pt x="10925" y="19728"/>
                  <a:pt x="11271" y="19058"/>
                </a:cubicBezTo>
                <a:cubicBezTo>
                  <a:pt x="12330" y="17015"/>
                  <a:pt x="13443" y="14316"/>
                  <a:pt x="12452" y="12068"/>
                </a:cubicBezTo>
                <a:cubicBezTo>
                  <a:pt x="12307" y="11741"/>
                  <a:pt x="12152" y="11419"/>
                  <a:pt x="11986" y="11103"/>
                </a:cubicBezTo>
                <a:cubicBezTo>
                  <a:pt x="12064" y="10878"/>
                  <a:pt x="12146" y="10654"/>
                  <a:pt x="12248" y="10435"/>
                </a:cubicBezTo>
                <a:cubicBezTo>
                  <a:pt x="12382" y="10154"/>
                  <a:pt x="12556" y="9897"/>
                  <a:pt x="12722" y="9635"/>
                </a:cubicBezTo>
                <a:cubicBezTo>
                  <a:pt x="12815" y="9614"/>
                  <a:pt x="12907" y="9592"/>
                  <a:pt x="12999" y="9570"/>
                </a:cubicBezTo>
                <a:lnTo>
                  <a:pt x="12999" y="9570"/>
                </a:lnTo>
                <a:cubicBezTo>
                  <a:pt x="12880" y="10850"/>
                  <a:pt x="13002" y="12174"/>
                  <a:pt x="13078" y="13451"/>
                </a:cubicBezTo>
                <a:cubicBezTo>
                  <a:pt x="13162" y="14835"/>
                  <a:pt x="13217" y="16224"/>
                  <a:pt x="13235" y="17611"/>
                </a:cubicBezTo>
                <a:cubicBezTo>
                  <a:pt x="13273" y="20420"/>
                  <a:pt x="13157" y="23224"/>
                  <a:pt x="13028" y="26030"/>
                </a:cubicBezTo>
                <a:cubicBezTo>
                  <a:pt x="13024" y="26112"/>
                  <a:pt x="13086" y="26153"/>
                  <a:pt x="13150" y="26153"/>
                </a:cubicBezTo>
                <a:cubicBezTo>
                  <a:pt x="13214" y="26153"/>
                  <a:pt x="13280" y="26112"/>
                  <a:pt x="13285" y="26030"/>
                </a:cubicBezTo>
                <a:cubicBezTo>
                  <a:pt x="13434" y="23284"/>
                  <a:pt x="13615" y="20571"/>
                  <a:pt x="13502" y="17821"/>
                </a:cubicBezTo>
                <a:cubicBezTo>
                  <a:pt x="13446" y="16432"/>
                  <a:pt x="13382" y="15046"/>
                  <a:pt x="13335" y="13657"/>
                </a:cubicBezTo>
                <a:cubicBezTo>
                  <a:pt x="13293" y="12334"/>
                  <a:pt x="13346" y="10983"/>
                  <a:pt x="13218" y="9662"/>
                </a:cubicBezTo>
                <a:cubicBezTo>
                  <a:pt x="13241" y="9658"/>
                  <a:pt x="13259" y="9639"/>
                  <a:pt x="13263" y="9616"/>
                </a:cubicBezTo>
                <a:cubicBezTo>
                  <a:pt x="13297" y="9602"/>
                  <a:pt x="13330" y="9586"/>
                  <a:pt x="13362" y="9570"/>
                </a:cubicBezTo>
                <a:cubicBezTo>
                  <a:pt x="13454" y="9592"/>
                  <a:pt x="13546" y="9614"/>
                  <a:pt x="13639" y="9635"/>
                </a:cubicBezTo>
                <a:cubicBezTo>
                  <a:pt x="13805" y="9897"/>
                  <a:pt x="13978" y="10155"/>
                  <a:pt x="14113" y="10435"/>
                </a:cubicBezTo>
                <a:cubicBezTo>
                  <a:pt x="14217" y="10653"/>
                  <a:pt x="14297" y="10878"/>
                  <a:pt x="14375" y="11103"/>
                </a:cubicBezTo>
                <a:cubicBezTo>
                  <a:pt x="14209" y="11421"/>
                  <a:pt x="14053" y="11742"/>
                  <a:pt x="13909" y="12068"/>
                </a:cubicBezTo>
                <a:cubicBezTo>
                  <a:pt x="12918" y="14316"/>
                  <a:pt x="14031" y="17015"/>
                  <a:pt x="15089" y="19058"/>
                </a:cubicBezTo>
                <a:cubicBezTo>
                  <a:pt x="15436" y="19728"/>
                  <a:pt x="15872" y="20652"/>
                  <a:pt x="16597" y="20987"/>
                </a:cubicBezTo>
                <a:cubicBezTo>
                  <a:pt x="16619" y="20996"/>
                  <a:pt x="16639" y="21001"/>
                  <a:pt x="16659" y="21009"/>
                </a:cubicBezTo>
                <a:cubicBezTo>
                  <a:pt x="16696" y="21079"/>
                  <a:pt x="16740" y="21145"/>
                  <a:pt x="16788" y="21208"/>
                </a:cubicBezTo>
                <a:cubicBezTo>
                  <a:pt x="16794" y="21215"/>
                  <a:pt x="16801" y="21218"/>
                  <a:pt x="16810" y="21218"/>
                </a:cubicBezTo>
                <a:cubicBezTo>
                  <a:pt x="16828" y="21218"/>
                  <a:pt x="16847" y="21203"/>
                  <a:pt x="16847" y="21184"/>
                </a:cubicBezTo>
                <a:cubicBezTo>
                  <a:pt x="16845" y="21139"/>
                  <a:pt x="16840" y="21095"/>
                  <a:pt x="16835" y="21051"/>
                </a:cubicBezTo>
                <a:lnTo>
                  <a:pt x="16835" y="21051"/>
                </a:lnTo>
                <a:cubicBezTo>
                  <a:pt x="16847" y="21051"/>
                  <a:pt x="16859" y="21052"/>
                  <a:pt x="16871" y="21052"/>
                </a:cubicBezTo>
                <a:cubicBezTo>
                  <a:pt x="16961" y="21052"/>
                  <a:pt x="17049" y="21030"/>
                  <a:pt x="17129" y="20989"/>
                </a:cubicBezTo>
                <a:lnTo>
                  <a:pt x="17189" y="20987"/>
                </a:lnTo>
                <a:cubicBezTo>
                  <a:pt x="17221" y="20987"/>
                  <a:pt x="17251" y="20965"/>
                  <a:pt x="17259" y="20933"/>
                </a:cubicBezTo>
                <a:cubicBezTo>
                  <a:pt x="17261" y="20921"/>
                  <a:pt x="17264" y="20911"/>
                  <a:pt x="17267" y="20899"/>
                </a:cubicBezTo>
                <a:cubicBezTo>
                  <a:pt x="17495" y="20707"/>
                  <a:pt x="17649" y="20371"/>
                  <a:pt x="17729" y="20098"/>
                </a:cubicBezTo>
                <a:cubicBezTo>
                  <a:pt x="18212" y="18457"/>
                  <a:pt x="18232" y="16516"/>
                  <a:pt x="17807" y="14857"/>
                </a:cubicBezTo>
                <a:cubicBezTo>
                  <a:pt x="17623" y="14119"/>
                  <a:pt x="17269" y="13008"/>
                  <a:pt x="16687" y="12202"/>
                </a:cubicBezTo>
                <a:lnTo>
                  <a:pt x="16687" y="12202"/>
                </a:lnTo>
                <a:cubicBezTo>
                  <a:pt x="17851" y="13545"/>
                  <a:pt x="19284" y="14647"/>
                  <a:pt x="20862" y="15480"/>
                </a:cubicBezTo>
                <a:cubicBezTo>
                  <a:pt x="21441" y="15787"/>
                  <a:pt x="22236" y="16261"/>
                  <a:pt x="22964" y="16261"/>
                </a:cubicBezTo>
                <a:cubicBezTo>
                  <a:pt x="23131" y="16261"/>
                  <a:pt x="23295" y="16236"/>
                  <a:pt x="23452" y="16178"/>
                </a:cubicBezTo>
                <a:cubicBezTo>
                  <a:pt x="23923" y="16004"/>
                  <a:pt x="23971" y="15399"/>
                  <a:pt x="23897" y="14979"/>
                </a:cubicBezTo>
                <a:cubicBezTo>
                  <a:pt x="23579" y="13141"/>
                  <a:pt x="22090" y="11430"/>
                  <a:pt x="20554" y="10455"/>
                </a:cubicBezTo>
                <a:cubicBezTo>
                  <a:pt x="19627" y="9867"/>
                  <a:pt x="18571" y="9489"/>
                  <a:pt x="17524" y="9489"/>
                </a:cubicBezTo>
                <a:cubicBezTo>
                  <a:pt x="16766" y="9489"/>
                  <a:pt x="16012" y="9687"/>
                  <a:pt x="15317" y="10149"/>
                </a:cubicBezTo>
                <a:cubicBezTo>
                  <a:pt x="14890" y="9748"/>
                  <a:pt x="14275" y="9611"/>
                  <a:pt x="13691" y="9522"/>
                </a:cubicBezTo>
                <a:cubicBezTo>
                  <a:pt x="13669" y="9495"/>
                  <a:pt x="13646" y="9470"/>
                  <a:pt x="13623" y="9444"/>
                </a:cubicBezTo>
                <a:cubicBezTo>
                  <a:pt x="14063" y="9228"/>
                  <a:pt x="14501" y="9012"/>
                  <a:pt x="14966" y="8852"/>
                </a:cubicBezTo>
                <a:cubicBezTo>
                  <a:pt x="15490" y="8672"/>
                  <a:pt x="16028" y="8562"/>
                  <a:pt x="16558" y="8408"/>
                </a:cubicBezTo>
                <a:cubicBezTo>
                  <a:pt x="16573" y="8404"/>
                  <a:pt x="16582" y="8393"/>
                  <a:pt x="16585" y="8380"/>
                </a:cubicBezTo>
                <a:lnTo>
                  <a:pt x="16585" y="8380"/>
                </a:lnTo>
                <a:cubicBezTo>
                  <a:pt x="16586" y="8389"/>
                  <a:pt x="16589" y="8398"/>
                  <a:pt x="16593" y="8406"/>
                </a:cubicBezTo>
                <a:cubicBezTo>
                  <a:pt x="16995" y="9116"/>
                  <a:pt x="18295" y="9215"/>
                  <a:pt x="19010" y="9264"/>
                </a:cubicBezTo>
                <a:cubicBezTo>
                  <a:pt x="19991" y="9331"/>
                  <a:pt x="21007" y="9270"/>
                  <a:pt x="21960" y="9547"/>
                </a:cubicBezTo>
                <a:cubicBezTo>
                  <a:pt x="22542" y="9718"/>
                  <a:pt x="23685" y="10143"/>
                  <a:pt x="24618" y="10143"/>
                </a:cubicBezTo>
                <a:cubicBezTo>
                  <a:pt x="24871" y="10143"/>
                  <a:pt x="25109" y="10112"/>
                  <a:pt x="25316" y="10035"/>
                </a:cubicBezTo>
                <a:cubicBezTo>
                  <a:pt x="25355" y="10037"/>
                  <a:pt x="25392" y="10041"/>
                  <a:pt x="25430" y="10041"/>
                </a:cubicBezTo>
                <a:cubicBezTo>
                  <a:pt x="25474" y="10041"/>
                  <a:pt x="25491" y="9997"/>
                  <a:pt x="25480" y="9963"/>
                </a:cubicBezTo>
                <a:cubicBezTo>
                  <a:pt x="25659" y="9869"/>
                  <a:pt x="25806" y="9722"/>
                  <a:pt x="25900" y="9543"/>
                </a:cubicBezTo>
                <a:cubicBezTo>
                  <a:pt x="25905" y="9544"/>
                  <a:pt x="25910" y="9545"/>
                  <a:pt x="25914" y="9545"/>
                </a:cubicBezTo>
                <a:cubicBezTo>
                  <a:pt x="25919" y="9545"/>
                  <a:pt x="25924" y="9544"/>
                  <a:pt x="25928" y="9543"/>
                </a:cubicBezTo>
                <a:lnTo>
                  <a:pt x="25928" y="9554"/>
                </a:lnTo>
                <a:cubicBezTo>
                  <a:pt x="25931" y="9578"/>
                  <a:pt x="25952" y="9594"/>
                  <a:pt x="25973" y="9594"/>
                </a:cubicBezTo>
                <a:cubicBezTo>
                  <a:pt x="25988" y="9594"/>
                  <a:pt x="26002" y="9585"/>
                  <a:pt x="26007" y="9564"/>
                </a:cubicBezTo>
                <a:cubicBezTo>
                  <a:pt x="26364" y="7895"/>
                  <a:pt x="25124" y="6420"/>
                  <a:pt x="23640" y="5862"/>
                </a:cubicBezTo>
                <a:cubicBezTo>
                  <a:pt x="22834" y="5560"/>
                  <a:pt x="21959" y="5413"/>
                  <a:pt x="21084" y="5413"/>
                </a:cubicBezTo>
                <a:cubicBezTo>
                  <a:pt x="20377" y="5413"/>
                  <a:pt x="19670" y="5509"/>
                  <a:pt x="18999" y="5697"/>
                </a:cubicBezTo>
                <a:cubicBezTo>
                  <a:pt x="19376" y="5384"/>
                  <a:pt x="19726" y="5040"/>
                  <a:pt x="20043" y="4666"/>
                </a:cubicBezTo>
                <a:cubicBezTo>
                  <a:pt x="20655" y="3941"/>
                  <a:pt x="21189" y="3089"/>
                  <a:pt x="21327" y="2131"/>
                </a:cubicBezTo>
                <a:cubicBezTo>
                  <a:pt x="21342" y="2031"/>
                  <a:pt x="21354" y="1922"/>
                  <a:pt x="21362" y="1808"/>
                </a:cubicBezTo>
                <a:cubicBezTo>
                  <a:pt x="21378" y="1775"/>
                  <a:pt x="21398" y="1742"/>
                  <a:pt x="21414" y="1708"/>
                </a:cubicBezTo>
                <a:cubicBezTo>
                  <a:pt x="21423" y="1688"/>
                  <a:pt x="21406" y="1669"/>
                  <a:pt x="21389" y="1669"/>
                </a:cubicBezTo>
                <a:cubicBezTo>
                  <a:pt x="21381" y="1669"/>
                  <a:pt x="21374" y="1673"/>
                  <a:pt x="21369" y="1683"/>
                </a:cubicBezTo>
                <a:cubicBezTo>
                  <a:pt x="21378" y="1454"/>
                  <a:pt x="21366" y="1215"/>
                  <a:pt x="21317" y="989"/>
                </a:cubicBezTo>
                <a:cubicBezTo>
                  <a:pt x="21335" y="961"/>
                  <a:pt x="21355" y="936"/>
                  <a:pt x="21373" y="908"/>
                </a:cubicBezTo>
                <a:cubicBezTo>
                  <a:pt x="21391" y="879"/>
                  <a:pt x="21363" y="846"/>
                  <a:pt x="21334" y="846"/>
                </a:cubicBezTo>
                <a:cubicBezTo>
                  <a:pt x="21325" y="846"/>
                  <a:pt x="21316" y="849"/>
                  <a:pt x="21309" y="857"/>
                </a:cubicBezTo>
                <a:lnTo>
                  <a:pt x="21290" y="879"/>
                </a:lnTo>
                <a:cubicBezTo>
                  <a:pt x="21251" y="736"/>
                  <a:pt x="21190" y="600"/>
                  <a:pt x="21107" y="477"/>
                </a:cubicBezTo>
                <a:cubicBezTo>
                  <a:pt x="21122" y="457"/>
                  <a:pt x="21138" y="439"/>
                  <a:pt x="21151" y="419"/>
                </a:cubicBezTo>
                <a:cubicBezTo>
                  <a:pt x="21168" y="396"/>
                  <a:pt x="21144" y="368"/>
                  <a:pt x="21120" y="368"/>
                </a:cubicBezTo>
                <a:cubicBezTo>
                  <a:pt x="21112" y="368"/>
                  <a:pt x="21104" y="371"/>
                  <a:pt x="21098" y="379"/>
                </a:cubicBezTo>
                <a:cubicBezTo>
                  <a:pt x="21087" y="392"/>
                  <a:pt x="21077" y="404"/>
                  <a:pt x="21065" y="417"/>
                </a:cubicBezTo>
                <a:cubicBezTo>
                  <a:pt x="21021" y="361"/>
                  <a:pt x="20970" y="311"/>
                  <a:pt x="20915" y="265"/>
                </a:cubicBezTo>
                <a:cubicBezTo>
                  <a:pt x="20937" y="245"/>
                  <a:pt x="20959" y="227"/>
                  <a:pt x="20979" y="207"/>
                </a:cubicBezTo>
                <a:cubicBezTo>
                  <a:pt x="21001" y="187"/>
                  <a:pt x="20982" y="160"/>
                  <a:pt x="20960" y="160"/>
                </a:cubicBezTo>
                <a:cubicBezTo>
                  <a:pt x="20953" y="160"/>
                  <a:pt x="20947" y="162"/>
                  <a:pt x="20941" y="167"/>
                </a:cubicBezTo>
                <a:cubicBezTo>
                  <a:pt x="20917" y="188"/>
                  <a:pt x="20893" y="208"/>
                  <a:pt x="20869" y="228"/>
                </a:cubicBezTo>
                <a:cubicBezTo>
                  <a:pt x="20837" y="204"/>
                  <a:pt x="20803" y="183"/>
                  <a:pt x="20769" y="163"/>
                </a:cubicBezTo>
                <a:cubicBezTo>
                  <a:pt x="20713" y="133"/>
                  <a:pt x="20655" y="111"/>
                  <a:pt x="20594" y="96"/>
                </a:cubicBezTo>
                <a:lnTo>
                  <a:pt x="20655" y="44"/>
                </a:lnTo>
                <a:cubicBezTo>
                  <a:pt x="20675" y="26"/>
                  <a:pt x="20657" y="1"/>
                  <a:pt x="20635" y="1"/>
                </a:cubicBezTo>
                <a:cubicBezTo>
                  <a:pt x="20630" y="1"/>
                  <a:pt x="20624" y="2"/>
                  <a:pt x="20618" y="7"/>
                </a:cubicBezTo>
                <a:lnTo>
                  <a:pt x="20527" y="80"/>
                </a:lnTo>
                <a:cubicBezTo>
                  <a:pt x="20470" y="69"/>
                  <a:pt x="20412" y="65"/>
                  <a:pt x="20352" y="65"/>
                </a:cubicBezTo>
                <a:cubicBezTo>
                  <a:pt x="19744" y="65"/>
                  <a:pt x="19015" y="574"/>
                  <a:pt x="18618" y="855"/>
                </a:cubicBezTo>
                <a:cubicBezTo>
                  <a:pt x="17904" y="1362"/>
                  <a:pt x="17232" y="1947"/>
                  <a:pt x="16584" y="2535"/>
                </a:cubicBezTo>
                <a:cubicBezTo>
                  <a:pt x="15384" y="3627"/>
                  <a:pt x="13454" y="5634"/>
                  <a:pt x="14251" y="7428"/>
                </a:cubicBezTo>
                <a:cubicBezTo>
                  <a:pt x="14266" y="7473"/>
                  <a:pt x="14286" y="7517"/>
                  <a:pt x="14313" y="7556"/>
                </a:cubicBezTo>
                <a:cubicBezTo>
                  <a:pt x="14031" y="7811"/>
                  <a:pt x="13787" y="8151"/>
                  <a:pt x="13590" y="8458"/>
                </a:cubicBezTo>
                <a:cubicBezTo>
                  <a:pt x="13410" y="8738"/>
                  <a:pt x="13242" y="9028"/>
                  <a:pt x="13189" y="9352"/>
                </a:cubicBezTo>
                <a:lnTo>
                  <a:pt x="13181" y="9284"/>
                </a:lnTo>
                <a:cubicBezTo>
                  <a:pt x="13179" y="9262"/>
                  <a:pt x="13169" y="9242"/>
                  <a:pt x="13151" y="9227"/>
                </a:cubicBezTo>
                <a:cubicBezTo>
                  <a:pt x="13079" y="8952"/>
                  <a:pt x="12931" y="8700"/>
                  <a:pt x="12775" y="8458"/>
                </a:cubicBezTo>
                <a:cubicBezTo>
                  <a:pt x="12578" y="8151"/>
                  <a:pt x="12334" y="7811"/>
                  <a:pt x="12052" y="7556"/>
                </a:cubicBezTo>
                <a:cubicBezTo>
                  <a:pt x="12080" y="7516"/>
                  <a:pt x="12100" y="7473"/>
                  <a:pt x="12115" y="7427"/>
                </a:cubicBezTo>
                <a:cubicBezTo>
                  <a:pt x="12911" y="5633"/>
                  <a:pt x="10981" y="3627"/>
                  <a:pt x="9781" y="2535"/>
                </a:cubicBezTo>
                <a:cubicBezTo>
                  <a:pt x="9133" y="1947"/>
                  <a:pt x="8461" y="1362"/>
                  <a:pt x="7747" y="855"/>
                </a:cubicBezTo>
                <a:cubicBezTo>
                  <a:pt x="7350" y="573"/>
                  <a:pt x="6621" y="65"/>
                  <a:pt x="6013" y="65"/>
                </a:cubicBezTo>
                <a:cubicBezTo>
                  <a:pt x="5953" y="65"/>
                  <a:pt x="5895" y="69"/>
                  <a:pt x="5838" y="80"/>
                </a:cubicBezTo>
                <a:lnTo>
                  <a:pt x="5746" y="7"/>
                </a:lnTo>
                <a:cubicBezTo>
                  <a:pt x="5740" y="2"/>
                  <a:pt x="5735" y="1"/>
                  <a:pt x="5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37"/>
          <p:cNvGrpSpPr/>
          <p:nvPr/>
        </p:nvGrpSpPr>
        <p:grpSpPr>
          <a:xfrm rot="9045634">
            <a:off x="8446520" y="4177244"/>
            <a:ext cx="1122245" cy="1073945"/>
            <a:chOff x="4414375" y="3879225"/>
            <a:chExt cx="444200" cy="639450"/>
          </a:xfrm>
        </p:grpSpPr>
        <p:sp>
          <p:nvSpPr>
            <p:cNvPr id="2029" name="Google Shape;2029;p37"/>
            <p:cNvSpPr/>
            <p:nvPr/>
          </p:nvSpPr>
          <p:spPr>
            <a:xfrm>
              <a:off x="4414525" y="3879575"/>
              <a:ext cx="444050" cy="639100"/>
            </a:xfrm>
            <a:custGeom>
              <a:avLst/>
              <a:gdLst/>
              <a:ahLst/>
              <a:cxnLst/>
              <a:rect l="l" t="t" r="r" b="b"/>
              <a:pathLst>
                <a:path w="17762" h="25564" extrusionOk="0">
                  <a:moveTo>
                    <a:pt x="6944" y="8514"/>
                  </a:moveTo>
                  <a:cubicBezTo>
                    <a:pt x="8025" y="8514"/>
                    <a:pt x="8348" y="9679"/>
                    <a:pt x="7651" y="10466"/>
                  </a:cubicBezTo>
                  <a:cubicBezTo>
                    <a:pt x="7266" y="10900"/>
                    <a:pt x="6728" y="11098"/>
                    <a:pt x="6186" y="11256"/>
                  </a:cubicBezTo>
                  <a:cubicBezTo>
                    <a:pt x="6004" y="11246"/>
                    <a:pt x="5824" y="11224"/>
                    <a:pt x="5643" y="11204"/>
                  </a:cubicBezTo>
                  <a:cubicBezTo>
                    <a:pt x="4964" y="10959"/>
                    <a:pt x="4468" y="10307"/>
                    <a:pt x="4900" y="9561"/>
                  </a:cubicBezTo>
                  <a:cubicBezTo>
                    <a:pt x="5232" y="8987"/>
                    <a:pt x="6157" y="8585"/>
                    <a:pt x="6790" y="8521"/>
                  </a:cubicBezTo>
                  <a:cubicBezTo>
                    <a:pt x="6843" y="8516"/>
                    <a:pt x="6894" y="8514"/>
                    <a:pt x="6944" y="8514"/>
                  </a:cubicBezTo>
                  <a:close/>
                  <a:moveTo>
                    <a:pt x="12794" y="11573"/>
                  </a:moveTo>
                  <a:cubicBezTo>
                    <a:pt x="13238" y="11573"/>
                    <a:pt x="13705" y="11702"/>
                    <a:pt x="14050" y="11889"/>
                  </a:cubicBezTo>
                  <a:cubicBezTo>
                    <a:pt x="14652" y="12213"/>
                    <a:pt x="15479" y="13204"/>
                    <a:pt x="14739" y="13822"/>
                  </a:cubicBezTo>
                  <a:lnTo>
                    <a:pt x="14739" y="13821"/>
                  </a:lnTo>
                  <a:lnTo>
                    <a:pt x="14732" y="13828"/>
                  </a:lnTo>
                  <a:cubicBezTo>
                    <a:pt x="14453" y="13947"/>
                    <a:pt x="14136" y="13997"/>
                    <a:pt x="13814" y="13997"/>
                  </a:cubicBezTo>
                  <a:cubicBezTo>
                    <a:pt x="13398" y="13997"/>
                    <a:pt x="12972" y="13914"/>
                    <a:pt x="12605" y="13796"/>
                  </a:cubicBezTo>
                  <a:cubicBezTo>
                    <a:pt x="11751" y="13517"/>
                    <a:pt x="10865" y="12369"/>
                    <a:pt x="12012" y="11747"/>
                  </a:cubicBezTo>
                  <a:cubicBezTo>
                    <a:pt x="12239" y="11625"/>
                    <a:pt x="12512" y="11573"/>
                    <a:pt x="12794" y="11573"/>
                  </a:cubicBezTo>
                  <a:close/>
                  <a:moveTo>
                    <a:pt x="6113" y="13937"/>
                  </a:moveTo>
                  <a:cubicBezTo>
                    <a:pt x="6629" y="13937"/>
                    <a:pt x="6612" y="14601"/>
                    <a:pt x="6268" y="14940"/>
                  </a:cubicBezTo>
                  <a:cubicBezTo>
                    <a:pt x="6015" y="15188"/>
                    <a:pt x="5663" y="15283"/>
                    <a:pt x="5335" y="15391"/>
                  </a:cubicBezTo>
                  <a:cubicBezTo>
                    <a:pt x="5164" y="15391"/>
                    <a:pt x="4944" y="15367"/>
                    <a:pt x="4836" y="15240"/>
                  </a:cubicBezTo>
                  <a:cubicBezTo>
                    <a:pt x="4601" y="14965"/>
                    <a:pt x="4836" y="14682"/>
                    <a:pt x="5007" y="14498"/>
                  </a:cubicBezTo>
                  <a:cubicBezTo>
                    <a:pt x="5247" y="14242"/>
                    <a:pt x="5576" y="14054"/>
                    <a:pt x="5915" y="13965"/>
                  </a:cubicBezTo>
                  <a:cubicBezTo>
                    <a:pt x="5988" y="13946"/>
                    <a:pt x="6054" y="13937"/>
                    <a:pt x="6113" y="13937"/>
                  </a:cubicBezTo>
                  <a:close/>
                  <a:moveTo>
                    <a:pt x="11211" y="15496"/>
                  </a:moveTo>
                  <a:cubicBezTo>
                    <a:pt x="11478" y="15496"/>
                    <a:pt x="11764" y="15618"/>
                    <a:pt x="11967" y="15799"/>
                  </a:cubicBezTo>
                  <a:cubicBezTo>
                    <a:pt x="12236" y="16037"/>
                    <a:pt x="12620" y="16691"/>
                    <a:pt x="12388" y="17076"/>
                  </a:cubicBezTo>
                  <a:cubicBezTo>
                    <a:pt x="12216" y="17279"/>
                    <a:pt x="11990" y="17365"/>
                    <a:pt x="11755" y="17365"/>
                  </a:cubicBezTo>
                  <a:cubicBezTo>
                    <a:pt x="11050" y="17365"/>
                    <a:pt x="10262" y="16596"/>
                    <a:pt x="10584" y="15893"/>
                  </a:cubicBezTo>
                  <a:cubicBezTo>
                    <a:pt x="10713" y="15610"/>
                    <a:pt x="10953" y="15496"/>
                    <a:pt x="11211" y="15496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7"/>
                    <a:pt x="6770" y="48"/>
                  </a:cubicBezTo>
                  <a:cubicBezTo>
                    <a:pt x="6542" y="121"/>
                    <a:pt x="6355" y="285"/>
                    <a:pt x="6251" y="501"/>
                  </a:cubicBezTo>
                  <a:cubicBezTo>
                    <a:pt x="6222" y="564"/>
                    <a:pt x="6271" y="617"/>
                    <a:pt x="6322" y="624"/>
                  </a:cubicBezTo>
                  <a:cubicBezTo>
                    <a:pt x="6323" y="624"/>
                    <a:pt x="6324" y="624"/>
                    <a:pt x="6324" y="626"/>
                  </a:cubicBezTo>
                  <a:cubicBezTo>
                    <a:pt x="7934" y="1985"/>
                    <a:pt x="8677" y="3928"/>
                    <a:pt x="8954" y="5962"/>
                  </a:cubicBezTo>
                  <a:cubicBezTo>
                    <a:pt x="8114" y="5441"/>
                    <a:pt x="7451" y="4635"/>
                    <a:pt x="6528" y="4244"/>
                  </a:cubicBezTo>
                  <a:cubicBezTo>
                    <a:pt x="6112" y="4072"/>
                    <a:pt x="5669" y="3985"/>
                    <a:pt x="5226" y="3985"/>
                  </a:cubicBezTo>
                  <a:cubicBezTo>
                    <a:pt x="4897" y="3985"/>
                    <a:pt x="4568" y="4033"/>
                    <a:pt x="4249" y="4128"/>
                  </a:cubicBezTo>
                  <a:cubicBezTo>
                    <a:pt x="2462" y="4674"/>
                    <a:pt x="1445" y="6590"/>
                    <a:pt x="852" y="8227"/>
                  </a:cubicBezTo>
                  <a:cubicBezTo>
                    <a:pt x="199" y="10035"/>
                    <a:pt x="0" y="11975"/>
                    <a:pt x="275" y="13878"/>
                  </a:cubicBezTo>
                  <a:cubicBezTo>
                    <a:pt x="440" y="15015"/>
                    <a:pt x="799" y="16103"/>
                    <a:pt x="1213" y="17168"/>
                  </a:cubicBezTo>
                  <a:cubicBezTo>
                    <a:pt x="1621" y="18224"/>
                    <a:pt x="2022" y="19315"/>
                    <a:pt x="2610" y="20286"/>
                  </a:cubicBezTo>
                  <a:cubicBezTo>
                    <a:pt x="3221" y="21297"/>
                    <a:pt x="4093" y="22092"/>
                    <a:pt x="4981" y="22853"/>
                  </a:cubicBezTo>
                  <a:cubicBezTo>
                    <a:pt x="6032" y="23754"/>
                    <a:pt x="7086" y="24646"/>
                    <a:pt x="8139" y="25539"/>
                  </a:cubicBezTo>
                  <a:cubicBezTo>
                    <a:pt x="8159" y="25556"/>
                    <a:pt x="8184" y="25564"/>
                    <a:pt x="8209" y="25564"/>
                  </a:cubicBezTo>
                  <a:cubicBezTo>
                    <a:pt x="8266" y="25564"/>
                    <a:pt x="8321" y="25525"/>
                    <a:pt x="8314" y="25459"/>
                  </a:cubicBezTo>
                  <a:cubicBezTo>
                    <a:pt x="8019" y="22920"/>
                    <a:pt x="11049" y="21618"/>
                    <a:pt x="12721" y="20330"/>
                  </a:cubicBezTo>
                  <a:cubicBezTo>
                    <a:pt x="14282" y="19126"/>
                    <a:pt x="15727" y="17720"/>
                    <a:pt x="16668" y="15969"/>
                  </a:cubicBezTo>
                  <a:cubicBezTo>
                    <a:pt x="17644" y="14152"/>
                    <a:pt x="17761" y="12205"/>
                    <a:pt x="17704" y="10176"/>
                  </a:cubicBezTo>
                  <a:cubicBezTo>
                    <a:pt x="17653" y="8432"/>
                    <a:pt x="17228" y="6389"/>
                    <a:pt x="15541" y="5497"/>
                  </a:cubicBezTo>
                  <a:cubicBezTo>
                    <a:pt x="15023" y="5224"/>
                    <a:pt x="14443" y="5107"/>
                    <a:pt x="13861" y="5107"/>
                  </a:cubicBezTo>
                  <a:cubicBezTo>
                    <a:pt x="13586" y="5107"/>
                    <a:pt x="13310" y="5134"/>
                    <a:pt x="13040" y="5182"/>
                  </a:cubicBezTo>
                  <a:cubicBezTo>
                    <a:pt x="12605" y="5261"/>
                    <a:pt x="12181" y="5394"/>
                    <a:pt x="11779" y="5577"/>
                  </a:cubicBezTo>
                  <a:cubicBezTo>
                    <a:pt x="11265" y="5807"/>
                    <a:pt x="10770" y="6154"/>
                    <a:pt x="10214" y="6154"/>
                  </a:cubicBezTo>
                  <a:cubicBezTo>
                    <a:pt x="10121" y="6154"/>
                    <a:pt x="10025" y="6144"/>
                    <a:pt x="9928" y="6122"/>
                  </a:cubicBezTo>
                  <a:cubicBezTo>
                    <a:pt x="9716" y="3848"/>
                    <a:pt x="9019" y="1672"/>
                    <a:pt x="7303" y="49"/>
                  </a:cubicBezTo>
                  <a:cubicBezTo>
                    <a:pt x="7289" y="34"/>
                    <a:pt x="7270" y="26"/>
                    <a:pt x="7250" y="26"/>
                  </a:cubicBezTo>
                  <a:cubicBezTo>
                    <a:pt x="7237" y="26"/>
                    <a:pt x="7224" y="29"/>
                    <a:pt x="7212" y="36"/>
                  </a:cubicBezTo>
                  <a:cubicBezTo>
                    <a:pt x="7168" y="10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603925" y="4463750"/>
              <a:ext cx="15000" cy="46850"/>
            </a:xfrm>
            <a:custGeom>
              <a:avLst/>
              <a:gdLst/>
              <a:ahLst/>
              <a:cxnLst/>
              <a:rect l="l" t="t" r="r" b="b"/>
              <a:pathLst>
                <a:path w="600" h="1874" extrusionOk="0">
                  <a:moveTo>
                    <a:pt x="21" y="0"/>
                  </a:moveTo>
                  <a:cubicBezTo>
                    <a:pt x="11" y="0"/>
                    <a:pt x="1" y="7"/>
                    <a:pt x="0" y="20"/>
                  </a:cubicBezTo>
                  <a:cubicBezTo>
                    <a:pt x="12" y="668"/>
                    <a:pt x="194" y="1301"/>
                    <a:pt x="529" y="1858"/>
                  </a:cubicBezTo>
                  <a:cubicBezTo>
                    <a:pt x="535" y="1869"/>
                    <a:pt x="545" y="1873"/>
                    <a:pt x="554" y="1873"/>
                  </a:cubicBezTo>
                  <a:cubicBezTo>
                    <a:pt x="577" y="1873"/>
                    <a:pt x="600" y="1847"/>
                    <a:pt x="586" y="1820"/>
                  </a:cubicBezTo>
                  <a:cubicBezTo>
                    <a:pt x="283" y="1244"/>
                    <a:pt x="106" y="667"/>
                    <a:pt x="42" y="18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4602450" y="4430525"/>
              <a:ext cx="17725" cy="55425"/>
            </a:xfrm>
            <a:custGeom>
              <a:avLst/>
              <a:gdLst/>
              <a:ahLst/>
              <a:cxnLst/>
              <a:rect l="l" t="t" r="r" b="b"/>
              <a:pathLst>
                <a:path w="709" h="2217" extrusionOk="0">
                  <a:moveTo>
                    <a:pt x="31" y="0"/>
                  </a:moveTo>
                  <a:cubicBezTo>
                    <a:pt x="17" y="0"/>
                    <a:pt x="0" y="14"/>
                    <a:pt x="3" y="33"/>
                  </a:cubicBezTo>
                  <a:cubicBezTo>
                    <a:pt x="142" y="782"/>
                    <a:pt x="367" y="1512"/>
                    <a:pt x="677" y="2208"/>
                  </a:cubicBezTo>
                  <a:cubicBezTo>
                    <a:pt x="679" y="2214"/>
                    <a:pt x="685" y="2217"/>
                    <a:pt x="691" y="2217"/>
                  </a:cubicBezTo>
                  <a:cubicBezTo>
                    <a:pt x="700" y="2217"/>
                    <a:pt x="709" y="2210"/>
                    <a:pt x="705" y="2198"/>
                  </a:cubicBezTo>
                  <a:cubicBezTo>
                    <a:pt x="433" y="1489"/>
                    <a:pt x="215" y="761"/>
                    <a:pt x="51" y="18"/>
                  </a:cubicBezTo>
                  <a:cubicBezTo>
                    <a:pt x="49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603700" y="4417250"/>
              <a:ext cx="23575" cy="59600"/>
            </a:xfrm>
            <a:custGeom>
              <a:avLst/>
              <a:gdLst/>
              <a:ahLst/>
              <a:cxnLst/>
              <a:rect l="l" t="t" r="r" b="b"/>
              <a:pathLst>
                <a:path w="943" h="2384" extrusionOk="0">
                  <a:moveTo>
                    <a:pt x="37" y="1"/>
                  </a:moveTo>
                  <a:cubicBezTo>
                    <a:pt x="19" y="1"/>
                    <a:pt x="0" y="16"/>
                    <a:pt x="7" y="38"/>
                  </a:cubicBezTo>
                  <a:cubicBezTo>
                    <a:pt x="239" y="844"/>
                    <a:pt x="534" y="1629"/>
                    <a:pt x="911" y="2377"/>
                  </a:cubicBezTo>
                  <a:cubicBezTo>
                    <a:pt x="914" y="2382"/>
                    <a:pt x="918" y="2384"/>
                    <a:pt x="922" y="2384"/>
                  </a:cubicBezTo>
                  <a:cubicBezTo>
                    <a:pt x="932" y="2384"/>
                    <a:pt x="942" y="2375"/>
                    <a:pt x="938" y="2365"/>
                  </a:cubicBezTo>
                  <a:cubicBezTo>
                    <a:pt x="592" y="1601"/>
                    <a:pt x="293" y="828"/>
                    <a:pt x="63" y="21"/>
                  </a:cubicBezTo>
                  <a:cubicBezTo>
                    <a:pt x="59" y="7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4581475" y="4413575"/>
              <a:ext cx="17750" cy="69125"/>
            </a:xfrm>
            <a:custGeom>
              <a:avLst/>
              <a:gdLst/>
              <a:ahLst/>
              <a:cxnLst/>
              <a:rect l="l" t="t" r="r" b="b"/>
              <a:pathLst>
                <a:path w="710" h="2765" extrusionOk="0">
                  <a:moveTo>
                    <a:pt x="691" y="0"/>
                  </a:moveTo>
                  <a:cubicBezTo>
                    <a:pt x="684" y="0"/>
                    <a:pt x="679" y="4"/>
                    <a:pt x="677" y="12"/>
                  </a:cubicBezTo>
                  <a:cubicBezTo>
                    <a:pt x="577" y="517"/>
                    <a:pt x="230" y="936"/>
                    <a:pt x="109" y="1441"/>
                  </a:cubicBezTo>
                  <a:cubicBezTo>
                    <a:pt x="4" y="1872"/>
                    <a:pt x="1" y="2311"/>
                    <a:pt x="78" y="2746"/>
                  </a:cubicBezTo>
                  <a:cubicBezTo>
                    <a:pt x="81" y="2759"/>
                    <a:pt x="93" y="2765"/>
                    <a:pt x="105" y="2765"/>
                  </a:cubicBezTo>
                  <a:cubicBezTo>
                    <a:pt x="121" y="2765"/>
                    <a:pt x="137" y="2755"/>
                    <a:pt x="134" y="2738"/>
                  </a:cubicBezTo>
                  <a:cubicBezTo>
                    <a:pt x="53" y="2231"/>
                    <a:pt x="68" y="1725"/>
                    <a:pt x="224" y="1233"/>
                  </a:cubicBezTo>
                  <a:cubicBezTo>
                    <a:pt x="357" y="813"/>
                    <a:pt x="640" y="459"/>
                    <a:pt x="708" y="20"/>
                  </a:cubicBezTo>
                  <a:cubicBezTo>
                    <a:pt x="709" y="8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572875" y="4411500"/>
              <a:ext cx="25850" cy="63850"/>
            </a:xfrm>
            <a:custGeom>
              <a:avLst/>
              <a:gdLst/>
              <a:ahLst/>
              <a:cxnLst/>
              <a:rect l="l" t="t" r="r" b="b"/>
              <a:pathLst>
                <a:path w="1034" h="2554" extrusionOk="0">
                  <a:moveTo>
                    <a:pt x="1005" y="0"/>
                  </a:moveTo>
                  <a:cubicBezTo>
                    <a:pt x="1000" y="0"/>
                    <a:pt x="995" y="3"/>
                    <a:pt x="990" y="8"/>
                  </a:cubicBezTo>
                  <a:cubicBezTo>
                    <a:pt x="416" y="728"/>
                    <a:pt x="72" y="1606"/>
                    <a:pt x="2" y="2525"/>
                  </a:cubicBezTo>
                  <a:cubicBezTo>
                    <a:pt x="1" y="2543"/>
                    <a:pt x="17" y="2554"/>
                    <a:pt x="34" y="2554"/>
                  </a:cubicBezTo>
                  <a:cubicBezTo>
                    <a:pt x="47" y="2554"/>
                    <a:pt x="60" y="2546"/>
                    <a:pt x="62" y="2531"/>
                  </a:cubicBezTo>
                  <a:cubicBezTo>
                    <a:pt x="153" y="1611"/>
                    <a:pt x="469" y="778"/>
                    <a:pt x="1021" y="36"/>
                  </a:cubicBezTo>
                  <a:cubicBezTo>
                    <a:pt x="1033" y="20"/>
                    <a:pt x="1020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4552575" y="4394050"/>
              <a:ext cx="47175" cy="63725"/>
            </a:xfrm>
            <a:custGeom>
              <a:avLst/>
              <a:gdLst/>
              <a:ahLst/>
              <a:cxnLst/>
              <a:rect l="l" t="t" r="r" b="b"/>
              <a:pathLst>
                <a:path w="1887" h="2549" extrusionOk="0">
                  <a:moveTo>
                    <a:pt x="1848" y="0"/>
                  </a:moveTo>
                  <a:cubicBezTo>
                    <a:pt x="1843" y="0"/>
                    <a:pt x="1837" y="2"/>
                    <a:pt x="1832" y="6"/>
                  </a:cubicBezTo>
                  <a:cubicBezTo>
                    <a:pt x="994" y="630"/>
                    <a:pt x="337" y="1508"/>
                    <a:pt x="9" y="2502"/>
                  </a:cubicBezTo>
                  <a:cubicBezTo>
                    <a:pt x="1" y="2528"/>
                    <a:pt x="26" y="2548"/>
                    <a:pt x="50" y="2548"/>
                  </a:cubicBezTo>
                  <a:cubicBezTo>
                    <a:pt x="62" y="2548"/>
                    <a:pt x="74" y="2543"/>
                    <a:pt x="79" y="2529"/>
                  </a:cubicBezTo>
                  <a:cubicBezTo>
                    <a:pt x="467" y="1541"/>
                    <a:pt x="1036" y="725"/>
                    <a:pt x="1862" y="54"/>
                  </a:cubicBezTo>
                  <a:cubicBezTo>
                    <a:pt x="1886" y="35"/>
                    <a:pt x="1871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4549500" y="4386000"/>
              <a:ext cx="51200" cy="66525"/>
            </a:xfrm>
            <a:custGeom>
              <a:avLst/>
              <a:gdLst/>
              <a:ahLst/>
              <a:cxnLst/>
              <a:rect l="l" t="t" r="r" b="b"/>
              <a:pathLst>
                <a:path w="2048" h="2661" extrusionOk="0">
                  <a:moveTo>
                    <a:pt x="2021" y="1"/>
                  </a:moveTo>
                  <a:cubicBezTo>
                    <a:pt x="2017" y="1"/>
                    <a:pt x="2013" y="2"/>
                    <a:pt x="2009" y="5"/>
                  </a:cubicBezTo>
                  <a:cubicBezTo>
                    <a:pt x="1077" y="655"/>
                    <a:pt x="238" y="1460"/>
                    <a:pt x="6" y="2615"/>
                  </a:cubicBezTo>
                  <a:cubicBezTo>
                    <a:pt x="0" y="2643"/>
                    <a:pt x="23" y="2661"/>
                    <a:pt x="45" y="2661"/>
                  </a:cubicBezTo>
                  <a:cubicBezTo>
                    <a:pt x="61" y="2661"/>
                    <a:pt x="76" y="2652"/>
                    <a:pt x="80" y="2632"/>
                  </a:cubicBezTo>
                  <a:cubicBezTo>
                    <a:pt x="309" y="1488"/>
                    <a:pt x="1135" y="712"/>
                    <a:pt x="2031" y="39"/>
                  </a:cubicBezTo>
                  <a:cubicBezTo>
                    <a:pt x="2047" y="26"/>
                    <a:pt x="2037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629625" y="4295025"/>
              <a:ext cx="48675" cy="129325"/>
            </a:xfrm>
            <a:custGeom>
              <a:avLst/>
              <a:gdLst/>
              <a:ahLst/>
              <a:cxnLst/>
              <a:rect l="l" t="t" r="r" b="b"/>
              <a:pathLst>
                <a:path w="1947" h="5173" extrusionOk="0">
                  <a:moveTo>
                    <a:pt x="44" y="0"/>
                  </a:moveTo>
                  <a:cubicBezTo>
                    <a:pt x="16" y="0"/>
                    <a:pt x="1" y="44"/>
                    <a:pt x="30" y="64"/>
                  </a:cubicBezTo>
                  <a:cubicBezTo>
                    <a:pt x="1572" y="1000"/>
                    <a:pt x="1848" y="3535"/>
                    <a:pt x="1821" y="5157"/>
                  </a:cubicBezTo>
                  <a:cubicBezTo>
                    <a:pt x="1821" y="5168"/>
                    <a:pt x="1829" y="5173"/>
                    <a:pt x="1838" y="5173"/>
                  </a:cubicBezTo>
                  <a:cubicBezTo>
                    <a:pt x="1847" y="5173"/>
                    <a:pt x="1856" y="5167"/>
                    <a:pt x="1857" y="5155"/>
                  </a:cubicBezTo>
                  <a:cubicBezTo>
                    <a:pt x="1946" y="3540"/>
                    <a:pt x="1648" y="888"/>
                    <a:pt x="61" y="5"/>
                  </a:cubicBezTo>
                  <a:cubicBezTo>
                    <a:pt x="55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4633550" y="4274275"/>
              <a:ext cx="94050" cy="115300"/>
            </a:xfrm>
            <a:custGeom>
              <a:avLst/>
              <a:gdLst/>
              <a:ahLst/>
              <a:cxnLst/>
              <a:rect l="l" t="t" r="r" b="b"/>
              <a:pathLst>
                <a:path w="3762" h="4612" extrusionOk="0">
                  <a:moveTo>
                    <a:pt x="32" y="1"/>
                  </a:moveTo>
                  <a:cubicBezTo>
                    <a:pt x="14" y="1"/>
                    <a:pt x="0" y="27"/>
                    <a:pt x="17" y="40"/>
                  </a:cubicBezTo>
                  <a:cubicBezTo>
                    <a:pt x="1645" y="1262"/>
                    <a:pt x="2860" y="2722"/>
                    <a:pt x="3687" y="4589"/>
                  </a:cubicBezTo>
                  <a:cubicBezTo>
                    <a:pt x="3693" y="4604"/>
                    <a:pt x="3707" y="4611"/>
                    <a:pt x="3720" y="4611"/>
                  </a:cubicBezTo>
                  <a:cubicBezTo>
                    <a:pt x="3741" y="4611"/>
                    <a:pt x="3762" y="4594"/>
                    <a:pt x="3751" y="4569"/>
                  </a:cubicBezTo>
                  <a:cubicBezTo>
                    <a:pt x="3018" y="2739"/>
                    <a:pt x="1704" y="1076"/>
                    <a:pt x="42" y="4"/>
                  </a:cubicBezTo>
                  <a:cubicBezTo>
                    <a:pt x="39" y="2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715675" y="4314500"/>
              <a:ext cx="40500" cy="48975"/>
            </a:xfrm>
            <a:custGeom>
              <a:avLst/>
              <a:gdLst/>
              <a:ahLst/>
              <a:cxnLst/>
              <a:rect l="l" t="t" r="r" b="b"/>
              <a:pathLst>
                <a:path w="1620" h="1959" extrusionOk="0">
                  <a:moveTo>
                    <a:pt x="48" y="0"/>
                  </a:moveTo>
                  <a:cubicBezTo>
                    <a:pt x="23" y="0"/>
                    <a:pt x="1" y="34"/>
                    <a:pt x="26" y="55"/>
                  </a:cubicBezTo>
                  <a:cubicBezTo>
                    <a:pt x="663" y="597"/>
                    <a:pt x="1166" y="1230"/>
                    <a:pt x="1586" y="1950"/>
                  </a:cubicBezTo>
                  <a:cubicBezTo>
                    <a:pt x="1589" y="1956"/>
                    <a:pt x="1594" y="1958"/>
                    <a:pt x="1598" y="1958"/>
                  </a:cubicBezTo>
                  <a:cubicBezTo>
                    <a:pt x="1609" y="1958"/>
                    <a:pt x="1619" y="1946"/>
                    <a:pt x="1613" y="1934"/>
                  </a:cubicBezTo>
                  <a:cubicBezTo>
                    <a:pt x="1236" y="1189"/>
                    <a:pt x="703" y="549"/>
                    <a:pt x="69" y="9"/>
                  </a:cubicBezTo>
                  <a:cubicBezTo>
                    <a:pt x="62" y="3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641825" y="4256325"/>
              <a:ext cx="32450" cy="25625"/>
            </a:xfrm>
            <a:custGeom>
              <a:avLst/>
              <a:gdLst/>
              <a:ahLst/>
              <a:cxnLst/>
              <a:rect l="l" t="t" r="r" b="b"/>
              <a:pathLst>
                <a:path w="1298" h="1025" extrusionOk="0">
                  <a:moveTo>
                    <a:pt x="55" y="0"/>
                  </a:moveTo>
                  <a:cubicBezTo>
                    <a:pt x="47" y="0"/>
                    <a:pt x="38" y="2"/>
                    <a:pt x="26" y="7"/>
                  </a:cubicBezTo>
                  <a:cubicBezTo>
                    <a:pt x="10" y="13"/>
                    <a:pt x="1" y="27"/>
                    <a:pt x="1" y="43"/>
                  </a:cubicBezTo>
                  <a:cubicBezTo>
                    <a:pt x="26" y="211"/>
                    <a:pt x="319" y="338"/>
                    <a:pt x="447" y="431"/>
                  </a:cubicBezTo>
                  <a:cubicBezTo>
                    <a:pt x="714" y="629"/>
                    <a:pt x="980" y="826"/>
                    <a:pt x="1249" y="1019"/>
                  </a:cubicBezTo>
                  <a:cubicBezTo>
                    <a:pt x="1254" y="1023"/>
                    <a:pt x="1258" y="1024"/>
                    <a:pt x="1263" y="1024"/>
                  </a:cubicBezTo>
                  <a:cubicBezTo>
                    <a:pt x="1282" y="1024"/>
                    <a:pt x="1297" y="1001"/>
                    <a:pt x="1278" y="986"/>
                  </a:cubicBezTo>
                  <a:cubicBezTo>
                    <a:pt x="1070" y="823"/>
                    <a:pt x="860" y="663"/>
                    <a:pt x="649" y="503"/>
                  </a:cubicBezTo>
                  <a:cubicBezTo>
                    <a:pt x="605" y="470"/>
                    <a:pt x="219" y="198"/>
                    <a:pt x="85" y="90"/>
                  </a:cubicBezTo>
                  <a:cubicBezTo>
                    <a:pt x="91" y="87"/>
                    <a:pt x="95" y="82"/>
                    <a:pt x="99" y="77"/>
                  </a:cubicBezTo>
                  <a:lnTo>
                    <a:pt x="105" y="62"/>
                  </a:lnTo>
                  <a:cubicBezTo>
                    <a:pt x="113" y="49"/>
                    <a:pt x="109" y="31"/>
                    <a:pt x="98" y="21"/>
                  </a:cubicBezTo>
                  <a:cubicBezTo>
                    <a:pt x="79" y="8"/>
                    <a:pt x="6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4648800" y="4223275"/>
              <a:ext cx="153450" cy="93400"/>
            </a:xfrm>
            <a:custGeom>
              <a:avLst/>
              <a:gdLst/>
              <a:ahLst/>
              <a:cxnLst/>
              <a:rect l="l" t="t" r="r" b="b"/>
              <a:pathLst>
                <a:path w="6138" h="3736" extrusionOk="0">
                  <a:moveTo>
                    <a:pt x="60" y="0"/>
                  </a:moveTo>
                  <a:cubicBezTo>
                    <a:pt x="15" y="0"/>
                    <a:pt x="0" y="71"/>
                    <a:pt x="50" y="80"/>
                  </a:cubicBezTo>
                  <a:cubicBezTo>
                    <a:pt x="2482" y="548"/>
                    <a:pt x="4555" y="1780"/>
                    <a:pt x="6094" y="3728"/>
                  </a:cubicBezTo>
                  <a:cubicBezTo>
                    <a:pt x="6098" y="3734"/>
                    <a:pt x="6104" y="3736"/>
                    <a:pt x="6109" y="3736"/>
                  </a:cubicBezTo>
                  <a:cubicBezTo>
                    <a:pt x="6124" y="3736"/>
                    <a:pt x="6137" y="3722"/>
                    <a:pt x="6127" y="3707"/>
                  </a:cubicBezTo>
                  <a:cubicBezTo>
                    <a:pt x="4700" y="1741"/>
                    <a:pt x="2474" y="362"/>
                    <a:pt x="67" y="1"/>
                  </a:cubicBezTo>
                  <a:cubicBezTo>
                    <a:pt x="65" y="1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790850" y="4201925"/>
              <a:ext cx="56275" cy="36050"/>
            </a:xfrm>
            <a:custGeom>
              <a:avLst/>
              <a:gdLst/>
              <a:ahLst/>
              <a:cxnLst/>
              <a:rect l="l" t="t" r="r" b="b"/>
              <a:pathLst>
                <a:path w="2251" h="1442" extrusionOk="0">
                  <a:moveTo>
                    <a:pt x="46" y="1"/>
                  </a:moveTo>
                  <a:cubicBezTo>
                    <a:pt x="12" y="1"/>
                    <a:pt x="1" y="60"/>
                    <a:pt x="41" y="72"/>
                  </a:cubicBezTo>
                  <a:cubicBezTo>
                    <a:pt x="880" y="351"/>
                    <a:pt x="1585" y="822"/>
                    <a:pt x="2215" y="1436"/>
                  </a:cubicBezTo>
                  <a:cubicBezTo>
                    <a:pt x="2218" y="1440"/>
                    <a:pt x="2222" y="1441"/>
                    <a:pt x="2226" y="1441"/>
                  </a:cubicBezTo>
                  <a:cubicBezTo>
                    <a:pt x="2239" y="1441"/>
                    <a:pt x="2250" y="1423"/>
                    <a:pt x="2239" y="1410"/>
                  </a:cubicBezTo>
                  <a:cubicBezTo>
                    <a:pt x="1655" y="750"/>
                    <a:pt x="888" y="281"/>
                    <a:pt x="57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4653350" y="4182375"/>
              <a:ext cx="45675" cy="3875"/>
            </a:xfrm>
            <a:custGeom>
              <a:avLst/>
              <a:gdLst/>
              <a:ahLst/>
              <a:cxnLst/>
              <a:rect l="l" t="t" r="r" b="b"/>
              <a:pathLst>
                <a:path w="1827" h="155" extrusionOk="0">
                  <a:moveTo>
                    <a:pt x="1063" y="1"/>
                  </a:moveTo>
                  <a:cubicBezTo>
                    <a:pt x="722" y="1"/>
                    <a:pt x="381" y="28"/>
                    <a:pt x="44" y="82"/>
                  </a:cubicBezTo>
                  <a:cubicBezTo>
                    <a:pt x="0" y="88"/>
                    <a:pt x="1" y="154"/>
                    <a:pt x="41" y="154"/>
                  </a:cubicBezTo>
                  <a:cubicBezTo>
                    <a:pt x="43" y="154"/>
                    <a:pt x="44" y="154"/>
                    <a:pt x="46" y="154"/>
                  </a:cubicBezTo>
                  <a:cubicBezTo>
                    <a:pt x="420" y="94"/>
                    <a:pt x="798" y="65"/>
                    <a:pt x="1177" y="65"/>
                  </a:cubicBezTo>
                  <a:cubicBezTo>
                    <a:pt x="1383" y="65"/>
                    <a:pt x="1590" y="73"/>
                    <a:pt x="1796" y="91"/>
                  </a:cubicBezTo>
                  <a:cubicBezTo>
                    <a:pt x="1797" y="91"/>
                    <a:pt x="1797" y="91"/>
                    <a:pt x="1797" y="91"/>
                  </a:cubicBezTo>
                  <a:cubicBezTo>
                    <a:pt x="1823" y="91"/>
                    <a:pt x="1826" y="47"/>
                    <a:pt x="1800" y="43"/>
                  </a:cubicBezTo>
                  <a:cubicBezTo>
                    <a:pt x="1555" y="15"/>
                    <a:pt x="1309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654900" y="4141525"/>
              <a:ext cx="200675" cy="37575"/>
            </a:xfrm>
            <a:custGeom>
              <a:avLst/>
              <a:gdLst/>
              <a:ahLst/>
              <a:cxnLst/>
              <a:rect l="l" t="t" r="r" b="b"/>
              <a:pathLst>
                <a:path w="8027" h="1503" extrusionOk="0">
                  <a:moveTo>
                    <a:pt x="3428" y="1"/>
                  </a:moveTo>
                  <a:cubicBezTo>
                    <a:pt x="2383" y="1"/>
                    <a:pt x="1325" y="172"/>
                    <a:pt x="313" y="457"/>
                  </a:cubicBezTo>
                  <a:cubicBezTo>
                    <a:pt x="291" y="462"/>
                    <a:pt x="279" y="484"/>
                    <a:pt x="286" y="504"/>
                  </a:cubicBezTo>
                  <a:cubicBezTo>
                    <a:pt x="211" y="522"/>
                    <a:pt x="134" y="532"/>
                    <a:pt x="56" y="532"/>
                  </a:cubicBezTo>
                  <a:cubicBezTo>
                    <a:pt x="51" y="532"/>
                    <a:pt x="46" y="532"/>
                    <a:pt x="41" y="532"/>
                  </a:cubicBezTo>
                  <a:cubicBezTo>
                    <a:pt x="40" y="532"/>
                    <a:pt x="40" y="532"/>
                    <a:pt x="39" y="532"/>
                  </a:cubicBezTo>
                  <a:cubicBezTo>
                    <a:pt x="1" y="532"/>
                    <a:pt x="4" y="593"/>
                    <a:pt x="42" y="593"/>
                  </a:cubicBezTo>
                  <a:cubicBezTo>
                    <a:pt x="42" y="593"/>
                    <a:pt x="43" y="593"/>
                    <a:pt x="43" y="593"/>
                  </a:cubicBezTo>
                  <a:cubicBezTo>
                    <a:pt x="141" y="590"/>
                    <a:pt x="237" y="572"/>
                    <a:pt x="329" y="536"/>
                  </a:cubicBezTo>
                  <a:cubicBezTo>
                    <a:pt x="331" y="536"/>
                    <a:pt x="333" y="537"/>
                    <a:pt x="335" y="537"/>
                  </a:cubicBezTo>
                  <a:cubicBezTo>
                    <a:pt x="335" y="537"/>
                    <a:pt x="336" y="537"/>
                    <a:pt x="337" y="537"/>
                  </a:cubicBezTo>
                  <a:cubicBezTo>
                    <a:pt x="1351" y="257"/>
                    <a:pt x="2393" y="92"/>
                    <a:pt x="3421" y="92"/>
                  </a:cubicBezTo>
                  <a:cubicBezTo>
                    <a:pt x="5032" y="92"/>
                    <a:pt x="6608" y="497"/>
                    <a:pt x="7985" y="1499"/>
                  </a:cubicBezTo>
                  <a:cubicBezTo>
                    <a:pt x="7988" y="1501"/>
                    <a:pt x="7992" y="1503"/>
                    <a:pt x="7996" y="1503"/>
                  </a:cubicBezTo>
                  <a:cubicBezTo>
                    <a:pt x="8012" y="1503"/>
                    <a:pt x="8026" y="1482"/>
                    <a:pt x="8010" y="1471"/>
                  </a:cubicBezTo>
                  <a:cubicBezTo>
                    <a:pt x="6663" y="418"/>
                    <a:pt x="506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4660150" y="4088900"/>
              <a:ext cx="195025" cy="29850"/>
            </a:xfrm>
            <a:custGeom>
              <a:avLst/>
              <a:gdLst/>
              <a:ahLst/>
              <a:cxnLst/>
              <a:rect l="l" t="t" r="r" b="b"/>
              <a:pathLst>
                <a:path w="7801" h="1194" extrusionOk="0">
                  <a:moveTo>
                    <a:pt x="4409" y="0"/>
                  </a:moveTo>
                  <a:cubicBezTo>
                    <a:pt x="2914" y="0"/>
                    <a:pt x="1369" y="493"/>
                    <a:pt x="37" y="1115"/>
                  </a:cubicBezTo>
                  <a:cubicBezTo>
                    <a:pt x="1" y="1132"/>
                    <a:pt x="23" y="1193"/>
                    <a:pt x="58" y="1193"/>
                  </a:cubicBezTo>
                  <a:cubicBezTo>
                    <a:pt x="62" y="1193"/>
                    <a:pt x="67" y="1192"/>
                    <a:pt x="72" y="1190"/>
                  </a:cubicBezTo>
                  <a:cubicBezTo>
                    <a:pt x="1435" y="560"/>
                    <a:pt x="2916" y="99"/>
                    <a:pt x="4367" y="99"/>
                  </a:cubicBezTo>
                  <a:cubicBezTo>
                    <a:pt x="5547" y="99"/>
                    <a:pt x="6708" y="405"/>
                    <a:pt x="7767" y="1174"/>
                  </a:cubicBezTo>
                  <a:cubicBezTo>
                    <a:pt x="7770" y="1176"/>
                    <a:pt x="7774" y="1177"/>
                    <a:pt x="7777" y="1177"/>
                  </a:cubicBezTo>
                  <a:cubicBezTo>
                    <a:pt x="7790" y="1177"/>
                    <a:pt x="7801" y="1162"/>
                    <a:pt x="7788" y="1151"/>
                  </a:cubicBezTo>
                  <a:cubicBezTo>
                    <a:pt x="6786" y="320"/>
                    <a:pt x="5614" y="0"/>
                    <a:pt x="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4664250" y="4047275"/>
              <a:ext cx="183325" cy="27700"/>
            </a:xfrm>
            <a:custGeom>
              <a:avLst/>
              <a:gdLst/>
              <a:ahLst/>
              <a:cxnLst/>
              <a:rect l="l" t="t" r="r" b="b"/>
              <a:pathLst>
                <a:path w="7333" h="1108" extrusionOk="0">
                  <a:moveTo>
                    <a:pt x="4210" y="0"/>
                  </a:moveTo>
                  <a:cubicBezTo>
                    <a:pt x="2818" y="0"/>
                    <a:pt x="1424" y="424"/>
                    <a:pt x="48" y="1017"/>
                  </a:cubicBezTo>
                  <a:cubicBezTo>
                    <a:pt x="1" y="1037"/>
                    <a:pt x="16" y="1108"/>
                    <a:pt x="57" y="1108"/>
                  </a:cubicBezTo>
                  <a:cubicBezTo>
                    <a:pt x="63" y="1108"/>
                    <a:pt x="69" y="1106"/>
                    <a:pt x="75" y="1104"/>
                  </a:cubicBezTo>
                  <a:cubicBezTo>
                    <a:pt x="1265" y="590"/>
                    <a:pt x="2462" y="97"/>
                    <a:pt x="3777" y="44"/>
                  </a:cubicBezTo>
                  <a:cubicBezTo>
                    <a:pt x="3866" y="40"/>
                    <a:pt x="3955" y="38"/>
                    <a:pt x="4043" y="38"/>
                  </a:cubicBezTo>
                  <a:cubicBezTo>
                    <a:pt x="5189" y="38"/>
                    <a:pt x="6274" y="339"/>
                    <a:pt x="7307" y="845"/>
                  </a:cubicBezTo>
                  <a:cubicBezTo>
                    <a:pt x="7308" y="845"/>
                    <a:pt x="7309" y="846"/>
                    <a:pt x="7311" y="846"/>
                  </a:cubicBezTo>
                  <a:cubicBezTo>
                    <a:pt x="7324" y="846"/>
                    <a:pt x="7332" y="828"/>
                    <a:pt x="7321" y="817"/>
                  </a:cubicBezTo>
                  <a:cubicBezTo>
                    <a:pt x="6291" y="237"/>
                    <a:pt x="5251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464625" y="4018400"/>
              <a:ext cx="179425" cy="57625"/>
            </a:xfrm>
            <a:custGeom>
              <a:avLst/>
              <a:gdLst/>
              <a:ahLst/>
              <a:cxnLst/>
              <a:rect l="l" t="t" r="r" b="b"/>
              <a:pathLst>
                <a:path w="7177" h="2305" extrusionOk="0">
                  <a:moveTo>
                    <a:pt x="2515" y="0"/>
                  </a:moveTo>
                  <a:cubicBezTo>
                    <a:pt x="1678" y="0"/>
                    <a:pt x="833" y="173"/>
                    <a:pt x="43" y="525"/>
                  </a:cubicBezTo>
                  <a:cubicBezTo>
                    <a:pt x="1" y="544"/>
                    <a:pt x="14" y="609"/>
                    <a:pt x="52" y="609"/>
                  </a:cubicBezTo>
                  <a:cubicBezTo>
                    <a:pt x="57" y="609"/>
                    <a:pt x="63" y="608"/>
                    <a:pt x="69" y="605"/>
                  </a:cubicBezTo>
                  <a:cubicBezTo>
                    <a:pt x="872" y="262"/>
                    <a:pt x="1688" y="98"/>
                    <a:pt x="2486" y="98"/>
                  </a:cubicBezTo>
                  <a:cubicBezTo>
                    <a:pt x="4232" y="98"/>
                    <a:pt x="5890" y="884"/>
                    <a:pt x="7134" y="2299"/>
                  </a:cubicBezTo>
                  <a:cubicBezTo>
                    <a:pt x="7137" y="2302"/>
                    <a:pt x="7142" y="2304"/>
                    <a:pt x="7146" y="2304"/>
                  </a:cubicBezTo>
                  <a:cubicBezTo>
                    <a:pt x="7160" y="2304"/>
                    <a:pt x="7176" y="2287"/>
                    <a:pt x="7165" y="2272"/>
                  </a:cubicBezTo>
                  <a:cubicBezTo>
                    <a:pt x="6045" y="781"/>
                    <a:pt x="4297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4617575" y="4113550"/>
              <a:ext cx="27825" cy="13050"/>
            </a:xfrm>
            <a:custGeom>
              <a:avLst/>
              <a:gdLst/>
              <a:ahLst/>
              <a:cxnLst/>
              <a:rect l="l" t="t" r="r" b="b"/>
              <a:pathLst>
                <a:path w="1113" h="522" extrusionOk="0">
                  <a:moveTo>
                    <a:pt x="43" y="0"/>
                  </a:moveTo>
                  <a:cubicBezTo>
                    <a:pt x="16" y="0"/>
                    <a:pt x="1" y="40"/>
                    <a:pt x="29" y="57"/>
                  </a:cubicBezTo>
                  <a:cubicBezTo>
                    <a:pt x="353" y="257"/>
                    <a:pt x="715" y="405"/>
                    <a:pt x="1077" y="520"/>
                  </a:cubicBezTo>
                  <a:cubicBezTo>
                    <a:pt x="1080" y="521"/>
                    <a:pt x="1083" y="521"/>
                    <a:pt x="1085" y="521"/>
                  </a:cubicBezTo>
                  <a:cubicBezTo>
                    <a:pt x="1107" y="521"/>
                    <a:pt x="1112" y="484"/>
                    <a:pt x="1087" y="475"/>
                  </a:cubicBezTo>
                  <a:cubicBezTo>
                    <a:pt x="728" y="346"/>
                    <a:pt x="393" y="181"/>
                    <a:pt x="57" y="4"/>
                  </a:cubicBezTo>
                  <a:cubicBezTo>
                    <a:pt x="52" y="1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431300" y="4082875"/>
              <a:ext cx="134425" cy="15250"/>
            </a:xfrm>
            <a:custGeom>
              <a:avLst/>
              <a:gdLst/>
              <a:ahLst/>
              <a:cxnLst/>
              <a:rect l="l" t="t" r="r" b="b"/>
              <a:pathLst>
                <a:path w="5377" h="610" extrusionOk="0">
                  <a:moveTo>
                    <a:pt x="3081" y="0"/>
                  </a:moveTo>
                  <a:cubicBezTo>
                    <a:pt x="2066" y="0"/>
                    <a:pt x="1034" y="244"/>
                    <a:pt x="52" y="520"/>
                  </a:cubicBezTo>
                  <a:cubicBezTo>
                    <a:pt x="0" y="535"/>
                    <a:pt x="19" y="610"/>
                    <a:pt x="67" y="610"/>
                  </a:cubicBezTo>
                  <a:cubicBezTo>
                    <a:pt x="71" y="610"/>
                    <a:pt x="76" y="609"/>
                    <a:pt x="80" y="608"/>
                  </a:cubicBezTo>
                  <a:cubicBezTo>
                    <a:pt x="1088" y="340"/>
                    <a:pt x="2109" y="101"/>
                    <a:pt x="3121" y="101"/>
                  </a:cubicBezTo>
                  <a:cubicBezTo>
                    <a:pt x="3865" y="101"/>
                    <a:pt x="4603" y="229"/>
                    <a:pt x="5328" y="569"/>
                  </a:cubicBezTo>
                  <a:cubicBezTo>
                    <a:pt x="5332" y="572"/>
                    <a:pt x="5336" y="573"/>
                    <a:pt x="5340" y="573"/>
                  </a:cubicBezTo>
                  <a:cubicBezTo>
                    <a:pt x="5363" y="573"/>
                    <a:pt x="5377" y="538"/>
                    <a:pt x="5350" y="524"/>
                  </a:cubicBezTo>
                  <a:cubicBezTo>
                    <a:pt x="4624" y="143"/>
                    <a:pt x="3857" y="0"/>
                    <a:pt x="3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601725" y="4146800"/>
              <a:ext cx="40150" cy="13150"/>
            </a:xfrm>
            <a:custGeom>
              <a:avLst/>
              <a:gdLst/>
              <a:ahLst/>
              <a:cxnLst/>
              <a:rect l="l" t="t" r="r" b="b"/>
              <a:pathLst>
                <a:path w="1606" h="526" extrusionOk="0">
                  <a:moveTo>
                    <a:pt x="35" y="1"/>
                  </a:moveTo>
                  <a:cubicBezTo>
                    <a:pt x="6" y="1"/>
                    <a:pt x="1" y="53"/>
                    <a:pt x="31" y="57"/>
                  </a:cubicBezTo>
                  <a:cubicBezTo>
                    <a:pt x="573" y="131"/>
                    <a:pt x="1081" y="278"/>
                    <a:pt x="1570" y="523"/>
                  </a:cubicBezTo>
                  <a:cubicBezTo>
                    <a:pt x="1573" y="525"/>
                    <a:pt x="1576" y="526"/>
                    <a:pt x="1579" y="526"/>
                  </a:cubicBezTo>
                  <a:cubicBezTo>
                    <a:pt x="1596" y="526"/>
                    <a:pt x="1606" y="499"/>
                    <a:pt x="1587" y="490"/>
                  </a:cubicBezTo>
                  <a:cubicBezTo>
                    <a:pt x="1110" y="221"/>
                    <a:pt x="582" y="54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4421600" y="4143025"/>
              <a:ext cx="111975" cy="22175"/>
            </a:xfrm>
            <a:custGeom>
              <a:avLst/>
              <a:gdLst/>
              <a:ahLst/>
              <a:cxnLst/>
              <a:rect l="l" t="t" r="r" b="b"/>
              <a:pathLst>
                <a:path w="4479" h="887" extrusionOk="0">
                  <a:moveTo>
                    <a:pt x="4456" y="1"/>
                  </a:moveTo>
                  <a:cubicBezTo>
                    <a:pt x="2945" y="8"/>
                    <a:pt x="1459" y="290"/>
                    <a:pt x="41" y="810"/>
                  </a:cubicBezTo>
                  <a:cubicBezTo>
                    <a:pt x="1" y="826"/>
                    <a:pt x="14" y="886"/>
                    <a:pt x="51" y="886"/>
                  </a:cubicBezTo>
                  <a:cubicBezTo>
                    <a:pt x="55" y="886"/>
                    <a:pt x="59" y="885"/>
                    <a:pt x="64" y="884"/>
                  </a:cubicBezTo>
                  <a:cubicBezTo>
                    <a:pt x="1494" y="380"/>
                    <a:pt x="2943" y="112"/>
                    <a:pt x="4457" y="37"/>
                  </a:cubicBezTo>
                  <a:cubicBezTo>
                    <a:pt x="4478" y="34"/>
                    <a:pt x="4478" y="2"/>
                    <a:pt x="4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423450" y="4191500"/>
              <a:ext cx="216450" cy="39250"/>
            </a:xfrm>
            <a:custGeom>
              <a:avLst/>
              <a:gdLst/>
              <a:ahLst/>
              <a:cxnLst/>
              <a:rect l="l" t="t" r="r" b="b"/>
              <a:pathLst>
                <a:path w="8658" h="1570" extrusionOk="0">
                  <a:moveTo>
                    <a:pt x="7943" y="1"/>
                  </a:moveTo>
                  <a:cubicBezTo>
                    <a:pt x="7557" y="1"/>
                    <a:pt x="7171" y="22"/>
                    <a:pt x="6791" y="89"/>
                  </a:cubicBezTo>
                  <a:cubicBezTo>
                    <a:pt x="6063" y="217"/>
                    <a:pt x="5402" y="544"/>
                    <a:pt x="4718" y="809"/>
                  </a:cubicBezTo>
                  <a:cubicBezTo>
                    <a:pt x="3561" y="1259"/>
                    <a:pt x="2367" y="1462"/>
                    <a:pt x="1149" y="1462"/>
                  </a:cubicBezTo>
                  <a:cubicBezTo>
                    <a:pt x="787" y="1462"/>
                    <a:pt x="422" y="1444"/>
                    <a:pt x="57" y="1409"/>
                  </a:cubicBezTo>
                  <a:cubicBezTo>
                    <a:pt x="56" y="1409"/>
                    <a:pt x="55" y="1409"/>
                    <a:pt x="53" y="1409"/>
                  </a:cubicBezTo>
                  <a:cubicBezTo>
                    <a:pt x="8" y="1409"/>
                    <a:pt x="1" y="1489"/>
                    <a:pt x="49" y="1496"/>
                  </a:cubicBezTo>
                  <a:cubicBezTo>
                    <a:pt x="441" y="1545"/>
                    <a:pt x="834" y="1569"/>
                    <a:pt x="1227" y="1569"/>
                  </a:cubicBezTo>
                  <a:cubicBezTo>
                    <a:pt x="2203" y="1569"/>
                    <a:pt x="3175" y="1419"/>
                    <a:pt x="4110" y="1123"/>
                  </a:cubicBezTo>
                  <a:cubicBezTo>
                    <a:pt x="4778" y="909"/>
                    <a:pt x="5400" y="585"/>
                    <a:pt x="6063" y="358"/>
                  </a:cubicBezTo>
                  <a:cubicBezTo>
                    <a:pt x="6905" y="72"/>
                    <a:pt x="7757" y="69"/>
                    <a:pt x="8632" y="57"/>
                  </a:cubicBezTo>
                  <a:cubicBezTo>
                    <a:pt x="8657" y="57"/>
                    <a:pt x="8656" y="18"/>
                    <a:pt x="8630" y="18"/>
                  </a:cubicBezTo>
                  <a:cubicBezTo>
                    <a:pt x="8403" y="8"/>
                    <a:pt x="8173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4459100" y="4257750"/>
              <a:ext cx="172150" cy="75550"/>
            </a:xfrm>
            <a:custGeom>
              <a:avLst/>
              <a:gdLst/>
              <a:ahLst/>
              <a:cxnLst/>
              <a:rect l="l" t="t" r="r" b="b"/>
              <a:pathLst>
                <a:path w="6886" h="3022" extrusionOk="0">
                  <a:moveTo>
                    <a:pt x="6867" y="1"/>
                  </a:moveTo>
                  <a:cubicBezTo>
                    <a:pt x="6865" y="1"/>
                    <a:pt x="6864" y="1"/>
                    <a:pt x="6863" y="1"/>
                  </a:cubicBezTo>
                  <a:cubicBezTo>
                    <a:pt x="4354" y="328"/>
                    <a:pt x="2153" y="1653"/>
                    <a:pt x="35" y="2955"/>
                  </a:cubicBezTo>
                  <a:cubicBezTo>
                    <a:pt x="0" y="2975"/>
                    <a:pt x="23" y="3022"/>
                    <a:pt x="55" y="3022"/>
                  </a:cubicBezTo>
                  <a:cubicBezTo>
                    <a:pt x="61" y="3022"/>
                    <a:pt x="67" y="3020"/>
                    <a:pt x="74" y="3016"/>
                  </a:cubicBezTo>
                  <a:cubicBezTo>
                    <a:pt x="2209" y="1713"/>
                    <a:pt x="4362" y="454"/>
                    <a:pt x="6864" y="34"/>
                  </a:cubicBezTo>
                  <a:cubicBezTo>
                    <a:pt x="6884" y="30"/>
                    <a:pt x="6886" y="1"/>
                    <a:pt x="6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490900" y="4324350"/>
              <a:ext cx="119850" cy="79400"/>
            </a:xfrm>
            <a:custGeom>
              <a:avLst/>
              <a:gdLst/>
              <a:ahLst/>
              <a:cxnLst/>
              <a:rect l="l" t="t" r="r" b="b"/>
              <a:pathLst>
                <a:path w="4794" h="3176" extrusionOk="0">
                  <a:moveTo>
                    <a:pt x="4768" y="0"/>
                  </a:moveTo>
                  <a:cubicBezTo>
                    <a:pt x="4766" y="0"/>
                    <a:pt x="4764" y="1"/>
                    <a:pt x="4761" y="1"/>
                  </a:cubicBezTo>
                  <a:cubicBezTo>
                    <a:pt x="2946" y="600"/>
                    <a:pt x="1334" y="1727"/>
                    <a:pt x="27" y="3109"/>
                  </a:cubicBezTo>
                  <a:cubicBezTo>
                    <a:pt x="1" y="3137"/>
                    <a:pt x="28" y="3175"/>
                    <a:pt x="59" y="3175"/>
                  </a:cubicBezTo>
                  <a:cubicBezTo>
                    <a:pt x="68" y="3175"/>
                    <a:pt x="78" y="3172"/>
                    <a:pt x="86" y="3163"/>
                  </a:cubicBezTo>
                  <a:cubicBezTo>
                    <a:pt x="1420" y="1751"/>
                    <a:pt x="2986" y="776"/>
                    <a:pt x="4773" y="37"/>
                  </a:cubicBezTo>
                  <a:cubicBezTo>
                    <a:pt x="4794" y="29"/>
                    <a:pt x="4787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4618800" y="4341100"/>
              <a:ext cx="53850" cy="92325"/>
            </a:xfrm>
            <a:custGeom>
              <a:avLst/>
              <a:gdLst/>
              <a:ahLst/>
              <a:cxnLst/>
              <a:rect l="l" t="t" r="r" b="b"/>
              <a:pathLst>
                <a:path w="2154" h="3693" extrusionOk="0">
                  <a:moveTo>
                    <a:pt x="28" y="0"/>
                  </a:moveTo>
                  <a:cubicBezTo>
                    <a:pt x="10" y="0"/>
                    <a:pt x="1" y="29"/>
                    <a:pt x="19" y="41"/>
                  </a:cubicBezTo>
                  <a:cubicBezTo>
                    <a:pt x="1152" y="817"/>
                    <a:pt x="2059" y="2241"/>
                    <a:pt x="1702" y="3666"/>
                  </a:cubicBezTo>
                  <a:cubicBezTo>
                    <a:pt x="1698" y="3683"/>
                    <a:pt x="1711" y="3693"/>
                    <a:pt x="1724" y="3693"/>
                  </a:cubicBezTo>
                  <a:cubicBezTo>
                    <a:pt x="1734" y="3693"/>
                    <a:pt x="1744" y="3687"/>
                    <a:pt x="1747" y="3675"/>
                  </a:cubicBezTo>
                  <a:cubicBezTo>
                    <a:pt x="2154" y="2277"/>
                    <a:pt x="1206" y="720"/>
                    <a:pt x="39" y="4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4612975" y="4363950"/>
              <a:ext cx="47775" cy="73050"/>
            </a:xfrm>
            <a:custGeom>
              <a:avLst/>
              <a:gdLst/>
              <a:ahLst/>
              <a:cxnLst/>
              <a:rect l="l" t="t" r="r" b="b"/>
              <a:pathLst>
                <a:path w="1911" h="2922" extrusionOk="0">
                  <a:moveTo>
                    <a:pt x="45" y="0"/>
                  </a:moveTo>
                  <a:cubicBezTo>
                    <a:pt x="18" y="0"/>
                    <a:pt x="0" y="41"/>
                    <a:pt x="31" y="55"/>
                  </a:cubicBezTo>
                  <a:cubicBezTo>
                    <a:pt x="1165" y="579"/>
                    <a:pt x="1787" y="1675"/>
                    <a:pt x="1775" y="2908"/>
                  </a:cubicBezTo>
                  <a:cubicBezTo>
                    <a:pt x="1775" y="2917"/>
                    <a:pt x="1781" y="2922"/>
                    <a:pt x="1788" y="2922"/>
                  </a:cubicBezTo>
                  <a:cubicBezTo>
                    <a:pt x="1796" y="2922"/>
                    <a:pt x="1803" y="2917"/>
                    <a:pt x="1804" y="2908"/>
                  </a:cubicBezTo>
                  <a:cubicBezTo>
                    <a:pt x="1911" y="1666"/>
                    <a:pt x="1175" y="516"/>
                    <a:pt x="59" y="3"/>
                  </a:cubicBezTo>
                  <a:cubicBezTo>
                    <a:pt x="54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4609975" y="4380625"/>
              <a:ext cx="37800" cy="63025"/>
            </a:xfrm>
            <a:custGeom>
              <a:avLst/>
              <a:gdLst/>
              <a:ahLst/>
              <a:cxnLst/>
              <a:rect l="l" t="t" r="r" b="b"/>
              <a:pathLst>
                <a:path w="1512" h="2521" extrusionOk="0">
                  <a:moveTo>
                    <a:pt x="25" y="0"/>
                  </a:moveTo>
                  <a:cubicBezTo>
                    <a:pt x="12" y="0"/>
                    <a:pt x="0" y="20"/>
                    <a:pt x="12" y="34"/>
                  </a:cubicBezTo>
                  <a:cubicBezTo>
                    <a:pt x="661" y="768"/>
                    <a:pt x="1148" y="1564"/>
                    <a:pt x="1448" y="2501"/>
                  </a:cubicBezTo>
                  <a:cubicBezTo>
                    <a:pt x="1453" y="2515"/>
                    <a:pt x="1464" y="2520"/>
                    <a:pt x="1475" y="2520"/>
                  </a:cubicBezTo>
                  <a:cubicBezTo>
                    <a:pt x="1493" y="2520"/>
                    <a:pt x="1511" y="2505"/>
                    <a:pt x="1504" y="2483"/>
                  </a:cubicBezTo>
                  <a:cubicBezTo>
                    <a:pt x="1207" y="1555"/>
                    <a:pt x="724" y="702"/>
                    <a:pt x="37" y="5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4632350" y="4290775"/>
              <a:ext cx="59725" cy="122675"/>
            </a:xfrm>
            <a:custGeom>
              <a:avLst/>
              <a:gdLst/>
              <a:ahLst/>
              <a:cxnLst/>
              <a:rect l="l" t="t" r="r" b="b"/>
              <a:pathLst>
                <a:path w="2389" h="4907" extrusionOk="0">
                  <a:moveTo>
                    <a:pt x="26" y="0"/>
                  </a:moveTo>
                  <a:cubicBezTo>
                    <a:pt x="11" y="0"/>
                    <a:pt x="1" y="23"/>
                    <a:pt x="18" y="31"/>
                  </a:cubicBezTo>
                  <a:cubicBezTo>
                    <a:pt x="1877" y="966"/>
                    <a:pt x="2285" y="2959"/>
                    <a:pt x="2245" y="4877"/>
                  </a:cubicBezTo>
                  <a:cubicBezTo>
                    <a:pt x="2245" y="4897"/>
                    <a:pt x="2260" y="4906"/>
                    <a:pt x="2275" y="4906"/>
                  </a:cubicBezTo>
                  <a:cubicBezTo>
                    <a:pt x="2291" y="4906"/>
                    <a:pt x="2308" y="4895"/>
                    <a:pt x="2309" y="4874"/>
                  </a:cubicBezTo>
                  <a:cubicBezTo>
                    <a:pt x="2388" y="3017"/>
                    <a:pt x="1945" y="798"/>
                    <a:pt x="33" y="1"/>
                  </a:cubicBezTo>
                  <a:cubicBezTo>
                    <a:pt x="31" y="0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4636275" y="4270050"/>
              <a:ext cx="98000" cy="112200"/>
            </a:xfrm>
            <a:custGeom>
              <a:avLst/>
              <a:gdLst/>
              <a:ahLst/>
              <a:cxnLst/>
              <a:rect l="l" t="t" r="r" b="b"/>
              <a:pathLst>
                <a:path w="3920" h="4488" extrusionOk="0">
                  <a:moveTo>
                    <a:pt x="40" y="1"/>
                  </a:moveTo>
                  <a:cubicBezTo>
                    <a:pt x="18" y="1"/>
                    <a:pt x="0" y="35"/>
                    <a:pt x="21" y="50"/>
                  </a:cubicBezTo>
                  <a:cubicBezTo>
                    <a:pt x="1671" y="1205"/>
                    <a:pt x="2931" y="2699"/>
                    <a:pt x="3870" y="4477"/>
                  </a:cubicBezTo>
                  <a:cubicBezTo>
                    <a:pt x="3874" y="4484"/>
                    <a:pt x="3881" y="4488"/>
                    <a:pt x="3888" y="4488"/>
                  </a:cubicBezTo>
                  <a:cubicBezTo>
                    <a:pt x="3903" y="4488"/>
                    <a:pt x="3919" y="4469"/>
                    <a:pt x="3910" y="4450"/>
                  </a:cubicBezTo>
                  <a:cubicBezTo>
                    <a:pt x="3045" y="2652"/>
                    <a:pt x="1690" y="1136"/>
                    <a:pt x="53" y="5"/>
                  </a:cubicBez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4721875" y="4311700"/>
              <a:ext cx="41275" cy="44825"/>
            </a:xfrm>
            <a:custGeom>
              <a:avLst/>
              <a:gdLst/>
              <a:ahLst/>
              <a:cxnLst/>
              <a:rect l="l" t="t" r="r" b="b"/>
              <a:pathLst>
                <a:path w="1651" h="1793" extrusionOk="0">
                  <a:moveTo>
                    <a:pt x="39" y="1"/>
                  </a:moveTo>
                  <a:cubicBezTo>
                    <a:pt x="18" y="1"/>
                    <a:pt x="1" y="30"/>
                    <a:pt x="19" y="50"/>
                  </a:cubicBezTo>
                  <a:cubicBezTo>
                    <a:pt x="277" y="317"/>
                    <a:pt x="539" y="577"/>
                    <a:pt x="799" y="838"/>
                  </a:cubicBezTo>
                  <a:cubicBezTo>
                    <a:pt x="1070" y="1109"/>
                    <a:pt x="1494" y="1405"/>
                    <a:pt x="1602" y="1777"/>
                  </a:cubicBezTo>
                  <a:cubicBezTo>
                    <a:pt x="1606" y="1788"/>
                    <a:pt x="1614" y="1792"/>
                    <a:pt x="1623" y="1792"/>
                  </a:cubicBezTo>
                  <a:cubicBezTo>
                    <a:pt x="1636" y="1792"/>
                    <a:pt x="1650" y="1781"/>
                    <a:pt x="1646" y="1764"/>
                  </a:cubicBezTo>
                  <a:cubicBezTo>
                    <a:pt x="1568" y="1453"/>
                    <a:pt x="1280" y="1240"/>
                    <a:pt x="1062" y="1019"/>
                  </a:cubicBezTo>
                  <a:cubicBezTo>
                    <a:pt x="729" y="681"/>
                    <a:pt x="395" y="342"/>
                    <a:pt x="57" y="9"/>
                  </a:cubicBezTo>
                  <a:cubicBezTo>
                    <a:pt x="51" y="3"/>
                    <a:pt x="45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4643600" y="4250200"/>
              <a:ext cx="34925" cy="21950"/>
            </a:xfrm>
            <a:custGeom>
              <a:avLst/>
              <a:gdLst/>
              <a:ahLst/>
              <a:cxnLst/>
              <a:rect l="l" t="t" r="r" b="b"/>
              <a:pathLst>
                <a:path w="1397" h="878" extrusionOk="0">
                  <a:moveTo>
                    <a:pt x="44" y="0"/>
                  </a:moveTo>
                  <a:cubicBezTo>
                    <a:pt x="21" y="0"/>
                    <a:pt x="1" y="35"/>
                    <a:pt x="23" y="52"/>
                  </a:cubicBezTo>
                  <a:cubicBezTo>
                    <a:pt x="439" y="366"/>
                    <a:pt x="897" y="635"/>
                    <a:pt x="1359" y="875"/>
                  </a:cubicBezTo>
                  <a:cubicBezTo>
                    <a:pt x="1362" y="876"/>
                    <a:pt x="1365" y="877"/>
                    <a:pt x="1368" y="877"/>
                  </a:cubicBezTo>
                  <a:cubicBezTo>
                    <a:pt x="1386" y="877"/>
                    <a:pt x="1396" y="851"/>
                    <a:pt x="1378" y="839"/>
                  </a:cubicBezTo>
                  <a:cubicBezTo>
                    <a:pt x="925" y="579"/>
                    <a:pt x="493" y="292"/>
                    <a:pt x="56" y="4"/>
                  </a:cubicBezTo>
                  <a:cubicBezTo>
                    <a:pt x="52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641800" y="4233225"/>
              <a:ext cx="153325" cy="90550"/>
            </a:xfrm>
            <a:custGeom>
              <a:avLst/>
              <a:gdLst/>
              <a:ahLst/>
              <a:cxnLst/>
              <a:rect l="l" t="t" r="r" b="b"/>
              <a:pathLst>
                <a:path w="6133" h="3622" extrusionOk="0">
                  <a:moveTo>
                    <a:pt x="52" y="0"/>
                  </a:moveTo>
                  <a:cubicBezTo>
                    <a:pt x="12" y="0"/>
                    <a:pt x="0" y="65"/>
                    <a:pt x="46" y="76"/>
                  </a:cubicBezTo>
                  <a:cubicBezTo>
                    <a:pt x="2412" y="623"/>
                    <a:pt x="4439" y="1863"/>
                    <a:pt x="6103" y="3617"/>
                  </a:cubicBezTo>
                  <a:cubicBezTo>
                    <a:pt x="6106" y="3620"/>
                    <a:pt x="6109" y="3622"/>
                    <a:pt x="6112" y="3622"/>
                  </a:cubicBezTo>
                  <a:cubicBezTo>
                    <a:pt x="6123" y="3622"/>
                    <a:pt x="6132" y="3606"/>
                    <a:pt x="6123" y="3594"/>
                  </a:cubicBezTo>
                  <a:cubicBezTo>
                    <a:pt x="4563" y="1765"/>
                    <a:pt x="2396" y="532"/>
                    <a:pt x="62" y="2"/>
                  </a:cubicBezTo>
                  <a:cubicBezTo>
                    <a:pt x="58" y="1"/>
                    <a:pt x="5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4759600" y="4230025"/>
              <a:ext cx="65350" cy="53450"/>
            </a:xfrm>
            <a:custGeom>
              <a:avLst/>
              <a:gdLst/>
              <a:ahLst/>
              <a:cxnLst/>
              <a:rect l="l" t="t" r="r" b="b"/>
              <a:pathLst>
                <a:path w="2614" h="2138" extrusionOk="0">
                  <a:moveTo>
                    <a:pt x="51" y="1"/>
                  </a:moveTo>
                  <a:cubicBezTo>
                    <a:pt x="20" y="1"/>
                    <a:pt x="0" y="50"/>
                    <a:pt x="35" y="70"/>
                  </a:cubicBezTo>
                  <a:cubicBezTo>
                    <a:pt x="1011" y="604"/>
                    <a:pt x="1784" y="1373"/>
                    <a:pt x="2584" y="2134"/>
                  </a:cubicBezTo>
                  <a:cubicBezTo>
                    <a:pt x="2588" y="2137"/>
                    <a:pt x="2591" y="2138"/>
                    <a:pt x="2594" y="2138"/>
                  </a:cubicBezTo>
                  <a:cubicBezTo>
                    <a:pt x="2605" y="2138"/>
                    <a:pt x="2614" y="2123"/>
                    <a:pt x="2604" y="2113"/>
                  </a:cubicBezTo>
                  <a:cubicBezTo>
                    <a:pt x="1846" y="1311"/>
                    <a:pt x="1041" y="540"/>
                    <a:pt x="68" y="6"/>
                  </a:cubicBezTo>
                  <a:cubicBezTo>
                    <a:pt x="62" y="2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4652775" y="4201275"/>
              <a:ext cx="59850" cy="19750"/>
            </a:xfrm>
            <a:custGeom>
              <a:avLst/>
              <a:gdLst/>
              <a:ahLst/>
              <a:cxnLst/>
              <a:rect l="l" t="t" r="r" b="b"/>
              <a:pathLst>
                <a:path w="2394" h="790" extrusionOk="0">
                  <a:moveTo>
                    <a:pt x="44" y="0"/>
                  </a:moveTo>
                  <a:cubicBezTo>
                    <a:pt x="33" y="0"/>
                    <a:pt x="23" y="6"/>
                    <a:pt x="17" y="15"/>
                  </a:cubicBezTo>
                  <a:lnTo>
                    <a:pt x="7" y="39"/>
                  </a:lnTo>
                  <a:cubicBezTo>
                    <a:pt x="0" y="51"/>
                    <a:pt x="3" y="66"/>
                    <a:pt x="13" y="75"/>
                  </a:cubicBezTo>
                  <a:cubicBezTo>
                    <a:pt x="79" y="149"/>
                    <a:pt x="219" y="126"/>
                    <a:pt x="311" y="142"/>
                  </a:cubicBezTo>
                  <a:cubicBezTo>
                    <a:pt x="532" y="181"/>
                    <a:pt x="752" y="229"/>
                    <a:pt x="970" y="285"/>
                  </a:cubicBezTo>
                  <a:cubicBezTo>
                    <a:pt x="1447" y="410"/>
                    <a:pt x="1909" y="584"/>
                    <a:pt x="2358" y="788"/>
                  </a:cubicBezTo>
                  <a:cubicBezTo>
                    <a:pt x="2361" y="789"/>
                    <a:pt x="2363" y="789"/>
                    <a:pt x="2366" y="789"/>
                  </a:cubicBezTo>
                  <a:cubicBezTo>
                    <a:pt x="2383" y="789"/>
                    <a:pt x="2394" y="765"/>
                    <a:pt x="2375" y="756"/>
                  </a:cubicBezTo>
                  <a:cubicBezTo>
                    <a:pt x="2031" y="584"/>
                    <a:pt x="1674" y="438"/>
                    <a:pt x="1307" y="322"/>
                  </a:cubicBezTo>
                  <a:cubicBezTo>
                    <a:pt x="1215" y="293"/>
                    <a:pt x="318" y="105"/>
                    <a:pt x="96" y="71"/>
                  </a:cubicBezTo>
                  <a:cubicBezTo>
                    <a:pt x="99" y="69"/>
                    <a:pt x="100" y="63"/>
                    <a:pt x="99" y="59"/>
                  </a:cubicBezTo>
                  <a:cubicBezTo>
                    <a:pt x="97" y="51"/>
                    <a:pt x="96" y="42"/>
                    <a:pt x="95" y="34"/>
                  </a:cubicBezTo>
                  <a:cubicBezTo>
                    <a:pt x="95" y="22"/>
                    <a:pt x="85" y="11"/>
                    <a:pt x="73" y="9"/>
                  </a:cubicBezTo>
                  <a:lnTo>
                    <a:pt x="49" y="1"/>
                  </a:lnTo>
                  <a:cubicBezTo>
                    <a:pt x="47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4774600" y="4227700"/>
              <a:ext cx="54500" cy="47350"/>
            </a:xfrm>
            <a:custGeom>
              <a:avLst/>
              <a:gdLst/>
              <a:ahLst/>
              <a:cxnLst/>
              <a:rect l="l" t="t" r="r" b="b"/>
              <a:pathLst>
                <a:path w="2180" h="1894" extrusionOk="0">
                  <a:moveTo>
                    <a:pt x="42" y="0"/>
                  </a:moveTo>
                  <a:cubicBezTo>
                    <a:pt x="16" y="0"/>
                    <a:pt x="0" y="42"/>
                    <a:pt x="28" y="61"/>
                  </a:cubicBezTo>
                  <a:cubicBezTo>
                    <a:pt x="814" y="585"/>
                    <a:pt x="1503" y="1195"/>
                    <a:pt x="2142" y="1888"/>
                  </a:cubicBezTo>
                  <a:cubicBezTo>
                    <a:pt x="2145" y="1892"/>
                    <a:pt x="2149" y="1894"/>
                    <a:pt x="2153" y="1894"/>
                  </a:cubicBezTo>
                  <a:cubicBezTo>
                    <a:pt x="2166" y="1894"/>
                    <a:pt x="2180" y="1878"/>
                    <a:pt x="2170" y="1866"/>
                  </a:cubicBezTo>
                  <a:cubicBezTo>
                    <a:pt x="1564" y="1142"/>
                    <a:pt x="846" y="521"/>
                    <a:pt x="57" y="5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4652400" y="4196700"/>
              <a:ext cx="51000" cy="12425"/>
            </a:xfrm>
            <a:custGeom>
              <a:avLst/>
              <a:gdLst/>
              <a:ahLst/>
              <a:cxnLst/>
              <a:rect l="l" t="t" r="r" b="b"/>
              <a:pathLst>
                <a:path w="2040" h="497" extrusionOk="0">
                  <a:moveTo>
                    <a:pt x="41" y="1"/>
                  </a:moveTo>
                  <a:cubicBezTo>
                    <a:pt x="10" y="1"/>
                    <a:pt x="0" y="49"/>
                    <a:pt x="32" y="53"/>
                  </a:cubicBezTo>
                  <a:cubicBezTo>
                    <a:pt x="710" y="124"/>
                    <a:pt x="1362" y="278"/>
                    <a:pt x="2008" y="496"/>
                  </a:cubicBezTo>
                  <a:cubicBezTo>
                    <a:pt x="2010" y="497"/>
                    <a:pt x="2012" y="497"/>
                    <a:pt x="2014" y="497"/>
                  </a:cubicBezTo>
                  <a:cubicBezTo>
                    <a:pt x="2034" y="497"/>
                    <a:pt x="2040" y="462"/>
                    <a:pt x="2017" y="453"/>
                  </a:cubicBezTo>
                  <a:cubicBezTo>
                    <a:pt x="1379" y="220"/>
                    <a:pt x="718" y="76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4786125" y="4190075"/>
              <a:ext cx="64100" cy="33400"/>
            </a:xfrm>
            <a:custGeom>
              <a:avLst/>
              <a:gdLst/>
              <a:ahLst/>
              <a:cxnLst/>
              <a:rect l="l" t="t" r="r" b="b"/>
              <a:pathLst>
                <a:path w="2564" h="1336" extrusionOk="0">
                  <a:moveTo>
                    <a:pt x="41" y="0"/>
                  </a:moveTo>
                  <a:cubicBezTo>
                    <a:pt x="9" y="0"/>
                    <a:pt x="0" y="54"/>
                    <a:pt x="37" y="66"/>
                  </a:cubicBezTo>
                  <a:cubicBezTo>
                    <a:pt x="874" y="345"/>
                    <a:pt x="1913" y="663"/>
                    <a:pt x="2528" y="1332"/>
                  </a:cubicBezTo>
                  <a:cubicBezTo>
                    <a:pt x="2531" y="1335"/>
                    <a:pt x="2534" y="1336"/>
                    <a:pt x="2538" y="1336"/>
                  </a:cubicBezTo>
                  <a:cubicBezTo>
                    <a:pt x="2550" y="1336"/>
                    <a:pt x="2564" y="1320"/>
                    <a:pt x="2554" y="1309"/>
                  </a:cubicBezTo>
                  <a:cubicBezTo>
                    <a:pt x="1965" y="599"/>
                    <a:pt x="897" y="286"/>
                    <a:pt x="51" y="2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4655400" y="4175150"/>
              <a:ext cx="49575" cy="1575"/>
            </a:xfrm>
            <a:custGeom>
              <a:avLst/>
              <a:gdLst/>
              <a:ahLst/>
              <a:cxnLst/>
              <a:rect l="l" t="t" r="r" b="b"/>
              <a:pathLst>
                <a:path w="1983" h="63" extrusionOk="0">
                  <a:moveTo>
                    <a:pt x="41" y="0"/>
                  </a:moveTo>
                  <a:cubicBezTo>
                    <a:pt x="0" y="0"/>
                    <a:pt x="3" y="63"/>
                    <a:pt x="42" y="63"/>
                  </a:cubicBezTo>
                  <a:cubicBezTo>
                    <a:pt x="679" y="62"/>
                    <a:pt x="1318" y="63"/>
                    <a:pt x="1956" y="55"/>
                  </a:cubicBezTo>
                  <a:cubicBezTo>
                    <a:pt x="1982" y="54"/>
                    <a:pt x="1981" y="15"/>
                    <a:pt x="1954" y="15"/>
                  </a:cubicBezTo>
                  <a:cubicBezTo>
                    <a:pt x="1317" y="4"/>
                    <a:pt x="678" y="4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655425" y="4161350"/>
              <a:ext cx="197750" cy="40425"/>
            </a:xfrm>
            <a:custGeom>
              <a:avLst/>
              <a:gdLst/>
              <a:ahLst/>
              <a:cxnLst/>
              <a:rect l="l" t="t" r="r" b="b"/>
              <a:pathLst>
                <a:path w="7910" h="1617" extrusionOk="0">
                  <a:moveTo>
                    <a:pt x="2604" y="0"/>
                  </a:moveTo>
                  <a:cubicBezTo>
                    <a:pt x="1744" y="0"/>
                    <a:pt x="882" y="112"/>
                    <a:pt x="42" y="338"/>
                  </a:cubicBezTo>
                  <a:cubicBezTo>
                    <a:pt x="0" y="349"/>
                    <a:pt x="15" y="407"/>
                    <a:pt x="53" y="407"/>
                  </a:cubicBezTo>
                  <a:cubicBezTo>
                    <a:pt x="56" y="407"/>
                    <a:pt x="60" y="407"/>
                    <a:pt x="64" y="406"/>
                  </a:cubicBezTo>
                  <a:cubicBezTo>
                    <a:pt x="895" y="183"/>
                    <a:pt x="1736" y="75"/>
                    <a:pt x="2571" y="75"/>
                  </a:cubicBezTo>
                  <a:cubicBezTo>
                    <a:pt x="4428" y="75"/>
                    <a:pt x="6255" y="609"/>
                    <a:pt x="7873" y="1614"/>
                  </a:cubicBezTo>
                  <a:cubicBezTo>
                    <a:pt x="7877" y="1616"/>
                    <a:pt x="7880" y="1617"/>
                    <a:pt x="7883" y="1617"/>
                  </a:cubicBezTo>
                  <a:cubicBezTo>
                    <a:pt x="7900" y="1617"/>
                    <a:pt x="7910" y="1590"/>
                    <a:pt x="7892" y="1578"/>
                  </a:cubicBezTo>
                  <a:cubicBezTo>
                    <a:pt x="6315" y="528"/>
                    <a:pt x="4467" y="0"/>
                    <a:pt x="2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660500" y="4128500"/>
              <a:ext cx="193750" cy="31350"/>
            </a:xfrm>
            <a:custGeom>
              <a:avLst/>
              <a:gdLst/>
              <a:ahLst/>
              <a:cxnLst/>
              <a:rect l="l" t="t" r="r" b="b"/>
              <a:pathLst>
                <a:path w="7750" h="1254" extrusionOk="0">
                  <a:moveTo>
                    <a:pt x="2699" y="1"/>
                  </a:moveTo>
                  <a:cubicBezTo>
                    <a:pt x="1812" y="1"/>
                    <a:pt x="921" y="106"/>
                    <a:pt x="47" y="317"/>
                  </a:cubicBezTo>
                  <a:cubicBezTo>
                    <a:pt x="0" y="328"/>
                    <a:pt x="17" y="394"/>
                    <a:pt x="61" y="394"/>
                  </a:cubicBezTo>
                  <a:cubicBezTo>
                    <a:pt x="64" y="394"/>
                    <a:pt x="68" y="393"/>
                    <a:pt x="71" y="393"/>
                  </a:cubicBezTo>
                  <a:cubicBezTo>
                    <a:pt x="944" y="180"/>
                    <a:pt x="1825" y="76"/>
                    <a:pt x="2702" y="76"/>
                  </a:cubicBezTo>
                  <a:cubicBezTo>
                    <a:pt x="4426" y="76"/>
                    <a:pt x="6132" y="479"/>
                    <a:pt x="7717" y="1253"/>
                  </a:cubicBezTo>
                  <a:cubicBezTo>
                    <a:pt x="7719" y="1254"/>
                    <a:pt x="7721" y="1254"/>
                    <a:pt x="7723" y="1254"/>
                  </a:cubicBezTo>
                  <a:cubicBezTo>
                    <a:pt x="7739" y="1254"/>
                    <a:pt x="7749" y="1231"/>
                    <a:pt x="7734" y="1219"/>
                  </a:cubicBezTo>
                  <a:cubicBezTo>
                    <a:pt x="6166" y="406"/>
                    <a:pt x="4438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656700" y="4124400"/>
              <a:ext cx="200050" cy="24875"/>
            </a:xfrm>
            <a:custGeom>
              <a:avLst/>
              <a:gdLst/>
              <a:ahLst/>
              <a:cxnLst/>
              <a:rect l="l" t="t" r="r" b="b"/>
              <a:pathLst>
                <a:path w="8002" h="995" extrusionOk="0">
                  <a:moveTo>
                    <a:pt x="2532" y="0"/>
                  </a:moveTo>
                  <a:cubicBezTo>
                    <a:pt x="1701" y="0"/>
                    <a:pt x="869" y="65"/>
                    <a:pt x="45" y="194"/>
                  </a:cubicBezTo>
                  <a:cubicBezTo>
                    <a:pt x="1" y="200"/>
                    <a:pt x="0" y="268"/>
                    <a:pt x="41" y="268"/>
                  </a:cubicBezTo>
                  <a:cubicBezTo>
                    <a:pt x="43" y="268"/>
                    <a:pt x="45" y="268"/>
                    <a:pt x="47" y="267"/>
                  </a:cubicBezTo>
                  <a:cubicBezTo>
                    <a:pt x="871" y="148"/>
                    <a:pt x="1692" y="88"/>
                    <a:pt x="2508" y="88"/>
                  </a:cubicBezTo>
                  <a:cubicBezTo>
                    <a:pt x="4360" y="88"/>
                    <a:pt x="6189" y="393"/>
                    <a:pt x="7977" y="994"/>
                  </a:cubicBezTo>
                  <a:cubicBezTo>
                    <a:pt x="7979" y="995"/>
                    <a:pt x="7980" y="995"/>
                    <a:pt x="7982" y="995"/>
                  </a:cubicBezTo>
                  <a:cubicBezTo>
                    <a:pt x="7998" y="995"/>
                    <a:pt x="8002" y="968"/>
                    <a:pt x="7983" y="962"/>
                  </a:cubicBezTo>
                  <a:cubicBezTo>
                    <a:pt x="6237" y="321"/>
                    <a:pt x="4386" y="0"/>
                    <a:pt x="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663900" y="4074350"/>
              <a:ext cx="188425" cy="23750"/>
            </a:xfrm>
            <a:custGeom>
              <a:avLst/>
              <a:gdLst/>
              <a:ahLst/>
              <a:cxnLst/>
              <a:rect l="l" t="t" r="r" b="b"/>
              <a:pathLst>
                <a:path w="7537" h="950" extrusionOk="0">
                  <a:moveTo>
                    <a:pt x="3445" y="0"/>
                  </a:moveTo>
                  <a:cubicBezTo>
                    <a:pt x="2287" y="0"/>
                    <a:pt x="1128" y="211"/>
                    <a:pt x="41" y="636"/>
                  </a:cubicBezTo>
                  <a:cubicBezTo>
                    <a:pt x="1" y="651"/>
                    <a:pt x="13" y="710"/>
                    <a:pt x="49" y="710"/>
                  </a:cubicBezTo>
                  <a:cubicBezTo>
                    <a:pt x="53" y="710"/>
                    <a:pt x="57" y="709"/>
                    <a:pt x="62" y="708"/>
                  </a:cubicBezTo>
                  <a:cubicBezTo>
                    <a:pt x="1191" y="298"/>
                    <a:pt x="2346" y="93"/>
                    <a:pt x="3498" y="93"/>
                  </a:cubicBezTo>
                  <a:cubicBezTo>
                    <a:pt x="4855" y="93"/>
                    <a:pt x="6207" y="378"/>
                    <a:pt x="7503" y="948"/>
                  </a:cubicBezTo>
                  <a:cubicBezTo>
                    <a:pt x="7506" y="949"/>
                    <a:pt x="7509" y="949"/>
                    <a:pt x="7511" y="949"/>
                  </a:cubicBezTo>
                  <a:cubicBezTo>
                    <a:pt x="7527" y="949"/>
                    <a:pt x="7537" y="926"/>
                    <a:pt x="7519" y="917"/>
                  </a:cubicBezTo>
                  <a:cubicBezTo>
                    <a:pt x="6247" y="308"/>
                    <a:pt x="4847" y="0"/>
                    <a:pt x="3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662300" y="4029150"/>
              <a:ext cx="164725" cy="33625"/>
            </a:xfrm>
            <a:custGeom>
              <a:avLst/>
              <a:gdLst/>
              <a:ahLst/>
              <a:cxnLst/>
              <a:rect l="l" t="t" r="r" b="b"/>
              <a:pathLst>
                <a:path w="6589" h="1345" extrusionOk="0">
                  <a:moveTo>
                    <a:pt x="4524" y="1"/>
                  </a:moveTo>
                  <a:cubicBezTo>
                    <a:pt x="4154" y="1"/>
                    <a:pt x="3783" y="33"/>
                    <a:pt x="3415" y="98"/>
                  </a:cubicBezTo>
                  <a:cubicBezTo>
                    <a:pt x="2928" y="183"/>
                    <a:pt x="2452" y="323"/>
                    <a:pt x="1997" y="517"/>
                  </a:cubicBezTo>
                  <a:cubicBezTo>
                    <a:pt x="1346" y="794"/>
                    <a:pt x="785" y="1237"/>
                    <a:pt x="49" y="1270"/>
                  </a:cubicBezTo>
                  <a:cubicBezTo>
                    <a:pt x="1" y="1273"/>
                    <a:pt x="3" y="1345"/>
                    <a:pt x="50" y="1345"/>
                  </a:cubicBezTo>
                  <a:cubicBezTo>
                    <a:pt x="50" y="1345"/>
                    <a:pt x="51" y="1345"/>
                    <a:pt x="51" y="1345"/>
                  </a:cubicBezTo>
                  <a:cubicBezTo>
                    <a:pt x="1090" y="1295"/>
                    <a:pt x="1946" y="525"/>
                    <a:pt x="2946" y="272"/>
                  </a:cubicBezTo>
                  <a:cubicBezTo>
                    <a:pt x="3481" y="138"/>
                    <a:pt x="4018" y="74"/>
                    <a:pt x="4554" y="74"/>
                  </a:cubicBezTo>
                  <a:cubicBezTo>
                    <a:pt x="5227" y="74"/>
                    <a:pt x="5899" y="175"/>
                    <a:pt x="6562" y="363"/>
                  </a:cubicBezTo>
                  <a:cubicBezTo>
                    <a:pt x="6563" y="364"/>
                    <a:pt x="6565" y="364"/>
                    <a:pt x="6566" y="364"/>
                  </a:cubicBezTo>
                  <a:cubicBezTo>
                    <a:pt x="6584" y="364"/>
                    <a:pt x="6588" y="336"/>
                    <a:pt x="6568" y="330"/>
                  </a:cubicBezTo>
                  <a:cubicBezTo>
                    <a:pt x="5905" y="113"/>
                    <a:pt x="5216" y="1"/>
                    <a:pt x="4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83925" y="4004825"/>
              <a:ext cx="160700" cy="55225"/>
            </a:xfrm>
            <a:custGeom>
              <a:avLst/>
              <a:gdLst/>
              <a:ahLst/>
              <a:cxnLst/>
              <a:rect l="l" t="t" r="r" b="b"/>
              <a:pathLst>
                <a:path w="6428" h="2209" extrusionOk="0">
                  <a:moveTo>
                    <a:pt x="1508" y="0"/>
                  </a:moveTo>
                  <a:cubicBezTo>
                    <a:pt x="1019" y="0"/>
                    <a:pt x="528" y="47"/>
                    <a:pt x="48" y="123"/>
                  </a:cubicBezTo>
                  <a:cubicBezTo>
                    <a:pt x="1" y="130"/>
                    <a:pt x="1" y="199"/>
                    <a:pt x="42" y="199"/>
                  </a:cubicBezTo>
                  <a:cubicBezTo>
                    <a:pt x="44" y="199"/>
                    <a:pt x="46" y="199"/>
                    <a:pt x="49" y="199"/>
                  </a:cubicBezTo>
                  <a:cubicBezTo>
                    <a:pt x="535" y="127"/>
                    <a:pt x="1029" y="82"/>
                    <a:pt x="1520" y="82"/>
                  </a:cubicBezTo>
                  <a:cubicBezTo>
                    <a:pt x="2180" y="82"/>
                    <a:pt x="2837" y="164"/>
                    <a:pt x="3470" y="377"/>
                  </a:cubicBezTo>
                  <a:cubicBezTo>
                    <a:pt x="4610" y="761"/>
                    <a:pt x="5310" y="1763"/>
                    <a:pt x="6395" y="2207"/>
                  </a:cubicBezTo>
                  <a:cubicBezTo>
                    <a:pt x="6398" y="2208"/>
                    <a:pt x="6400" y="2208"/>
                    <a:pt x="6402" y="2208"/>
                  </a:cubicBezTo>
                  <a:cubicBezTo>
                    <a:pt x="6418" y="2208"/>
                    <a:pt x="6428" y="2185"/>
                    <a:pt x="6411" y="2176"/>
                  </a:cubicBezTo>
                  <a:cubicBezTo>
                    <a:pt x="5339" y="1664"/>
                    <a:pt x="4643" y="695"/>
                    <a:pt x="3487" y="304"/>
                  </a:cubicBezTo>
                  <a:cubicBezTo>
                    <a:pt x="2848" y="87"/>
                    <a:pt x="217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4452200" y="4048600"/>
              <a:ext cx="194325" cy="58775"/>
            </a:xfrm>
            <a:custGeom>
              <a:avLst/>
              <a:gdLst/>
              <a:ahLst/>
              <a:cxnLst/>
              <a:rect l="l" t="t" r="r" b="b"/>
              <a:pathLst>
                <a:path w="7773" h="2351" extrusionOk="0">
                  <a:moveTo>
                    <a:pt x="2426" y="0"/>
                  </a:moveTo>
                  <a:cubicBezTo>
                    <a:pt x="1629" y="0"/>
                    <a:pt x="828" y="113"/>
                    <a:pt x="48" y="255"/>
                  </a:cubicBezTo>
                  <a:cubicBezTo>
                    <a:pt x="0" y="264"/>
                    <a:pt x="11" y="346"/>
                    <a:pt x="57" y="346"/>
                  </a:cubicBezTo>
                  <a:cubicBezTo>
                    <a:pt x="59" y="346"/>
                    <a:pt x="62" y="346"/>
                    <a:pt x="64" y="345"/>
                  </a:cubicBezTo>
                  <a:cubicBezTo>
                    <a:pt x="851" y="214"/>
                    <a:pt x="1662" y="99"/>
                    <a:pt x="2465" y="99"/>
                  </a:cubicBezTo>
                  <a:cubicBezTo>
                    <a:pt x="3225" y="99"/>
                    <a:pt x="3979" y="202"/>
                    <a:pt x="4700" y="492"/>
                  </a:cubicBezTo>
                  <a:cubicBezTo>
                    <a:pt x="5820" y="941"/>
                    <a:pt x="6562" y="2026"/>
                    <a:pt x="7734" y="2350"/>
                  </a:cubicBezTo>
                  <a:cubicBezTo>
                    <a:pt x="7736" y="2350"/>
                    <a:pt x="7738" y="2351"/>
                    <a:pt x="7741" y="2351"/>
                  </a:cubicBezTo>
                  <a:cubicBezTo>
                    <a:pt x="7766" y="2351"/>
                    <a:pt x="7773" y="2310"/>
                    <a:pt x="7744" y="2302"/>
                  </a:cubicBezTo>
                  <a:cubicBezTo>
                    <a:pt x="6950" y="2056"/>
                    <a:pt x="6410" y="1468"/>
                    <a:pt x="5760" y="987"/>
                  </a:cubicBezTo>
                  <a:cubicBezTo>
                    <a:pt x="5283" y="635"/>
                    <a:pt x="4744" y="375"/>
                    <a:pt x="4172" y="220"/>
                  </a:cubicBezTo>
                  <a:cubicBezTo>
                    <a:pt x="3600" y="62"/>
                    <a:pt x="3014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54675" y="4034200"/>
              <a:ext cx="190475" cy="66125"/>
            </a:xfrm>
            <a:custGeom>
              <a:avLst/>
              <a:gdLst/>
              <a:ahLst/>
              <a:cxnLst/>
              <a:rect l="l" t="t" r="r" b="b"/>
              <a:pathLst>
                <a:path w="7619" h="2645" extrusionOk="0">
                  <a:moveTo>
                    <a:pt x="2723" y="0"/>
                  </a:moveTo>
                  <a:cubicBezTo>
                    <a:pt x="1826" y="0"/>
                    <a:pt x="917" y="203"/>
                    <a:pt x="52" y="400"/>
                  </a:cubicBezTo>
                  <a:cubicBezTo>
                    <a:pt x="1" y="411"/>
                    <a:pt x="22" y="485"/>
                    <a:pt x="68" y="485"/>
                  </a:cubicBezTo>
                  <a:cubicBezTo>
                    <a:pt x="72" y="485"/>
                    <a:pt x="75" y="485"/>
                    <a:pt x="79" y="484"/>
                  </a:cubicBezTo>
                  <a:cubicBezTo>
                    <a:pt x="933" y="289"/>
                    <a:pt x="1842" y="88"/>
                    <a:pt x="2733" y="88"/>
                  </a:cubicBezTo>
                  <a:cubicBezTo>
                    <a:pt x="3422" y="88"/>
                    <a:pt x="4101" y="208"/>
                    <a:pt x="4734" y="547"/>
                  </a:cubicBezTo>
                  <a:cubicBezTo>
                    <a:pt x="5786" y="1108"/>
                    <a:pt x="6472" y="2151"/>
                    <a:pt x="7573" y="2643"/>
                  </a:cubicBezTo>
                  <a:cubicBezTo>
                    <a:pt x="7577" y="2644"/>
                    <a:pt x="7580" y="2645"/>
                    <a:pt x="7583" y="2645"/>
                  </a:cubicBezTo>
                  <a:cubicBezTo>
                    <a:pt x="7604" y="2645"/>
                    <a:pt x="7618" y="2614"/>
                    <a:pt x="7595" y="2603"/>
                  </a:cubicBezTo>
                  <a:cubicBezTo>
                    <a:pt x="6375" y="2006"/>
                    <a:pt x="5614" y="753"/>
                    <a:pt x="4327" y="271"/>
                  </a:cubicBezTo>
                  <a:cubicBezTo>
                    <a:pt x="3806" y="75"/>
                    <a:pt x="3266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4598000" y="4150800"/>
              <a:ext cx="45375" cy="18550"/>
            </a:xfrm>
            <a:custGeom>
              <a:avLst/>
              <a:gdLst/>
              <a:ahLst/>
              <a:cxnLst/>
              <a:rect l="l" t="t" r="r" b="b"/>
              <a:pathLst>
                <a:path w="1815" h="742" extrusionOk="0">
                  <a:moveTo>
                    <a:pt x="44" y="1"/>
                  </a:moveTo>
                  <a:cubicBezTo>
                    <a:pt x="12" y="1"/>
                    <a:pt x="0" y="50"/>
                    <a:pt x="36" y="57"/>
                  </a:cubicBezTo>
                  <a:cubicBezTo>
                    <a:pt x="676" y="173"/>
                    <a:pt x="1236" y="387"/>
                    <a:pt x="1784" y="740"/>
                  </a:cubicBezTo>
                  <a:cubicBezTo>
                    <a:pt x="1787" y="741"/>
                    <a:pt x="1789" y="742"/>
                    <a:pt x="1791" y="742"/>
                  </a:cubicBezTo>
                  <a:cubicBezTo>
                    <a:pt x="1804" y="742"/>
                    <a:pt x="1814" y="723"/>
                    <a:pt x="1802" y="714"/>
                  </a:cubicBezTo>
                  <a:cubicBezTo>
                    <a:pt x="1304" y="329"/>
                    <a:pt x="675" y="69"/>
                    <a:pt x="48" y="1"/>
                  </a:cubicBezTo>
                  <a:cubicBezTo>
                    <a:pt x="47" y="1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4419975" y="4151850"/>
              <a:ext cx="116575" cy="30150"/>
            </a:xfrm>
            <a:custGeom>
              <a:avLst/>
              <a:gdLst/>
              <a:ahLst/>
              <a:cxnLst/>
              <a:rect l="l" t="t" r="r" b="b"/>
              <a:pathLst>
                <a:path w="4663" h="1206" extrusionOk="0">
                  <a:moveTo>
                    <a:pt x="4633" y="0"/>
                  </a:moveTo>
                  <a:cubicBezTo>
                    <a:pt x="4632" y="0"/>
                    <a:pt x="4632" y="0"/>
                    <a:pt x="4631" y="0"/>
                  </a:cubicBezTo>
                  <a:cubicBezTo>
                    <a:pt x="3038" y="56"/>
                    <a:pt x="1493" y="452"/>
                    <a:pt x="45" y="1118"/>
                  </a:cubicBezTo>
                  <a:cubicBezTo>
                    <a:pt x="1" y="1138"/>
                    <a:pt x="15" y="1206"/>
                    <a:pt x="54" y="1206"/>
                  </a:cubicBezTo>
                  <a:cubicBezTo>
                    <a:pt x="59" y="1206"/>
                    <a:pt x="65" y="1205"/>
                    <a:pt x="72" y="1202"/>
                  </a:cubicBezTo>
                  <a:cubicBezTo>
                    <a:pt x="1529" y="536"/>
                    <a:pt x="3039" y="175"/>
                    <a:pt x="4634" y="45"/>
                  </a:cubicBezTo>
                  <a:cubicBezTo>
                    <a:pt x="4663" y="45"/>
                    <a:pt x="4662" y="0"/>
                    <a:pt x="4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4423350" y="4170575"/>
              <a:ext cx="217500" cy="44825"/>
            </a:xfrm>
            <a:custGeom>
              <a:avLst/>
              <a:gdLst/>
              <a:ahLst/>
              <a:cxnLst/>
              <a:rect l="l" t="t" r="r" b="b"/>
              <a:pathLst>
                <a:path w="8700" h="1793" extrusionOk="0">
                  <a:moveTo>
                    <a:pt x="6730" y="0"/>
                  </a:moveTo>
                  <a:cubicBezTo>
                    <a:pt x="6199" y="0"/>
                    <a:pt x="5663" y="70"/>
                    <a:pt x="5135" y="189"/>
                  </a:cubicBezTo>
                  <a:cubicBezTo>
                    <a:pt x="4336" y="366"/>
                    <a:pt x="3567" y="651"/>
                    <a:pt x="2801" y="938"/>
                  </a:cubicBezTo>
                  <a:cubicBezTo>
                    <a:pt x="1997" y="1240"/>
                    <a:pt x="1087" y="1695"/>
                    <a:pt x="210" y="1695"/>
                  </a:cubicBezTo>
                  <a:cubicBezTo>
                    <a:pt x="160" y="1695"/>
                    <a:pt x="111" y="1693"/>
                    <a:pt x="62" y="1690"/>
                  </a:cubicBezTo>
                  <a:cubicBezTo>
                    <a:pt x="61" y="1690"/>
                    <a:pt x="60" y="1690"/>
                    <a:pt x="60" y="1690"/>
                  </a:cubicBezTo>
                  <a:cubicBezTo>
                    <a:pt x="1" y="1690"/>
                    <a:pt x="6" y="1782"/>
                    <a:pt x="65" y="1786"/>
                  </a:cubicBezTo>
                  <a:cubicBezTo>
                    <a:pt x="122" y="1791"/>
                    <a:pt x="178" y="1793"/>
                    <a:pt x="234" y="1793"/>
                  </a:cubicBezTo>
                  <a:cubicBezTo>
                    <a:pt x="817" y="1793"/>
                    <a:pt x="1362" y="1571"/>
                    <a:pt x="1909" y="1374"/>
                  </a:cubicBezTo>
                  <a:cubicBezTo>
                    <a:pt x="2657" y="1103"/>
                    <a:pt x="3393" y="801"/>
                    <a:pt x="4151" y="554"/>
                  </a:cubicBezTo>
                  <a:cubicBezTo>
                    <a:pt x="5015" y="272"/>
                    <a:pt x="5907" y="76"/>
                    <a:pt x="6797" y="76"/>
                  </a:cubicBezTo>
                  <a:cubicBezTo>
                    <a:pt x="7422" y="76"/>
                    <a:pt x="8045" y="172"/>
                    <a:pt x="8657" y="405"/>
                  </a:cubicBezTo>
                  <a:cubicBezTo>
                    <a:pt x="8660" y="406"/>
                    <a:pt x="8663" y="406"/>
                    <a:pt x="8665" y="406"/>
                  </a:cubicBezTo>
                  <a:cubicBezTo>
                    <a:pt x="8686" y="406"/>
                    <a:pt x="8700" y="377"/>
                    <a:pt x="8677" y="367"/>
                  </a:cubicBezTo>
                  <a:cubicBezTo>
                    <a:pt x="8047" y="109"/>
                    <a:pt x="7391" y="0"/>
                    <a:pt x="6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4579475" y="4215225"/>
              <a:ext cx="57575" cy="16475"/>
            </a:xfrm>
            <a:custGeom>
              <a:avLst/>
              <a:gdLst/>
              <a:ahLst/>
              <a:cxnLst/>
              <a:rect l="l" t="t" r="r" b="b"/>
              <a:pathLst>
                <a:path w="2303" h="659" extrusionOk="0">
                  <a:moveTo>
                    <a:pt x="2281" y="0"/>
                  </a:moveTo>
                  <a:cubicBezTo>
                    <a:pt x="1520" y="70"/>
                    <a:pt x="746" y="312"/>
                    <a:pt x="37" y="591"/>
                  </a:cubicBezTo>
                  <a:cubicBezTo>
                    <a:pt x="1" y="605"/>
                    <a:pt x="13" y="659"/>
                    <a:pt x="46" y="659"/>
                  </a:cubicBezTo>
                  <a:cubicBezTo>
                    <a:pt x="50" y="659"/>
                    <a:pt x="54" y="658"/>
                    <a:pt x="58" y="656"/>
                  </a:cubicBezTo>
                  <a:cubicBezTo>
                    <a:pt x="793" y="394"/>
                    <a:pt x="1535" y="226"/>
                    <a:pt x="2287" y="30"/>
                  </a:cubicBezTo>
                  <a:cubicBezTo>
                    <a:pt x="2303" y="24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4444525" y="4254050"/>
              <a:ext cx="84775" cy="44050"/>
            </a:xfrm>
            <a:custGeom>
              <a:avLst/>
              <a:gdLst/>
              <a:ahLst/>
              <a:cxnLst/>
              <a:rect l="l" t="t" r="r" b="b"/>
              <a:pathLst>
                <a:path w="3391" h="1762" extrusionOk="0">
                  <a:moveTo>
                    <a:pt x="3359" y="1"/>
                  </a:moveTo>
                  <a:cubicBezTo>
                    <a:pt x="3356" y="1"/>
                    <a:pt x="3354" y="1"/>
                    <a:pt x="3351" y="2"/>
                  </a:cubicBezTo>
                  <a:cubicBezTo>
                    <a:pt x="2170" y="409"/>
                    <a:pt x="1054" y="978"/>
                    <a:pt x="31" y="1693"/>
                  </a:cubicBezTo>
                  <a:cubicBezTo>
                    <a:pt x="0" y="1715"/>
                    <a:pt x="21" y="1761"/>
                    <a:pt x="52" y="1761"/>
                  </a:cubicBezTo>
                  <a:cubicBezTo>
                    <a:pt x="58" y="1761"/>
                    <a:pt x="65" y="1759"/>
                    <a:pt x="71" y="1755"/>
                  </a:cubicBezTo>
                  <a:cubicBezTo>
                    <a:pt x="1095" y="1054"/>
                    <a:pt x="2202" y="481"/>
                    <a:pt x="3365" y="48"/>
                  </a:cubicBezTo>
                  <a:cubicBezTo>
                    <a:pt x="3390" y="38"/>
                    <a:pt x="3382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82225" y="4225550"/>
              <a:ext cx="52650" cy="14800"/>
            </a:xfrm>
            <a:custGeom>
              <a:avLst/>
              <a:gdLst/>
              <a:ahLst/>
              <a:cxnLst/>
              <a:rect l="l" t="t" r="r" b="b"/>
              <a:pathLst>
                <a:path w="2106" h="592" extrusionOk="0">
                  <a:moveTo>
                    <a:pt x="2078" y="1"/>
                  </a:moveTo>
                  <a:cubicBezTo>
                    <a:pt x="2077" y="1"/>
                    <a:pt x="2076" y="1"/>
                    <a:pt x="2075" y="1"/>
                  </a:cubicBezTo>
                  <a:cubicBezTo>
                    <a:pt x="1370" y="61"/>
                    <a:pt x="680" y="231"/>
                    <a:pt x="35" y="525"/>
                  </a:cubicBezTo>
                  <a:cubicBezTo>
                    <a:pt x="1" y="540"/>
                    <a:pt x="10" y="591"/>
                    <a:pt x="42" y="591"/>
                  </a:cubicBezTo>
                  <a:cubicBezTo>
                    <a:pt x="46" y="591"/>
                    <a:pt x="50" y="591"/>
                    <a:pt x="55" y="589"/>
                  </a:cubicBezTo>
                  <a:cubicBezTo>
                    <a:pt x="712" y="319"/>
                    <a:pt x="1370" y="137"/>
                    <a:pt x="2077" y="47"/>
                  </a:cubicBezTo>
                  <a:cubicBezTo>
                    <a:pt x="2105" y="43"/>
                    <a:pt x="2106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448575" y="4261650"/>
              <a:ext cx="82900" cy="50100"/>
            </a:xfrm>
            <a:custGeom>
              <a:avLst/>
              <a:gdLst/>
              <a:ahLst/>
              <a:cxnLst/>
              <a:rect l="l" t="t" r="r" b="b"/>
              <a:pathLst>
                <a:path w="3316" h="2004" extrusionOk="0">
                  <a:moveTo>
                    <a:pt x="3280" y="0"/>
                  </a:moveTo>
                  <a:cubicBezTo>
                    <a:pt x="3276" y="0"/>
                    <a:pt x="3272" y="1"/>
                    <a:pt x="3269" y="4"/>
                  </a:cubicBezTo>
                  <a:cubicBezTo>
                    <a:pt x="2187" y="637"/>
                    <a:pt x="1113" y="1282"/>
                    <a:pt x="39" y="1927"/>
                  </a:cubicBezTo>
                  <a:cubicBezTo>
                    <a:pt x="0" y="1950"/>
                    <a:pt x="27" y="2003"/>
                    <a:pt x="63" y="2003"/>
                  </a:cubicBezTo>
                  <a:cubicBezTo>
                    <a:pt x="70" y="2003"/>
                    <a:pt x="77" y="2001"/>
                    <a:pt x="84" y="1997"/>
                  </a:cubicBezTo>
                  <a:cubicBezTo>
                    <a:pt x="1157" y="1352"/>
                    <a:pt x="2231" y="705"/>
                    <a:pt x="3294" y="42"/>
                  </a:cubicBezTo>
                  <a:cubicBezTo>
                    <a:pt x="3315" y="30"/>
                    <a:pt x="3301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470450" y="4286250"/>
              <a:ext cx="151200" cy="73725"/>
            </a:xfrm>
            <a:custGeom>
              <a:avLst/>
              <a:gdLst/>
              <a:ahLst/>
              <a:cxnLst/>
              <a:rect l="l" t="t" r="r" b="b"/>
              <a:pathLst>
                <a:path w="6048" h="2949" extrusionOk="0">
                  <a:moveTo>
                    <a:pt x="6012" y="1"/>
                  </a:moveTo>
                  <a:cubicBezTo>
                    <a:pt x="6011" y="1"/>
                    <a:pt x="6009" y="1"/>
                    <a:pt x="6008" y="1"/>
                  </a:cubicBezTo>
                  <a:cubicBezTo>
                    <a:pt x="3768" y="277"/>
                    <a:pt x="1621" y="1284"/>
                    <a:pt x="25" y="2890"/>
                  </a:cubicBezTo>
                  <a:cubicBezTo>
                    <a:pt x="0" y="2915"/>
                    <a:pt x="26" y="2949"/>
                    <a:pt x="54" y="2949"/>
                  </a:cubicBezTo>
                  <a:cubicBezTo>
                    <a:pt x="63" y="2949"/>
                    <a:pt x="72" y="2946"/>
                    <a:pt x="80" y="2939"/>
                  </a:cubicBezTo>
                  <a:cubicBezTo>
                    <a:pt x="1764" y="1384"/>
                    <a:pt x="3735" y="397"/>
                    <a:pt x="6010" y="62"/>
                  </a:cubicBezTo>
                  <a:cubicBezTo>
                    <a:pt x="6047" y="57"/>
                    <a:pt x="6048" y="1"/>
                    <a:pt x="6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4480325" y="4295925"/>
              <a:ext cx="138425" cy="77675"/>
            </a:xfrm>
            <a:custGeom>
              <a:avLst/>
              <a:gdLst/>
              <a:ahLst/>
              <a:cxnLst/>
              <a:rect l="l" t="t" r="r" b="b"/>
              <a:pathLst>
                <a:path w="5537" h="3107" extrusionOk="0">
                  <a:moveTo>
                    <a:pt x="5497" y="0"/>
                  </a:moveTo>
                  <a:cubicBezTo>
                    <a:pt x="5496" y="0"/>
                    <a:pt x="5494" y="1"/>
                    <a:pt x="5493" y="1"/>
                  </a:cubicBezTo>
                  <a:cubicBezTo>
                    <a:pt x="3372" y="382"/>
                    <a:pt x="1480" y="1453"/>
                    <a:pt x="27" y="3039"/>
                  </a:cubicBezTo>
                  <a:cubicBezTo>
                    <a:pt x="0" y="3067"/>
                    <a:pt x="28" y="3106"/>
                    <a:pt x="59" y="3106"/>
                  </a:cubicBezTo>
                  <a:cubicBezTo>
                    <a:pt x="69" y="3106"/>
                    <a:pt x="79" y="3103"/>
                    <a:pt x="88" y="3093"/>
                  </a:cubicBezTo>
                  <a:cubicBezTo>
                    <a:pt x="1540" y="1509"/>
                    <a:pt x="3405" y="480"/>
                    <a:pt x="5507" y="48"/>
                  </a:cubicBezTo>
                  <a:cubicBezTo>
                    <a:pt x="5536" y="41"/>
                    <a:pt x="552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4525050" y="4355500"/>
              <a:ext cx="80050" cy="75525"/>
            </a:xfrm>
            <a:custGeom>
              <a:avLst/>
              <a:gdLst/>
              <a:ahLst/>
              <a:cxnLst/>
              <a:rect l="l" t="t" r="r" b="b"/>
              <a:pathLst>
                <a:path w="3202" h="3021" extrusionOk="0">
                  <a:moveTo>
                    <a:pt x="3165" y="0"/>
                  </a:moveTo>
                  <a:cubicBezTo>
                    <a:pt x="3162" y="0"/>
                    <a:pt x="3159" y="1"/>
                    <a:pt x="3155" y="2"/>
                  </a:cubicBezTo>
                  <a:cubicBezTo>
                    <a:pt x="1907" y="546"/>
                    <a:pt x="310" y="1543"/>
                    <a:pt x="7" y="2975"/>
                  </a:cubicBezTo>
                  <a:cubicBezTo>
                    <a:pt x="1" y="3003"/>
                    <a:pt x="22" y="3020"/>
                    <a:pt x="44" y="3020"/>
                  </a:cubicBezTo>
                  <a:cubicBezTo>
                    <a:pt x="59" y="3020"/>
                    <a:pt x="74" y="3012"/>
                    <a:pt x="79" y="2992"/>
                  </a:cubicBezTo>
                  <a:cubicBezTo>
                    <a:pt x="426" y="1585"/>
                    <a:pt x="1946" y="645"/>
                    <a:pt x="3178" y="49"/>
                  </a:cubicBezTo>
                  <a:cubicBezTo>
                    <a:pt x="3202" y="38"/>
                    <a:pt x="3188" y="0"/>
                    <a:pt x="3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4414375" y="3879225"/>
              <a:ext cx="444050" cy="639150"/>
            </a:xfrm>
            <a:custGeom>
              <a:avLst/>
              <a:gdLst/>
              <a:ahLst/>
              <a:cxnLst/>
              <a:rect l="l" t="t" r="r" b="b"/>
              <a:pathLst>
                <a:path w="17762" h="25566" extrusionOk="0">
                  <a:moveTo>
                    <a:pt x="7180" y="158"/>
                  </a:moveTo>
                  <a:cubicBezTo>
                    <a:pt x="7182" y="163"/>
                    <a:pt x="7185" y="168"/>
                    <a:pt x="7189" y="174"/>
                  </a:cubicBezTo>
                  <a:cubicBezTo>
                    <a:pt x="8833" y="1757"/>
                    <a:pt x="9548" y="3870"/>
                    <a:pt x="9779" y="6099"/>
                  </a:cubicBezTo>
                  <a:cubicBezTo>
                    <a:pt x="9736" y="6123"/>
                    <a:pt x="9735" y="6200"/>
                    <a:pt x="9791" y="6225"/>
                  </a:cubicBezTo>
                  <a:cubicBezTo>
                    <a:pt x="9990" y="8317"/>
                    <a:pt x="9771" y="10502"/>
                    <a:pt x="9497" y="12447"/>
                  </a:cubicBezTo>
                  <a:cubicBezTo>
                    <a:pt x="9068" y="15487"/>
                    <a:pt x="7788" y="18471"/>
                    <a:pt x="7525" y="21542"/>
                  </a:cubicBezTo>
                  <a:cubicBezTo>
                    <a:pt x="7546" y="20082"/>
                    <a:pt x="7697" y="18652"/>
                    <a:pt x="8124" y="17202"/>
                  </a:cubicBezTo>
                  <a:cubicBezTo>
                    <a:pt x="8699" y="15250"/>
                    <a:pt x="9165" y="13392"/>
                    <a:pt x="9259" y="11348"/>
                  </a:cubicBezTo>
                  <a:cubicBezTo>
                    <a:pt x="9424" y="7746"/>
                    <a:pt x="9544" y="3024"/>
                    <a:pt x="6422" y="543"/>
                  </a:cubicBezTo>
                  <a:cubicBezTo>
                    <a:pt x="6517" y="376"/>
                    <a:pt x="6657" y="252"/>
                    <a:pt x="6844" y="191"/>
                  </a:cubicBezTo>
                  <a:cubicBezTo>
                    <a:pt x="6936" y="162"/>
                    <a:pt x="7076" y="180"/>
                    <a:pt x="7180" y="158"/>
                  </a:cubicBezTo>
                  <a:close/>
                  <a:moveTo>
                    <a:pt x="5260" y="4193"/>
                  </a:moveTo>
                  <a:cubicBezTo>
                    <a:pt x="5512" y="4193"/>
                    <a:pt x="5770" y="4224"/>
                    <a:pt x="6033" y="4292"/>
                  </a:cubicBezTo>
                  <a:cubicBezTo>
                    <a:pt x="7161" y="4582"/>
                    <a:pt x="7916" y="5556"/>
                    <a:pt x="8880" y="6145"/>
                  </a:cubicBezTo>
                  <a:cubicBezTo>
                    <a:pt x="8894" y="6155"/>
                    <a:pt x="8910" y="6160"/>
                    <a:pt x="8926" y="6160"/>
                  </a:cubicBezTo>
                  <a:cubicBezTo>
                    <a:pt x="8944" y="6160"/>
                    <a:pt x="8962" y="6154"/>
                    <a:pt x="8976" y="6141"/>
                  </a:cubicBezTo>
                  <a:cubicBezTo>
                    <a:pt x="8984" y="6200"/>
                    <a:pt x="8992" y="6259"/>
                    <a:pt x="8999" y="6317"/>
                  </a:cubicBezTo>
                  <a:cubicBezTo>
                    <a:pt x="9213" y="8273"/>
                    <a:pt x="9207" y="10309"/>
                    <a:pt x="9049" y="12268"/>
                  </a:cubicBezTo>
                  <a:cubicBezTo>
                    <a:pt x="8967" y="13302"/>
                    <a:pt x="8811" y="14328"/>
                    <a:pt x="8544" y="15331"/>
                  </a:cubicBezTo>
                  <a:cubicBezTo>
                    <a:pt x="8287" y="16294"/>
                    <a:pt x="7936" y="17228"/>
                    <a:pt x="7718" y="18201"/>
                  </a:cubicBezTo>
                  <a:cubicBezTo>
                    <a:pt x="7344" y="19889"/>
                    <a:pt x="7184" y="21746"/>
                    <a:pt x="7504" y="23454"/>
                  </a:cubicBezTo>
                  <a:cubicBezTo>
                    <a:pt x="7507" y="23467"/>
                    <a:pt x="7517" y="23473"/>
                    <a:pt x="7528" y="23473"/>
                  </a:cubicBezTo>
                  <a:cubicBezTo>
                    <a:pt x="7543" y="23473"/>
                    <a:pt x="7558" y="23463"/>
                    <a:pt x="7557" y="23446"/>
                  </a:cubicBezTo>
                  <a:lnTo>
                    <a:pt x="7557" y="23438"/>
                  </a:lnTo>
                  <a:cubicBezTo>
                    <a:pt x="7559" y="23438"/>
                    <a:pt x="7562" y="23439"/>
                    <a:pt x="7564" y="23439"/>
                  </a:cubicBezTo>
                  <a:cubicBezTo>
                    <a:pt x="7594" y="23439"/>
                    <a:pt x="7618" y="23413"/>
                    <a:pt x="7617" y="23382"/>
                  </a:cubicBezTo>
                  <a:cubicBezTo>
                    <a:pt x="7560" y="21272"/>
                    <a:pt x="8033" y="19281"/>
                    <a:pt x="8581" y="17260"/>
                  </a:cubicBezTo>
                  <a:cubicBezTo>
                    <a:pt x="9128" y="15241"/>
                    <a:pt x="9607" y="13239"/>
                    <a:pt x="9815" y="11153"/>
                  </a:cubicBezTo>
                  <a:cubicBezTo>
                    <a:pt x="9970" y="9591"/>
                    <a:pt x="10078" y="7908"/>
                    <a:pt x="9940" y="6272"/>
                  </a:cubicBezTo>
                  <a:lnTo>
                    <a:pt x="9940" y="6272"/>
                  </a:lnTo>
                  <a:cubicBezTo>
                    <a:pt x="10060" y="6302"/>
                    <a:pt x="10177" y="6315"/>
                    <a:pt x="10294" y="6315"/>
                  </a:cubicBezTo>
                  <a:cubicBezTo>
                    <a:pt x="11044" y="6315"/>
                    <a:pt x="11747" y="5771"/>
                    <a:pt x="12454" y="5549"/>
                  </a:cubicBezTo>
                  <a:cubicBezTo>
                    <a:pt x="12904" y="5409"/>
                    <a:pt x="13375" y="5330"/>
                    <a:pt x="13841" y="5330"/>
                  </a:cubicBezTo>
                  <a:cubicBezTo>
                    <a:pt x="14684" y="5330"/>
                    <a:pt x="15507" y="5588"/>
                    <a:pt x="16145" y="6205"/>
                  </a:cubicBezTo>
                  <a:cubicBezTo>
                    <a:pt x="17244" y="7268"/>
                    <a:pt x="17472" y="8867"/>
                    <a:pt x="17510" y="10322"/>
                  </a:cubicBezTo>
                  <a:cubicBezTo>
                    <a:pt x="17546" y="11735"/>
                    <a:pt x="17538" y="13179"/>
                    <a:pt x="17080" y="14530"/>
                  </a:cubicBezTo>
                  <a:cubicBezTo>
                    <a:pt x="16203" y="17128"/>
                    <a:pt x="14132" y="19065"/>
                    <a:pt x="11971" y="20638"/>
                  </a:cubicBezTo>
                  <a:cubicBezTo>
                    <a:pt x="10400" y="21779"/>
                    <a:pt x="8007" y="22983"/>
                    <a:pt x="8088" y="25223"/>
                  </a:cubicBezTo>
                  <a:cubicBezTo>
                    <a:pt x="7165" y="24436"/>
                    <a:pt x="6242" y="23650"/>
                    <a:pt x="5318" y="22866"/>
                  </a:cubicBezTo>
                  <a:cubicBezTo>
                    <a:pt x="4339" y="22033"/>
                    <a:pt x="3364" y="21182"/>
                    <a:pt x="2710" y="20057"/>
                  </a:cubicBezTo>
                  <a:cubicBezTo>
                    <a:pt x="2011" y="18857"/>
                    <a:pt x="1519" y="17469"/>
                    <a:pt x="1069" y="16157"/>
                  </a:cubicBezTo>
                  <a:cubicBezTo>
                    <a:pt x="660" y="14959"/>
                    <a:pt x="397" y="13726"/>
                    <a:pt x="370" y="12457"/>
                  </a:cubicBezTo>
                  <a:lnTo>
                    <a:pt x="372" y="12457"/>
                  </a:lnTo>
                  <a:cubicBezTo>
                    <a:pt x="322" y="10116"/>
                    <a:pt x="980" y="7484"/>
                    <a:pt x="2493" y="5647"/>
                  </a:cubicBezTo>
                  <a:cubicBezTo>
                    <a:pt x="3206" y="4782"/>
                    <a:pt x="4175" y="4193"/>
                    <a:pt x="5260" y="4193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6"/>
                    <a:pt x="6769" y="47"/>
                  </a:cubicBezTo>
                  <a:cubicBezTo>
                    <a:pt x="6542" y="122"/>
                    <a:pt x="6356" y="286"/>
                    <a:pt x="6252" y="502"/>
                  </a:cubicBezTo>
                  <a:cubicBezTo>
                    <a:pt x="6224" y="563"/>
                    <a:pt x="6272" y="616"/>
                    <a:pt x="6322" y="623"/>
                  </a:cubicBezTo>
                  <a:cubicBezTo>
                    <a:pt x="6324" y="623"/>
                    <a:pt x="6325" y="624"/>
                    <a:pt x="6326" y="626"/>
                  </a:cubicBezTo>
                  <a:cubicBezTo>
                    <a:pt x="7933" y="1985"/>
                    <a:pt x="8676" y="3929"/>
                    <a:pt x="8955" y="5961"/>
                  </a:cubicBezTo>
                  <a:cubicBezTo>
                    <a:pt x="8113" y="5440"/>
                    <a:pt x="7452" y="4635"/>
                    <a:pt x="6529" y="4246"/>
                  </a:cubicBezTo>
                  <a:cubicBezTo>
                    <a:pt x="6112" y="4073"/>
                    <a:pt x="5669" y="3986"/>
                    <a:pt x="5225" y="3986"/>
                  </a:cubicBezTo>
                  <a:cubicBezTo>
                    <a:pt x="4897" y="3986"/>
                    <a:pt x="4569" y="4033"/>
                    <a:pt x="4250" y="4129"/>
                  </a:cubicBezTo>
                  <a:cubicBezTo>
                    <a:pt x="2463" y="4676"/>
                    <a:pt x="1447" y="6592"/>
                    <a:pt x="853" y="8226"/>
                  </a:cubicBezTo>
                  <a:cubicBezTo>
                    <a:pt x="200" y="10036"/>
                    <a:pt x="1" y="11977"/>
                    <a:pt x="276" y="13880"/>
                  </a:cubicBezTo>
                  <a:cubicBezTo>
                    <a:pt x="441" y="15015"/>
                    <a:pt x="800" y="16103"/>
                    <a:pt x="1213" y="17170"/>
                  </a:cubicBezTo>
                  <a:cubicBezTo>
                    <a:pt x="1621" y="18224"/>
                    <a:pt x="2023" y="19315"/>
                    <a:pt x="2611" y="20287"/>
                  </a:cubicBezTo>
                  <a:cubicBezTo>
                    <a:pt x="3222" y="21298"/>
                    <a:pt x="4094" y="22093"/>
                    <a:pt x="4982" y="22855"/>
                  </a:cubicBezTo>
                  <a:cubicBezTo>
                    <a:pt x="6031" y="23754"/>
                    <a:pt x="7084" y="24650"/>
                    <a:pt x="8140" y="25541"/>
                  </a:cubicBezTo>
                  <a:cubicBezTo>
                    <a:pt x="8159" y="25557"/>
                    <a:pt x="8184" y="25565"/>
                    <a:pt x="8208" y="25565"/>
                  </a:cubicBezTo>
                  <a:cubicBezTo>
                    <a:pt x="8265" y="25565"/>
                    <a:pt x="8322" y="25526"/>
                    <a:pt x="8315" y="25460"/>
                  </a:cubicBezTo>
                  <a:cubicBezTo>
                    <a:pt x="8019" y="22922"/>
                    <a:pt x="11048" y="21620"/>
                    <a:pt x="12722" y="20331"/>
                  </a:cubicBezTo>
                  <a:cubicBezTo>
                    <a:pt x="14281" y="19128"/>
                    <a:pt x="15727" y="17722"/>
                    <a:pt x="16667" y="15971"/>
                  </a:cubicBezTo>
                  <a:cubicBezTo>
                    <a:pt x="17644" y="14154"/>
                    <a:pt x="17762" y="12205"/>
                    <a:pt x="17703" y="10178"/>
                  </a:cubicBezTo>
                  <a:cubicBezTo>
                    <a:pt x="17654" y="8434"/>
                    <a:pt x="17228" y="6391"/>
                    <a:pt x="15541" y="5499"/>
                  </a:cubicBezTo>
                  <a:cubicBezTo>
                    <a:pt x="15024" y="5224"/>
                    <a:pt x="14443" y="5107"/>
                    <a:pt x="13860" y="5107"/>
                  </a:cubicBezTo>
                  <a:cubicBezTo>
                    <a:pt x="13585" y="5107"/>
                    <a:pt x="13310" y="5133"/>
                    <a:pt x="13041" y="5181"/>
                  </a:cubicBezTo>
                  <a:cubicBezTo>
                    <a:pt x="12606" y="5261"/>
                    <a:pt x="12182" y="5395"/>
                    <a:pt x="11779" y="5577"/>
                  </a:cubicBezTo>
                  <a:cubicBezTo>
                    <a:pt x="11267" y="5807"/>
                    <a:pt x="10772" y="6154"/>
                    <a:pt x="10216" y="6154"/>
                  </a:cubicBezTo>
                  <a:cubicBezTo>
                    <a:pt x="10121" y="6154"/>
                    <a:pt x="10025" y="6144"/>
                    <a:pt x="9927" y="6121"/>
                  </a:cubicBezTo>
                  <a:cubicBezTo>
                    <a:pt x="9716" y="3848"/>
                    <a:pt x="9020" y="1673"/>
                    <a:pt x="7304" y="48"/>
                  </a:cubicBezTo>
                  <a:cubicBezTo>
                    <a:pt x="7289" y="34"/>
                    <a:pt x="7269" y="26"/>
                    <a:pt x="7249" y="26"/>
                  </a:cubicBezTo>
                  <a:cubicBezTo>
                    <a:pt x="7236" y="26"/>
                    <a:pt x="7223" y="29"/>
                    <a:pt x="7212" y="35"/>
                  </a:cubicBezTo>
                  <a:cubicBezTo>
                    <a:pt x="7168" y="9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4686000" y="4164150"/>
              <a:ext cx="115375" cy="69925"/>
            </a:xfrm>
            <a:custGeom>
              <a:avLst/>
              <a:gdLst/>
              <a:ahLst/>
              <a:cxnLst/>
              <a:rect l="l" t="t" r="r" b="b"/>
              <a:pathLst>
                <a:path w="4615" h="2797" extrusionOk="0">
                  <a:moveTo>
                    <a:pt x="1930" y="176"/>
                  </a:moveTo>
                  <a:cubicBezTo>
                    <a:pt x="2374" y="176"/>
                    <a:pt x="2841" y="306"/>
                    <a:pt x="3187" y="492"/>
                  </a:cubicBezTo>
                  <a:cubicBezTo>
                    <a:pt x="3788" y="816"/>
                    <a:pt x="4615" y="1806"/>
                    <a:pt x="3875" y="2423"/>
                  </a:cubicBezTo>
                  <a:cubicBezTo>
                    <a:pt x="3872" y="2426"/>
                    <a:pt x="3871" y="2429"/>
                    <a:pt x="3869" y="2430"/>
                  </a:cubicBezTo>
                  <a:cubicBezTo>
                    <a:pt x="3589" y="2550"/>
                    <a:pt x="3272" y="2600"/>
                    <a:pt x="2949" y="2600"/>
                  </a:cubicBezTo>
                  <a:cubicBezTo>
                    <a:pt x="2533" y="2600"/>
                    <a:pt x="2108" y="2517"/>
                    <a:pt x="1741" y="2398"/>
                  </a:cubicBezTo>
                  <a:cubicBezTo>
                    <a:pt x="886" y="2119"/>
                    <a:pt x="1" y="972"/>
                    <a:pt x="1149" y="351"/>
                  </a:cubicBezTo>
                  <a:cubicBezTo>
                    <a:pt x="1376" y="228"/>
                    <a:pt x="1648" y="176"/>
                    <a:pt x="1930" y="176"/>
                  </a:cubicBezTo>
                  <a:close/>
                  <a:moveTo>
                    <a:pt x="1909" y="1"/>
                  </a:moveTo>
                  <a:cubicBezTo>
                    <a:pt x="1535" y="1"/>
                    <a:pt x="1173" y="87"/>
                    <a:pt x="880" y="286"/>
                  </a:cubicBezTo>
                  <a:cubicBezTo>
                    <a:pt x="210" y="742"/>
                    <a:pt x="374" y="1672"/>
                    <a:pt x="921" y="2151"/>
                  </a:cubicBezTo>
                  <a:cubicBezTo>
                    <a:pt x="1369" y="2542"/>
                    <a:pt x="2146" y="2797"/>
                    <a:pt x="2864" y="2797"/>
                  </a:cubicBezTo>
                  <a:cubicBezTo>
                    <a:pt x="3296" y="2797"/>
                    <a:pt x="3707" y="2705"/>
                    <a:pt x="4011" y="2494"/>
                  </a:cubicBezTo>
                  <a:cubicBezTo>
                    <a:pt x="4034" y="2481"/>
                    <a:pt x="4043" y="2454"/>
                    <a:pt x="4035" y="2430"/>
                  </a:cubicBezTo>
                  <a:cubicBezTo>
                    <a:pt x="4588" y="1950"/>
                    <a:pt x="4184" y="1079"/>
                    <a:pt x="3711" y="658"/>
                  </a:cubicBezTo>
                  <a:cubicBezTo>
                    <a:pt x="3274" y="269"/>
                    <a:pt x="2571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4661750" y="4262125"/>
              <a:ext cx="71150" cy="55900"/>
            </a:xfrm>
            <a:custGeom>
              <a:avLst/>
              <a:gdLst/>
              <a:ahLst/>
              <a:cxnLst/>
              <a:rect l="l" t="t" r="r" b="b"/>
              <a:pathLst>
                <a:path w="2846" h="2236" extrusionOk="0">
                  <a:moveTo>
                    <a:pt x="1317" y="180"/>
                  </a:moveTo>
                  <a:cubicBezTo>
                    <a:pt x="1584" y="180"/>
                    <a:pt x="1871" y="302"/>
                    <a:pt x="2074" y="482"/>
                  </a:cubicBezTo>
                  <a:cubicBezTo>
                    <a:pt x="2342" y="722"/>
                    <a:pt x="2726" y="1376"/>
                    <a:pt x="2494" y="1760"/>
                  </a:cubicBezTo>
                  <a:cubicBezTo>
                    <a:pt x="2321" y="1962"/>
                    <a:pt x="2095" y="2048"/>
                    <a:pt x="1860" y="2048"/>
                  </a:cubicBezTo>
                  <a:cubicBezTo>
                    <a:pt x="1155" y="2048"/>
                    <a:pt x="367" y="1279"/>
                    <a:pt x="689" y="577"/>
                  </a:cubicBezTo>
                  <a:cubicBezTo>
                    <a:pt x="818" y="294"/>
                    <a:pt x="1059" y="180"/>
                    <a:pt x="1317" y="180"/>
                  </a:cubicBezTo>
                  <a:close/>
                  <a:moveTo>
                    <a:pt x="1294" y="1"/>
                  </a:moveTo>
                  <a:cubicBezTo>
                    <a:pt x="1046" y="1"/>
                    <a:pt x="809" y="89"/>
                    <a:pt x="637" y="306"/>
                  </a:cubicBezTo>
                  <a:cubicBezTo>
                    <a:pt x="1" y="1113"/>
                    <a:pt x="997" y="2236"/>
                    <a:pt x="1872" y="2236"/>
                  </a:cubicBezTo>
                  <a:cubicBezTo>
                    <a:pt x="2172" y="2236"/>
                    <a:pt x="2457" y="2104"/>
                    <a:pt x="2658" y="1782"/>
                  </a:cubicBezTo>
                  <a:cubicBezTo>
                    <a:pt x="2670" y="1761"/>
                    <a:pt x="2670" y="1736"/>
                    <a:pt x="2656" y="1717"/>
                  </a:cubicBezTo>
                  <a:cubicBezTo>
                    <a:pt x="2846" y="1318"/>
                    <a:pt x="2492" y="651"/>
                    <a:pt x="2232" y="398"/>
                  </a:cubicBezTo>
                  <a:cubicBezTo>
                    <a:pt x="1997" y="168"/>
                    <a:pt x="1635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4526075" y="4086725"/>
              <a:ext cx="98250" cy="78950"/>
            </a:xfrm>
            <a:custGeom>
              <a:avLst/>
              <a:gdLst/>
              <a:ahLst/>
              <a:cxnLst/>
              <a:rect l="l" t="t" r="r" b="b"/>
              <a:pathLst>
                <a:path w="3930" h="3158" extrusionOk="0">
                  <a:moveTo>
                    <a:pt x="2477" y="214"/>
                  </a:moveTo>
                  <a:cubicBezTo>
                    <a:pt x="3557" y="214"/>
                    <a:pt x="3881" y="1378"/>
                    <a:pt x="3184" y="2164"/>
                  </a:cubicBezTo>
                  <a:cubicBezTo>
                    <a:pt x="2798" y="2598"/>
                    <a:pt x="2261" y="2797"/>
                    <a:pt x="1718" y="2956"/>
                  </a:cubicBezTo>
                  <a:cubicBezTo>
                    <a:pt x="1537" y="2945"/>
                    <a:pt x="1357" y="2925"/>
                    <a:pt x="1177" y="2905"/>
                  </a:cubicBezTo>
                  <a:cubicBezTo>
                    <a:pt x="497" y="2658"/>
                    <a:pt x="1" y="2008"/>
                    <a:pt x="433" y="1261"/>
                  </a:cubicBezTo>
                  <a:cubicBezTo>
                    <a:pt x="765" y="686"/>
                    <a:pt x="1689" y="283"/>
                    <a:pt x="2322" y="222"/>
                  </a:cubicBezTo>
                  <a:cubicBezTo>
                    <a:pt x="2375" y="217"/>
                    <a:pt x="2427" y="214"/>
                    <a:pt x="2477" y="214"/>
                  </a:cubicBezTo>
                  <a:close/>
                  <a:moveTo>
                    <a:pt x="2505" y="1"/>
                  </a:moveTo>
                  <a:cubicBezTo>
                    <a:pt x="2478" y="1"/>
                    <a:pt x="2450" y="2"/>
                    <a:pt x="2422" y="3"/>
                  </a:cubicBezTo>
                  <a:cubicBezTo>
                    <a:pt x="1590" y="49"/>
                    <a:pt x="323" y="631"/>
                    <a:pt x="126" y="1532"/>
                  </a:cubicBezTo>
                  <a:cubicBezTo>
                    <a:pt x="13" y="2048"/>
                    <a:pt x="242" y="2566"/>
                    <a:pt x="642" y="2850"/>
                  </a:cubicBezTo>
                  <a:cubicBezTo>
                    <a:pt x="850" y="3047"/>
                    <a:pt x="1126" y="3157"/>
                    <a:pt x="1413" y="3157"/>
                  </a:cubicBezTo>
                  <a:cubicBezTo>
                    <a:pt x="1419" y="3157"/>
                    <a:pt x="1426" y="3157"/>
                    <a:pt x="1433" y="3157"/>
                  </a:cubicBezTo>
                  <a:cubicBezTo>
                    <a:pt x="1447" y="3156"/>
                    <a:pt x="1459" y="3145"/>
                    <a:pt x="1463" y="3130"/>
                  </a:cubicBezTo>
                  <a:cubicBezTo>
                    <a:pt x="2378" y="3029"/>
                    <a:pt x="3497" y="2562"/>
                    <a:pt x="3729" y="1573"/>
                  </a:cubicBezTo>
                  <a:cubicBezTo>
                    <a:pt x="3930" y="720"/>
                    <a:pt x="3358" y="1"/>
                    <a:pt x="2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4525350" y="4222825"/>
              <a:ext cx="60100" cy="44550"/>
            </a:xfrm>
            <a:custGeom>
              <a:avLst/>
              <a:gdLst/>
              <a:ahLst/>
              <a:cxnLst/>
              <a:rect l="l" t="t" r="r" b="b"/>
              <a:pathLst>
                <a:path w="2404" h="1782" extrusionOk="0">
                  <a:moveTo>
                    <a:pt x="1677" y="194"/>
                  </a:moveTo>
                  <a:cubicBezTo>
                    <a:pt x="2191" y="194"/>
                    <a:pt x="2174" y="857"/>
                    <a:pt x="1830" y="1195"/>
                  </a:cubicBezTo>
                  <a:cubicBezTo>
                    <a:pt x="1578" y="1445"/>
                    <a:pt x="1226" y="1537"/>
                    <a:pt x="896" y="1646"/>
                  </a:cubicBezTo>
                  <a:cubicBezTo>
                    <a:pt x="726" y="1646"/>
                    <a:pt x="506" y="1623"/>
                    <a:pt x="398" y="1498"/>
                  </a:cubicBezTo>
                  <a:cubicBezTo>
                    <a:pt x="163" y="1221"/>
                    <a:pt x="399" y="936"/>
                    <a:pt x="568" y="754"/>
                  </a:cubicBezTo>
                  <a:cubicBezTo>
                    <a:pt x="810" y="498"/>
                    <a:pt x="1138" y="310"/>
                    <a:pt x="1478" y="222"/>
                  </a:cubicBezTo>
                  <a:cubicBezTo>
                    <a:pt x="1551" y="202"/>
                    <a:pt x="1618" y="194"/>
                    <a:pt x="1677" y="194"/>
                  </a:cubicBezTo>
                  <a:close/>
                  <a:moveTo>
                    <a:pt x="1702" y="0"/>
                  </a:moveTo>
                  <a:cubicBezTo>
                    <a:pt x="1660" y="0"/>
                    <a:pt x="1616" y="4"/>
                    <a:pt x="1570" y="11"/>
                  </a:cubicBezTo>
                  <a:cubicBezTo>
                    <a:pt x="1032" y="99"/>
                    <a:pt x="339" y="502"/>
                    <a:pt x="158" y="1048"/>
                  </a:cubicBezTo>
                  <a:cubicBezTo>
                    <a:pt x="0" y="1523"/>
                    <a:pt x="378" y="1745"/>
                    <a:pt x="774" y="1762"/>
                  </a:cubicBezTo>
                  <a:cubicBezTo>
                    <a:pt x="781" y="1774"/>
                    <a:pt x="795" y="1782"/>
                    <a:pt x="808" y="1782"/>
                  </a:cubicBezTo>
                  <a:cubicBezTo>
                    <a:pt x="811" y="1782"/>
                    <a:pt x="814" y="1781"/>
                    <a:pt x="816" y="1781"/>
                  </a:cubicBezTo>
                  <a:cubicBezTo>
                    <a:pt x="867" y="1774"/>
                    <a:pt x="918" y="1765"/>
                    <a:pt x="968" y="1755"/>
                  </a:cubicBezTo>
                  <a:cubicBezTo>
                    <a:pt x="979" y="1754"/>
                    <a:pt x="988" y="1753"/>
                    <a:pt x="998" y="1751"/>
                  </a:cubicBezTo>
                  <a:cubicBezTo>
                    <a:pt x="1003" y="1750"/>
                    <a:pt x="1008" y="1749"/>
                    <a:pt x="1014" y="1746"/>
                  </a:cubicBezTo>
                  <a:cubicBezTo>
                    <a:pt x="1527" y="1641"/>
                    <a:pt x="2069" y="1406"/>
                    <a:pt x="2247" y="876"/>
                  </a:cubicBezTo>
                  <a:cubicBezTo>
                    <a:pt x="2403" y="409"/>
                    <a:pt x="2158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 Box 4">
            <a:extLst>
              <a:ext uri="{FF2B5EF4-FFF2-40B4-BE49-F238E27FC236}">
                <a16:creationId xmlns:a16="http://schemas.microsoft.com/office/drawing/2014/main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:a16="http://schemas.microsoft.com/office/drawing/2014/main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:a16="http://schemas.microsoft.com/office/drawing/2014/main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948;p35">
            <a:extLst>
              <a:ext uri="{FF2B5EF4-FFF2-40B4-BE49-F238E27FC236}">
                <a16:creationId xmlns:a16="http://schemas.microsoft.com/office/drawing/2014/main" id="{F9777371-BB55-48AC-8B4B-566F6728C968}"/>
              </a:ext>
            </a:extLst>
          </p:cNvPr>
          <p:cNvSpPr/>
          <p:nvPr/>
        </p:nvSpPr>
        <p:spPr>
          <a:xfrm rot="-9927902">
            <a:off x="5580267" y="-133055"/>
            <a:ext cx="3837814" cy="421831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953;p35">
            <a:extLst>
              <a:ext uri="{FF2B5EF4-FFF2-40B4-BE49-F238E27FC236}">
                <a16:creationId xmlns:a16="http://schemas.microsoft.com/office/drawing/2014/main" id="{849088C2-88A9-4099-B9A8-6E0F49D3B7EA}"/>
              </a:ext>
            </a:extLst>
          </p:cNvPr>
          <p:cNvSpPr/>
          <p:nvPr/>
        </p:nvSpPr>
        <p:spPr>
          <a:xfrm rot="5820773">
            <a:off x="-794849" y="99587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954;p35">
            <a:extLst>
              <a:ext uri="{FF2B5EF4-FFF2-40B4-BE49-F238E27FC236}">
                <a16:creationId xmlns:a16="http://schemas.microsoft.com/office/drawing/2014/main" id="{775C0468-BA44-4CB5-A3A2-3AED0BDD4F34}"/>
              </a:ext>
            </a:extLst>
          </p:cNvPr>
          <p:cNvGrpSpPr/>
          <p:nvPr/>
        </p:nvGrpSpPr>
        <p:grpSpPr>
          <a:xfrm>
            <a:off x="-895854" y="1977390"/>
            <a:ext cx="2678934" cy="3160568"/>
            <a:chOff x="1215813" y="1110402"/>
            <a:chExt cx="2710631" cy="2922675"/>
          </a:xfrm>
        </p:grpSpPr>
        <p:sp>
          <p:nvSpPr>
            <p:cNvPr id="190" name="Google Shape;1955;p35">
              <a:extLst>
                <a:ext uri="{FF2B5EF4-FFF2-40B4-BE49-F238E27FC236}">
                  <a16:creationId xmlns:a16="http://schemas.microsoft.com/office/drawing/2014/main" id="{2F52D4F2-A4AC-4040-9C9A-CA4403FCDDF3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56;p35">
              <a:extLst>
                <a:ext uri="{FF2B5EF4-FFF2-40B4-BE49-F238E27FC236}">
                  <a16:creationId xmlns:a16="http://schemas.microsoft.com/office/drawing/2014/main" id="{FF65F196-C5B5-45DD-AFF8-ADB4F45365C3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57;p35">
              <a:extLst>
                <a:ext uri="{FF2B5EF4-FFF2-40B4-BE49-F238E27FC236}">
                  <a16:creationId xmlns:a16="http://schemas.microsoft.com/office/drawing/2014/main" id="{9457F19F-BBA8-462E-B118-36C1B4197BE1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58;p35">
              <a:extLst>
                <a:ext uri="{FF2B5EF4-FFF2-40B4-BE49-F238E27FC236}">
                  <a16:creationId xmlns:a16="http://schemas.microsoft.com/office/drawing/2014/main" id="{3E05B64B-7833-4D57-948E-E8AF6F322730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59;p35">
              <a:extLst>
                <a:ext uri="{FF2B5EF4-FFF2-40B4-BE49-F238E27FC236}">
                  <a16:creationId xmlns:a16="http://schemas.microsoft.com/office/drawing/2014/main" id="{506B84BA-2C66-4A40-BFD0-4876A57A01C4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60;p35">
              <a:extLst>
                <a:ext uri="{FF2B5EF4-FFF2-40B4-BE49-F238E27FC236}">
                  <a16:creationId xmlns:a16="http://schemas.microsoft.com/office/drawing/2014/main" id="{06AC0AB6-B0CE-4A10-BAB1-6C80CA7ADE1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1;p35">
              <a:extLst>
                <a:ext uri="{FF2B5EF4-FFF2-40B4-BE49-F238E27FC236}">
                  <a16:creationId xmlns:a16="http://schemas.microsoft.com/office/drawing/2014/main" id="{C464F0E7-58B7-4A34-93F2-90D9E3053082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62;p35">
              <a:extLst>
                <a:ext uri="{FF2B5EF4-FFF2-40B4-BE49-F238E27FC236}">
                  <a16:creationId xmlns:a16="http://schemas.microsoft.com/office/drawing/2014/main" id="{151AD459-0F47-4182-A0A3-95ED0CD39CEE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63;p35">
              <a:extLst>
                <a:ext uri="{FF2B5EF4-FFF2-40B4-BE49-F238E27FC236}">
                  <a16:creationId xmlns:a16="http://schemas.microsoft.com/office/drawing/2014/main" id="{6802D53C-F83B-42DD-BAC9-4E541C03FE05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64;p35">
              <a:extLst>
                <a:ext uri="{FF2B5EF4-FFF2-40B4-BE49-F238E27FC236}">
                  <a16:creationId xmlns:a16="http://schemas.microsoft.com/office/drawing/2014/main" id="{581AFAFD-0BA4-47DA-A5B6-BB3ACF57590B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65;p35">
              <a:extLst>
                <a:ext uri="{FF2B5EF4-FFF2-40B4-BE49-F238E27FC236}">
                  <a16:creationId xmlns:a16="http://schemas.microsoft.com/office/drawing/2014/main" id="{3A147E0A-9027-4858-AEB8-7CFDB253FE5F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66;p35">
              <a:extLst>
                <a:ext uri="{FF2B5EF4-FFF2-40B4-BE49-F238E27FC236}">
                  <a16:creationId xmlns:a16="http://schemas.microsoft.com/office/drawing/2014/main" id="{A9E464C7-067A-4BDE-BA1B-48A264F7B219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67;p35">
              <a:extLst>
                <a:ext uri="{FF2B5EF4-FFF2-40B4-BE49-F238E27FC236}">
                  <a16:creationId xmlns:a16="http://schemas.microsoft.com/office/drawing/2014/main" id="{93F5E2F3-A2D9-4109-9EA8-F7B31E606EA3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68;p35">
              <a:extLst>
                <a:ext uri="{FF2B5EF4-FFF2-40B4-BE49-F238E27FC236}">
                  <a16:creationId xmlns:a16="http://schemas.microsoft.com/office/drawing/2014/main" id="{0EDCBEC3-EEBF-44C4-96DA-B9FA6F362E9C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69;p35">
              <a:extLst>
                <a:ext uri="{FF2B5EF4-FFF2-40B4-BE49-F238E27FC236}">
                  <a16:creationId xmlns:a16="http://schemas.microsoft.com/office/drawing/2014/main" id="{53C3E1EE-BD5D-450D-8620-730E60D5DFC7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70;p35">
              <a:extLst>
                <a:ext uri="{FF2B5EF4-FFF2-40B4-BE49-F238E27FC236}">
                  <a16:creationId xmlns:a16="http://schemas.microsoft.com/office/drawing/2014/main" id="{20436335-2D33-4AF3-8BC3-F62D6AF27F83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71;p35">
              <a:extLst>
                <a:ext uri="{FF2B5EF4-FFF2-40B4-BE49-F238E27FC236}">
                  <a16:creationId xmlns:a16="http://schemas.microsoft.com/office/drawing/2014/main" id="{84F9EE14-E77C-4EAB-AA81-0512479021C3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72;p35">
              <a:extLst>
                <a:ext uri="{FF2B5EF4-FFF2-40B4-BE49-F238E27FC236}">
                  <a16:creationId xmlns:a16="http://schemas.microsoft.com/office/drawing/2014/main" id="{40106189-31E3-4277-BD87-F01CC645ECB4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73;p35">
              <a:extLst>
                <a:ext uri="{FF2B5EF4-FFF2-40B4-BE49-F238E27FC236}">
                  <a16:creationId xmlns:a16="http://schemas.microsoft.com/office/drawing/2014/main" id="{D14BC438-44D3-4BE8-8ACF-8EDB1ACAFBA4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74;p35">
              <a:extLst>
                <a:ext uri="{FF2B5EF4-FFF2-40B4-BE49-F238E27FC236}">
                  <a16:creationId xmlns:a16="http://schemas.microsoft.com/office/drawing/2014/main" id="{2096F5DD-8966-4F45-A049-2F44110495F5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75;p35">
              <a:extLst>
                <a:ext uri="{FF2B5EF4-FFF2-40B4-BE49-F238E27FC236}">
                  <a16:creationId xmlns:a16="http://schemas.microsoft.com/office/drawing/2014/main" id="{353EFF76-FDB8-4F9D-89A0-9635AE3FEF65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76;p35">
              <a:extLst>
                <a:ext uri="{FF2B5EF4-FFF2-40B4-BE49-F238E27FC236}">
                  <a16:creationId xmlns:a16="http://schemas.microsoft.com/office/drawing/2014/main" id="{018B6E11-281E-4950-A81B-6CAFA37EF0B4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77;p35">
              <a:extLst>
                <a:ext uri="{FF2B5EF4-FFF2-40B4-BE49-F238E27FC236}">
                  <a16:creationId xmlns:a16="http://schemas.microsoft.com/office/drawing/2014/main" id="{02363A21-A65C-47D9-A923-C1BE3395F0A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78;p35">
              <a:extLst>
                <a:ext uri="{FF2B5EF4-FFF2-40B4-BE49-F238E27FC236}">
                  <a16:creationId xmlns:a16="http://schemas.microsoft.com/office/drawing/2014/main" id="{3EEB87E8-7CE0-4F24-AB71-162BB3977112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79;p35">
              <a:extLst>
                <a:ext uri="{FF2B5EF4-FFF2-40B4-BE49-F238E27FC236}">
                  <a16:creationId xmlns:a16="http://schemas.microsoft.com/office/drawing/2014/main" id="{F9A07D1C-9858-487B-8244-A4E09E88E7E2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80;p35">
              <a:extLst>
                <a:ext uri="{FF2B5EF4-FFF2-40B4-BE49-F238E27FC236}">
                  <a16:creationId xmlns:a16="http://schemas.microsoft.com/office/drawing/2014/main" id="{57B045BC-50F2-4C1D-94AB-687D49B6E722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81;p35">
              <a:extLst>
                <a:ext uri="{FF2B5EF4-FFF2-40B4-BE49-F238E27FC236}">
                  <a16:creationId xmlns:a16="http://schemas.microsoft.com/office/drawing/2014/main" id="{D660659D-32C7-4867-A320-FAA18403ABD7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82;p35">
              <a:extLst>
                <a:ext uri="{FF2B5EF4-FFF2-40B4-BE49-F238E27FC236}">
                  <a16:creationId xmlns:a16="http://schemas.microsoft.com/office/drawing/2014/main" id="{1EC80E7A-7A9E-4811-A75F-54D323C039BB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83;p35">
              <a:extLst>
                <a:ext uri="{FF2B5EF4-FFF2-40B4-BE49-F238E27FC236}">
                  <a16:creationId xmlns:a16="http://schemas.microsoft.com/office/drawing/2014/main" id="{2469F0C9-513C-4041-9B9C-2811D0466A64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84;p35">
              <a:extLst>
                <a:ext uri="{FF2B5EF4-FFF2-40B4-BE49-F238E27FC236}">
                  <a16:creationId xmlns:a16="http://schemas.microsoft.com/office/drawing/2014/main" id="{DCF36691-91F5-495E-B3DF-56CC0FDECD74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85;p35">
              <a:extLst>
                <a:ext uri="{FF2B5EF4-FFF2-40B4-BE49-F238E27FC236}">
                  <a16:creationId xmlns:a16="http://schemas.microsoft.com/office/drawing/2014/main" id="{40E0E017-42DE-40BF-A729-7B4408F5734C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986;p35">
              <a:extLst>
                <a:ext uri="{FF2B5EF4-FFF2-40B4-BE49-F238E27FC236}">
                  <a16:creationId xmlns:a16="http://schemas.microsoft.com/office/drawing/2014/main" id="{5938F22E-5ED7-43B5-9737-1ED270F4F13D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987;p35">
              <a:extLst>
                <a:ext uri="{FF2B5EF4-FFF2-40B4-BE49-F238E27FC236}">
                  <a16:creationId xmlns:a16="http://schemas.microsoft.com/office/drawing/2014/main" id="{96B95BD1-4DE7-40F0-94B5-487C0313D760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988;p35">
              <a:extLst>
                <a:ext uri="{FF2B5EF4-FFF2-40B4-BE49-F238E27FC236}">
                  <a16:creationId xmlns:a16="http://schemas.microsoft.com/office/drawing/2014/main" id="{C4BA1C26-AFF8-465B-9946-9D2301D3860B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89;p35">
              <a:extLst>
                <a:ext uri="{FF2B5EF4-FFF2-40B4-BE49-F238E27FC236}">
                  <a16:creationId xmlns:a16="http://schemas.microsoft.com/office/drawing/2014/main" id="{1358851A-4986-4661-84A6-3DC5D40E8A6D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90;p35">
              <a:extLst>
                <a:ext uri="{FF2B5EF4-FFF2-40B4-BE49-F238E27FC236}">
                  <a16:creationId xmlns:a16="http://schemas.microsoft.com/office/drawing/2014/main" id="{09195AE9-5494-4800-9EED-24C7AAE5A035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1991;p35">
            <a:extLst>
              <a:ext uri="{FF2B5EF4-FFF2-40B4-BE49-F238E27FC236}">
                <a16:creationId xmlns:a16="http://schemas.microsoft.com/office/drawing/2014/main" id="{E1BC5346-B95C-4090-A91B-8C5B2FC4B26A}"/>
              </a:ext>
            </a:extLst>
          </p:cNvPr>
          <p:cNvSpPr/>
          <p:nvPr/>
        </p:nvSpPr>
        <p:spPr>
          <a:xfrm rot="4033816">
            <a:off x="7342402" y="640790"/>
            <a:ext cx="2724539" cy="196451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1999;p36">
            <a:extLst>
              <a:ext uri="{FF2B5EF4-FFF2-40B4-BE49-F238E27FC236}">
                <a16:creationId xmlns:a16="http://schemas.microsoft.com/office/drawing/2014/main" id="{AD842BFD-2C24-48A0-9882-7230F0501152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Hộp Văn bản 227">
            <a:extLst>
              <a:ext uri="{FF2B5EF4-FFF2-40B4-BE49-F238E27FC236}">
                <a16:creationId xmlns:a16="http://schemas.microsoft.com/office/drawing/2014/main" id="{74897797-251C-4D2A-85DA-75D21C57E7F4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" name="Google Shape;2334;p47">
            <a:extLst>
              <a:ext uri="{FF2B5EF4-FFF2-40B4-BE49-F238E27FC236}">
                <a16:creationId xmlns:a16="http://schemas.microsoft.com/office/drawing/2014/main" id="{606BB61F-0672-406D-B69C-229BED803150}"/>
              </a:ext>
            </a:extLst>
          </p:cNvPr>
          <p:cNvSpPr/>
          <p:nvPr/>
        </p:nvSpPr>
        <p:spPr>
          <a:xfrm>
            <a:off x="1418814" y="1345273"/>
            <a:ext cx="6723199" cy="27723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845;p62">
            <a:extLst>
              <a:ext uri="{FF2B5EF4-FFF2-40B4-BE49-F238E27FC236}">
                <a16:creationId xmlns:a16="http://schemas.microsoft.com/office/drawing/2014/main" id="{F03A6755-A32A-4162-BE37-E50E0AA1B40C}"/>
              </a:ext>
            </a:extLst>
          </p:cNvPr>
          <p:cNvSpPr/>
          <p:nvPr/>
        </p:nvSpPr>
        <p:spPr>
          <a:xfrm>
            <a:off x="6075696" y="364818"/>
            <a:ext cx="816666" cy="858962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Hộp Văn bản 230">
            <a:extLst>
              <a:ext uri="{FF2B5EF4-FFF2-40B4-BE49-F238E27FC236}">
                <a16:creationId xmlns:a16="http://schemas.microsoft.com/office/drawing/2014/main" id="{1A22F1AC-99DB-4895-A76C-6951B2951DA1}"/>
              </a:ext>
            </a:extLst>
          </p:cNvPr>
          <p:cNvSpPr txBox="1"/>
          <p:nvPr/>
        </p:nvSpPr>
        <p:spPr>
          <a:xfrm>
            <a:off x="1493847" y="1650667"/>
            <a:ext cx="6549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khóc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09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17566" y="1660183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phiền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1" name="Tiêu đề 18">
            <a:extLst>
              <a:ext uri="{FF2B5EF4-FFF2-40B4-BE49-F238E27FC236}">
                <a16:creationId xmlns:a16="http://schemas.microsoft.com/office/drawing/2014/main" id="{A0B76DE9-78E8-48EB-810A-7BF483192059}"/>
              </a:ext>
            </a:extLst>
          </p:cNvPr>
          <p:cNvSpPr txBox="1">
            <a:spLocks/>
          </p:cNvSpPr>
          <p:nvPr/>
        </p:nvSpPr>
        <p:spPr>
          <a:xfrm>
            <a:off x="1227909" y="2719307"/>
            <a:ext cx="79160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hí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474</Words>
  <Application>Microsoft Office PowerPoint</Application>
  <PresentationFormat>Trình chiếu Trên màn hình (16:9)</PresentationFormat>
  <Paragraphs>38</Paragraphs>
  <Slides>10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Lora</vt:lpstr>
      <vt:lpstr>Cambria</vt:lpstr>
      <vt:lpstr>Times New Roman</vt:lpstr>
      <vt:lpstr>Arial</vt:lpstr>
      <vt:lpstr>Concert One</vt:lpstr>
      <vt:lpstr>Summer Campaign by Slidesgo</vt:lpstr>
      <vt:lpstr>CHÍNH TẢ ( Nghe – viết )  QUÊ HƯƠNG RUỘT THỊT</vt:lpstr>
      <vt:lpstr>MỤC TIÊU</vt:lpstr>
      <vt:lpstr>Bản trình bày PowerPoint</vt:lpstr>
      <vt:lpstr>HƯỚNG DẪN TÌM HIỂU NỘI DUNG BÀI</vt:lpstr>
      <vt:lpstr>HƯỚNG DẪN TRÌNH BÀY BÀI</vt:lpstr>
      <vt:lpstr>nơi</vt:lpstr>
      <vt:lpstr>Bản trình bày PowerPoint</vt:lpstr>
      <vt:lpstr>Bản trình bày PowerPoint</vt:lpstr>
      <vt:lpstr>Bài 2: Tìm 3 từ chứa tiếng có vần oai, 3 từ chứa tiếng có vần oay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( Nghe – viết )  QUÊ HƯƠNG RUỘT THỊT</dc:title>
  <dc:creator>HIEN</dc:creator>
  <cp:lastModifiedBy>Windows 10</cp:lastModifiedBy>
  <cp:revision>6</cp:revision>
  <dcterms:modified xsi:type="dcterms:W3CDTF">2021-11-08T12:54:28Z</dcterms:modified>
</cp:coreProperties>
</file>