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7" r:id="rId4"/>
    <p:sldId id="270" r:id="rId5"/>
    <p:sldId id="278" r:id="rId6"/>
    <p:sldId id="279" r:id="rId7"/>
    <p:sldId id="280" r:id="rId8"/>
    <p:sldId id="281" r:id="rId9"/>
    <p:sldId id="264" r:id="rId10"/>
    <p:sldId id="257" r:id="rId11"/>
    <p:sldId id="269" r:id="rId12"/>
    <p:sldId id="271" r:id="rId13"/>
    <p:sldId id="276" r:id="rId14"/>
    <p:sldId id="265" r:id="rId15"/>
    <p:sldId id="261" r:id="rId16"/>
    <p:sldId id="263" r:id="rId17"/>
    <p:sldId id="273" r:id="rId18"/>
    <p:sldId id="274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Lilita One" panose="020B0604020202020204" charset="0"/>
      <p:regular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F82"/>
    <a:srgbClr val="66C1C2"/>
    <a:srgbClr val="FAFAF0"/>
    <a:srgbClr val="B59A4F"/>
    <a:srgbClr val="915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55" d="100"/>
          <a:sy n="55" d="100"/>
        </p:scale>
        <p:origin x="2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5.png"/><Relationship Id="rId18" Type="http://schemas.openxmlformats.org/officeDocument/2006/relationships/image" Target="../media/image17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4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14.png"/><Relationship Id="rId10" Type="http://schemas.openxmlformats.org/officeDocument/2006/relationships/image" Target="../media/image58.svg"/><Relationship Id="rId4" Type="http://schemas.openxmlformats.org/officeDocument/2006/relationships/image" Target="../media/image68.svg"/><Relationship Id="rId9" Type="http://schemas.openxmlformats.org/officeDocument/2006/relationships/image" Target="../media/image57.png"/><Relationship Id="rId14" Type="http://schemas.openxmlformats.org/officeDocument/2006/relationships/image" Target="../media/image7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73.png"/><Relationship Id="rId18" Type="http://schemas.openxmlformats.org/officeDocument/2006/relationships/image" Target="../media/image15.sv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image" Target="../media/image80.svg"/><Relationship Id="rId17" Type="http://schemas.openxmlformats.org/officeDocument/2006/relationships/image" Target="../media/image14.png"/><Relationship Id="rId2" Type="http://schemas.openxmlformats.org/officeDocument/2006/relationships/image" Target="../media/image24.jpeg"/><Relationship Id="rId16" Type="http://schemas.openxmlformats.org/officeDocument/2006/relationships/image" Target="../media/image34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11" Type="http://schemas.openxmlformats.org/officeDocument/2006/relationships/image" Target="../media/image79.png"/><Relationship Id="rId5" Type="http://schemas.openxmlformats.org/officeDocument/2006/relationships/image" Target="../media/image71.png"/><Relationship Id="rId15" Type="http://schemas.openxmlformats.org/officeDocument/2006/relationships/image" Target="../media/image33.png"/><Relationship Id="rId10" Type="http://schemas.openxmlformats.org/officeDocument/2006/relationships/image" Target="../media/image78.svg"/><Relationship Id="rId19" Type="http://schemas.openxmlformats.org/officeDocument/2006/relationships/image" Target="../media/image16.png"/><Relationship Id="rId4" Type="http://schemas.openxmlformats.org/officeDocument/2006/relationships/image" Target="../media/image28.svg"/><Relationship Id="rId9" Type="http://schemas.openxmlformats.org/officeDocument/2006/relationships/image" Target="../media/image77.png"/><Relationship Id="rId14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81.png"/><Relationship Id="rId7" Type="http://schemas.openxmlformats.org/officeDocument/2006/relationships/image" Target="../media/image69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0" Type="http://schemas.openxmlformats.org/officeDocument/2006/relationships/image" Target="../media/image15.svg"/><Relationship Id="rId4" Type="http://schemas.openxmlformats.org/officeDocument/2006/relationships/image" Target="../media/image82.sv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92.svg"/><Relationship Id="rId18" Type="http://schemas.openxmlformats.org/officeDocument/2006/relationships/image" Target="../media/image33.png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12" Type="http://schemas.openxmlformats.org/officeDocument/2006/relationships/image" Target="../media/image91.png"/><Relationship Id="rId17" Type="http://schemas.openxmlformats.org/officeDocument/2006/relationships/image" Target="../media/image19.svg"/><Relationship Id="rId2" Type="http://schemas.openxmlformats.org/officeDocument/2006/relationships/image" Target="../media/image8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78.svg"/><Relationship Id="rId5" Type="http://schemas.openxmlformats.org/officeDocument/2006/relationships/image" Target="../media/image88.svg"/><Relationship Id="rId15" Type="http://schemas.openxmlformats.org/officeDocument/2006/relationships/image" Target="../media/image94.svg"/><Relationship Id="rId10" Type="http://schemas.openxmlformats.org/officeDocument/2006/relationships/image" Target="../media/image77.png"/><Relationship Id="rId19" Type="http://schemas.openxmlformats.org/officeDocument/2006/relationships/image" Target="../media/image34.svg"/><Relationship Id="rId4" Type="http://schemas.openxmlformats.org/officeDocument/2006/relationships/image" Target="../media/image87.png"/><Relationship Id="rId9" Type="http://schemas.openxmlformats.org/officeDocument/2006/relationships/image" Target="../media/image49.svg"/><Relationship Id="rId1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15.svg"/><Relationship Id="rId4" Type="http://schemas.openxmlformats.org/officeDocument/2006/relationships/image" Target="../media/image96.sv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03.png"/><Relationship Id="rId3" Type="http://schemas.openxmlformats.org/officeDocument/2006/relationships/image" Target="../media/image6.png"/><Relationship Id="rId7" Type="http://schemas.openxmlformats.org/officeDocument/2006/relationships/image" Target="../media/image99.png"/><Relationship Id="rId12" Type="http://schemas.openxmlformats.org/officeDocument/2006/relationships/image" Target="../media/image102.png"/><Relationship Id="rId17" Type="http://schemas.openxmlformats.org/officeDocument/2006/relationships/image" Target="../media/image19.svg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7.svg"/><Relationship Id="rId5" Type="http://schemas.openxmlformats.org/officeDocument/2006/relationships/image" Target="../media/image10.png"/><Relationship Id="rId15" Type="http://schemas.openxmlformats.org/officeDocument/2006/relationships/image" Target="../media/image105.svg"/><Relationship Id="rId10" Type="http://schemas.openxmlformats.org/officeDocument/2006/relationships/image" Target="../media/image101.png"/><Relationship Id="rId4" Type="http://schemas.openxmlformats.org/officeDocument/2006/relationships/image" Target="../media/image7.sv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110.png"/><Relationship Id="rId3" Type="http://schemas.openxmlformats.org/officeDocument/2006/relationships/image" Target="../media/image81.png"/><Relationship Id="rId7" Type="http://schemas.openxmlformats.org/officeDocument/2006/relationships/image" Target="../media/image10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svg"/><Relationship Id="rId11" Type="http://schemas.openxmlformats.org/officeDocument/2006/relationships/image" Target="../media/image99.png"/><Relationship Id="rId5" Type="http://schemas.openxmlformats.org/officeDocument/2006/relationships/image" Target="../media/image106.png"/><Relationship Id="rId10" Type="http://schemas.openxmlformats.org/officeDocument/2006/relationships/image" Target="../media/image32.svg"/><Relationship Id="rId4" Type="http://schemas.openxmlformats.org/officeDocument/2006/relationships/image" Target="../media/image82.svg"/><Relationship Id="rId9" Type="http://schemas.openxmlformats.org/officeDocument/2006/relationships/image" Target="../media/image31.png"/><Relationship Id="rId1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17.svg"/><Relationship Id="rId3" Type="http://schemas.openxmlformats.org/officeDocument/2006/relationships/image" Target="../media/image111.png"/><Relationship Id="rId7" Type="http://schemas.openxmlformats.org/officeDocument/2006/relationships/image" Target="../media/image47.svg"/><Relationship Id="rId12" Type="http://schemas.openxmlformats.org/officeDocument/2006/relationships/image" Target="../media/image1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115.svg"/><Relationship Id="rId5" Type="http://schemas.openxmlformats.org/officeDocument/2006/relationships/image" Target="../media/image113.jpeg"/><Relationship Id="rId15" Type="http://schemas.openxmlformats.org/officeDocument/2006/relationships/image" Target="../media/image34.svg"/><Relationship Id="rId10" Type="http://schemas.openxmlformats.org/officeDocument/2006/relationships/image" Target="../media/image114.png"/><Relationship Id="rId4" Type="http://schemas.openxmlformats.org/officeDocument/2006/relationships/image" Target="../media/image112.svg"/><Relationship Id="rId9" Type="http://schemas.openxmlformats.org/officeDocument/2006/relationships/image" Target="../media/image78.svg"/><Relationship Id="rId14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8.png"/><Relationship Id="rId18" Type="http://schemas.openxmlformats.org/officeDocument/2006/relationships/image" Target="../media/image17.svg"/><Relationship Id="rId3" Type="http://schemas.openxmlformats.org/officeDocument/2006/relationships/image" Target="../media/image119.png"/><Relationship Id="rId7" Type="http://schemas.openxmlformats.org/officeDocument/2006/relationships/image" Target="../media/image10.png"/><Relationship Id="rId12" Type="http://schemas.openxmlformats.org/officeDocument/2006/relationships/image" Target="../media/image126.svg"/><Relationship Id="rId17" Type="http://schemas.openxmlformats.org/officeDocument/2006/relationships/image" Target="../media/image8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svg"/><Relationship Id="rId11" Type="http://schemas.openxmlformats.org/officeDocument/2006/relationships/image" Target="../media/image125.png"/><Relationship Id="rId5" Type="http://schemas.openxmlformats.org/officeDocument/2006/relationships/image" Target="../media/image121.png"/><Relationship Id="rId15" Type="http://schemas.openxmlformats.org/officeDocument/2006/relationships/image" Target="../media/image83.png"/><Relationship Id="rId10" Type="http://schemas.openxmlformats.org/officeDocument/2006/relationships/image" Target="../media/image124.svg"/><Relationship Id="rId4" Type="http://schemas.openxmlformats.org/officeDocument/2006/relationships/image" Target="../media/image120.svg"/><Relationship Id="rId9" Type="http://schemas.openxmlformats.org/officeDocument/2006/relationships/image" Target="../media/image123.png"/><Relationship Id="rId1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4.png"/><Relationship Id="rId18" Type="http://schemas.openxmlformats.org/officeDocument/2006/relationships/image" Target="../media/image36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5.png"/><Relationship Id="rId2" Type="http://schemas.openxmlformats.org/officeDocument/2006/relationships/image" Target="../media/image24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6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10.png"/><Relationship Id="rId12" Type="http://schemas.openxmlformats.org/officeDocument/2006/relationships/image" Target="../media/image49.svg"/><Relationship Id="rId2" Type="http://schemas.openxmlformats.org/officeDocument/2006/relationships/image" Target="../media/image1.jpe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20.png"/><Relationship Id="rId10" Type="http://schemas.openxmlformats.org/officeDocument/2006/relationships/image" Target="../media/image47.svg"/><Relationship Id="rId4" Type="http://schemas.openxmlformats.org/officeDocument/2006/relationships/image" Target="../media/image43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40.png"/><Relationship Id="rId10" Type="http://schemas.openxmlformats.org/officeDocument/2006/relationships/slide" Target="slide5.xml"/><Relationship Id="rId4" Type="http://schemas.openxmlformats.org/officeDocument/2006/relationships/image" Target="../media/image37.jpg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slide" Target="slide15.xml"/><Relationship Id="rId4" Type="http://schemas.openxmlformats.org/officeDocument/2006/relationships/image" Target="../media/image37.jp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slide" Target="slide15.xml"/><Relationship Id="rId4" Type="http://schemas.openxmlformats.org/officeDocument/2006/relationships/image" Target="../media/image37.jp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slide" Target="slide15.xml"/><Relationship Id="rId4" Type="http://schemas.openxmlformats.org/officeDocument/2006/relationships/image" Target="../media/image37.jp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15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16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740977">
            <a:off x="12501847" y="6440241"/>
            <a:ext cx="7529839" cy="66544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61029"/>
          <a:stretch>
            <a:fillRect/>
          </a:stretch>
        </p:blipFill>
        <p:spPr>
          <a:xfrm>
            <a:off x="2609148" y="2748648"/>
            <a:ext cx="13069702" cy="51590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31959" y="6819439"/>
            <a:ext cx="5367443" cy="62944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3076952" y="-3608218"/>
            <a:ext cx="3916541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91636">
            <a:off x="5754389" y="472103"/>
            <a:ext cx="3554409" cy="35366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24468">
            <a:off x="47822" y="-3210610"/>
            <a:ext cx="3820738" cy="61988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955662" y="8775558"/>
            <a:ext cx="502856" cy="4827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727828" y="1637582"/>
            <a:ext cx="502856" cy="4827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224851" y="8303192"/>
            <a:ext cx="502856" cy="4827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610141" y="3159651"/>
            <a:ext cx="502856" cy="4827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839187" y="3865698"/>
            <a:ext cx="2238008" cy="14526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8595230" y="7029078"/>
            <a:ext cx="2584605" cy="22292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3124698">
            <a:off x="14226595" y="5247256"/>
            <a:ext cx="3027443" cy="6402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17378" y="4656649"/>
            <a:ext cx="99332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9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Môn:</a:t>
            </a:r>
            <a:r>
              <a:rPr lang="en-US" altLang="en-US" sz="9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altLang="en-US" sz="9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</a:t>
            </a:r>
            <a:r>
              <a:rPr lang="en-US" altLang="en-US" sz="9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9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81978" y="-550612"/>
            <a:ext cx="3158625" cy="31586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723105" y="9258300"/>
            <a:ext cx="19734210" cy="57311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54734" y="6818093"/>
            <a:ext cx="4131595" cy="36583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2794" y="-30139"/>
            <a:ext cx="2298860" cy="229886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562600" y="800100"/>
            <a:ext cx="10907855" cy="2106869"/>
            <a:chOff x="0" y="0"/>
            <a:chExt cx="5967594" cy="10560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68864" cy="1056009"/>
            </a:xfrm>
            <a:custGeom>
              <a:avLst/>
              <a:gdLst/>
              <a:ahLst/>
              <a:cxnLst/>
              <a:rect l="l" t="t" r="r" b="b"/>
              <a:pathLst>
                <a:path w="5968864" h="1056009">
                  <a:moveTo>
                    <a:pt x="5415144" y="1056009"/>
                  </a:moveTo>
                  <a:lnTo>
                    <a:pt x="553720" y="1056009"/>
                  </a:lnTo>
                  <a:cubicBezTo>
                    <a:pt x="247650" y="1056009"/>
                    <a:pt x="0" y="819582"/>
                    <a:pt x="0" y="528606"/>
                  </a:cubicBezTo>
                  <a:cubicBezTo>
                    <a:pt x="0" y="236418"/>
                    <a:pt x="247650" y="0"/>
                    <a:pt x="553720" y="0"/>
                  </a:cubicBezTo>
                  <a:lnTo>
                    <a:pt x="5415144" y="0"/>
                  </a:lnTo>
                  <a:cubicBezTo>
                    <a:pt x="5721214" y="0"/>
                    <a:pt x="5968864" y="236418"/>
                    <a:pt x="5968864" y="528606"/>
                  </a:cubicBezTo>
                  <a:cubicBezTo>
                    <a:pt x="5967594" y="819582"/>
                    <a:pt x="5719944" y="1056009"/>
                    <a:pt x="5415144" y="1056009"/>
                  </a:cubicBezTo>
                  <a:close/>
                </a:path>
              </a:pathLst>
            </a:custGeom>
            <a:solidFill>
              <a:srgbClr val="B59A4F">
                <a:alpha val="47000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562600" y="3482266"/>
            <a:ext cx="10881360" cy="2103120"/>
            <a:chOff x="0" y="0"/>
            <a:chExt cx="5967594" cy="10560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68864" cy="1056009"/>
            </a:xfrm>
            <a:custGeom>
              <a:avLst/>
              <a:gdLst/>
              <a:ahLst/>
              <a:cxnLst/>
              <a:rect l="l" t="t" r="r" b="b"/>
              <a:pathLst>
                <a:path w="5968864" h="1056009">
                  <a:moveTo>
                    <a:pt x="5415144" y="1056009"/>
                  </a:moveTo>
                  <a:lnTo>
                    <a:pt x="553720" y="1056009"/>
                  </a:lnTo>
                  <a:cubicBezTo>
                    <a:pt x="247650" y="1056009"/>
                    <a:pt x="0" y="819582"/>
                    <a:pt x="0" y="528606"/>
                  </a:cubicBezTo>
                  <a:cubicBezTo>
                    <a:pt x="0" y="236418"/>
                    <a:pt x="247650" y="0"/>
                    <a:pt x="553720" y="0"/>
                  </a:cubicBezTo>
                  <a:lnTo>
                    <a:pt x="5415144" y="0"/>
                  </a:lnTo>
                  <a:cubicBezTo>
                    <a:pt x="5721214" y="0"/>
                    <a:pt x="5968864" y="236418"/>
                    <a:pt x="5968864" y="528606"/>
                  </a:cubicBezTo>
                  <a:cubicBezTo>
                    <a:pt x="5967594" y="819582"/>
                    <a:pt x="5719944" y="1056009"/>
                    <a:pt x="5415144" y="1056009"/>
                  </a:cubicBezTo>
                  <a:close/>
                </a:path>
              </a:pathLst>
            </a:custGeom>
            <a:solidFill>
              <a:srgbClr val="FBE6E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714999" y="6229305"/>
            <a:ext cx="10881360" cy="2103120"/>
            <a:chOff x="0" y="0"/>
            <a:chExt cx="5967594" cy="1056009"/>
          </a:xfrm>
          <a:solidFill>
            <a:srgbClr val="66C1C2">
              <a:alpha val="67000"/>
            </a:srgb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5968864" cy="1056009"/>
            </a:xfrm>
            <a:custGeom>
              <a:avLst/>
              <a:gdLst/>
              <a:ahLst/>
              <a:cxnLst/>
              <a:rect l="l" t="t" r="r" b="b"/>
              <a:pathLst>
                <a:path w="5968864" h="1056009">
                  <a:moveTo>
                    <a:pt x="5415144" y="1056009"/>
                  </a:moveTo>
                  <a:lnTo>
                    <a:pt x="553720" y="1056009"/>
                  </a:lnTo>
                  <a:cubicBezTo>
                    <a:pt x="247650" y="1056009"/>
                    <a:pt x="0" y="819582"/>
                    <a:pt x="0" y="528606"/>
                  </a:cubicBezTo>
                  <a:cubicBezTo>
                    <a:pt x="0" y="236418"/>
                    <a:pt x="247650" y="0"/>
                    <a:pt x="553720" y="0"/>
                  </a:cubicBezTo>
                  <a:lnTo>
                    <a:pt x="5415144" y="0"/>
                  </a:lnTo>
                  <a:cubicBezTo>
                    <a:pt x="5721214" y="0"/>
                    <a:pt x="5968864" y="236418"/>
                    <a:pt x="5968864" y="528606"/>
                  </a:cubicBezTo>
                  <a:cubicBezTo>
                    <a:pt x="5967594" y="819582"/>
                    <a:pt x="5719944" y="1056009"/>
                    <a:pt x="5415144" y="105600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565965">
            <a:off x="15726711" y="3796790"/>
            <a:ext cx="1416975" cy="1267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63429">
            <a:off x="436207" y="6415417"/>
            <a:ext cx="1501411" cy="20091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265262" y="5735595"/>
            <a:ext cx="502856" cy="4827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73825" y="877920"/>
            <a:ext cx="502856" cy="4827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36826" y="8254880"/>
            <a:ext cx="502856" cy="4827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93025" y="912756"/>
            <a:ext cx="10370748" cy="165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03911" y="3848909"/>
            <a:ext cx="8612679" cy="82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04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55844" y="6873586"/>
            <a:ext cx="10771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ận dụng được </a:t>
            </a:r>
            <a:r>
              <a:rPr lang="it-IT" sz="3600" b="1" dirty="0">
                <a:latin typeface="Cambria" panose="02040503050406030204" pitchFamily="18" charset="0"/>
                <a:ea typeface="Cambria" panose="02040503050406030204" pitchFamily="18" charset="0"/>
              </a:rPr>
              <a:t>bảng nhân 7 để giải toán có lời văn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05" y="4058162"/>
            <a:ext cx="5608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5101343" y="-1436580"/>
            <a:ext cx="8085315" cy="136461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354730" y="6615554"/>
            <a:ext cx="5506801" cy="48760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85041">
            <a:off x="13942628" y="1156776"/>
            <a:ext cx="3207618" cy="2766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8005829" y="-9890630"/>
            <a:ext cx="2276342" cy="195623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91636">
            <a:off x="623413" y="1465350"/>
            <a:ext cx="3828809" cy="38096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56813">
            <a:off x="1858755" y="7628353"/>
            <a:ext cx="1867357" cy="16704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911379" y="4475492"/>
            <a:ext cx="695841" cy="668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402379" y="2411742"/>
            <a:ext cx="534580" cy="5131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14129" y="6253492"/>
            <a:ext cx="534580" cy="5131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751379" y="8031492"/>
            <a:ext cx="534580" cy="5131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228129" y="9523742"/>
            <a:ext cx="534580" cy="513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5750" y="4512595"/>
            <a:ext cx="1009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8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8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8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8000" b="1" dirty="0">
              <a:solidFill>
                <a:srgbClr val="E81F8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 flipH="1">
            <a:off x="12369670" y="-2002575"/>
            <a:ext cx="6449522" cy="60625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91636">
            <a:off x="-348137" y="1191286"/>
            <a:ext cx="3828809" cy="38096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723105" y="9029700"/>
            <a:ext cx="19734210" cy="57311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9059" y="8298192"/>
            <a:ext cx="389841" cy="3742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50909" y="8412492"/>
            <a:ext cx="389841" cy="3742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837359" y="1630692"/>
            <a:ext cx="389841" cy="3742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26916" y="800100"/>
            <a:ext cx="389841" cy="374247"/>
          </a:xfrm>
          <a:prstGeom prst="rect">
            <a:avLst/>
          </a:prstGeom>
        </p:spPr>
      </p:pic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786915" y="2548170"/>
            <a:ext cx="4343400" cy="9906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E81F8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E81F8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E81F8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E81F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81F82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4000" b="1" dirty="0">
              <a:solidFill>
                <a:srgbClr val="E81F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168544" y="3775204"/>
            <a:ext cx="804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137549" y="3764877"/>
            <a:ext cx="18420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1 =</a:t>
            </a:r>
          </a:p>
          <a:p>
            <a:endParaRPr lang="en-US" alt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2 =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756718" y="3762508"/>
            <a:ext cx="180365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8  =</a:t>
            </a:r>
          </a:p>
          <a:p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9 =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609718" y="3773810"/>
            <a:ext cx="17543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6  =</a:t>
            </a:r>
          </a:p>
          <a:p>
            <a:endParaRPr lang="en-US" alt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4  =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095118" y="5628952"/>
            <a:ext cx="1842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3  =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743186" y="5613167"/>
            <a:ext cx="1604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7  =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9622383" y="5590162"/>
            <a:ext cx="1630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0  =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541514" y="3765272"/>
            <a:ext cx="701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5442297" y="4686916"/>
            <a:ext cx="701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550403" y="5576465"/>
            <a:ext cx="789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191383" y="3742373"/>
            <a:ext cx="789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8157580" y="4651140"/>
            <a:ext cx="789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191383" y="5587707"/>
            <a:ext cx="789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1046009" y="3773810"/>
            <a:ext cx="789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1031315" y="4706300"/>
            <a:ext cx="701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1252430" y="5611685"/>
            <a:ext cx="480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2727299" y="5587707"/>
            <a:ext cx="1842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10 =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2738680" y="3762508"/>
            <a:ext cx="16300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5 =</a:t>
            </a:r>
          </a:p>
          <a:p>
            <a:endParaRPr lang="en-US" alt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x 7  =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4166383" y="3735753"/>
            <a:ext cx="805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14364170" y="4679400"/>
            <a:ext cx="805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14330646" y="5557868"/>
            <a:ext cx="805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9836192" y="7433665"/>
            <a:ext cx="611599" cy="6217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35813" y="5805420"/>
            <a:ext cx="489279" cy="61159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61326" y="-439866"/>
            <a:ext cx="2973516" cy="29735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84448" y="1314450"/>
            <a:ext cx="3226296" cy="322629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8005829" y="615313"/>
            <a:ext cx="2276342" cy="1956231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843703">
            <a:off x="16991024" y="7588001"/>
            <a:ext cx="1514120" cy="202619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943937">
            <a:off x="15469295" y="9840868"/>
            <a:ext cx="2720188" cy="5752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810226" y="4540746"/>
            <a:ext cx="1737533" cy="112781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059665" y="1725379"/>
            <a:ext cx="413898" cy="39734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458215" y="1001479"/>
            <a:ext cx="413898" cy="39734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53115" y="6887929"/>
            <a:ext cx="413898" cy="397342"/>
          </a:xfrm>
          <a:prstGeom prst="rect">
            <a:avLst/>
          </a:prstGeom>
        </p:spPr>
      </p:pic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4997927" y="894884"/>
            <a:ext cx="4343400" cy="9906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nhẩm</a:t>
            </a:r>
            <a:endParaRPr lang="en-US" sz="3600" b="1" dirty="0">
              <a:solidFill>
                <a:srgbClr val="E81F8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 flipH="1">
            <a:off x="4837811" y="2271291"/>
            <a:ext cx="838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5691665" y="2205796"/>
            <a:ext cx="160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2  =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7  =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688778" y="2195197"/>
            <a:ext cx="1930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7  =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4 =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2375645" y="2274230"/>
            <a:ext cx="152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6  =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7  =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7053318" y="3686802"/>
            <a:ext cx="160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7  =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3 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0849706" y="3647367"/>
            <a:ext cx="14911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7  =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5 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114253" y="2166499"/>
            <a:ext cx="1034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7168260" y="2703847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10109943" y="2222399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3789614" y="227747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13750789" y="2410089"/>
            <a:ext cx="68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8507856" y="3655348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8494269" y="4178385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12419770" y="3626583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12426696" y="4240123"/>
            <a:ext cx="1136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90426" y="6379696"/>
            <a:ext cx="10069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sz="36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10149008" y="2729765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endParaRPr lang="vi-VN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96974" y="7634891"/>
            <a:ext cx="3916541" cy="6172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802999" y="1821764"/>
            <a:ext cx="1805500" cy="1171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641050" y="1669317"/>
            <a:ext cx="413898" cy="3973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41500" y="773967"/>
            <a:ext cx="413898" cy="3973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98217" y="9258300"/>
            <a:ext cx="413898" cy="3973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98800" y="9079767"/>
            <a:ext cx="413898" cy="397342"/>
          </a:xfrm>
          <a:prstGeom prst="rect">
            <a:avLst/>
          </a:prstGeom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463986" y="2859193"/>
            <a:ext cx="2669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5 + 15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0496596" y="2827508"/>
            <a:ext cx="2018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x 9 + 17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515097" y="2879069"/>
            <a:ext cx="21700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63 + 17</a:t>
            </a:r>
          </a:p>
          <a:p>
            <a:endParaRPr lang="en-US" alt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80 </a:t>
            </a:r>
          </a:p>
        </p:txBody>
      </p:sp>
      <p:grpSp>
        <p:nvGrpSpPr>
          <p:cNvPr id="19" name="Group 1"/>
          <p:cNvGrpSpPr>
            <a:grpSpLocks/>
          </p:cNvGrpSpPr>
          <p:nvPr/>
        </p:nvGrpSpPr>
        <p:grpSpPr bwMode="auto">
          <a:xfrm>
            <a:off x="6553194" y="2822744"/>
            <a:ext cx="2358360" cy="1546859"/>
            <a:chOff x="2706129" y="2390627"/>
            <a:chExt cx="1655293" cy="1547065"/>
          </a:xfrm>
        </p:grpSpPr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2706129" y="2390627"/>
              <a:ext cx="899961" cy="58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 35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2706129" y="3352839"/>
              <a:ext cx="768683" cy="58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  50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3356037" y="2406441"/>
              <a:ext cx="1005385" cy="58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+ 15</a:t>
              </a:r>
            </a:p>
          </p:txBody>
        </p:sp>
      </p:grp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4001293" y="2889642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4053490" y="5612311"/>
            <a:ext cx="820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4565216" y="5580705"/>
            <a:ext cx="8265149" cy="659920"/>
            <a:chOff x="580504" y="4933169"/>
            <a:chExt cx="8265815" cy="659722"/>
          </a:xfrm>
        </p:grpSpPr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580504" y="4982997"/>
              <a:ext cx="1981200" cy="5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 x 7 + 21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2553139" y="5069016"/>
              <a:ext cx="457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2060"/>
                  </a:solidFill>
                </a:rPr>
                <a:t>=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6512362" y="4933169"/>
              <a:ext cx="2333957" cy="58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 x 4 + 32</a:t>
              </a:r>
            </a:p>
          </p:txBody>
        </p:sp>
      </p:grpSp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6534158" y="5612207"/>
            <a:ext cx="2337156" cy="1519455"/>
            <a:chOff x="2431066" y="4076777"/>
            <a:chExt cx="2336929" cy="1519455"/>
          </a:xfrm>
        </p:grpSpPr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3302287" y="4989063"/>
              <a:ext cx="888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</a:t>
              </a: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3472939" y="4076778"/>
              <a:ext cx="12950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+ 21</a:t>
              </a: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2892006" y="4076777"/>
              <a:ext cx="8125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49</a:t>
              </a: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2431066" y="5011457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sp>
        <p:nvSpPr>
          <p:cNvPr id="45" name="AutoShape 11"/>
          <p:cNvSpPr>
            <a:spLocks noChangeArrowheads="1"/>
          </p:cNvSpPr>
          <p:nvPr/>
        </p:nvSpPr>
        <p:spPr bwMode="auto">
          <a:xfrm>
            <a:off x="3151831" y="1668506"/>
            <a:ext cx="4343400" cy="9906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endParaRPr lang="en-US" sz="4000" b="1" dirty="0">
              <a:solidFill>
                <a:srgbClr val="E81F8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4E9AD8-1745-4DBB-84C9-4EEC7BE2BA50}"/>
              </a:ext>
            </a:extLst>
          </p:cNvPr>
          <p:cNvSpPr txBox="1"/>
          <p:nvPr/>
        </p:nvSpPr>
        <p:spPr>
          <a:xfrm>
            <a:off x="12515097" y="5580705"/>
            <a:ext cx="23577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28 + 32</a:t>
            </a:r>
          </a:p>
          <a:p>
            <a:endParaRPr lang="en-US" alt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33953" y="6705139"/>
            <a:ext cx="5367443" cy="629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86595">
            <a:off x="14694611" y="-403552"/>
            <a:ext cx="3828809" cy="38096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65862" y="8915457"/>
            <a:ext cx="389488" cy="3739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81465" y="1200396"/>
            <a:ext cx="313421" cy="3008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3332" y="7163251"/>
            <a:ext cx="353227" cy="3390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668282" y="781501"/>
            <a:ext cx="352037" cy="3379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21332" y="9049201"/>
            <a:ext cx="382174" cy="3668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77515">
            <a:off x="-763304" y="8338354"/>
            <a:ext cx="6428524" cy="38972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24328" y="623779"/>
            <a:ext cx="2238008" cy="1452671"/>
          </a:xfrm>
          <a:prstGeom prst="rect">
            <a:avLst/>
          </a:prstGeom>
        </p:spPr>
      </p:pic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4376166" y="301317"/>
            <a:ext cx="95356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682822" y="3339912"/>
            <a:ext cx="251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682822" y="4396815"/>
            <a:ext cx="449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endParaRPr lang="en-US" alt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…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alt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0079269" y="4056127"/>
            <a:ext cx="6705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x 5 = 35 (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35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1908069" y="3370327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94886" y="964845"/>
            <a:ext cx="25633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44000" y="964845"/>
            <a:ext cx="25633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712038" y="964845"/>
            <a:ext cx="11997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81500" y="1714500"/>
            <a:ext cx="815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 flipV="1">
            <a:off x="-1203790" y="-389256"/>
            <a:ext cx="4562467" cy="42887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4859415" y="-330401"/>
            <a:ext cx="4562467" cy="42887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701276" y="8686800"/>
            <a:ext cx="19734210" cy="57311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7362" y="6384196"/>
            <a:ext cx="5896842" cy="69747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26802" y="7284248"/>
            <a:ext cx="389488" cy="3739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7346" y="3505257"/>
            <a:ext cx="389488" cy="3739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467546" y="7658157"/>
            <a:ext cx="389488" cy="37390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259300" y="4956546"/>
            <a:ext cx="389488" cy="373909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4035015" y="865257"/>
            <a:ext cx="1229242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: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4000" b="1" dirty="0">
                <a:solidFill>
                  <a:srgbClr val="E81F8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97659" y="1865973"/>
            <a:ext cx="8304766" cy="2308324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ô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 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53999"/>
              </p:ext>
            </p:extLst>
          </p:nvPr>
        </p:nvGraphicFramePr>
        <p:xfrm>
          <a:off x="1696281" y="3206568"/>
          <a:ext cx="548639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8297659" y="4577189"/>
            <a:ext cx="8601075" cy="2862322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ô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 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         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				            </a:t>
            </a:r>
          </a:p>
          <a:p>
            <a:pPr>
              <a:defRPr/>
            </a:pP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…............................................</a:t>
            </a:r>
          </a:p>
          <a:p>
            <a:pPr>
              <a:defRPr/>
            </a:pP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64388" y="7536787"/>
            <a:ext cx="5751703" cy="76944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7 x 4 = </a:t>
            </a:r>
            <a:r>
              <a:rPr lang="en-US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x 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81075" y="3426859"/>
            <a:ext cx="5689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x 4 = 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28 ( ô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209110" y="6142875"/>
            <a:ext cx="4919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x 7 =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28 ( ô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61176" y="1573143"/>
            <a:ext cx="24046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0119" y="2299642"/>
            <a:ext cx="4783534" cy="4651986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81288" y="2295976"/>
            <a:ext cx="4261195" cy="4261195"/>
            <a:chOff x="0" y="0"/>
            <a:chExt cx="12700000" cy="12700000"/>
          </a:xfrm>
        </p:grpSpPr>
        <p:sp>
          <p:nvSpPr>
            <p:cNvPr id="4" name="Freeform 4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l="-18534" t="7450" r="-20565" b="-7450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389902" y="5839159"/>
            <a:ext cx="7738796" cy="683828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870231" y="1453436"/>
            <a:ext cx="5527402" cy="1103518"/>
            <a:chOff x="0" y="0"/>
            <a:chExt cx="6445602" cy="12868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46872" cy="1286832"/>
            </a:xfrm>
            <a:custGeom>
              <a:avLst/>
              <a:gdLst/>
              <a:ahLst/>
              <a:cxnLst/>
              <a:rect l="l" t="t" r="r" b="b"/>
              <a:pathLst>
                <a:path w="6446872" h="1286832">
                  <a:moveTo>
                    <a:pt x="5893152" y="1286832"/>
                  </a:moveTo>
                  <a:lnTo>
                    <a:pt x="553720" y="1286832"/>
                  </a:lnTo>
                  <a:cubicBezTo>
                    <a:pt x="247650" y="1286832"/>
                    <a:pt x="0" y="998761"/>
                    <a:pt x="0" y="644172"/>
                  </a:cubicBezTo>
                  <a:cubicBezTo>
                    <a:pt x="0" y="288104"/>
                    <a:pt x="247650" y="0"/>
                    <a:pt x="553720" y="0"/>
                  </a:cubicBezTo>
                  <a:lnTo>
                    <a:pt x="5893152" y="0"/>
                  </a:lnTo>
                  <a:cubicBezTo>
                    <a:pt x="6199222" y="0"/>
                    <a:pt x="6446872" y="288104"/>
                    <a:pt x="6446872" y="644172"/>
                  </a:cubicBezTo>
                  <a:cubicBezTo>
                    <a:pt x="6445602" y="998761"/>
                    <a:pt x="6197952" y="1286832"/>
                    <a:pt x="5893152" y="1286832"/>
                  </a:cubicBezTo>
                  <a:close/>
                </a:path>
              </a:pathLst>
            </a:custGeom>
            <a:solidFill>
              <a:srgbClr val="EE740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8005829" y="-9958447"/>
            <a:ext cx="2276342" cy="195623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7578">
            <a:off x="15858012" y="1082734"/>
            <a:ext cx="3207618" cy="27665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77515">
            <a:off x="-502376" y="8420790"/>
            <a:ext cx="6428524" cy="38972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92879" y="1786725"/>
            <a:ext cx="389841" cy="3742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974958" y="9071176"/>
            <a:ext cx="389841" cy="3742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22829" y="8244675"/>
            <a:ext cx="389841" cy="37424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169879" y="1443825"/>
            <a:ext cx="389841" cy="3742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218379" y="1062825"/>
            <a:ext cx="389841" cy="374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4869" y="1558349"/>
            <a:ext cx="553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66235" y="3416774"/>
            <a:ext cx="10955529" cy="2404494"/>
            <a:chOff x="0" y="228600"/>
            <a:chExt cx="14607372" cy="3205992"/>
          </a:xfrm>
        </p:grpSpPr>
        <p:sp>
          <p:nvSpPr>
            <p:cNvPr id="3" name="TextBox 3"/>
            <p:cNvSpPr txBox="1"/>
            <p:nvPr/>
          </p:nvSpPr>
          <p:spPr>
            <a:xfrm>
              <a:off x="0" y="228600"/>
              <a:ext cx="14607372" cy="2408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0"/>
                </a:lnSpc>
              </a:pPr>
              <a:r>
                <a:rPr lang="en-US" sz="13000">
                  <a:solidFill>
                    <a:srgbClr val="2E2C7F"/>
                  </a:solidFill>
                  <a:latin typeface="Lilita One"/>
                </a:rPr>
                <a:t>Thank You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12315" y="2693759"/>
              <a:ext cx="12182743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 dirty="0">
                  <a:solidFill>
                    <a:srgbClr val="2E2C7F"/>
                  </a:solidFill>
                  <a:latin typeface="Montserrat"/>
                </a:rPr>
                <a:t>See you on the next quiz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887864">
            <a:off x="14704823" y="-2412882"/>
            <a:ext cx="5869462" cy="6883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84917" y="7257984"/>
            <a:ext cx="4518167" cy="40006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4885">
            <a:off x="465289" y="1067091"/>
            <a:ext cx="3554409" cy="35366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605244" y="5636475"/>
            <a:ext cx="6449522" cy="60625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318081" y="6469547"/>
            <a:ext cx="3150023" cy="31500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902327" y="-781050"/>
            <a:ext cx="2483346" cy="24833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665679" y="2015325"/>
            <a:ext cx="389841" cy="374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705367" y="6729721"/>
            <a:ext cx="389841" cy="3742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2068317" y="7257984"/>
            <a:ext cx="389841" cy="3742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68038" y="-3841750"/>
            <a:ext cx="14779171" cy="84610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908916" y="-561536"/>
            <a:ext cx="6165368" cy="11887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45587" y="6760167"/>
            <a:ext cx="3013713" cy="30137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87009" y="6482874"/>
            <a:ext cx="5896842" cy="69747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77762" y="4783095"/>
            <a:ext cx="502856" cy="4827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678167" y="2299381"/>
            <a:ext cx="502856" cy="482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899762" y="7982008"/>
            <a:ext cx="502856" cy="4827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20232">
            <a:off x="931098" y="158750"/>
            <a:ext cx="4034645" cy="34798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47473" y="4720344"/>
            <a:ext cx="50882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66C1C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Microsoft YaHei" panose="020B0503020204020204" pitchFamily="34" charset="-122"/>
              </a:rPr>
              <a:t>Khởi</a:t>
            </a:r>
            <a:r>
              <a:rPr lang="en-US" altLang="zh-CN" sz="8000" b="1" dirty="0">
                <a:solidFill>
                  <a:srgbClr val="66C1C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lang="en-US" altLang="zh-CN" sz="8000" b="1" dirty="0" err="1">
                <a:solidFill>
                  <a:srgbClr val="66C1C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Microsoft YaHei" panose="020B0503020204020204" pitchFamily="34" charset="-122"/>
              </a:rPr>
              <a:t>động</a:t>
            </a:r>
            <a:endParaRPr lang="zh-CN" altLang="en-US" sz="8000" b="1" dirty="0">
              <a:solidFill>
                <a:srgbClr val="66C1C2"/>
              </a:solidFill>
              <a:latin typeface="Cambria" panose="020405030504060302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nhà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699487"/>
            <a:ext cx="4572000" cy="765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tho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154218"/>
            <a:ext cx="3302795" cy="566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me c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1" t="9436" b="10974"/>
          <a:stretch>
            <a:fillRect/>
          </a:stretch>
        </p:blipFill>
        <p:spPr bwMode="auto">
          <a:xfrm rot="21319422" flipH="1">
            <a:off x="3002757" y="885826"/>
            <a:ext cx="3883818" cy="920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50" y="-1512095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914318"/>
            <a:ext cx="1127791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371600">
              <a:defRPr/>
            </a:pPr>
            <a:r>
              <a:rPr lang="en-US" sz="10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0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0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0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0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-1041530" y="4910477"/>
            <a:ext cx="7117462" cy="6690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57122" y="-2108047"/>
            <a:ext cx="7529839" cy="66544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91636">
            <a:off x="15630656" y="2641615"/>
            <a:ext cx="3828809" cy="38096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86376" y="7742089"/>
            <a:ext cx="6034998" cy="53327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225686" y="4914900"/>
            <a:ext cx="3543386" cy="35433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113908" y="7825664"/>
            <a:ext cx="4773461" cy="5597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85041" flipH="1">
            <a:off x="-575109" y="-354585"/>
            <a:ext cx="3207618" cy="27665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3377528"/>
            <a:ext cx="145702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vi-VN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endParaRPr lang="en-US" sz="60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6000" b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757535"/>
            <a:ext cx="639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endParaRPr lang="en-US" sz="5400" b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me c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1" t="9436" b="10974"/>
          <a:stretch>
            <a:fillRect/>
          </a:stretch>
        </p:blipFill>
        <p:spPr bwMode="auto">
          <a:xfrm rot="21319422">
            <a:off x="15939737" y="5331668"/>
            <a:ext cx="1958149" cy="50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nhà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95" y="5510213"/>
            <a:ext cx="18145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tho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7" y="6659905"/>
            <a:ext cx="170259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0" y="-2002632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"/>
          <p:cNvSpPr/>
          <p:nvPr/>
        </p:nvSpPr>
        <p:spPr>
          <a:xfrm>
            <a:off x="6293645" y="8548688"/>
            <a:ext cx="1078706" cy="143589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A</a:t>
            </a:r>
          </a:p>
        </p:txBody>
      </p:sp>
      <p:pic>
        <p:nvPicPr>
          <p:cNvPr id="112" name="nhà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95" y="5510213"/>
            <a:ext cx="185737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B"/>
          <p:cNvSpPr/>
          <p:nvPr/>
        </p:nvSpPr>
        <p:spPr>
          <a:xfrm>
            <a:off x="8924925" y="8620125"/>
            <a:ext cx="1076325" cy="143827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B</a:t>
            </a:r>
          </a:p>
        </p:txBody>
      </p:sp>
      <p:pic>
        <p:nvPicPr>
          <p:cNvPr id="114" name="nhà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5510213"/>
            <a:ext cx="185737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C"/>
          <p:cNvSpPr/>
          <p:nvPr/>
        </p:nvSpPr>
        <p:spPr>
          <a:xfrm>
            <a:off x="11553825" y="8620125"/>
            <a:ext cx="1078707" cy="143827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C</a:t>
            </a:r>
          </a:p>
        </p:txBody>
      </p:sp>
      <p:pic>
        <p:nvPicPr>
          <p:cNvPr id="116" name="nhà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526" y="5510213"/>
            <a:ext cx="18145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D"/>
          <p:cNvSpPr/>
          <p:nvPr/>
        </p:nvSpPr>
        <p:spPr>
          <a:xfrm>
            <a:off x="14468475" y="8548688"/>
            <a:ext cx="1078707" cy="143589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18" name="Cube 117"/>
          <p:cNvSpPr/>
          <p:nvPr/>
        </p:nvSpPr>
        <p:spPr>
          <a:xfrm rot="16200000" flipH="1">
            <a:off x="7523561" y="-1246584"/>
            <a:ext cx="4386263" cy="10460831"/>
          </a:xfrm>
          <a:prstGeom prst="cube">
            <a:avLst>
              <a:gd name="adj" fmla="val 6547"/>
            </a:avLst>
          </a:prstGeom>
          <a:solidFill>
            <a:schemeClr val="accent5">
              <a:lumMod val="75000"/>
              <a:alpha val="50000"/>
            </a:scheme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6253163" y="374390"/>
            <a:ext cx="14288" cy="128349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3021241" y="280748"/>
            <a:ext cx="45245" cy="139541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10184119" y="228748"/>
            <a:ext cx="7145" cy="139541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22" name="Flowchart: Terminator 121"/>
          <p:cNvSpPr/>
          <p:nvPr/>
        </p:nvSpPr>
        <p:spPr>
          <a:xfrm rot="5400000" flipH="1" flipV="1">
            <a:off x="9343428" y="-4325750"/>
            <a:ext cx="890588" cy="9370218"/>
          </a:xfrm>
          <a:prstGeom prst="flowChartTerminator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130423" y="-109538"/>
            <a:ext cx="81964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5400" b="1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x 5 = ?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724297" y="2017694"/>
            <a:ext cx="3429144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  </a:t>
            </a: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35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607927" y="3697345"/>
            <a:ext cx="3371436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  </a:t>
            </a: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30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0537031" y="3711280"/>
            <a:ext cx="2931320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0261317" y="2017694"/>
            <a:ext cx="3336132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11</a:t>
            </a:r>
          </a:p>
        </p:txBody>
      </p:sp>
      <p:pic>
        <p:nvPicPr>
          <p:cNvPr id="61463" name="Picture 13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2057400" y="7917479"/>
            <a:ext cx="2606405" cy="22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2352676" y="8372476"/>
            <a:ext cx="1921669" cy="64633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1.875E-6 0.03125 0.04127 0.16296 0.05781 0.21111 C 0.07396 0.25926 0.06458 0.27871 0.09583 0.27871 C 0.11354 0.28287 0.19193 0.29861 0.21549 0.28334 C 0.23893 0.26806 0.22461 0.19537 0.23672 0.18704 " pathEditMode="relative" rAng="0" ptsTypes="AAAAA">
                                      <p:cBhvr>
                                        <p:cTn id="88" dur="3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4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18" grpId="0" animBg="1"/>
      <p:bldP spid="122" grpId="0" animBg="1"/>
      <p:bldP spid="134" grpId="0"/>
      <p:bldP spid="135" grpId="0"/>
      <p:bldP spid="136" grpId="0"/>
      <p:bldP spid="137" grpId="0"/>
      <p:bldP spid="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nhà 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458" y="5510213"/>
            <a:ext cx="18145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nhà 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5510213"/>
            <a:ext cx="181213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nhà 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5510213"/>
            <a:ext cx="185737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nhà 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807" y="5510213"/>
            <a:ext cx="185737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me c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1" t="9436" b="10974"/>
          <a:stretch>
            <a:fillRect/>
          </a:stretch>
        </p:blipFill>
        <p:spPr bwMode="auto">
          <a:xfrm rot="21319422" flipH="1">
            <a:off x="2790826" y="676276"/>
            <a:ext cx="2112170" cy="50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tho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70" y="3798095"/>
            <a:ext cx="170259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0" y="-2002632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"/>
          <p:cNvSpPr/>
          <p:nvPr/>
        </p:nvSpPr>
        <p:spPr>
          <a:xfrm>
            <a:off x="6124575" y="8548688"/>
            <a:ext cx="1076325" cy="143589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13" name="B"/>
          <p:cNvSpPr/>
          <p:nvPr/>
        </p:nvSpPr>
        <p:spPr>
          <a:xfrm>
            <a:off x="8753475" y="8620125"/>
            <a:ext cx="1078707" cy="143827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15" name="C"/>
          <p:cNvSpPr/>
          <p:nvPr/>
        </p:nvSpPr>
        <p:spPr>
          <a:xfrm>
            <a:off x="11384758" y="8620125"/>
            <a:ext cx="1078706" cy="143827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7" name="D"/>
          <p:cNvSpPr/>
          <p:nvPr/>
        </p:nvSpPr>
        <p:spPr>
          <a:xfrm>
            <a:off x="14299407" y="8548688"/>
            <a:ext cx="1076325" cy="143589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18" name="Cube 117"/>
          <p:cNvSpPr/>
          <p:nvPr/>
        </p:nvSpPr>
        <p:spPr>
          <a:xfrm rot="16200000" flipH="1">
            <a:off x="8113324" y="-1563009"/>
            <a:ext cx="4386263" cy="10460832"/>
          </a:xfrm>
          <a:prstGeom prst="cube">
            <a:avLst>
              <a:gd name="adj" fmla="val 5654"/>
            </a:avLst>
          </a:prstGeom>
          <a:solidFill>
            <a:schemeClr val="accent5">
              <a:alpha val="50000"/>
            </a:scheme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6981826" y="154782"/>
            <a:ext cx="14288" cy="128349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4154151" y="1"/>
            <a:ext cx="45245" cy="139541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10329863" y="1"/>
            <a:ext cx="7145" cy="139541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22" name="Flowchart: Terminator 121"/>
          <p:cNvSpPr/>
          <p:nvPr/>
        </p:nvSpPr>
        <p:spPr>
          <a:xfrm rot="5400000" flipH="1" flipV="1">
            <a:off x="10085785" y="-4239815"/>
            <a:ext cx="890588" cy="9370218"/>
          </a:xfrm>
          <a:prstGeom prst="flowChartTerminator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073537" y="-109538"/>
            <a:ext cx="23102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54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4 = 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386160" y="1789235"/>
            <a:ext cx="3897221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    </a:t>
            </a: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24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615849" y="3479023"/>
            <a:ext cx="3605475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   </a:t>
            </a: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28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1820004" y="3402525"/>
            <a:ext cx="2505814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36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1833043" y="1859123"/>
            <a:ext cx="2435282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30</a:t>
            </a:r>
          </a:p>
        </p:txBody>
      </p:sp>
      <p:pic>
        <p:nvPicPr>
          <p:cNvPr id="62487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2235994" y="8084345"/>
            <a:ext cx="2752723" cy="22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239406" y="8534224"/>
            <a:ext cx="2581274" cy="64633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C -0.00013 0.02847 -0.02408 0.20139 0.05795 0.25394 C 0.13998 0.30672 0.4181 0.31597 0.49193 0.31597 C 0.54727 0.31597 0.55482 0.21991 0.60977 0.19653 " pathEditMode="relative" rAng="0" ptsTypes="AAAA">
                                      <p:cBhvr>
                                        <p:cTn id="79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39" y="1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8" grpId="0" animBg="1"/>
      <p:bldP spid="122" grpId="0" animBg="1"/>
      <p:bldP spid="134" grpId="0"/>
      <p:bldP spid="135" grpId="0"/>
      <p:bldP spid="136" grpId="0"/>
      <p:bldP spid="137" grpId="0"/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nhà 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50" y="5595938"/>
            <a:ext cx="1857375" cy="311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nhà 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0" y="5595938"/>
            <a:ext cx="181213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nhà 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70" y="5595938"/>
            <a:ext cx="1812131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nhà 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70" y="5595938"/>
            <a:ext cx="1857375" cy="311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me c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1" t="9436" b="10974"/>
          <a:stretch>
            <a:fillRect/>
          </a:stretch>
        </p:blipFill>
        <p:spPr bwMode="auto">
          <a:xfrm rot="21319422" flipH="1">
            <a:off x="2790826" y="676276"/>
            <a:ext cx="2112170" cy="50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tho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70" y="3798095"/>
            <a:ext cx="170259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0" y="-2002632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"/>
          <p:cNvSpPr/>
          <p:nvPr/>
        </p:nvSpPr>
        <p:spPr>
          <a:xfrm>
            <a:off x="6131720" y="8634413"/>
            <a:ext cx="1076325" cy="143827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13" name="B"/>
          <p:cNvSpPr/>
          <p:nvPr/>
        </p:nvSpPr>
        <p:spPr>
          <a:xfrm>
            <a:off x="8760620" y="8708232"/>
            <a:ext cx="1078706" cy="143589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15" name="C"/>
          <p:cNvSpPr/>
          <p:nvPr/>
        </p:nvSpPr>
        <p:spPr>
          <a:xfrm>
            <a:off x="11391900" y="8708232"/>
            <a:ext cx="1076325" cy="143589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7" name="D"/>
          <p:cNvSpPr/>
          <p:nvPr/>
        </p:nvSpPr>
        <p:spPr>
          <a:xfrm>
            <a:off x="14306550" y="8634413"/>
            <a:ext cx="1076325" cy="143827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18" name="Cube 117"/>
          <p:cNvSpPr/>
          <p:nvPr/>
        </p:nvSpPr>
        <p:spPr>
          <a:xfrm rot="16200000" flipH="1">
            <a:off x="8369069" y="-1599008"/>
            <a:ext cx="4386263" cy="10460832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6981826" y="154782"/>
            <a:ext cx="14288" cy="128349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4154151" y="1"/>
            <a:ext cx="45245" cy="139541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10329863" y="1"/>
            <a:ext cx="7145" cy="139541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22" name="Flowchart: Terminator 121"/>
          <p:cNvSpPr/>
          <p:nvPr/>
        </p:nvSpPr>
        <p:spPr>
          <a:xfrm rot="5400000" flipH="1" flipV="1">
            <a:off x="10085785" y="-4239815"/>
            <a:ext cx="890588" cy="9370218"/>
          </a:xfrm>
          <a:prstGeom prst="flowChartTerminator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900413" y="-109538"/>
            <a:ext cx="26564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54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7 = ?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097437" y="1626650"/>
            <a:ext cx="3663183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   </a:t>
            </a: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40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5331784" y="3632940"/>
            <a:ext cx="3371436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  </a:t>
            </a: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45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1640830" y="3631408"/>
            <a:ext cx="2492990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13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1728667" y="1749597"/>
            <a:ext cx="2448106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49</a:t>
            </a:r>
          </a:p>
        </p:txBody>
      </p:sp>
      <p:pic>
        <p:nvPicPr>
          <p:cNvPr id="63511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2125865" y="7941469"/>
            <a:ext cx="2867618" cy="22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352676" y="8372476"/>
            <a:ext cx="2109787" cy="64633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2.59259E-6 C -0.00026 0.0294 0.00743 0.22778 0.05261 0.25764 C 0.09753 0.28773 0.07032 0.29144 0.14428 0.29144 C 0.18204 0.29236 0.32422 0.32385 0.36915 0.30972 C 0.41394 0.2956 0.39089 0.21621 0.41342 0.20695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18" grpId="0" animBg="1"/>
      <p:bldP spid="122" grpId="0" animBg="1"/>
      <p:bldP spid="134" grpId="0"/>
      <p:bldP spid="135" grpId="0"/>
      <p:bldP spid="136" grpId="0"/>
      <p:bldP spid="137" grpId="0"/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nhà 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458" y="5510213"/>
            <a:ext cx="18145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nhà 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5510213"/>
            <a:ext cx="181213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nhà 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5510213"/>
            <a:ext cx="185737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nhà 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807" y="5510213"/>
            <a:ext cx="185737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me c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1" t="9436" b="10974"/>
          <a:stretch>
            <a:fillRect/>
          </a:stretch>
        </p:blipFill>
        <p:spPr bwMode="auto">
          <a:xfrm rot="21319422" flipH="1">
            <a:off x="2790826" y="676276"/>
            <a:ext cx="2112170" cy="50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tho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70" y="3798095"/>
            <a:ext cx="170259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0" y="-2002632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"/>
          <p:cNvSpPr/>
          <p:nvPr/>
        </p:nvSpPr>
        <p:spPr>
          <a:xfrm>
            <a:off x="6124575" y="8548688"/>
            <a:ext cx="1076325" cy="143589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13" name="B"/>
          <p:cNvSpPr/>
          <p:nvPr/>
        </p:nvSpPr>
        <p:spPr>
          <a:xfrm>
            <a:off x="8753475" y="8620125"/>
            <a:ext cx="1078707" cy="143827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15" name="C"/>
          <p:cNvSpPr/>
          <p:nvPr/>
        </p:nvSpPr>
        <p:spPr>
          <a:xfrm>
            <a:off x="11384758" y="8620125"/>
            <a:ext cx="1078706" cy="143827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7" name="D"/>
          <p:cNvSpPr/>
          <p:nvPr/>
        </p:nvSpPr>
        <p:spPr>
          <a:xfrm>
            <a:off x="14299407" y="8548688"/>
            <a:ext cx="1076325" cy="1435895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en-US" sz="7200" b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18" name="Cube 117"/>
          <p:cNvSpPr/>
          <p:nvPr/>
        </p:nvSpPr>
        <p:spPr>
          <a:xfrm rot="16200000" flipH="1">
            <a:off x="8310558" y="-1662283"/>
            <a:ext cx="4386263" cy="10460832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6981826" y="154782"/>
            <a:ext cx="14288" cy="128349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4154151" y="1"/>
            <a:ext cx="45245" cy="139541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10329863" y="1"/>
            <a:ext cx="7145" cy="139541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22" name="Flowchart: Terminator 121"/>
          <p:cNvSpPr/>
          <p:nvPr/>
        </p:nvSpPr>
        <p:spPr>
          <a:xfrm rot="5400000" flipH="1" flipV="1">
            <a:off x="9987926" y="-4273608"/>
            <a:ext cx="890588" cy="9370218"/>
          </a:xfrm>
          <a:prstGeom prst="flowChartTerminator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073537" y="-109538"/>
            <a:ext cx="23102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54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9 = 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733664" y="1922688"/>
            <a:ext cx="3897221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    </a:t>
            </a: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48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986560" y="3544833"/>
            <a:ext cx="3605475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   </a:t>
            </a: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63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1659175" y="3544833"/>
            <a:ext cx="2492990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15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1662541" y="1941711"/>
            <a:ext cx="2435282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600">
              <a:defRPr/>
            </a:pPr>
            <a:r>
              <a:rPr lang="en-US" sz="8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60</a:t>
            </a:r>
          </a:p>
        </p:txBody>
      </p:sp>
      <p:pic>
        <p:nvPicPr>
          <p:cNvPr id="64535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2235994" y="8084345"/>
            <a:ext cx="2697955" cy="22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381252" y="8539342"/>
            <a:ext cx="2219323" cy="64633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C -0.00013 0.02847 -0.02408 0.20139 0.05795 0.25394 C 0.13998 0.30672 0.4181 0.31597 0.49193 0.31597 C 0.54727 0.31597 0.55482 0.21991 0.60977 0.19653 " pathEditMode="relative" rAng="0" ptsTypes="AAAA">
                                      <p:cBhvr>
                                        <p:cTn id="79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39" y="1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8" grpId="0" animBg="1"/>
      <p:bldP spid="122" grpId="0" animBg="1"/>
      <p:bldP spid="134" grpId="0"/>
      <p:bldP spid="135" grpId="0"/>
      <p:bldP spid="136" grpId="0"/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94654" y="6506595"/>
            <a:ext cx="20877308" cy="75608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1775">
            <a:off x="15067095" y="3212805"/>
            <a:ext cx="2515471" cy="25154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65825" y="6858415"/>
            <a:ext cx="2973516" cy="29735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-806148" y="-1546914"/>
            <a:ext cx="7117462" cy="6690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9631" y="5754260"/>
            <a:ext cx="4899640" cy="61245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544582" y="8009860"/>
            <a:ext cx="1780248" cy="1613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981898" y="4100612"/>
            <a:ext cx="770685" cy="7398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5424012" y="1600257"/>
            <a:ext cx="695841" cy="6680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05762" y="330257"/>
            <a:ext cx="502856" cy="4827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2534762" y="6489757"/>
            <a:ext cx="502856" cy="482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4775200" y="1245577"/>
            <a:ext cx="836771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942824" y="2726289"/>
            <a:ext cx="8225488" cy="240391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800" b="1" spc="50" dirty="0">
                <a:ln w="11430"/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LUYỆN TẬP</a:t>
            </a:r>
          </a:p>
          <a:p>
            <a:pPr algn="ctr" eaLnBrk="1" hangingPunct="1">
              <a:defRPr/>
            </a:pPr>
            <a:r>
              <a:rPr lang="en-US" sz="4800" b="1" spc="50" dirty="0">
                <a:ln w="11430"/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(TRANG 32)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566</Words>
  <Application>Microsoft Office PowerPoint</Application>
  <PresentationFormat>Tùy chỉnh</PresentationFormat>
  <Paragraphs>147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Times New Roman</vt:lpstr>
      <vt:lpstr>Wingdings</vt:lpstr>
      <vt:lpstr>Cambria</vt:lpstr>
      <vt:lpstr>Calibri</vt:lpstr>
      <vt:lpstr>Lilita One</vt:lpstr>
      <vt:lpstr>Montserrat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Pink Floral Art Class Presentation</dc:title>
  <dc:creator>ASUS</dc:creator>
  <cp:lastModifiedBy>Windows 10</cp:lastModifiedBy>
  <cp:revision>25</cp:revision>
  <dcterms:created xsi:type="dcterms:W3CDTF">2006-08-16T00:00:00Z</dcterms:created>
  <dcterms:modified xsi:type="dcterms:W3CDTF">2021-10-18T16:08:21Z</dcterms:modified>
  <dc:identifier>DAEs8tMSfvI</dc:identifier>
</cp:coreProperties>
</file>