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2" r:id="rId5"/>
    <p:sldId id="268" r:id="rId6"/>
    <p:sldId id="263" r:id="rId7"/>
    <p:sldId id="266" r:id="rId8"/>
    <p:sldId id="269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2E5D-7634-4CFC-86F0-39784F0B26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937CC-7BC5-4EE4-A5B2-D9F81A657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ED12DDF-4165-416C-BA49-28A191383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AE441E9-93A2-487E-B5CB-3D8B11D81E66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E061498-A3DD-4836-92E1-5ACCA4569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9D68E2-832C-4CC6-836B-24204F522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71368B67-17B2-40D9-837A-18E0A6322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00DF082-D95A-411D-9D55-908706EA5D34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0C3BBA2-06BE-4941-9B6B-723A907E7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43DB933-DEAA-43E9-8B18-34AEB561F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5B09CDC-EE6B-4495-8E22-09169B212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35C9D56-AD6F-4722-9005-97B94C785C8B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650C4468-AA11-4495-95B5-CF039C43B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8665FF3-DA93-4601-8C4D-B7B76CF68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BF1368C7-62E3-4586-A159-54B017BE8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6A36FF2-F68F-49C7-8833-6FED5D655508}" type="slidenum">
              <a:rPr lang="en-US" altLang="zh-CN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58FD8ABE-98D9-423E-902D-280085D53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6423110-57FC-47F3-9665-9D8A92307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82B7244-FDD6-4766-9C56-51A3FE6CF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FA49F6B-DEC5-4256-A5C9-D7D4018F3CD4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8F95E075-078A-44D4-B9F3-16A68DB25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BFAD708-FB77-4C98-A469-8FB8A7200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0F1B1A9-20CE-4FE8-94B2-550D15F18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2F55150-1F6C-4127-B645-FB95CCFD8249}" type="slidenum">
              <a:rPr lang="en-US" altLang="zh-CN"/>
              <a:pPr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DBE43DA-D856-455E-A4D0-9EBA70DE3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D526B31-067B-4B02-B176-B01CE31B9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60507F8-CFBA-46CD-98E7-26654B5F5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03AEF5F-3FF9-4678-8834-F8FAB11B90E7}" type="slidenum">
              <a:rPr lang="en-US" altLang="zh-CN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3892683-D4BD-41BD-9FAF-C9AD9F575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2842E67-02E2-4FD9-A934-DD2F5B609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7F5255-7560-42BD-B8A9-FFBA97E80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B1EA82C-2A16-4769-8D63-896F5F6E4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4A446-F2B4-4ABA-85AC-33144E5A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48BC6D-7195-428A-AE7D-E29450C3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4F4544-F334-4742-8C23-C8B0E426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2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7B38B5-65DB-43A1-9529-CE461A4B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40E5F4-237B-4639-8995-2D422FBBA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2AE3E0-2551-4C3F-98C1-0DC017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FCE40E-FED3-42E2-9E55-6546247F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77CA28-886A-4618-A380-AB38C606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633F392-7C93-4A03-896A-195166D9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88996B-E5D9-4C16-B077-BA4103D17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3DA12A-22A7-43F7-A4BF-3AE23504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254B5-7D92-4218-8ECC-64A98C33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43B56A-2145-4115-BCC9-CE1F2841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AA6E8C-181D-4694-AF5A-F8D20283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AAE12F-F818-4090-8DE2-6FC136362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89C72D-8EFE-437D-B8AA-8EDFA7082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DC3B23-6A76-4B85-A205-AD60E038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A8F344-2B04-48ED-A43F-B109A875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2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6B3E1-09D5-4385-8528-DCB5E289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C73209-DEF2-41AB-90A0-953C025BA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CF3811-2730-48DE-A12F-471AFAF7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7D8C2D-8F5C-4C8E-B903-34C19864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86D413-599D-4A69-84EE-4EE16261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F9DF0-54A4-4567-A71A-E0A0DFEE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217B51-A024-4C98-846D-596CC6F0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1A7257-6B2B-4278-BB9C-E3B9455D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14073A-9CDE-4663-9450-FDA2ED2D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CB4B5E-3D78-4402-9993-DC0159D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B2FB88-2EE7-4C65-988F-89133D01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0F437-1369-4D9A-99F7-B5194637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A106C3-85DC-4644-977C-23E1CA3BB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0EC429-3197-4A17-9446-AAF306644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BCA89B-F41F-421E-B2C7-9B9B657FD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1FDD8DF-1BBE-44D2-AFA8-572C7239F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EBFD0D2-7F2C-4BDE-8E77-39256FDF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73925A-3203-4A3B-A8E2-0AA35DD5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843E28-5843-4261-B56E-242F3FB7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4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9FD0A4-A3D2-4D49-96FD-6BB70235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E15AA1-D9CE-4C37-A055-F50A08C5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67920DD-7ACB-4070-A0C2-FDC535BF6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6C9564-8E6C-49C4-BB84-2121DFF8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9FA12AA-8A11-4A1A-9305-0DACC20C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FC18AA9-42A9-40EF-86E2-F33B5835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56C2623-D029-454A-8873-FBDA5AF6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5E900E-6A8D-43DE-BA75-8ADF42AD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E01E61-658F-4E7E-9BF7-2E7EAA69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2CAD4B-5EA6-4C60-95E8-F22B6049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0154F63-611D-4465-AC3E-4D2EF34C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155259-AC48-49F3-AD78-F732B261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B178FE-66EB-45CB-9246-AF366342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6F47C1-0D9A-46B0-8E37-D42321CB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B572114-A06C-4AF1-807F-3A5DE9657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90BC1B3-82FB-4C74-8B67-B9578E056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4FAAC37-4E3D-4EDD-AC1E-D1073307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665D255-8FDD-4ADD-875E-84D5C407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0DF70-7AEC-40B7-B41E-649EC36B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E922426-3D9E-4A58-9F47-2E8F92A6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1CC3D5-367C-4434-9E1F-04FFD85D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0109F4-BFD8-45A0-9DF3-6CBE8D470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B83B2-479A-4FDC-833A-008BDEF47C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401A-C32D-4703-912E-FA90AB789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F7247C-22A7-4F24-BF5F-31A0EE458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15084-0491-455E-9732-9D285847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1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887C0816-B9C4-45C1-83AF-A14FCCFC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" descr="5">
            <a:extLst>
              <a:ext uri="{FF2B5EF4-FFF2-40B4-BE49-F238E27FC236}">
                <a16:creationId xmlns:a16="http://schemas.microsoft.com/office/drawing/2014/main" id="{48C0C693-C716-4121-B57B-B9B772258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D3BD3C1-6DAC-4137-B597-9325BF5BB27A}"/>
              </a:ext>
            </a:extLst>
          </p:cNvPr>
          <p:cNvSpPr txBox="1"/>
          <p:nvPr/>
        </p:nvSpPr>
        <p:spPr>
          <a:xfrm>
            <a:off x="3633470" y="2126851"/>
            <a:ext cx="45961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 3</a:t>
            </a:r>
          </a:p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" descr="5947678d5d2f8">
            <a:extLst>
              <a:ext uri="{FF2B5EF4-FFF2-40B4-BE49-F238E27FC236}">
                <a16:creationId xmlns:a16="http://schemas.microsoft.com/office/drawing/2014/main" id="{6751EA7B-C058-4BE9-B691-C3B249173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05" y="1578747"/>
            <a:ext cx="5520055" cy="5343525"/>
          </a:xfrm>
          <a:prstGeom prst="rect">
            <a:avLst/>
          </a:prstGeom>
        </p:spPr>
      </p:pic>
      <p:pic>
        <p:nvPicPr>
          <p:cNvPr id="8" name="5833d1fdebf6d">
            <a:hlinkClick r:id="" action="ppaction://media"/>
            <a:extLst>
              <a:ext uri="{FF2B5EF4-FFF2-40B4-BE49-F238E27FC236}">
                <a16:creationId xmlns:a16="http://schemas.microsoft.com/office/drawing/2014/main" id="{B8A0562A-0778-4AD4-95B0-64BD5645B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295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12">
            <a:extLst>
              <a:ext uri="{FF2B5EF4-FFF2-40B4-BE49-F238E27FC236}">
                <a16:creationId xmlns:a16="http://schemas.microsoft.com/office/drawing/2014/main" id="{E8A14CBD-40EB-440F-9238-0625C296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15">
            <a:extLst>
              <a:ext uri="{FF2B5EF4-FFF2-40B4-BE49-F238E27FC236}">
                <a16:creationId xmlns:a16="http://schemas.microsoft.com/office/drawing/2014/main" id="{52B13E37-D5E3-41B9-B6CA-48877001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0" y="241277"/>
            <a:ext cx="11257277" cy="66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BC30EF78-D784-4056-97A3-17288CE20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632" y="2479438"/>
            <a:ext cx="850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89565596-A732-482D-AE7C-9E7003794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724" y="984707"/>
            <a:ext cx="78173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6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zh-CN" altLang="en-US" sz="6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E49E55D-CFD6-4D7D-AFE8-C366AB708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632" y="3108476"/>
            <a:ext cx="850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6C5C541F-602F-46E7-9B4B-2F1807F929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2632" y="3768289"/>
                <a:ext cx="8506611" cy="787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500188"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500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Biết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altLang="zh-CN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altLang="zh-CN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GB" altLang="zh-C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32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6C5C541F-602F-46E7-9B4B-2F1807F92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2632" y="3768289"/>
                <a:ext cx="8506611" cy="787716"/>
              </a:xfrm>
              <a:prstGeom prst="rect">
                <a:avLst/>
              </a:prstGeom>
              <a:blipFill>
                <a:blip r:embed="rId5"/>
                <a:stretch>
                  <a:fillRect l="-1791" b="-100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2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2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6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build="allAtOnce"/>
      <p:bldP spid="5129" grpId="0" build="allAtOnce"/>
      <p:bldP spid="8" grpId="0" build="allAtOnce"/>
      <p:bldP spid="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2">
            <a:extLst>
              <a:ext uri="{FF2B5EF4-FFF2-40B4-BE49-F238E27FC236}">
                <a16:creationId xmlns:a16="http://schemas.microsoft.com/office/drawing/2014/main" id="{F262A7CA-C9DF-4743-83B4-2BC84BFE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17">
            <a:extLst>
              <a:ext uri="{FF2B5EF4-FFF2-40B4-BE49-F238E27FC236}">
                <a16:creationId xmlns:a16="http://schemas.microsoft.com/office/drawing/2014/main" id="{4ACB6EA3-3BF9-422F-BB3A-84DFBF43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27" y="45957"/>
            <a:ext cx="9200271" cy="676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9" descr="1-37">
            <a:extLst>
              <a:ext uri="{FF2B5EF4-FFF2-40B4-BE49-F238E27FC236}">
                <a16:creationId xmlns:a16="http://schemas.microsoft.com/office/drawing/2014/main" id="{084BCE44-2ED5-4005-AED6-680B46B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51" y="2328026"/>
            <a:ext cx="4322790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A8C5DCA-0606-4650-A08E-B55C3AD10A61}"/>
              </a:ext>
            </a:extLst>
          </p:cNvPr>
          <p:cNvSpPr txBox="1"/>
          <p:nvPr/>
        </p:nvSpPr>
        <p:spPr>
          <a:xfrm>
            <a:off x="257839" y="1667626"/>
            <a:ext cx="460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BD23AC7-5ED4-4E9F-84E1-747BF45DA6F2}"/>
              </a:ext>
            </a:extLst>
          </p:cNvPr>
          <p:cNvSpPr txBox="1"/>
          <p:nvPr/>
        </p:nvSpPr>
        <p:spPr>
          <a:xfrm rot="10800000" flipH="1" flipV="1">
            <a:off x="4107110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6 =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44AFA5-DE9A-4E12-8C39-EE3F9A6517E1}"/>
              </a:ext>
            </a:extLst>
          </p:cNvPr>
          <p:cNvSpPr txBox="1"/>
          <p:nvPr/>
        </p:nvSpPr>
        <p:spPr>
          <a:xfrm rot="10800000" flipH="1" flipV="1">
            <a:off x="6057494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9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: 6 =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72A9EC0-AA57-4743-9998-3F2EE2CAA184}"/>
              </a:ext>
            </a:extLst>
          </p:cNvPr>
          <p:cNvSpPr txBox="1"/>
          <p:nvPr/>
        </p:nvSpPr>
        <p:spPr>
          <a:xfrm rot="10800000" flipH="1" flipV="1">
            <a:off x="9961777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8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: 6 =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A1861BE-3B36-42CD-BA0A-E3F4D40EF590}"/>
              </a:ext>
            </a:extLst>
          </p:cNvPr>
          <p:cNvSpPr txBox="1"/>
          <p:nvPr/>
        </p:nvSpPr>
        <p:spPr>
          <a:xfrm rot="10800000" flipH="1" flipV="1">
            <a:off x="7989793" y="114308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: 6 =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C021AFD-0355-4F50-A4CF-8BB1C9C3BCCC}"/>
              </a:ext>
            </a:extLst>
          </p:cNvPr>
          <p:cNvSpPr txBox="1"/>
          <p:nvPr/>
        </p:nvSpPr>
        <p:spPr>
          <a:xfrm rot="10800000" flipH="1" flipV="1">
            <a:off x="4107110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   =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EB1023-F45C-4EFF-BD20-1178E1320D18}"/>
              </a:ext>
            </a:extLst>
          </p:cNvPr>
          <p:cNvSpPr txBox="1"/>
          <p:nvPr/>
        </p:nvSpPr>
        <p:spPr>
          <a:xfrm rot="10800000" flipH="1" flipV="1">
            <a:off x="6190227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   =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3E52B4-0347-4353-B27F-D5FFC5FE5984}"/>
              </a:ext>
            </a:extLst>
          </p:cNvPr>
          <p:cNvSpPr txBox="1"/>
          <p:nvPr/>
        </p:nvSpPr>
        <p:spPr>
          <a:xfrm rot="10800000" flipH="1" flipV="1">
            <a:off x="10374729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1 =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95E4CAA-CF69-4EAE-8996-52D0B765C04D}"/>
              </a:ext>
            </a:extLst>
          </p:cNvPr>
          <p:cNvSpPr txBox="1"/>
          <p:nvPr/>
        </p:nvSpPr>
        <p:spPr>
          <a:xfrm rot="10800000" flipH="1" flipV="1">
            <a:off x="8255262" y="2606124"/>
            <a:ext cx="250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 =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10 =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BF046A-FBA7-414B-808A-3C4A4E5217E6}"/>
              </a:ext>
            </a:extLst>
          </p:cNvPr>
          <p:cNvSpPr txBox="1"/>
          <p:nvPr/>
        </p:nvSpPr>
        <p:spPr>
          <a:xfrm>
            <a:off x="11327064" y="1137093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D20F85-75FC-47A5-BB0C-3D3D43D58AB8}"/>
              </a:ext>
            </a:extLst>
          </p:cNvPr>
          <p:cNvSpPr txBox="1"/>
          <p:nvPr/>
        </p:nvSpPr>
        <p:spPr>
          <a:xfrm>
            <a:off x="9395112" y="1104838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E758EB9-7CC9-42A5-ABFB-C7D3BC9F196E}"/>
              </a:ext>
            </a:extLst>
          </p:cNvPr>
          <p:cNvSpPr txBox="1"/>
          <p:nvPr/>
        </p:nvSpPr>
        <p:spPr>
          <a:xfrm>
            <a:off x="7530323" y="1597280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DE38F16-274A-4D02-B52D-1551B8A892DD}"/>
              </a:ext>
            </a:extLst>
          </p:cNvPr>
          <p:cNvSpPr txBox="1"/>
          <p:nvPr/>
        </p:nvSpPr>
        <p:spPr>
          <a:xfrm>
            <a:off x="5519275" y="1104838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CCDEA9A-DC6C-4C62-96EA-62D1CEEC94EC}"/>
              </a:ext>
            </a:extLst>
          </p:cNvPr>
          <p:cNvSpPr txBox="1"/>
          <p:nvPr/>
        </p:nvSpPr>
        <p:spPr>
          <a:xfrm>
            <a:off x="11624963" y="2607371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DDB0A12-F052-4B4B-9BB9-CACD45533D33}"/>
              </a:ext>
            </a:extLst>
          </p:cNvPr>
          <p:cNvSpPr txBox="1"/>
          <p:nvPr/>
        </p:nvSpPr>
        <p:spPr>
          <a:xfrm>
            <a:off x="9783967" y="2537574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D92BF67-A83E-478A-BA28-8D562F26C52C}"/>
              </a:ext>
            </a:extLst>
          </p:cNvPr>
          <p:cNvSpPr txBox="1"/>
          <p:nvPr/>
        </p:nvSpPr>
        <p:spPr>
          <a:xfrm>
            <a:off x="7602553" y="2607371"/>
            <a:ext cx="959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4155A40-86E5-4CC1-AB1E-CE19CF7D9140}"/>
              </a:ext>
            </a:extLst>
          </p:cNvPr>
          <p:cNvSpPr txBox="1"/>
          <p:nvPr/>
        </p:nvSpPr>
        <p:spPr>
          <a:xfrm>
            <a:off x="5563509" y="2607371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6A3CF9B-3B96-4063-A299-E08FCF374D1E}"/>
              </a:ext>
            </a:extLst>
          </p:cNvPr>
          <p:cNvSpPr txBox="1"/>
          <p:nvPr/>
        </p:nvSpPr>
        <p:spPr>
          <a:xfrm>
            <a:off x="5606215" y="1597280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D88DA65-FC16-4ECD-9C63-3EEE01EF1B3F}"/>
              </a:ext>
            </a:extLst>
          </p:cNvPr>
          <p:cNvSpPr txBox="1"/>
          <p:nvPr/>
        </p:nvSpPr>
        <p:spPr>
          <a:xfrm>
            <a:off x="7469499" y="1123588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6F51EA3-C555-4B4A-93D8-E716ACB494A0}"/>
              </a:ext>
            </a:extLst>
          </p:cNvPr>
          <p:cNvSpPr txBox="1"/>
          <p:nvPr/>
        </p:nvSpPr>
        <p:spPr>
          <a:xfrm>
            <a:off x="9479524" y="1597280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C4528F5-F416-4284-BEF5-CA3A68C4DEC8}"/>
              </a:ext>
            </a:extLst>
          </p:cNvPr>
          <p:cNvSpPr txBox="1"/>
          <p:nvPr/>
        </p:nvSpPr>
        <p:spPr>
          <a:xfrm>
            <a:off x="11378282" y="1628677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0FE2E96-DC85-4B1F-B46D-250B171D4451}"/>
              </a:ext>
            </a:extLst>
          </p:cNvPr>
          <p:cNvSpPr txBox="1"/>
          <p:nvPr/>
        </p:nvSpPr>
        <p:spPr>
          <a:xfrm>
            <a:off x="5604103" y="3047472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0CCE130-8955-4362-BDA6-D6B8A6D9DB5C}"/>
              </a:ext>
            </a:extLst>
          </p:cNvPr>
          <p:cNvSpPr txBox="1"/>
          <p:nvPr/>
        </p:nvSpPr>
        <p:spPr>
          <a:xfrm>
            <a:off x="7564622" y="2617173"/>
            <a:ext cx="959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0D1D222-632D-4079-8B7B-0EEA546F5B8D}"/>
              </a:ext>
            </a:extLst>
          </p:cNvPr>
          <p:cNvSpPr txBox="1"/>
          <p:nvPr/>
        </p:nvSpPr>
        <p:spPr>
          <a:xfrm>
            <a:off x="9762004" y="3078012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45DFBE4-BBCE-4FD2-877D-80020A33E143}"/>
              </a:ext>
            </a:extLst>
          </p:cNvPr>
          <p:cNvSpPr txBox="1"/>
          <p:nvPr/>
        </p:nvSpPr>
        <p:spPr>
          <a:xfrm>
            <a:off x="11670119" y="3074888"/>
            <a:ext cx="72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2">
            <a:extLst>
              <a:ext uri="{FF2B5EF4-FFF2-40B4-BE49-F238E27FC236}">
                <a16:creationId xmlns:a16="http://schemas.microsoft.com/office/drawing/2014/main" id="{56D1FE32-0C50-4EBE-9C90-85D674E6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20">
            <a:extLst>
              <a:ext uri="{FF2B5EF4-FFF2-40B4-BE49-F238E27FC236}">
                <a16:creationId xmlns:a16="http://schemas.microsoft.com/office/drawing/2014/main" id="{7AA0105E-D24E-4AF1-8706-223A8702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76" y="0"/>
            <a:ext cx="12261229" cy="68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44C156-4D8A-4026-8004-F7BB12D40035}"/>
              </a:ext>
            </a:extLst>
          </p:cNvPr>
          <p:cNvSpPr txBox="1"/>
          <p:nvPr/>
        </p:nvSpPr>
        <p:spPr>
          <a:xfrm rot="19202856">
            <a:off x="287335" y="1431655"/>
            <a:ext cx="460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705A2A-BDCA-49FA-B3DD-CC56B5B12230}"/>
              </a:ext>
            </a:extLst>
          </p:cNvPr>
          <p:cNvSpPr txBox="1"/>
          <p:nvPr/>
        </p:nvSpPr>
        <p:spPr>
          <a:xfrm rot="10800000" flipH="1" flipV="1">
            <a:off x="5744181" y="2148162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4=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: 2=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6=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481BDD-F9C5-4AEB-B517-CE795F54FA43}"/>
              </a:ext>
            </a:extLst>
          </p:cNvPr>
          <p:cNvSpPr txBox="1"/>
          <p:nvPr/>
        </p:nvSpPr>
        <p:spPr>
          <a:xfrm rot="10800000" flipH="1" flipV="1">
            <a:off x="8955867" y="2106468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3=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6=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: 5=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1C9CB5-16AF-4E4A-9E37-B72F33703093}"/>
              </a:ext>
            </a:extLst>
          </p:cNvPr>
          <p:cNvSpPr txBox="1"/>
          <p:nvPr/>
        </p:nvSpPr>
        <p:spPr>
          <a:xfrm rot="10800000" flipH="1" flipV="1">
            <a:off x="7466280" y="3481772"/>
            <a:ext cx="250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4=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: 5=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6FC7260-B170-4A68-B094-0851263CB161}"/>
              </a:ext>
            </a:extLst>
          </p:cNvPr>
          <p:cNvSpPr txBox="1"/>
          <p:nvPr/>
        </p:nvSpPr>
        <p:spPr>
          <a:xfrm>
            <a:off x="7102099" y="2148162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098FA54-ED54-4E94-BD09-59AFA900CBF0}"/>
              </a:ext>
            </a:extLst>
          </p:cNvPr>
          <p:cNvSpPr txBox="1"/>
          <p:nvPr/>
        </p:nvSpPr>
        <p:spPr>
          <a:xfrm>
            <a:off x="10335165" y="2106467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ED96F2D-A927-448C-B9B4-3AC690D9171A}"/>
              </a:ext>
            </a:extLst>
          </p:cNvPr>
          <p:cNvSpPr txBox="1"/>
          <p:nvPr/>
        </p:nvSpPr>
        <p:spPr>
          <a:xfrm>
            <a:off x="8899824" y="3486484"/>
            <a:ext cx="728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2">
            <a:extLst>
              <a:ext uri="{FF2B5EF4-FFF2-40B4-BE49-F238E27FC236}">
                <a16:creationId xmlns:a16="http://schemas.microsoft.com/office/drawing/2014/main" id="{21C72D4B-98E1-4C10-B652-96643E56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30">
            <a:extLst>
              <a:ext uri="{FF2B5EF4-FFF2-40B4-BE49-F238E27FC236}">
                <a16:creationId xmlns:a16="http://schemas.microsoft.com/office/drawing/2014/main" id="{5B63A36C-BD6E-48E2-9939-127A3F71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61" y="304468"/>
            <a:ext cx="9767239" cy="63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28">
            <a:extLst>
              <a:ext uri="{FF2B5EF4-FFF2-40B4-BE49-F238E27FC236}">
                <a16:creationId xmlns:a16="http://schemas.microsoft.com/office/drawing/2014/main" id="{0E598DF5-26A3-4251-91B6-41EADE06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3970723"/>
            <a:ext cx="3387064" cy="265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E48D53C1-C66E-4E96-92A4-2722FB31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555" y="1810059"/>
            <a:ext cx="85066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3: May 6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18m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zh-CN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200" dirty="0">
              <a:latin typeface="Cambria" panose="020405030504060302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D7B18CD-F898-46A5-A8BD-F1C9CF06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214" y="3047489"/>
            <a:ext cx="850661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28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zh-CN" sz="2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GB" altLang="zh-C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2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18 m </a:t>
            </a:r>
            <a:r>
              <a:rPr lang="en-GB" altLang="zh-C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GB" altLang="zh-CN" sz="2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GB" altLang="zh-CN" sz="2800" b="1" u="sng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….m </a:t>
            </a:r>
            <a:r>
              <a:rPr lang="en-GB" altLang="zh-CN" sz="2800" b="1" u="sng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GB" altLang="zh-CN" sz="2800" b="1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zh-CN" altLang="en-US" sz="2800" u="sng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>
            <a:extLst>
              <a:ext uri="{FF2B5EF4-FFF2-40B4-BE49-F238E27FC236}">
                <a16:creationId xmlns:a16="http://schemas.microsoft.com/office/drawing/2014/main" id="{3B644FDE-9DE4-4ADA-8F58-7F1A23ED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21">
            <a:extLst>
              <a:ext uri="{FF2B5EF4-FFF2-40B4-BE49-F238E27FC236}">
                <a16:creationId xmlns:a16="http://schemas.microsoft.com/office/drawing/2014/main" id="{1069EC56-5AF3-4734-B6B0-1AD0819A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75" y="88468"/>
            <a:ext cx="14794172" cy="67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3B03C9-AD08-4883-B88D-E78055A63314}"/>
              </a:ext>
            </a:extLst>
          </p:cNvPr>
          <p:cNvSpPr txBox="1"/>
          <p:nvPr/>
        </p:nvSpPr>
        <p:spPr>
          <a:xfrm>
            <a:off x="3493828" y="676603"/>
            <a:ext cx="5704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18 : 6 = 3 (m)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	     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2">
            <a:extLst>
              <a:ext uri="{FF2B5EF4-FFF2-40B4-BE49-F238E27FC236}">
                <a16:creationId xmlns:a16="http://schemas.microsoft.com/office/drawing/2014/main" id="{87DE2097-3097-430F-9A76-D70CB49B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26">
            <a:extLst>
              <a:ext uri="{FF2B5EF4-FFF2-40B4-BE49-F238E27FC236}">
                <a16:creationId xmlns:a16="http://schemas.microsoft.com/office/drawing/2014/main" id="{97DF2F7F-2098-4B72-AC6A-90B7D7A2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4"/>
            <a:ext cx="12143107" cy="70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27">
            <a:extLst>
              <a:ext uri="{FF2B5EF4-FFF2-40B4-BE49-F238E27FC236}">
                <a16:creationId xmlns:a16="http://schemas.microsoft.com/office/drawing/2014/main" id="{314D8025-2233-42AE-A623-5669C95B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36" y="2652894"/>
            <a:ext cx="2268000" cy="42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Bài 1, 2, 3, 4 trang 25 sgk Toán 3: Luyện tập trang 25 SGK Toán lớp 3">
            <a:extLst>
              <a:ext uri="{FF2B5EF4-FFF2-40B4-BE49-F238E27FC236}">
                <a16:creationId xmlns:a16="http://schemas.microsoft.com/office/drawing/2014/main" id="{FCF80434-90D8-4316-8C6D-053C437A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9" y="2406698"/>
            <a:ext cx="6796580" cy="2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68772A-2C6B-43C8-9EAF-88C1E35E2EEA}"/>
                  </a:ext>
                </a:extLst>
              </p:cNvPr>
              <p:cNvSpPr txBox="1"/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4: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68772A-2C6B-43C8-9EAF-88C1E35E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blipFill>
                <a:blip r:embed="rId7"/>
                <a:stretch>
                  <a:fillRect l="-2964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B03D67E4-3D6E-4BAF-ADD8-DFE8C0CF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F7B8DBF2-2B3C-4CCD-AE2D-73F3D958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4"/>
            <a:ext cx="12143107" cy="70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7">
            <a:extLst>
              <a:ext uri="{FF2B5EF4-FFF2-40B4-BE49-F238E27FC236}">
                <a16:creationId xmlns:a16="http://schemas.microsoft.com/office/drawing/2014/main" id="{23375D58-2B86-48AB-8642-5C37C992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36" y="2652894"/>
            <a:ext cx="2268000" cy="42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ài 1, 2, 3, 4 trang 25 sgk Toán 3: Luyện tập trang 25 SGK Toán lớp 3">
            <a:extLst>
              <a:ext uri="{FF2B5EF4-FFF2-40B4-BE49-F238E27FC236}">
                <a16:creationId xmlns:a16="http://schemas.microsoft.com/office/drawing/2014/main" id="{832A524C-880B-4589-8182-2300FD4F1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/>
          <a:stretch/>
        </p:blipFill>
        <p:spPr bwMode="auto">
          <a:xfrm>
            <a:off x="2359595" y="2406698"/>
            <a:ext cx="4790155" cy="2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25DA5A-1642-4891-8237-42CBC785705F}"/>
                  </a:ext>
                </a:extLst>
              </p:cNvPr>
              <p:cNvSpPr txBox="1"/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4: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25DA5A-1642-4891-8237-42CBC7857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95" y="1528572"/>
                <a:ext cx="6170256" cy="878126"/>
              </a:xfrm>
              <a:prstGeom prst="rect">
                <a:avLst/>
              </a:prstGeom>
              <a:blipFill>
                <a:blip r:embed="rId6"/>
                <a:stretch>
                  <a:fillRect l="-2964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1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29">
            <a:extLst>
              <a:ext uri="{FF2B5EF4-FFF2-40B4-BE49-F238E27FC236}">
                <a16:creationId xmlns:a16="http://schemas.microsoft.com/office/drawing/2014/main" id="{1B969F7A-0F47-44F7-ABCE-8C021B58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937" y="458426"/>
            <a:ext cx="2801106" cy="523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3">
            <a:extLst>
              <a:ext uri="{FF2B5EF4-FFF2-40B4-BE49-F238E27FC236}">
                <a16:creationId xmlns:a16="http://schemas.microsoft.com/office/drawing/2014/main" id="{E684D65E-290D-473D-86EC-1B4C427A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4256809"/>
            <a:ext cx="12143107" cy="260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18">
            <a:extLst>
              <a:ext uri="{FF2B5EF4-FFF2-40B4-BE49-F238E27FC236}">
                <a16:creationId xmlns:a16="http://schemas.microsoft.com/office/drawing/2014/main" id="{A19D4DEB-4399-4468-98C2-A9C11D92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7" y="302171"/>
            <a:ext cx="6331788" cy="6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EC4CBF57-DCF4-450F-9793-8A9E00930597}"/>
              </a:ext>
            </a:extLst>
          </p:cNvPr>
          <p:cNvSpPr txBox="1"/>
          <p:nvPr/>
        </p:nvSpPr>
        <p:spPr>
          <a:xfrm>
            <a:off x="652215" y="2793437"/>
            <a:ext cx="6478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TẠM BIỆT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281</Words>
  <Application>Microsoft Office PowerPoint</Application>
  <PresentationFormat>Màn hình rộng</PresentationFormat>
  <Paragraphs>79</Paragraphs>
  <Slides>9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Cambria Math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HIEN</dc:creator>
  <cp:lastModifiedBy>Windows 10</cp:lastModifiedBy>
  <cp:revision>8</cp:revision>
  <dcterms:created xsi:type="dcterms:W3CDTF">2021-09-25T11:06:31Z</dcterms:created>
  <dcterms:modified xsi:type="dcterms:W3CDTF">2021-10-06T15:30:32Z</dcterms:modified>
</cp:coreProperties>
</file>