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93" r:id="rId4"/>
    <p:sldId id="299" r:id="rId5"/>
    <p:sldId id="298" r:id="rId6"/>
    <p:sldId id="302" r:id="rId7"/>
    <p:sldId id="315" r:id="rId8"/>
    <p:sldId id="303" r:id="rId9"/>
    <p:sldId id="294" r:id="rId10"/>
    <p:sldId id="306" r:id="rId11"/>
    <p:sldId id="316" r:id="rId12"/>
    <p:sldId id="301" r:id="rId13"/>
    <p:sldId id="318" r:id="rId14"/>
    <p:sldId id="295" r:id="rId15"/>
    <p:sldId id="309" r:id="rId16"/>
    <p:sldId id="31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E745F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03" d="100"/>
          <a:sy n="103" d="100"/>
        </p:scale>
        <p:origin x="7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12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2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27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9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7" y="1192619"/>
            <a:ext cx="3019373" cy="39508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4819" y="3378221"/>
            <a:ext cx="5645343" cy="6684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10603" y="915566"/>
            <a:ext cx="54958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 ĐỌC </a:t>
            </a:r>
          </a:p>
          <a:p>
            <a:pPr algn="ctr"/>
            <a:r>
              <a:rPr lang="en-US" sz="5400" dirty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NHỚ LẠI </a:t>
            </a:r>
          </a:p>
          <a:p>
            <a:pPr algn="ctr"/>
            <a:r>
              <a:rPr lang="en-US" sz="5400" dirty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BUỔI ĐẦU ĐI HỌC</a:t>
            </a:r>
            <a:endParaRPr lang="en-US" sz="5400" b="0" cap="none" spc="0" dirty="0">
              <a:ln w="0"/>
              <a:solidFill>
                <a:srgbClr val="FE74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3" y="1995594"/>
            <a:ext cx="4090413" cy="2950683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>
          <a:xfrm>
            <a:off x="323528" y="257413"/>
            <a:ext cx="45365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dirty="0">
              <a:latin typeface="Cambria" panose="020405030504060302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96544" y="555526"/>
            <a:ext cx="4247456" cy="19513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1.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Điều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gì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gợi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tác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giả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nhớ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những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kỉ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niệm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của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buổi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tựu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trường</a:t>
            </a:r>
            <a:r>
              <a:rPr lang="en-US" altLang="zh-CN" sz="28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?</a:t>
            </a:r>
            <a:endParaRPr lang="zh-CN" altLang="en-US" sz="2800" dirty="0">
              <a:solidFill>
                <a:srgbClr val="FF5050"/>
              </a:solidFill>
              <a:latin typeface="Cambria" panose="02040503050406030204" pitchFamily="18" charset="0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287098" y="555526"/>
            <a:ext cx="2304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48064" y="2571750"/>
            <a:ext cx="25092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4">
            <a:extLst>
              <a:ext uri="{FF2B5EF4-FFF2-40B4-BE49-F238E27FC236}">
                <a16:creationId xmlns:a16="http://schemas.microsoft.com/office/drawing/2014/main" id="{8764FD34-D5F2-460C-AFB9-56DF7C2E74F5}"/>
              </a:ext>
            </a:extLst>
          </p:cNvPr>
          <p:cNvSpPr/>
          <p:nvPr/>
        </p:nvSpPr>
        <p:spPr>
          <a:xfrm>
            <a:off x="4740431" y="2643758"/>
            <a:ext cx="4247456" cy="19513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Vào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cuối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thu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lá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ngoài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đường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rụng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nhiều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làm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tác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giả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nhớ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ngày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tựu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trường</a:t>
            </a:r>
            <a:r>
              <a:rPr lang="en-US" altLang="zh-CN" sz="28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Cambria" panose="02040503050406030204" pitchFamily="18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857412-726F-4B63-9258-C7568F513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" y="1946620"/>
            <a:ext cx="4090413" cy="2950683"/>
          </a:xfrm>
          <a:prstGeom prst="rect">
            <a:avLst/>
          </a:prstGeom>
        </p:spPr>
      </p:pic>
      <p:sp>
        <p:nvSpPr>
          <p:cNvPr id="3" name="云形 8">
            <a:extLst>
              <a:ext uri="{FF2B5EF4-FFF2-40B4-BE49-F238E27FC236}">
                <a16:creationId xmlns:a16="http://schemas.microsoft.com/office/drawing/2014/main" id="{5722DBF4-5BE9-464A-870E-CC27797BC764}"/>
              </a:ext>
            </a:extLst>
          </p:cNvPr>
          <p:cNvSpPr/>
          <p:nvPr/>
        </p:nvSpPr>
        <p:spPr>
          <a:xfrm>
            <a:off x="323528" y="257413"/>
            <a:ext cx="45365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2F14034E-6BF6-4D3A-83D4-86F50CA8AED0}"/>
              </a:ext>
            </a:extLst>
          </p:cNvPr>
          <p:cNvSpPr/>
          <p:nvPr/>
        </p:nvSpPr>
        <p:spPr>
          <a:xfrm>
            <a:off x="4825827" y="38908"/>
            <a:ext cx="4247456" cy="22397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2.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Trong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ngày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tựu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trường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đầu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tiên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vì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sao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tác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giả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thấy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mọi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vật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xung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quanh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có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sự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thay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đổit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lớn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?</a:t>
            </a:r>
            <a:endParaRPr lang="zh-CN" altLang="en-US" sz="2400" dirty="0">
              <a:solidFill>
                <a:srgbClr val="FF5050"/>
              </a:solidFill>
              <a:latin typeface="Cambria" panose="02040503050406030204" pitchFamily="18" charset="0"/>
              <a:ea typeface="+mj-ea"/>
            </a:endParaRPr>
          </a:p>
        </p:txBody>
      </p:sp>
      <p:cxnSp>
        <p:nvCxnSpPr>
          <p:cNvPr id="5" name="直接连接符 15">
            <a:extLst>
              <a:ext uri="{FF2B5EF4-FFF2-40B4-BE49-F238E27FC236}">
                <a16:creationId xmlns:a16="http://schemas.microsoft.com/office/drawing/2014/main" id="{339F5FEB-EAB5-457F-9B17-5EB040479BA7}"/>
              </a:ext>
            </a:extLst>
          </p:cNvPr>
          <p:cNvCxnSpPr/>
          <p:nvPr/>
        </p:nvCxnSpPr>
        <p:spPr>
          <a:xfrm>
            <a:off x="6228184" y="-2614"/>
            <a:ext cx="2304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6">
            <a:extLst>
              <a:ext uri="{FF2B5EF4-FFF2-40B4-BE49-F238E27FC236}">
                <a16:creationId xmlns:a16="http://schemas.microsoft.com/office/drawing/2014/main" id="{2126AD20-6AB0-47D3-A6A6-60DF53525154}"/>
              </a:ext>
            </a:extLst>
          </p:cNvPr>
          <p:cNvCxnSpPr/>
          <p:nvPr/>
        </p:nvCxnSpPr>
        <p:spPr>
          <a:xfrm>
            <a:off x="5076056" y="2355726"/>
            <a:ext cx="25092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4">
            <a:extLst>
              <a:ext uri="{FF2B5EF4-FFF2-40B4-BE49-F238E27FC236}">
                <a16:creationId xmlns:a16="http://schemas.microsoft.com/office/drawing/2014/main" id="{6D74D9C5-C92D-4C52-8AB9-1B9BADA36D8B}"/>
              </a:ext>
            </a:extLst>
          </p:cNvPr>
          <p:cNvSpPr/>
          <p:nvPr/>
        </p:nvSpPr>
        <p:spPr>
          <a:xfrm>
            <a:off x="4165951" y="2404575"/>
            <a:ext cx="4978049" cy="279377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-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Vì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tác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giả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đã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trở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thành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học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sinh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nên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thấy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bỡ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ngỡ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mọi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điều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đổi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khác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-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Vì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khi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được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mẹ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đưa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đến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trường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lần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đầu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tiên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tác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giả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thấy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mọi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vật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đều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đổi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khác</a:t>
            </a:r>
            <a:r>
              <a:rPr lang="en-US" altLang="zh-CN" sz="24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.</a:t>
            </a:r>
            <a:endParaRPr lang="zh-CN" altLang="en-US" sz="2400" dirty="0">
              <a:solidFill>
                <a:srgbClr val="0070C0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49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927943" y="1032669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MH_Other_2"/>
          <p:cNvSpPr/>
          <p:nvPr>
            <p:custDataLst>
              <p:tags r:id="rId2"/>
            </p:custDataLst>
          </p:nvPr>
        </p:nvSpPr>
        <p:spPr bwMode="auto">
          <a:xfrm>
            <a:off x="467010" y="771550"/>
            <a:ext cx="779540" cy="898249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A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0" name="MH_SubTitle_1"/>
          <p:cNvSpPr/>
          <p:nvPr>
            <p:custDataLst>
              <p:tags r:id="rId3"/>
            </p:custDataLst>
          </p:nvPr>
        </p:nvSpPr>
        <p:spPr>
          <a:xfrm>
            <a:off x="1463261" y="923340"/>
            <a:ext cx="1860714" cy="96545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defTabSz="913765">
              <a:lnSpc>
                <a:spcPct val="150000"/>
              </a:lnSpc>
              <a:defRPr/>
            </a:pPr>
            <a:r>
              <a:rPr lang="en-US" altLang="zh-CN" sz="3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2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Bỡ</a:t>
            </a:r>
            <a:r>
              <a:rPr lang="en-US" altLang="zh-CN" sz="3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ngỡ</a:t>
            </a:r>
            <a:endParaRPr lang="zh-CN" altLang="en-US" sz="3200" kern="0" dirty="0">
              <a:solidFill>
                <a:prstClr val="black">
                  <a:lumMod val="65000"/>
                  <a:lumOff val="35000"/>
                </a:prstClr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05303" flipH="1">
            <a:off x="4139743" y="1665882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MH_Other_6"/>
          <p:cNvSpPr/>
          <p:nvPr>
            <p:custDataLst>
              <p:tags r:id="rId5"/>
            </p:custDataLst>
          </p:nvPr>
        </p:nvSpPr>
        <p:spPr bwMode="auto">
          <a:xfrm>
            <a:off x="3678810" y="1406069"/>
            <a:ext cx="779540" cy="898249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B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6" name="MH_SubTitle_2"/>
          <p:cNvSpPr/>
          <p:nvPr>
            <p:custDataLst>
              <p:tags r:id="rId6"/>
            </p:custDataLst>
          </p:nvPr>
        </p:nvSpPr>
        <p:spPr>
          <a:xfrm>
            <a:off x="4585667" y="1525696"/>
            <a:ext cx="3151415" cy="87975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defTabSz="913765">
              <a:lnSpc>
                <a:spcPct val="150000"/>
              </a:lnSpc>
            </a:pP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Ngơ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ngác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lúng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túng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altLang="zh-CN" sz="2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endParaRPr lang="zh-CN" altLang="en-US" sz="2400" kern="0" dirty="0">
              <a:solidFill>
                <a:prstClr val="black">
                  <a:lumMod val="65000"/>
                  <a:lumOff val="35000"/>
                </a:prstClr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5" y="521904"/>
            <a:ext cx="2410959" cy="3700496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" y="4267135"/>
            <a:ext cx="1122868" cy="75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3CC1CC-CA0A-4336-A66E-3E4771592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" y="2427734"/>
            <a:ext cx="3423464" cy="2469569"/>
          </a:xfrm>
          <a:prstGeom prst="rect">
            <a:avLst/>
          </a:prstGeom>
        </p:spPr>
      </p:pic>
      <p:sp>
        <p:nvSpPr>
          <p:cNvPr id="3" name="云形 8">
            <a:extLst>
              <a:ext uri="{FF2B5EF4-FFF2-40B4-BE49-F238E27FC236}">
                <a16:creationId xmlns:a16="http://schemas.microsoft.com/office/drawing/2014/main" id="{26B431B0-B743-4A8B-A675-301DB2481651}"/>
              </a:ext>
            </a:extLst>
          </p:cNvPr>
          <p:cNvSpPr/>
          <p:nvPr/>
        </p:nvSpPr>
        <p:spPr>
          <a:xfrm>
            <a:off x="323528" y="257413"/>
            <a:ext cx="45365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918C6CFE-5EFC-43C8-835F-C2437C49B32C}"/>
              </a:ext>
            </a:extLst>
          </p:cNvPr>
          <p:cNvSpPr/>
          <p:nvPr/>
        </p:nvSpPr>
        <p:spPr>
          <a:xfrm>
            <a:off x="4834991" y="-3744"/>
            <a:ext cx="4247456" cy="16857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3.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Tìm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những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hình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ảnh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nói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lên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sự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bỡ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ngỡ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rụt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rè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của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đám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học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trò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mới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tựu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400" dirty="0" err="1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trường</a:t>
            </a:r>
            <a:r>
              <a:rPr lang="en-US" altLang="zh-CN" sz="2400" dirty="0">
                <a:solidFill>
                  <a:srgbClr val="FF5050"/>
                </a:solidFill>
                <a:latin typeface="Cambria" panose="02040503050406030204" pitchFamily="18" charset="0"/>
                <a:ea typeface="+mj-ea"/>
              </a:rPr>
              <a:t>?</a:t>
            </a:r>
            <a:endParaRPr lang="zh-CN" altLang="en-US" sz="2400" dirty="0">
              <a:solidFill>
                <a:srgbClr val="FF5050"/>
              </a:solidFill>
              <a:latin typeface="Cambria" panose="02040503050406030204" pitchFamily="18" charset="0"/>
              <a:ea typeface="+mj-ea"/>
            </a:endParaRPr>
          </a:p>
        </p:txBody>
      </p:sp>
      <p:cxnSp>
        <p:nvCxnSpPr>
          <p:cNvPr id="5" name="直接连接符 15">
            <a:extLst>
              <a:ext uri="{FF2B5EF4-FFF2-40B4-BE49-F238E27FC236}">
                <a16:creationId xmlns:a16="http://schemas.microsoft.com/office/drawing/2014/main" id="{4678D1F4-C835-4CF9-A20A-1118610E999C}"/>
              </a:ext>
            </a:extLst>
          </p:cNvPr>
          <p:cNvCxnSpPr/>
          <p:nvPr/>
        </p:nvCxnSpPr>
        <p:spPr>
          <a:xfrm>
            <a:off x="6228184" y="-2614"/>
            <a:ext cx="2304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6">
            <a:extLst>
              <a:ext uri="{FF2B5EF4-FFF2-40B4-BE49-F238E27FC236}">
                <a16:creationId xmlns:a16="http://schemas.microsoft.com/office/drawing/2014/main" id="{C423035A-145C-47C1-B769-08D613DDEA43}"/>
              </a:ext>
            </a:extLst>
          </p:cNvPr>
          <p:cNvCxnSpPr/>
          <p:nvPr/>
        </p:nvCxnSpPr>
        <p:spPr>
          <a:xfrm>
            <a:off x="5188448" y="1740978"/>
            <a:ext cx="25092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4">
            <a:extLst>
              <a:ext uri="{FF2B5EF4-FFF2-40B4-BE49-F238E27FC236}">
                <a16:creationId xmlns:a16="http://schemas.microsoft.com/office/drawing/2014/main" id="{05209662-35CE-4131-AD8F-03DDF4ACF34E}"/>
              </a:ext>
            </a:extLst>
          </p:cNvPr>
          <p:cNvSpPr/>
          <p:nvPr/>
        </p:nvSpPr>
        <p:spPr>
          <a:xfrm>
            <a:off x="3576630" y="1682039"/>
            <a:ext cx="5505817" cy="30765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-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Mấy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học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trò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mới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bỡ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ngỡ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đứng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nép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bên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người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thân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chỉ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dám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đi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từng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bước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nhẹ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;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như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những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con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chim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nhìn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quãng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trời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rộng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muốn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bay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nhưng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còn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ngập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ngừng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e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sợ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;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thèm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và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ao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ước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được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như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những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học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trò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cũ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quen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thầy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quen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bạn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để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khỏi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bỡ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ngỡ</a:t>
            </a:r>
            <a:r>
              <a:rPr lang="en-US" altLang="zh-CN" sz="2200" dirty="0">
                <a:solidFill>
                  <a:srgbClr val="0070C0"/>
                </a:solidFill>
                <a:latin typeface="Cambria" panose="02040503050406030204" pitchFamily="18" charset="0"/>
                <a:ea typeface="+mj-ea"/>
              </a:rPr>
              <a:t>.</a:t>
            </a:r>
            <a:endParaRPr lang="zh-CN" altLang="en-US" sz="2200" dirty="0">
              <a:solidFill>
                <a:srgbClr val="0070C0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727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8018"/>
            <a:ext cx="3456384" cy="25930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87824" y="-39334"/>
            <a:ext cx="3329758" cy="2006008"/>
            <a:chOff x="2987824" y="-39334"/>
            <a:chExt cx="3329758" cy="200600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987824" y="1229164"/>
              <a:ext cx="3329758" cy="7375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ĐỌC LẠI</a:t>
              </a:r>
              <a:endParaRPr lang="zh-CN" altLang="en-US" sz="3600" kern="0" dirty="0">
                <a:solidFill>
                  <a:schemeClr val="bg1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859782"/>
            <a:ext cx="3456384" cy="259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2937"/>
            <a:ext cx="3456384" cy="259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3" y="4286997"/>
            <a:ext cx="2686050" cy="6572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21379380">
            <a:off x="965314" y="1196701"/>
            <a:ext cx="7505742" cy="2889609"/>
            <a:chOff x="3362757" y="1321210"/>
            <a:chExt cx="2416260" cy="2579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57" y="1321210"/>
              <a:ext cx="2416260" cy="257982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529417" y="1904158"/>
              <a:ext cx="1997510" cy="1030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GIỌNG ĐỌC: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Giọng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chậm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rãi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nhẹ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nhàng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altLang="zh-C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zh-CN" altLang="en-US" sz="28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059582"/>
            <a:ext cx="464261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lang="zh-CN" altLang="en-US" sz="4800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POP3体W12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887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3723878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22540" y="216688"/>
            <a:ext cx="25733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000" b="1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华康方圆体W7(P)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711576"/>
            <a:ext cx="8208912" cy="4819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i="0" u="none" strike="noStrike" kern="0" cap="none" spc="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kumimoji="0" lang="en-US" altLang="zh-CN" sz="2600" i="0" u="none" strike="noStrike" kern="0" cap="none" spc="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-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Đọc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đúng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các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từ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tiếng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khó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hoặc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dễ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lẫn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: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nhớ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lại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hằng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năm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nao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nức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tựu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trường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nảy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nở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gió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lạnh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nắm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tay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bỡ</a:t>
            </a:r>
            <a:r>
              <a:rPr lang="en-US" altLang="zh-CN" sz="2600" i="1" kern="0" spc="50" dirty="0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i="1" kern="0" spc="50" dirty="0" err="1">
                <a:ln w="11430"/>
                <a:solidFill>
                  <a:srgbClr val="00B05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ngỡ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…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Biết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ngắt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nghỉ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hơi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đúng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sau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mỗi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dấu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câu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và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giữa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các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cụm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từ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Biết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đọc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bài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văn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với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giọng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nhẹ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nhàng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hồi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tưởng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,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tình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 </a:t>
            </a:r>
            <a:r>
              <a:rPr lang="en-US" altLang="zh-CN" sz="2600" kern="0" spc="50" dirty="0" err="1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cảm</a:t>
            </a:r>
            <a:r>
              <a:rPr lang="en-US" altLang="zh-CN" sz="2600" kern="0" spc="50" dirty="0">
                <a:ln w="11430"/>
                <a:solidFill>
                  <a:srgbClr val="002060"/>
                </a:solidFill>
                <a:latin typeface="Cambria" panose="02040503050406030204" pitchFamily="18" charset="0"/>
                <a:ea typeface="+mj-ea"/>
                <a:sym typeface="微软雅黑" panose="020B0503020204020204" pitchFamily="34" charset="-12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mbria" panose="02040503050406030204" pitchFamily="18" charset="0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05" y="2499742"/>
            <a:ext cx="6246389" cy="27815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19872" y="-39334"/>
            <a:ext cx="2592288" cy="2006008"/>
            <a:chOff x="3419872" y="-39334"/>
            <a:chExt cx="2592288" cy="200600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467874" y="1229164"/>
              <a:ext cx="2544286" cy="7375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ĐỌC</a:t>
              </a:r>
              <a:endParaRPr lang="zh-CN" altLang="en-US" sz="3600" kern="0" dirty="0">
                <a:solidFill>
                  <a:schemeClr val="bg1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855448" y="1285300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9" name="文本框 65"/>
          <p:cNvSpPr txBox="1"/>
          <p:nvPr/>
        </p:nvSpPr>
        <p:spPr>
          <a:xfrm>
            <a:off x="1135741" y="1172643"/>
            <a:ext cx="15055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11" name="文本框 67"/>
          <p:cNvSpPr txBox="1"/>
          <p:nvPr/>
        </p:nvSpPr>
        <p:spPr>
          <a:xfrm>
            <a:off x="107504" y="1620594"/>
            <a:ext cx="3584820" cy="1281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đãng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848220" y="3094798"/>
            <a:ext cx="280293" cy="576444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70"/>
          <p:cNvSpPr txBox="1"/>
          <p:nvPr/>
        </p:nvSpPr>
        <p:spPr>
          <a:xfrm>
            <a:off x="107504" y="3420903"/>
            <a:ext cx="3584820" cy="1281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zh-CN" altLang="en-US" sz="2800" b="1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6117446" y="2411151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73"/>
          <p:cNvSpPr txBox="1"/>
          <p:nvPr/>
        </p:nvSpPr>
        <p:spPr>
          <a:xfrm>
            <a:off x="5719942" y="2939962"/>
            <a:ext cx="3335783" cy="1281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altLang="zh-CN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endParaRPr lang="zh-CN" altLang="en-US" sz="2800" b="1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3355012" y="1842864"/>
            <a:ext cx="2453205" cy="2244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F582DAC-D165-4AB4-967E-B3C4CB170A96}"/>
              </a:ext>
            </a:extLst>
          </p:cNvPr>
          <p:cNvSpPr txBox="1"/>
          <p:nvPr/>
        </p:nvSpPr>
        <p:spPr>
          <a:xfrm>
            <a:off x="251520" y="364326"/>
            <a:ext cx="358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LUYỆN ĐỌC ĐOẠN</a:t>
            </a:r>
          </a:p>
        </p:txBody>
      </p:sp>
      <p:sp>
        <p:nvSpPr>
          <p:cNvPr id="26" name="文本框 65">
            <a:extLst>
              <a:ext uri="{FF2B5EF4-FFF2-40B4-BE49-F238E27FC236}">
                <a16:creationId xmlns:a16="http://schemas.microsoft.com/office/drawing/2014/main" id="{8DC8EA9E-CB97-4B15-9BD9-D2D0404AE912}"/>
              </a:ext>
            </a:extLst>
          </p:cNvPr>
          <p:cNvSpPr txBox="1"/>
          <p:nvPr/>
        </p:nvSpPr>
        <p:spPr>
          <a:xfrm>
            <a:off x="1135741" y="3003798"/>
            <a:ext cx="15055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27" name="文本框 65">
            <a:extLst>
              <a:ext uri="{FF2B5EF4-FFF2-40B4-BE49-F238E27FC236}">
                <a16:creationId xmlns:a16="http://schemas.microsoft.com/office/drawing/2014/main" id="{45FFDA17-36EB-4E42-AE31-E10EBFD4BC45}"/>
              </a:ext>
            </a:extLst>
          </p:cNvPr>
          <p:cNvSpPr txBox="1"/>
          <p:nvPr/>
        </p:nvSpPr>
        <p:spPr>
          <a:xfrm>
            <a:off x="6679182" y="2356131"/>
            <a:ext cx="150557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zh-CN" altLang="en-US" sz="20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6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4471897" y="1093994"/>
            <a:ext cx="4592929" cy="322094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Tôi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quên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thế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nào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được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những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cảm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giác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trong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sáng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ấy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nảy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nở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trong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lòng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tôi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như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mấy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cánh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hoa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tươi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mỉm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cười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giữa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bầu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trời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quang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đãng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77" y="648036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6" name="组合 75"/>
          <p:cNvGrpSpPr/>
          <p:nvPr/>
        </p:nvGrpSpPr>
        <p:grpSpPr>
          <a:xfrm rot="2427509">
            <a:off x="6246480" y="4515055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82" name="直接连接符 81"/>
          <p:cNvCxnSpPr>
            <a:cxnSpLocks/>
          </p:cNvCxnSpPr>
          <p:nvPr/>
        </p:nvCxnSpPr>
        <p:spPr>
          <a:xfrm>
            <a:off x="4462913" y="1035714"/>
            <a:ext cx="460191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cxnSpLocks/>
          </p:cNvCxnSpPr>
          <p:nvPr/>
        </p:nvCxnSpPr>
        <p:spPr>
          <a:xfrm>
            <a:off x="4471897" y="4314940"/>
            <a:ext cx="459292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98FCDFEB-BAE1-42BC-813D-BD84D8787A5F}"/>
              </a:ext>
            </a:extLst>
          </p:cNvPr>
          <p:cNvCxnSpPr/>
          <p:nvPr/>
        </p:nvCxnSpPr>
        <p:spPr>
          <a:xfrm flipH="1">
            <a:off x="4788024" y="2541406"/>
            <a:ext cx="216024" cy="53440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DD3982A5-0BB1-499A-97AB-DB61AF23D96C}"/>
              </a:ext>
            </a:extLst>
          </p:cNvPr>
          <p:cNvCxnSpPr/>
          <p:nvPr/>
        </p:nvCxnSpPr>
        <p:spPr>
          <a:xfrm flipH="1">
            <a:off x="8028384" y="2541406"/>
            <a:ext cx="216024" cy="53440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58">
            <a:extLst>
              <a:ext uri="{FF2B5EF4-FFF2-40B4-BE49-F238E27FC236}">
                <a16:creationId xmlns:a16="http://schemas.microsoft.com/office/drawing/2014/main" id="{0D6E366C-6850-4BF0-B3C5-6E8B13D1D37B}"/>
              </a:ext>
            </a:extLst>
          </p:cNvPr>
          <p:cNvGrpSpPr/>
          <p:nvPr/>
        </p:nvGrpSpPr>
        <p:grpSpPr>
          <a:xfrm>
            <a:off x="934742" y="1093994"/>
            <a:ext cx="1356298" cy="2883694"/>
            <a:chOff x="1673399" y="1978088"/>
            <a:chExt cx="1808162" cy="3844925"/>
          </a:xfrm>
        </p:grpSpPr>
        <p:sp>
          <p:nvSpPr>
            <p:cNvPr id="31" name="MH_Other_1">
              <a:extLst>
                <a:ext uri="{FF2B5EF4-FFF2-40B4-BE49-F238E27FC236}">
                  <a16:creationId xmlns:a16="http://schemas.microsoft.com/office/drawing/2014/main" id="{5CF51391-9013-4D09-905F-4E7D327B432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id="{7C635AF1-FE7B-42B9-B913-2B2FFC18E17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8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3" name="组合 61">
            <a:extLst>
              <a:ext uri="{FF2B5EF4-FFF2-40B4-BE49-F238E27FC236}">
                <a16:creationId xmlns:a16="http://schemas.microsoft.com/office/drawing/2014/main" id="{7FEA988E-F5A6-4377-BEE7-CBB2CF14588F}"/>
              </a:ext>
            </a:extLst>
          </p:cNvPr>
          <p:cNvGrpSpPr/>
          <p:nvPr/>
        </p:nvGrpSpPr>
        <p:grpSpPr>
          <a:xfrm>
            <a:off x="2447107" y="1379744"/>
            <a:ext cx="1271753" cy="2425304"/>
            <a:chOff x="3618086" y="2343213"/>
            <a:chExt cx="1695450" cy="3233738"/>
          </a:xfrm>
        </p:grpSpPr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id="{2C4F68D7-D44A-4601-9469-C2600E4889A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MH_SubTitle_3">
              <a:extLst>
                <a:ext uri="{FF2B5EF4-FFF2-40B4-BE49-F238E27FC236}">
                  <a16:creationId xmlns:a16="http://schemas.microsoft.com/office/drawing/2014/main" id="{8C73309A-AE88-423E-9599-1FAB1060F35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7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" name="组合 64">
            <a:extLst>
              <a:ext uri="{FF2B5EF4-FFF2-40B4-BE49-F238E27FC236}">
                <a16:creationId xmlns:a16="http://schemas.microsoft.com/office/drawing/2014/main" id="{55F7FE9D-A007-48F6-8443-B4442F2F36BC}"/>
              </a:ext>
            </a:extLst>
          </p:cNvPr>
          <p:cNvGrpSpPr/>
          <p:nvPr/>
        </p:nvGrpSpPr>
        <p:grpSpPr>
          <a:xfrm>
            <a:off x="1770073" y="2128647"/>
            <a:ext cx="1041933" cy="1976438"/>
            <a:chOff x="2770361" y="3341751"/>
            <a:chExt cx="1389063" cy="2635250"/>
          </a:xfrm>
        </p:grpSpPr>
        <p:sp>
          <p:nvSpPr>
            <p:cNvPr id="37" name="MH_Other_2">
              <a:extLst>
                <a:ext uri="{FF2B5EF4-FFF2-40B4-BE49-F238E27FC236}">
                  <a16:creationId xmlns:a16="http://schemas.microsoft.com/office/drawing/2014/main" id="{BC521BCF-9F79-4873-9462-F315F8419F0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MH_Other_4">
              <a:extLst>
                <a:ext uri="{FF2B5EF4-FFF2-40B4-BE49-F238E27FC236}">
                  <a16:creationId xmlns:a16="http://schemas.microsoft.com/office/drawing/2014/main" id="{CDE7E8FC-8A3A-4CAC-8278-E2C43A25FA2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MH_SubTitle_2">
              <a:extLst>
                <a:ext uri="{FF2B5EF4-FFF2-40B4-BE49-F238E27FC236}">
                  <a16:creationId xmlns:a16="http://schemas.microsoft.com/office/drawing/2014/main" id="{717F221C-F36C-4D65-980E-C7DA48013C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MH_Other_5">
              <a:extLst>
                <a:ext uri="{FF2B5EF4-FFF2-40B4-BE49-F238E27FC236}">
                  <a16:creationId xmlns:a16="http://schemas.microsoft.com/office/drawing/2014/main" id="{7B6E9A60-BCE8-4CDE-B7FF-34683158B08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69">
            <a:extLst>
              <a:ext uri="{FF2B5EF4-FFF2-40B4-BE49-F238E27FC236}">
                <a16:creationId xmlns:a16="http://schemas.microsoft.com/office/drawing/2014/main" id="{91337716-103E-4C9E-B940-12EB79B12AD7}"/>
              </a:ext>
            </a:extLst>
          </p:cNvPr>
          <p:cNvGrpSpPr/>
          <p:nvPr/>
        </p:nvGrpSpPr>
        <p:grpSpPr>
          <a:xfrm>
            <a:off x="3257302" y="2428685"/>
            <a:ext cx="890703" cy="1560909"/>
            <a:chOff x="4608686" y="3741801"/>
            <a:chExt cx="1187450" cy="2081212"/>
          </a:xfrm>
        </p:grpSpPr>
        <p:sp>
          <p:nvSpPr>
            <p:cNvPr id="42" name="MH_Other_6">
              <a:extLst>
                <a:ext uri="{FF2B5EF4-FFF2-40B4-BE49-F238E27FC236}">
                  <a16:creationId xmlns:a16="http://schemas.microsoft.com/office/drawing/2014/main" id="{B1DDBD1F-0863-4569-9D98-6ABD58A5464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MH_SubTitle_4">
              <a:extLst>
                <a:ext uri="{FF2B5EF4-FFF2-40B4-BE49-F238E27FC236}">
                  <a16:creationId xmlns:a16="http://schemas.microsoft.com/office/drawing/2014/main" id="{682B0B45-F1BC-48F6-B1EE-DA947A96E32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4" name="图片 73">
            <a:extLst>
              <a:ext uri="{FF2B5EF4-FFF2-40B4-BE49-F238E27FC236}">
                <a16:creationId xmlns:a16="http://schemas.microsoft.com/office/drawing/2014/main" id="{AE2F2348-1B91-4E6A-B94E-4FDD414F10E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219328"/>
            <a:ext cx="2932761" cy="174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288795" y="426637"/>
            <a:ext cx="633788" cy="674030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27229" y="1370855"/>
            <a:ext cx="3519589" cy="1333303"/>
            <a:chOff x="172670" y="2422911"/>
            <a:chExt cx="3917280" cy="1433404"/>
          </a:xfrm>
        </p:grpSpPr>
        <p:grpSp>
          <p:nvGrpSpPr>
            <p:cNvPr id="41" name="组合 40"/>
            <p:cNvGrpSpPr/>
            <p:nvPr/>
          </p:nvGrpSpPr>
          <p:grpSpPr>
            <a:xfrm>
              <a:off x="1025634" y="2422911"/>
              <a:ext cx="2234241" cy="1433404"/>
              <a:chOff x="3464228" y="2075322"/>
              <a:chExt cx="3712898" cy="2382054"/>
            </a:xfrm>
            <a:solidFill>
              <a:srgbClr val="7FDADB"/>
            </a:solidFill>
          </p:grpSpPr>
          <p:sp>
            <p:nvSpPr>
              <p:cNvPr id="43" name="椭圆 42"/>
              <p:cNvSpPr/>
              <p:nvPr/>
            </p:nvSpPr>
            <p:spPr>
              <a:xfrm>
                <a:off x="4567794" y="2075322"/>
                <a:ext cx="1470212" cy="1470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099717" y="3030450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24941" y="3098602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012259" y="2523551"/>
                <a:ext cx="1052745" cy="10527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464228" y="3021778"/>
                <a:ext cx="1198101" cy="1198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694500" y="2585014"/>
                <a:ext cx="1104636" cy="1104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818352" y="2938205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60"/>
            <p:cNvSpPr txBox="1"/>
            <p:nvPr/>
          </p:nvSpPr>
          <p:spPr>
            <a:xfrm>
              <a:off x="172670" y="2833046"/>
              <a:ext cx="3917280" cy="838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Nao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nức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59653" y="-136722"/>
            <a:ext cx="5644276" cy="1367702"/>
            <a:chOff x="3850912" y="2249491"/>
            <a:chExt cx="4692174" cy="1823603"/>
          </a:xfrm>
        </p:grpSpPr>
        <p:grpSp>
          <p:nvGrpSpPr>
            <p:cNvPr id="51" name="组合 50"/>
            <p:cNvGrpSpPr/>
            <p:nvPr/>
          </p:nvGrpSpPr>
          <p:grpSpPr>
            <a:xfrm>
              <a:off x="4674778" y="2249491"/>
              <a:ext cx="2842443" cy="1823603"/>
              <a:chOff x="3464228" y="2075322"/>
              <a:chExt cx="3712898" cy="2382054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67794" y="2075322"/>
                <a:ext cx="1470212" cy="1470212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099717" y="3030450"/>
                <a:ext cx="1358774" cy="1358774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224941" y="3098602"/>
                <a:ext cx="1358774" cy="1358774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012259" y="2523551"/>
                <a:ext cx="1052745" cy="1052745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464228" y="3021778"/>
                <a:ext cx="1198101" cy="1198101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694500" y="2585014"/>
                <a:ext cx="1104636" cy="1104636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818352" y="2938205"/>
                <a:ext cx="1358774" cy="1358774"/>
              </a:xfrm>
              <a:prstGeom prst="ellipse">
                <a:avLst/>
              </a:prstGeom>
              <a:solidFill>
                <a:srgbClr val="F5C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61"/>
            <p:cNvSpPr txBox="1"/>
            <p:nvPr/>
          </p:nvSpPr>
          <p:spPr>
            <a:xfrm>
              <a:off x="3850912" y="2796368"/>
              <a:ext cx="4692174" cy="838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0" name="Group 13"/>
          <p:cNvGrpSpPr>
            <a:grpSpLocks noChangeAspect="1"/>
          </p:cNvGrpSpPr>
          <p:nvPr/>
        </p:nvGrpSpPr>
        <p:grpSpPr bwMode="auto">
          <a:xfrm rot="20521541" flipH="1">
            <a:off x="7720968" y="338773"/>
            <a:ext cx="479262" cy="541403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829803" y="-308570"/>
            <a:ext cx="850407" cy="657141"/>
            <a:chOff x="550389" y="5845949"/>
            <a:chExt cx="1133729" cy="876188"/>
          </a:xfrm>
        </p:grpSpPr>
        <p:sp>
          <p:nvSpPr>
            <p:cNvPr id="81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文本框 57">
            <a:extLst>
              <a:ext uri="{FF2B5EF4-FFF2-40B4-BE49-F238E27FC236}">
                <a16:creationId xmlns:a16="http://schemas.microsoft.com/office/drawing/2014/main" id="{182FF778-6FDC-4648-BA6E-62934065A54F}"/>
              </a:ext>
            </a:extLst>
          </p:cNvPr>
          <p:cNvSpPr txBox="1"/>
          <p:nvPr/>
        </p:nvSpPr>
        <p:spPr>
          <a:xfrm>
            <a:off x="5224291" y="2357558"/>
            <a:ext cx="4604293" cy="7166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</p:txBody>
      </p:sp>
      <p:grpSp>
        <p:nvGrpSpPr>
          <p:cNvPr id="87" name="组合 39">
            <a:extLst>
              <a:ext uri="{FF2B5EF4-FFF2-40B4-BE49-F238E27FC236}">
                <a16:creationId xmlns:a16="http://schemas.microsoft.com/office/drawing/2014/main" id="{0AE5596F-F836-4482-AF5C-424513324DF4}"/>
              </a:ext>
            </a:extLst>
          </p:cNvPr>
          <p:cNvGrpSpPr/>
          <p:nvPr/>
        </p:nvGrpSpPr>
        <p:grpSpPr>
          <a:xfrm>
            <a:off x="4931522" y="1311657"/>
            <a:ext cx="3519589" cy="1333303"/>
            <a:chOff x="172670" y="2422911"/>
            <a:chExt cx="3917280" cy="1433404"/>
          </a:xfrm>
        </p:grpSpPr>
        <p:grpSp>
          <p:nvGrpSpPr>
            <p:cNvPr id="88" name="组合 40">
              <a:extLst>
                <a:ext uri="{FF2B5EF4-FFF2-40B4-BE49-F238E27FC236}">
                  <a16:creationId xmlns:a16="http://schemas.microsoft.com/office/drawing/2014/main" id="{EBB45B88-C0FE-4082-BC4B-7D3B7ADDD25A}"/>
                </a:ext>
              </a:extLst>
            </p:cNvPr>
            <p:cNvGrpSpPr/>
            <p:nvPr/>
          </p:nvGrpSpPr>
          <p:grpSpPr>
            <a:xfrm>
              <a:off x="1025634" y="2422911"/>
              <a:ext cx="2234241" cy="1433404"/>
              <a:chOff x="3464228" y="2075322"/>
              <a:chExt cx="3712898" cy="2382054"/>
            </a:xfrm>
            <a:solidFill>
              <a:srgbClr val="7FDADB"/>
            </a:solidFill>
          </p:grpSpPr>
          <p:sp>
            <p:nvSpPr>
              <p:cNvPr id="90" name="椭圆 42">
                <a:extLst>
                  <a:ext uri="{FF2B5EF4-FFF2-40B4-BE49-F238E27FC236}">
                    <a16:creationId xmlns:a16="http://schemas.microsoft.com/office/drawing/2014/main" id="{B9966DB5-51F0-4116-97D4-B3193A354242}"/>
                  </a:ext>
                </a:extLst>
              </p:cNvPr>
              <p:cNvSpPr/>
              <p:nvPr/>
            </p:nvSpPr>
            <p:spPr>
              <a:xfrm>
                <a:off x="4567794" y="2075322"/>
                <a:ext cx="1470212" cy="1470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43">
                <a:extLst>
                  <a:ext uri="{FF2B5EF4-FFF2-40B4-BE49-F238E27FC236}">
                    <a16:creationId xmlns:a16="http://schemas.microsoft.com/office/drawing/2014/main" id="{C3101AAB-493C-4264-847A-A4F22D6B5EDE}"/>
                  </a:ext>
                </a:extLst>
              </p:cNvPr>
              <p:cNvSpPr/>
              <p:nvPr/>
            </p:nvSpPr>
            <p:spPr>
              <a:xfrm>
                <a:off x="5099717" y="3030450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44">
                <a:extLst>
                  <a:ext uri="{FF2B5EF4-FFF2-40B4-BE49-F238E27FC236}">
                    <a16:creationId xmlns:a16="http://schemas.microsoft.com/office/drawing/2014/main" id="{51F1783A-59CA-41BD-A83D-B00B714485C4}"/>
                  </a:ext>
                </a:extLst>
              </p:cNvPr>
              <p:cNvSpPr/>
              <p:nvPr/>
            </p:nvSpPr>
            <p:spPr>
              <a:xfrm>
                <a:off x="4224941" y="3098602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45">
                <a:extLst>
                  <a:ext uri="{FF2B5EF4-FFF2-40B4-BE49-F238E27FC236}">
                    <a16:creationId xmlns:a16="http://schemas.microsoft.com/office/drawing/2014/main" id="{C805F298-783E-44E2-8BA6-B9AB8004D7A6}"/>
                  </a:ext>
                </a:extLst>
              </p:cNvPr>
              <p:cNvSpPr/>
              <p:nvPr/>
            </p:nvSpPr>
            <p:spPr>
              <a:xfrm>
                <a:off x="4012259" y="2523551"/>
                <a:ext cx="1052745" cy="10527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46">
                <a:extLst>
                  <a:ext uri="{FF2B5EF4-FFF2-40B4-BE49-F238E27FC236}">
                    <a16:creationId xmlns:a16="http://schemas.microsoft.com/office/drawing/2014/main" id="{18EAAF07-0B2F-40D2-A30B-A70FCE378840}"/>
                  </a:ext>
                </a:extLst>
              </p:cNvPr>
              <p:cNvSpPr/>
              <p:nvPr/>
            </p:nvSpPr>
            <p:spPr>
              <a:xfrm>
                <a:off x="3464228" y="3021778"/>
                <a:ext cx="1198101" cy="1198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47">
                <a:extLst>
                  <a:ext uri="{FF2B5EF4-FFF2-40B4-BE49-F238E27FC236}">
                    <a16:creationId xmlns:a16="http://schemas.microsoft.com/office/drawing/2014/main" id="{4BB13EE9-2B4A-4251-85F8-4754E8C82004}"/>
                  </a:ext>
                </a:extLst>
              </p:cNvPr>
              <p:cNvSpPr/>
              <p:nvPr/>
            </p:nvSpPr>
            <p:spPr>
              <a:xfrm>
                <a:off x="5694500" y="2585014"/>
                <a:ext cx="1104636" cy="1104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48">
                <a:extLst>
                  <a:ext uri="{FF2B5EF4-FFF2-40B4-BE49-F238E27FC236}">
                    <a16:creationId xmlns:a16="http://schemas.microsoft.com/office/drawing/2014/main" id="{C1CAF08E-82D0-41BD-9882-E2FE47357C8B}"/>
                  </a:ext>
                </a:extLst>
              </p:cNvPr>
              <p:cNvSpPr/>
              <p:nvPr/>
            </p:nvSpPr>
            <p:spPr>
              <a:xfrm>
                <a:off x="5818352" y="2938205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文本框 60">
              <a:extLst>
                <a:ext uri="{FF2B5EF4-FFF2-40B4-BE49-F238E27FC236}">
                  <a16:creationId xmlns:a16="http://schemas.microsoft.com/office/drawing/2014/main" id="{64B82A7F-E462-472D-9B6C-B240AE3026BF}"/>
                </a:ext>
              </a:extLst>
            </p:cNvPr>
            <p:cNvSpPr txBox="1"/>
            <p:nvPr/>
          </p:nvSpPr>
          <p:spPr>
            <a:xfrm>
              <a:off x="172670" y="2833046"/>
              <a:ext cx="3917280" cy="67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Mơn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man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7" name="组合 76">
            <a:extLst>
              <a:ext uri="{FF2B5EF4-FFF2-40B4-BE49-F238E27FC236}">
                <a16:creationId xmlns:a16="http://schemas.microsoft.com/office/drawing/2014/main" id="{0B8C8DF7-63B0-4E99-9B2A-55E6A89042E7}"/>
              </a:ext>
            </a:extLst>
          </p:cNvPr>
          <p:cNvGrpSpPr/>
          <p:nvPr/>
        </p:nvGrpSpPr>
        <p:grpSpPr>
          <a:xfrm>
            <a:off x="1023301" y="1285961"/>
            <a:ext cx="850407" cy="657141"/>
            <a:chOff x="550389" y="5845949"/>
            <a:chExt cx="1133729" cy="87618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52512BCC-576F-44CF-9F29-3216E441C1C5}"/>
                </a:ext>
              </a:extLst>
            </p:cNvPr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AC21D179-FA41-4A3F-A487-A12DF8DFDB16}"/>
                </a:ext>
              </a:extLst>
            </p:cNvPr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568986" y="1226222"/>
            <a:ext cx="850407" cy="657141"/>
            <a:chOff x="550389" y="5845949"/>
            <a:chExt cx="1133729" cy="876188"/>
          </a:xfrm>
        </p:grpSpPr>
        <p:sp>
          <p:nvSpPr>
            <p:cNvPr id="78" name="Freeform 5"/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"/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10" name="组合 39">
            <a:extLst>
              <a:ext uri="{FF2B5EF4-FFF2-40B4-BE49-F238E27FC236}">
                <a16:creationId xmlns:a16="http://schemas.microsoft.com/office/drawing/2014/main" id="{43087B02-5188-48DC-BDE6-C418EEE96B00}"/>
              </a:ext>
            </a:extLst>
          </p:cNvPr>
          <p:cNvGrpSpPr/>
          <p:nvPr/>
        </p:nvGrpSpPr>
        <p:grpSpPr>
          <a:xfrm>
            <a:off x="2990554" y="3028722"/>
            <a:ext cx="4098876" cy="1509861"/>
            <a:chOff x="172670" y="2422911"/>
            <a:chExt cx="3917280" cy="1433404"/>
          </a:xfrm>
        </p:grpSpPr>
        <p:grpSp>
          <p:nvGrpSpPr>
            <p:cNvPr id="111" name="组合 40">
              <a:extLst>
                <a:ext uri="{FF2B5EF4-FFF2-40B4-BE49-F238E27FC236}">
                  <a16:creationId xmlns:a16="http://schemas.microsoft.com/office/drawing/2014/main" id="{8B1E7506-5F04-4C50-BB8F-9D84F832255D}"/>
                </a:ext>
              </a:extLst>
            </p:cNvPr>
            <p:cNvGrpSpPr/>
            <p:nvPr/>
          </p:nvGrpSpPr>
          <p:grpSpPr>
            <a:xfrm>
              <a:off x="1025634" y="2422911"/>
              <a:ext cx="2234241" cy="1433404"/>
              <a:chOff x="3464228" y="2075322"/>
              <a:chExt cx="3712898" cy="2382054"/>
            </a:xfrm>
            <a:solidFill>
              <a:srgbClr val="7FDADB"/>
            </a:solidFill>
          </p:grpSpPr>
          <p:sp>
            <p:nvSpPr>
              <p:cNvPr id="113" name="椭圆 42">
                <a:extLst>
                  <a:ext uri="{FF2B5EF4-FFF2-40B4-BE49-F238E27FC236}">
                    <a16:creationId xmlns:a16="http://schemas.microsoft.com/office/drawing/2014/main" id="{F14686F2-92CB-499F-9EB1-124FFFE24580}"/>
                  </a:ext>
                </a:extLst>
              </p:cNvPr>
              <p:cNvSpPr/>
              <p:nvPr/>
            </p:nvSpPr>
            <p:spPr>
              <a:xfrm>
                <a:off x="4567794" y="2075322"/>
                <a:ext cx="1470212" cy="14702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43">
                <a:extLst>
                  <a:ext uri="{FF2B5EF4-FFF2-40B4-BE49-F238E27FC236}">
                    <a16:creationId xmlns:a16="http://schemas.microsoft.com/office/drawing/2014/main" id="{6AA66674-ED93-4FAE-9B50-39D3A42FECED}"/>
                  </a:ext>
                </a:extLst>
              </p:cNvPr>
              <p:cNvSpPr/>
              <p:nvPr/>
            </p:nvSpPr>
            <p:spPr>
              <a:xfrm>
                <a:off x="5099717" y="3030450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44">
                <a:extLst>
                  <a:ext uri="{FF2B5EF4-FFF2-40B4-BE49-F238E27FC236}">
                    <a16:creationId xmlns:a16="http://schemas.microsoft.com/office/drawing/2014/main" id="{DC9B4F3B-E1FA-4A9D-B7D0-86CB9294D70D}"/>
                  </a:ext>
                </a:extLst>
              </p:cNvPr>
              <p:cNvSpPr/>
              <p:nvPr/>
            </p:nvSpPr>
            <p:spPr>
              <a:xfrm>
                <a:off x="4224941" y="3098602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45">
                <a:extLst>
                  <a:ext uri="{FF2B5EF4-FFF2-40B4-BE49-F238E27FC236}">
                    <a16:creationId xmlns:a16="http://schemas.microsoft.com/office/drawing/2014/main" id="{8E9BC048-28DA-403A-A4BC-1C3944C44C09}"/>
                  </a:ext>
                </a:extLst>
              </p:cNvPr>
              <p:cNvSpPr/>
              <p:nvPr/>
            </p:nvSpPr>
            <p:spPr>
              <a:xfrm>
                <a:off x="4012259" y="2523551"/>
                <a:ext cx="1052745" cy="10527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46">
                <a:extLst>
                  <a:ext uri="{FF2B5EF4-FFF2-40B4-BE49-F238E27FC236}">
                    <a16:creationId xmlns:a16="http://schemas.microsoft.com/office/drawing/2014/main" id="{818DD549-14E3-4E3A-9F6B-D86ABE91B881}"/>
                  </a:ext>
                </a:extLst>
              </p:cNvPr>
              <p:cNvSpPr/>
              <p:nvPr/>
            </p:nvSpPr>
            <p:spPr>
              <a:xfrm>
                <a:off x="3464228" y="3021778"/>
                <a:ext cx="1198101" cy="1198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47">
                <a:extLst>
                  <a:ext uri="{FF2B5EF4-FFF2-40B4-BE49-F238E27FC236}">
                    <a16:creationId xmlns:a16="http://schemas.microsoft.com/office/drawing/2014/main" id="{54ABF25B-D84F-4D83-9E85-53945A0DB637}"/>
                  </a:ext>
                </a:extLst>
              </p:cNvPr>
              <p:cNvSpPr/>
              <p:nvPr/>
            </p:nvSpPr>
            <p:spPr>
              <a:xfrm>
                <a:off x="5694500" y="2585014"/>
                <a:ext cx="1104636" cy="11046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48">
                <a:extLst>
                  <a:ext uri="{FF2B5EF4-FFF2-40B4-BE49-F238E27FC236}">
                    <a16:creationId xmlns:a16="http://schemas.microsoft.com/office/drawing/2014/main" id="{B8F7BAAF-9EE7-4244-A2C4-899343A9A952}"/>
                  </a:ext>
                </a:extLst>
              </p:cNvPr>
              <p:cNvSpPr/>
              <p:nvPr/>
            </p:nvSpPr>
            <p:spPr>
              <a:xfrm>
                <a:off x="5818352" y="2938205"/>
                <a:ext cx="1358774" cy="13587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2" name="文本框 60">
              <a:extLst>
                <a:ext uri="{FF2B5EF4-FFF2-40B4-BE49-F238E27FC236}">
                  <a16:creationId xmlns:a16="http://schemas.microsoft.com/office/drawing/2014/main" id="{B78BDD33-C6B6-4F75-8C86-F8C49AFCA45B}"/>
                </a:ext>
              </a:extLst>
            </p:cNvPr>
            <p:cNvSpPr txBox="1"/>
            <p:nvPr/>
          </p:nvSpPr>
          <p:spPr>
            <a:xfrm>
              <a:off x="172670" y="2833046"/>
              <a:ext cx="3917280" cy="59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Quang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đãng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0" name="组合 76">
            <a:extLst>
              <a:ext uri="{FF2B5EF4-FFF2-40B4-BE49-F238E27FC236}">
                <a16:creationId xmlns:a16="http://schemas.microsoft.com/office/drawing/2014/main" id="{F4F22C57-3981-4359-BC3D-377AB2D1E985}"/>
              </a:ext>
            </a:extLst>
          </p:cNvPr>
          <p:cNvGrpSpPr/>
          <p:nvPr/>
        </p:nvGrpSpPr>
        <p:grpSpPr>
          <a:xfrm>
            <a:off x="3862652" y="2906607"/>
            <a:ext cx="876104" cy="744161"/>
            <a:chOff x="550389" y="5845949"/>
            <a:chExt cx="1133729" cy="87618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B7303ACE-2E6A-4885-868E-6AC401843B79}"/>
                </a:ext>
              </a:extLst>
            </p:cNvPr>
            <p:cNvSpPr/>
            <p:nvPr/>
          </p:nvSpPr>
          <p:spPr bwMode="auto">
            <a:xfrm rot="20069048" flipH="1">
              <a:off x="550389" y="6136867"/>
              <a:ext cx="570262" cy="585270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561F8A4C-60D8-474E-8248-54CEB57AA0FB}"/>
                </a:ext>
              </a:extLst>
            </p:cNvPr>
            <p:cNvSpPr/>
            <p:nvPr/>
          </p:nvSpPr>
          <p:spPr bwMode="auto">
            <a:xfrm rot="398001">
              <a:off x="880469" y="5845949"/>
              <a:ext cx="803649" cy="824799"/>
            </a:xfrm>
            <a:custGeom>
              <a:avLst/>
              <a:gdLst>
                <a:gd name="T0" fmla="*/ 327 w 382"/>
                <a:gd name="T1" fmla="*/ 0 h 393"/>
                <a:gd name="T2" fmla="*/ 259 w 382"/>
                <a:gd name="T3" fmla="*/ 44 h 393"/>
                <a:gd name="T4" fmla="*/ 113 w 382"/>
                <a:gd name="T5" fmla="*/ 321 h 393"/>
                <a:gd name="T6" fmla="*/ 147 w 382"/>
                <a:gd name="T7" fmla="*/ 281 h 393"/>
                <a:gd name="T8" fmla="*/ 297 w 382"/>
                <a:gd name="T9" fmla="*/ 84 h 393"/>
                <a:gd name="T10" fmla="*/ 158 w 382"/>
                <a:gd name="T11" fmla="*/ 290 h 393"/>
                <a:gd name="T12" fmla="*/ 110 w 382"/>
                <a:gd name="T13" fmla="*/ 393 h 393"/>
                <a:gd name="T14" fmla="*/ 135 w 382"/>
                <a:gd name="T15" fmla="*/ 384 h 393"/>
                <a:gd name="T16" fmla="*/ 154 w 382"/>
                <a:gd name="T17" fmla="*/ 331 h 393"/>
                <a:gd name="T18" fmla="*/ 367 w 382"/>
                <a:gd name="T19" fmla="*/ 181 h 393"/>
                <a:gd name="T20" fmla="*/ 327 w 382"/>
                <a:gd name="T2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2" h="393">
                  <a:moveTo>
                    <a:pt x="327" y="0"/>
                  </a:moveTo>
                  <a:cubicBezTo>
                    <a:pt x="327" y="0"/>
                    <a:pt x="294" y="31"/>
                    <a:pt x="259" y="44"/>
                  </a:cubicBezTo>
                  <a:cubicBezTo>
                    <a:pt x="0" y="138"/>
                    <a:pt x="109" y="320"/>
                    <a:pt x="113" y="321"/>
                  </a:cubicBezTo>
                  <a:cubicBezTo>
                    <a:pt x="113" y="321"/>
                    <a:pt x="128" y="296"/>
                    <a:pt x="147" y="281"/>
                  </a:cubicBezTo>
                  <a:cubicBezTo>
                    <a:pt x="272" y="190"/>
                    <a:pt x="297" y="84"/>
                    <a:pt x="297" y="84"/>
                  </a:cubicBezTo>
                  <a:cubicBezTo>
                    <a:pt x="297" y="84"/>
                    <a:pt x="269" y="211"/>
                    <a:pt x="158" y="290"/>
                  </a:cubicBezTo>
                  <a:cubicBezTo>
                    <a:pt x="134" y="307"/>
                    <a:pt x="117" y="350"/>
                    <a:pt x="110" y="393"/>
                  </a:cubicBezTo>
                  <a:cubicBezTo>
                    <a:pt x="110" y="393"/>
                    <a:pt x="128" y="386"/>
                    <a:pt x="135" y="384"/>
                  </a:cubicBezTo>
                  <a:cubicBezTo>
                    <a:pt x="138" y="365"/>
                    <a:pt x="144" y="347"/>
                    <a:pt x="154" y="331"/>
                  </a:cubicBezTo>
                  <a:cubicBezTo>
                    <a:pt x="309" y="349"/>
                    <a:pt x="360" y="224"/>
                    <a:pt x="367" y="181"/>
                  </a:cubicBezTo>
                  <a:cubicBezTo>
                    <a:pt x="382" y="78"/>
                    <a:pt x="327" y="0"/>
                    <a:pt x="327" y="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123" name="文本框 57">
            <a:extLst>
              <a:ext uri="{FF2B5EF4-FFF2-40B4-BE49-F238E27FC236}">
                <a16:creationId xmlns:a16="http://schemas.microsoft.com/office/drawing/2014/main" id="{2C06CAB3-278F-4CA7-8AB4-A07489C88A98}"/>
              </a:ext>
            </a:extLst>
          </p:cNvPr>
          <p:cNvSpPr txBox="1"/>
          <p:nvPr/>
        </p:nvSpPr>
        <p:spPr>
          <a:xfrm>
            <a:off x="619998" y="2359200"/>
            <a:ext cx="4604293" cy="7166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Hăm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hở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24" name="文本框 57">
            <a:extLst>
              <a:ext uri="{FF2B5EF4-FFF2-40B4-BE49-F238E27FC236}">
                <a16:creationId xmlns:a16="http://schemas.microsoft.com/office/drawing/2014/main" id="{6A4CE286-A27C-4769-84CE-B77BBDB7A952}"/>
              </a:ext>
            </a:extLst>
          </p:cNvPr>
          <p:cNvSpPr txBox="1"/>
          <p:nvPr/>
        </p:nvSpPr>
        <p:spPr>
          <a:xfrm>
            <a:off x="2594648" y="4357713"/>
            <a:ext cx="6189341" cy="7166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sủa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thoáng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885E7D12-9E32-4710-839D-13551B9D1F1C}"/>
              </a:ext>
            </a:extLst>
          </p:cNvPr>
          <p:cNvGrpSpPr/>
          <p:nvPr/>
        </p:nvGrpSpPr>
        <p:grpSpPr>
          <a:xfrm>
            <a:off x="934742" y="1093994"/>
            <a:ext cx="1356298" cy="2883694"/>
            <a:chOff x="1673399" y="1978088"/>
            <a:chExt cx="1808162" cy="3844925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A08F1CE2-868C-4105-BE83-386E9C1D201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3767B8A7-798B-4CD1-A9A7-F10E9A0A29B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8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组合 61">
            <a:extLst>
              <a:ext uri="{FF2B5EF4-FFF2-40B4-BE49-F238E27FC236}">
                <a16:creationId xmlns:a16="http://schemas.microsoft.com/office/drawing/2014/main" id="{03384C21-970C-4DA7-88C9-42F478FCDF81}"/>
              </a:ext>
            </a:extLst>
          </p:cNvPr>
          <p:cNvGrpSpPr/>
          <p:nvPr/>
        </p:nvGrpSpPr>
        <p:grpSpPr>
          <a:xfrm>
            <a:off x="2447107" y="1379744"/>
            <a:ext cx="1271753" cy="2425304"/>
            <a:chOff x="3618086" y="2343213"/>
            <a:chExt cx="1695450" cy="3233738"/>
          </a:xfrm>
        </p:grpSpPr>
        <p:sp>
          <p:nvSpPr>
            <p:cNvPr id="6" name="MH_Other_3">
              <a:extLst>
                <a:ext uri="{FF2B5EF4-FFF2-40B4-BE49-F238E27FC236}">
                  <a16:creationId xmlns:a16="http://schemas.microsoft.com/office/drawing/2014/main" id="{ABE4DCDC-9414-4788-9FC4-C73E2E49BF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MH_SubTitle_3">
              <a:extLst>
                <a:ext uri="{FF2B5EF4-FFF2-40B4-BE49-F238E27FC236}">
                  <a16:creationId xmlns:a16="http://schemas.microsoft.com/office/drawing/2014/main" id="{FD40DAC0-BE19-44D7-A847-EF81EE304E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7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组合 64">
            <a:extLst>
              <a:ext uri="{FF2B5EF4-FFF2-40B4-BE49-F238E27FC236}">
                <a16:creationId xmlns:a16="http://schemas.microsoft.com/office/drawing/2014/main" id="{63275E33-9CA6-4E85-BCAA-B92D5ADC51CE}"/>
              </a:ext>
            </a:extLst>
          </p:cNvPr>
          <p:cNvGrpSpPr/>
          <p:nvPr/>
        </p:nvGrpSpPr>
        <p:grpSpPr>
          <a:xfrm>
            <a:off x="1770073" y="2128647"/>
            <a:ext cx="1041933" cy="1976438"/>
            <a:chOff x="2770361" y="3341751"/>
            <a:chExt cx="1389063" cy="2635250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91BCD3BA-D4FF-4FBF-AB56-9AF0D786CCD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MH_Other_4">
              <a:extLst>
                <a:ext uri="{FF2B5EF4-FFF2-40B4-BE49-F238E27FC236}">
                  <a16:creationId xmlns:a16="http://schemas.microsoft.com/office/drawing/2014/main" id="{B8E88271-7B3B-4F31-A870-DDF55DAE5B7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MH_SubTitle_2">
              <a:extLst>
                <a:ext uri="{FF2B5EF4-FFF2-40B4-BE49-F238E27FC236}">
                  <a16:creationId xmlns:a16="http://schemas.microsoft.com/office/drawing/2014/main" id="{F348C8A1-D75F-458A-9148-7BFA657D3E8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MH_Other_5">
              <a:extLst>
                <a:ext uri="{FF2B5EF4-FFF2-40B4-BE49-F238E27FC236}">
                  <a16:creationId xmlns:a16="http://schemas.microsoft.com/office/drawing/2014/main" id="{1EEF9EF5-430E-4421-89C2-60633E393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488C7002-09DE-4D02-97A9-A09D8013464E}"/>
              </a:ext>
            </a:extLst>
          </p:cNvPr>
          <p:cNvGrpSpPr/>
          <p:nvPr/>
        </p:nvGrpSpPr>
        <p:grpSpPr>
          <a:xfrm>
            <a:off x="3257302" y="2428685"/>
            <a:ext cx="890703" cy="1560909"/>
            <a:chOff x="4608686" y="3741801"/>
            <a:chExt cx="1187450" cy="2081212"/>
          </a:xfrm>
        </p:grpSpPr>
        <p:sp>
          <p:nvSpPr>
            <p:cNvPr id="14" name="MH_Other_6">
              <a:extLst>
                <a:ext uri="{FF2B5EF4-FFF2-40B4-BE49-F238E27FC236}">
                  <a16:creationId xmlns:a16="http://schemas.microsoft.com/office/drawing/2014/main" id="{E00A5E0D-1AD4-4E2C-9116-03DCC3D8450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MH_SubTitle_4">
              <a:extLst>
                <a:ext uri="{FF2B5EF4-FFF2-40B4-BE49-F238E27FC236}">
                  <a16:creationId xmlns:a16="http://schemas.microsoft.com/office/drawing/2014/main" id="{1C7020D5-83AB-479C-BDF4-4DBE47824D0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" name="矩形 72">
            <a:extLst>
              <a:ext uri="{FF2B5EF4-FFF2-40B4-BE49-F238E27FC236}">
                <a16:creationId xmlns:a16="http://schemas.microsoft.com/office/drawing/2014/main" id="{2C7BB788-B0C2-429F-A596-F752A7EC5FE2}"/>
              </a:ext>
            </a:extLst>
          </p:cNvPr>
          <p:cNvSpPr/>
          <p:nvPr/>
        </p:nvSpPr>
        <p:spPr>
          <a:xfrm>
            <a:off x="4471897" y="1093994"/>
            <a:ext cx="4592929" cy="322094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Buổi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mai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hôm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ấy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một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buổi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mai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đầy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sương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thu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và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gió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lạnh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mẹ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tôi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âu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yếm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dắt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tay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tôi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dẫn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đi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trên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con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đường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dài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và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hẹp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</a:rPr>
              <a:t>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17" name="图片 73">
            <a:extLst>
              <a:ext uri="{FF2B5EF4-FFF2-40B4-BE49-F238E27FC236}">
                <a16:creationId xmlns:a16="http://schemas.microsoft.com/office/drawing/2014/main" id="{3F516F71-28FF-4C24-8665-C48F0A2F0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219328"/>
            <a:ext cx="2932761" cy="1747177"/>
          </a:xfrm>
          <a:prstGeom prst="rect">
            <a:avLst/>
          </a:prstGeom>
        </p:spPr>
      </p:pic>
      <p:pic>
        <p:nvPicPr>
          <p:cNvPr id="18" name="图片 74">
            <a:extLst>
              <a:ext uri="{FF2B5EF4-FFF2-40B4-BE49-F238E27FC236}">
                <a16:creationId xmlns:a16="http://schemas.microsoft.com/office/drawing/2014/main" id="{9BAB5B8C-D225-433C-BACA-D4BCE01ADB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77" y="648036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75">
            <a:extLst>
              <a:ext uri="{FF2B5EF4-FFF2-40B4-BE49-F238E27FC236}">
                <a16:creationId xmlns:a16="http://schemas.microsoft.com/office/drawing/2014/main" id="{2303C7CE-DA78-4CB4-BDA2-C41DAEE7476A}"/>
              </a:ext>
            </a:extLst>
          </p:cNvPr>
          <p:cNvGrpSpPr/>
          <p:nvPr/>
        </p:nvGrpSpPr>
        <p:grpSpPr>
          <a:xfrm rot="2427509">
            <a:off x="6246480" y="4515055"/>
            <a:ext cx="403877" cy="396399"/>
            <a:chOff x="10646778" y="4753862"/>
            <a:chExt cx="751521" cy="737702"/>
          </a:xfrm>
        </p:grpSpPr>
        <p:sp>
          <p:nvSpPr>
            <p:cNvPr id="20" name="五角星 2">
              <a:extLst>
                <a:ext uri="{FF2B5EF4-FFF2-40B4-BE49-F238E27FC236}">
                  <a16:creationId xmlns:a16="http://schemas.microsoft.com/office/drawing/2014/main" id="{0FEBDCE3-C781-436B-A481-DF66AD856256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77">
              <a:extLst>
                <a:ext uri="{FF2B5EF4-FFF2-40B4-BE49-F238E27FC236}">
                  <a16:creationId xmlns:a16="http://schemas.microsoft.com/office/drawing/2014/main" id="{1DD9BC60-4343-4C44-B318-B9121A0C475C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E9C1902A-F901-41D2-BA53-FE36121C612A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五角星 2">
                <a:extLst>
                  <a:ext uri="{FF2B5EF4-FFF2-40B4-BE49-F238E27FC236}">
                    <a16:creationId xmlns:a16="http://schemas.microsoft.com/office/drawing/2014/main" id="{5A6C0DB6-98DE-4620-889D-5EDFBCB7FC55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49BC928A-1F0F-470E-9C58-860F5131365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5" name="直接连接符 81">
            <a:extLst>
              <a:ext uri="{FF2B5EF4-FFF2-40B4-BE49-F238E27FC236}">
                <a16:creationId xmlns:a16="http://schemas.microsoft.com/office/drawing/2014/main" id="{1DA80D37-1646-44C7-8326-8A88625CCB8A}"/>
              </a:ext>
            </a:extLst>
          </p:cNvPr>
          <p:cNvCxnSpPr>
            <a:cxnSpLocks/>
          </p:cNvCxnSpPr>
          <p:nvPr/>
        </p:nvCxnSpPr>
        <p:spPr>
          <a:xfrm>
            <a:off x="4462913" y="1035714"/>
            <a:ext cx="460191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82">
            <a:extLst>
              <a:ext uri="{FF2B5EF4-FFF2-40B4-BE49-F238E27FC236}">
                <a16:creationId xmlns:a16="http://schemas.microsoft.com/office/drawing/2014/main" id="{170CE850-A617-4F74-B275-C1DF61FAF42F}"/>
              </a:ext>
            </a:extLst>
          </p:cNvPr>
          <p:cNvCxnSpPr>
            <a:cxnSpLocks/>
          </p:cNvCxnSpPr>
          <p:nvPr/>
        </p:nvCxnSpPr>
        <p:spPr>
          <a:xfrm>
            <a:off x="4471897" y="4314940"/>
            <a:ext cx="459292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86995C74-533E-4285-AEEC-864557CB3A35}"/>
              </a:ext>
            </a:extLst>
          </p:cNvPr>
          <p:cNvCxnSpPr/>
          <p:nvPr/>
        </p:nvCxnSpPr>
        <p:spPr>
          <a:xfrm flipH="1">
            <a:off x="4930059" y="3150204"/>
            <a:ext cx="216024" cy="53440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402742" y="1287036"/>
            <a:ext cx="4897450" cy="373298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761655" y="1409577"/>
            <a:ext cx="2199503" cy="2952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23435" y="2616717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defRPr sz="2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zh-CN" altLang="en-US" sz="3200" dirty="0">
              <a:latin typeface="Cambria" panose="020405030504060302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027584" y="1347878"/>
            <a:ext cx="792000" cy="79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5675568" y="1995862"/>
            <a:ext cx="792000" cy="79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855632" y="2931966"/>
            <a:ext cx="792000" cy="79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279568" y="3723966"/>
            <a:ext cx="792000" cy="79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9" y="2610775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84854"/>
            <a:ext cx="2222512" cy="19678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031603" y="-39334"/>
            <a:ext cx="2937022" cy="2006008"/>
            <a:chOff x="3635184" y="-39334"/>
            <a:chExt cx="2937022" cy="2006008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635184" y="1229164"/>
              <a:ext cx="2937022" cy="73751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BÀI</a:t>
              </a:r>
              <a:endParaRPr lang="zh-CN" altLang="en-US" sz="3600" kern="0" dirty="0">
                <a:solidFill>
                  <a:schemeClr val="bg1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1" y="3408504"/>
            <a:ext cx="2203537" cy="1920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434</Words>
  <Application>Microsoft Office PowerPoint</Application>
  <PresentationFormat>Trình chiếu Trên màn hình (16:9)</PresentationFormat>
  <Paragraphs>56</Paragraphs>
  <Slides>16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Cambria</vt:lpstr>
      <vt:lpstr>Calibri</vt:lpstr>
      <vt:lpstr>Impact</vt:lpstr>
      <vt:lpstr>更多模版请关注:尚佳素材公社shop64427429.taobao.com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10</cp:lastModifiedBy>
  <cp:revision>13</cp:revision>
  <dcterms:created xsi:type="dcterms:W3CDTF">2015-10-27T02:40:00Z</dcterms:created>
  <dcterms:modified xsi:type="dcterms:W3CDTF">2021-10-12T17:34:56Z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