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2"/>
  </p:notesMasterIdLst>
  <p:sldIdLst>
    <p:sldId id="318" r:id="rId2"/>
    <p:sldId id="313" r:id="rId3"/>
    <p:sldId id="314" r:id="rId4"/>
    <p:sldId id="315" r:id="rId5"/>
    <p:sldId id="316" r:id="rId6"/>
    <p:sldId id="317" r:id="rId7"/>
    <p:sldId id="256" r:id="rId8"/>
    <p:sldId id="257" r:id="rId9"/>
    <p:sldId id="258" r:id="rId10"/>
    <p:sldId id="319" r:id="rId11"/>
  </p:sldIdLst>
  <p:sldSz cx="9144000" cy="5143500" type="screen16x9"/>
  <p:notesSz cx="6858000" cy="9144000"/>
  <p:embeddedFontLst>
    <p:embeddedFont>
      <p:font typeface="Alfa Slab One" panose="020B0604020202020204" charset="0"/>
      <p:regular r:id="rId13"/>
    </p:embeddedFont>
    <p:embeddedFont>
      <p:font typeface="Cambria" panose="02040503050406030204" pitchFamily="18" charset="0"/>
      <p:regular r:id="rId14"/>
      <p:bold r:id="rId15"/>
      <p:italic r:id="rId16"/>
      <p:boldItalic r:id="rId17"/>
    </p:embeddedFont>
    <p:embeddedFont>
      <p:font typeface="Cambria Math" panose="02040503050406030204" pitchFamily="18" charset="0"/>
      <p:regular r:id="rId18"/>
    </p:embeddedFont>
    <p:embeddedFont>
      <p:font typeface="Catamaran" panose="020B0604020202020204" charset="0"/>
      <p:regular r:id="rId19"/>
      <p:bold r:id="rId20"/>
    </p:embeddedFont>
    <p:embeddedFont>
      <p:font typeface="Catamaran Medium" panose="020B0604020202020204" charset="0"/>
      <p:regular r:id="rId21"/>
      <p:bold r:id="rId22"/>
    </p:embeddedFont>
    <p:embeddedFont>
      <p:font typeface="Comfortaa Medium" panose="020B0604020202020204" charset="0"/>
      <p:regular r:id="rId23"/>
      <p:bold r:id="rId24"/>
    </p:embeddedFont>
    <p:embeddedFont>
      <p:font typeface="Dosis" pitchFamily="2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DD58E0-22C7-4378-88C0-95A611048E84}">
  <a:tblStyle styleId="{02DD58E0-22C7-4378-88C0-95A611048E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47" autoAdjust="0"/>
  </p:normalViewPr>
  <p:slideViewPr>
    <p:cSldViewPr snapToGrid="0">
      <p:cViewPr varScale="1">
        <p:scale>
          <a:sx n="104" d="100"/>
          <a:sy n="104" d="100"/>
        </p:scale>
        <p:origin x="528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ge0a7835d13_3_5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1" name="Google Shape;2151;ge0a7835d13_3_5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ge0a7835d13_3_5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1" name="Google Shape;2151;ge0a7835d13_3_5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2810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42050" y="1399074"/>
            <a:ext cx="5259900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59200" y="34190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18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292485" y="3880339"/>
            <a:ext cx="3851452" cy="1263131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5292553" y="11248"/>
            <a:ext cx="3851452" cy="1263131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353338" y="3880350"/>
            <a:ext cx="719750" cy="789225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350157" y="1714635"/>
            <a:ext cx="441819" cy="815168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8143286" y="2172029"/>
            <a:ext cx="575003" cy="799457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3711025" y="4328000"/>
            <a:ext cx="1721950" cy="1631825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8189662" y="1558918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713225" y="1021650"/>
            <a:ext cx="7717500" cy="3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36307" y="1835189"/>
            <a:ext cx="604101" cy="794006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183948" y="4043464"/>
            <a:ext cx="543964" cy="660337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8461293" y="-928919"/>
            <a:ext cx="1515812" cy="309155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8421885" y="1967641"/>
            <a:ext cx="547501" cy="787144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8156400" y="4300125"/>
            <a:ext cx="548725" cy="598600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2646274" y="4588864"/>
            <a:ext cx="3851452" cy="1263131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268975" y="189413"/>
            <a:ext cx="995300" cy="700150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2_1"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7" name="Google Shape;1207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8" name="Google Shape;1208;p17"/>
          <p:cNvSpPr txBox="1">
            <a:spLocks noGrp="1"/>
          </p:cNvSpPr>
          <p:nvPr>
            <p:ph type="title"/>
          </p:nvPr>
        </p:nvSpPr>
        <p:spPr>
          <a:xfrm>
            <a:off x="2360100" y="2955500"/>
            <a:ext cx="44238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09" name="Google Shape;1209;p17"/>
          <p:cNvSpPr txBox="1">
            <a:spLocks noGrp="1"/>
          </p:cNvSpPr>
          <p:nvPr>
            <p:ph type="subTitle" idx="1"/>
          </p:nvPr>
        </p:nvSpPr>
        <p:spPr>
          <a:xfrm>
            <a:off x="2359200" y="3763192"/>
            <a:ext cx="44256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210" name="Google Shape;1210;p17"/>
          <p:cNvGrpSpPr/>
          <p:nvPr/>
        </p:nvGrpSpPr>
        <p:grpSpPr>
          <a:xfrm rot="10800000" flipH="1">
            <a:off x="5292553" y="11248"/>
            <a:ext cx="3851452" cy="1263131"/>
            <a:chOff x="238125" y="548775"/>
            <a:chExt cx="2842400" cy="932200"/>
          </a:xfrm>
        </p:grpSpPr>
        <p:sp>
          <p:nvSpPr>
            <p:cNvPr id="1211" name="Google Shape;1211;p1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3" name="Google Shape;1213;p17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4" name="Google Shape;1214;p17"/>
          <p:cNvGrpSpPr/>
          <p:nvPr/>
        </p:nvGrpSpPr>
        <p:grpSpPr>
          <a:xfrm rot="-1623883">
            <a:off x="8373797" y="3024225"/>
            <a:ext cx="543979" cy="660355"/>
            <a:chOff x="3703100" y="2534450"/>
            <a:chExt cx="543975" cy="660350"/>
          </a:xfrm>
        </p:grpSpPr>
        <p:sp>
          <p:nvSpPr>
            <p:cNvPr id="1215" name="Google Shape;1215;p17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7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7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7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7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7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7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7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7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7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7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7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7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7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7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7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7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7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7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7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7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7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7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7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7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7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7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7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3" name="Google Shape;1243;p17"/>
          <p:cNvGrpSpPr/>
          <p:nvPr/>
        </p:nvGrpSpPr>
        <p:grpSpPr>
          <a:xfrm rot="570904">
            <a:off x="8170222" y="3960683"/>
            <a:ext cx="673396" cy="781467"/>
            <a:chOff x="2038000" y="238125"/>
            <a:chExt cx="673425" cy="781500"/>
          </a:xfrm>
        </p:grpSpPr>
        <p:sp>
          <p:nvSpPr>
            <p:cNvPr id="1244" name="Google Shape;1244;p17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48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7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7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7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7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7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7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7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7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9"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9" name="Google Shape;1809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0" name="Google Shape;1810;p29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  <p:sp>
        <p:nvSpPr>
          <p:cNvPr id="1811" name="Google Shape;1811;p29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2" name="Google Shape;1812;p29"/>
          <p:cNvGrpSpPr/>
          <p:nvPr/>
        </p:nvGrpSpPr>
        <p:grpSpPr>
          <a:xfrm rot="-5400000">
            <a:off x="6586699" y="2608614"/>
            <a:ext cx="3851452" cy="1263131"/>
            <a:chOff x="238125" y="548775"/>
            <a:chExt cx="2842400" cy="932200"/>
          </a:xfrm>
        </p:grpSpPr>
        <p:sp>
          <p:nvSpPr>
            <p:cNvPr id="1813" name="Google Shape;1813;p2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5" name="Google Shape;1815;p29"/>
          <p:cNvGrpSpPr/>
          <p:nvPr/>
        </p:nvGrpSpPr>
        <p:grpSpPr>
          <a:xfrm rot="-669090">
            <a:off x="180461" y="3395764"/>
            <a:ext cx="543964" cy="660337"/>
            <a:chOff x="3703100" y="2534450"/>
            <a:chExt cx="543975" cy="660350"/>
          </a:xfrm>
        </p:grpSpPr>
        <p:sp>
          <p:nvSpPr>
            <p:cNvPr id="1816" name="Google Shape;1816;p2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4" name="Google Shape;1844;p29"/>
          <p:cNvSpPr/>
          <p:nvPr/>
        </p:nvSpPr>
        <p:spPr>
          <a:xfrm rot="857046">
            <a:off x="302824" y="4278371"/>
            <a:ext cx="491045" cy="509904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5" name="Google Shape;1845;p29"/>
          <p:cNvGrpSpPr/>
          <p:nvPr/>
        </p:nvGrpSpPr>
        <p:grpSpPr>
          <a:xfrm rot="-420628">
            <a:off x="8466425" y="232794"/>
            <a:ext cx="466694" cy="613404"/>
            <a:chOff x="1391550" y="1144975"/>
            <a:chExt cx="545075" cy="716425"/>
          </a:xfrm>
        </p:grpSpPr>
        <p:sp>
          <p:nvSpPr>
            <p:cNvPr id="1846" name="Google Shape;1846;p29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9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9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9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9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9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9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9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9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9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9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9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9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9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0" name="Google Shape;1860;p29"/>
          <p:cNvGrpSpPr/>
          <p:nvPr/>
        </p:nvGrpSpPr>
        <p:grpSpPr>
          <a:xfrm rot="755532">
            <a:off x="8285341" y="4182683"/>
            <a:ext cx="673393" cy="781463"/>
            <a:chOff x="2038000" y="238125"/>
            <a:chExt cx="673425" cy="781500"/>
          </a:xfrm>
        </p:grpSpPr>
        <p:sp>
          <p:nvSpPr>
            <p:cNvPr id="1861" name="Google Shape;1861;p29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9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9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9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9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9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9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9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9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81249" y="3880339"/>
            <a:ext cx="3851452" cy="1263131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277257" y="1739916"/>
            <a:ext cx="321314" cy="592814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277138" y="3880350"/>
            <a:ext cx="719750" cy="789225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6740353" y="11248"/>
            <a:ext cx="3851452" cy="1263131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14856" y="2524880"/>
            <a:ext cx="439346" cy="577459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8562213" y="1363538"/>
            <a:ext cx="447775" cy="447175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8239525" y="2208825"/>
            <a:ext cx="628275" cy="804650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4467842" y="4242101"/>
            <a:ext cx="924317" cy="867051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441236" y="2552476"/>
            <a:ext cx="543964" cy="660337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150988" y="898925"/>
            <a:ext cx="463063" cy="480848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189029" y="278684"/>
            <a:ext cx="387003" cy="521632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181722" y="1582874"/>
            <a:ext cx="401614" cy="527866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6595065" y="1294148"/>
            <a:ext cx="3851452" cy="1263131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8596499" y="4347200"/>
            <a:ext cx="435936" cy="606104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8251304" y="3074635"/>
            <a:ext cx="462800" cy="599143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8541645" y="3711844"/>
            <a:ext cx="545664" cy="541490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8430763" y="2506088"/>
            <a:ext cx="447775" cy="447175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580547" y="3104419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2922097" y="4289521"/>
            <a:ext cx="3851419" cy="126312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4016335" y="-112873"/>
            <a:ext cx="1111330" cy="983051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55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82168"/>
            <a:ext cx="7717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63" r:id="rId4"/>
    <p:sldLayoutId id="2147483675" r:id="rId5"/>
    <p:sldLayoutId id="2147483677" r:id="rId6"/>
    <p:sldLayoutId id="2147483678" r:id="rId7"/>
    <p:sldLayoutId id="214748368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12" Type="http://schemas.openxmlformats.org/officeDocument/2006/relationships/image" Target="../media/image12.gif"/><Relationship Id="rId2" Type="http://schemas.openxmlformats.org/officeDocument/2006/relationships/slide" Target="slide3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slide" Target="slide5.xml"/><Relationship Id="rId11" Type="http://schemas.microsoft.com/office/2007/relationships/hdphoto" Target="../media/hdphoto2.wdp"/><Relationship Id="rId5" Type="http://schemas.openxmlformats.org/officeDocument/2006/relationships/image" Target="../media/image7.gif"/><Relationship Id="rId15" Type="http://schemas.openxmlformats.org/officeDocument/2006/relationships/image" Target="../media/image6.gif"/><Relationship Id="rId10" Type="http://schemas.openxmlformats.org/officeDocument/2006/relationships/image" Target="../media/image11.png"/><Relationship Id="rId4" Type="http://schemas.openxmlformats.org/officeDocument/2006/relationships/slide" Target="slide4.xml"/><Relationship Id="rId9" Type="http://schemas.microsoft.com/office/2007/relationships/hdphoto" Target="../media/hdphoto1.wdp"/><Relationship Id="rId1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gif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481" y="2434936"/>
            <a:ext cx="3111075" cy="2333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45" y="1763066"/>
            <a:ext cx="1826400" cy="182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536" y="3132135"/>
            <a:ext cx="2234850" cy="20113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902" y="2434936"/>
            <a:ext cx="3021750" cy="3021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761" y="2019491"/>
            <a:ext cx="859500" cy="10107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600" y="280669"/>
            <a:ext cx="2445512" cy="18341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00" y="-1269278"/>
            <a:ext cx="2567100" cy="30998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250" y="-385875"/>
            <a:ext cx="2271750" cy="2271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" y="-89986"/>
            <a:ext cx="2121600" cy="2121600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9E42F4C0-73BF-4298-AD25-83C2041EE448}"/>
              </a:ext>
            </a:extLst>
          </p:cNvPr>
          <p:cNvSpPr/>
          <p:nvPr/>
        </p:nvSpPr>
        <p:spPr>
          <a:xfrm>
            <a:off x="2758336" y="1197736"/>
            <a:ext cx="3645859" cy="2271750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HỘP QUÀ MAY MẮN</a:t>
            </a:r>
          </a:p>
        </p:txBody>
      </p:sp>
    </p:spTree>
    <p:extLst>
      <p:ext uri="{BB962C8B-B14F-4D97-AF65-F5344CB8AC3E}">
        <p14:creationId xmlns:p14="http://schemas.microsoft.com/office/powerpoint/2010/main" val="4122507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7B8F74-97A5-46C5-88A0-C2895BDA0CD3}"/>
              </a:ext>
            </a:extLst>
          </p:cNvPr>
          <p:cNvSpPr txBox="1"/>
          <p:nvPr/>
        </p:nvSpPr>
        <p:spPr>
          <a:xfrm>
            <a:off x="2458386" y="1521502"/>
            <a:ext cx="44146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</a:t>
            </a:r>
          </a:p>
        </p:txBody>
      </p:sp>
    </p:spTree>
    <p:extLst>
      <p:ext uri="{BB962C8B-B14F-4D97-AF65-F5344CB8AC3E}">
        <p14:creationId xmlns:p14="http://schemas.microsoft.com/office/powerpoint/2010/main" val="1299775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33550"/>
            <a:ext cx="2914650" cy="2623185"/>
          </a:xfrm>
          <a:prstGeom prst="rect">
            <a:avLst/>
          </a:prstGeom>
        </p:spPr>
      </p:pic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-647700"/>
            <a:ext cx="5334000" cy="4000500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513" y="361950"/>
            <a:ext cx="4038600" cy="48768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01322" y="2356540"/>
            <a:ext cx="2365728" cy="2004453"/>
            <a:chOff x="701322" y="2356540"/>
            <a:chExt cx="2365728" cy="200445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148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22" y="2398843"/>
              <a:ext cx="1816806" cy="19621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148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244" y="2356540"/>
              <a:ext cx="1816806" cy="196215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95" y="673445"/>
            <a:ext cx="1358210" cy="13582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804608"/>
            <a:ext cx="1371600" cy="1371600"/>
          </a:xfrm>
          <a:prstGeom prst="rect">
            <a:avLst/>
          </a:prstGeom>
        </p:spPr>
      </p:pic>
      <p:sp>
        <p:nvSpPr>
          <p:cNvPr id="13" name="Right Arrow 12">
            <a:hlinkClick r:id="rId14" action="ppaction://hlinksldjump"/>
          </p:cNvPr>
          <p:cNvSpPr/>
          <p:nvPr/>
        </p:nvSpPr>
        <p:spPr>
          <a:xfrm>
            <a:off x="7696200" y="57150"/>
            <a:ext cx="1066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hlinkClick r:id="rId14" action="ppaction://hlinksldjump"/>
            <a:extLst>
              <a:ext uri="{FF2B5EF4-FFF2-40B4-BE49-F238E27FC236}">
                <a16:creationId xmlns:a16="http://schemas.microsoft.com/office/drawing/2014/main" id="{81C88131-F805-4ADD-A1B9-F2BCC9C7FB6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232" y="3045142"/>
            <a:ext cx="1597619" cy="1878800"/>
          </a:xfrm>
          <a:prstGeom prst="rect">
            <a:avLst/>
          </a:prstGeom>
        </p:spPr>
      </p:pic>
      <p:pic>
        <p:nvPicPr>
          <p:cNvPr id="3" name="Picture 2" descr="Treasure">
            <a:extLst>
              <a:ext uri="{FF2B5EF4-FFF2-40B4-BE49-F238E27FC236}">
                <a16:creationId xmlns:a16="http://schemas.microsoft.com/office/drawing/2014/main" id="{6300D8D6-5760-4440-809B-FA8FC512E9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11389" y="3267698"/>
            <a:ext cx="1816806" cy="163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9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26472" y="1276350"/>
                <a:ext cx="8229600" cy="857250"/>
              </a:xfrm>
              <a:solidFill>
                <a:schemeClr val="accent6"/>
              </a:solidFill>
            </p:spPr>
            <p:txBody>
              <a:bodyPr/>
              <a:lstStyle/>
              <a:p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:r>
                  <a:rPr lang="en-US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Tìm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1 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: 18cm</a:t>
                </a:r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26472" y="1276350"/>
                <a:ext cx="8229600" cy="85725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533400" y="2724150"/>
                <a:ext cx="8229600" cy="857250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1 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accent3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3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dirty="0">
                    <a:solidFill>
                      <a:schemeClr val="accent3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18cm </a:t>
                </a:r>
                <a:r>
                  <a:rPr lang="en-US" sz="3200" dirty="0" err="1">
                    <a:solidFill>
                      <a:schemeClr val="accent3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solidFill>
                      <a:schemeClr val="accent3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9cm</a:t>
                </a:r>
                <a:endParaRPr lang="en-US" sz="3200" dirty="0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724150"/>
                <a:ext cx="8229600" cy="857250"/>
              </a:xfrm>
              <a:prstGeom prst="rect">
                <a:avLst/>
              </a:prstGeom>
              <a:blipFill>
                <a:blip r:embed="rId3"/>
                <a:stretch>
                  <a:fillRect b="-4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57150"/>
            <a:ext cx="91440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9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2" y="1276350"/>
            <a:ext cx="8229600" cy="857250"/>
          </a:xfrm>
          <a:solidFill>
            <a:schemeClr val="accent6"/>
          </a:solidFill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  30 : 4 = 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2724150"/>
            <a:ext cx="8229600" cy="85725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: 4 = 7 (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-247650"/>
            <a:ext cx="19812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1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2" y="1276350"/>
            <a:ext cx="8229600" cy="857250"/>
          </a:xfrm>
          <a:solidFill>
            <a:schemeClr val="accent6"/>
          </a:solidFill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 96 : 3 = 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2724150"/>
            <a:ext cx="8229600" cy="85725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 : 3 = 32</a:t>
            </a: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-628650"/>
            <a:ext cx="1451372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0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2" y="1276350"/>
            <a:ext cx="8229600" cy="857250"/>
          </a:xfrm>
          <a:solidFill>
            <a:schemeClr val="accent6"/>
          </a:solidFill>
        </p:spPr>
        <p:txBody>
          <a:bodyPr/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   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bao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2724150"/>
            <a:ext cx="8229600" cy="85725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9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hlinkClick r:id="rId2" action="ppaction://hlinksldjump"/>
            <a:extLst>
              <a:ext uri="{FF2B5EF4-FFF2-40B4-BE49-F238E27FC236}">
                <a16:creationId xmlns:a16="http://schemas.microsoft.com/office/drawing/2014/main" id="{BE693BFE-FB55-436E-B7D4-56A82D9742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884" y="121757"/>
            <a:ext cx="728955" cy="8572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BD02CB-8C34-4F5E-988D-4DCAB6FCA4FA}"/>
                  </a:ext>
                </a:extLst>
              </p:cNvPr>
              <p:cNvSpPr txBox="1"/>
              <p:nvPr/>
            </p:nvSpPr>
            <p:spPr>
              <a:xfrm>
                <a:off x="5693573" y="1237693"/>
                <a:ext cx="557212" cy="613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1 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BD02CB-8C34-4F5E-988D-4DCAB6FCA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573" y="1237693"/>
                <a:ext cx="557212" cy="613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614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5" name="Google Shape;2135;p37"/>
          <p:cNvSpPr/>
          <p:nvPr/>
        </p:nvSpPr>
        <p:spPr>
          <a:xfrm>
            <a:off x="2360929" y="1730922"/>
            <a:ext cx="4001532" cy="65718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Alfa Slab One"/>
              </a:rPr>
              <a:t>LUYỆN TẬP</a:t>
            </a:r>
            <a:endParaRPr b="0" i="0" dirty="0"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Alfa Slab One"/>
            </a:endParaRPr>
          </a:p>
        </p:txBody>
      </p:sp>
      <p:sp>
        <p:nvSpPr>
          <p:cNvPr id="2137" name="Google Shape;2137;p37"/>
          <p:cNvSpPr/>
          <p:nvPr/>
        </p:nvSpPr>
        <p:spPr>
          <a:xfrm>
            <a:off x="6397775" y="556731"/>
            <a:ext cx="1894034" cy="406901"/>
          </a:xfrm>
          <a:custGeom>
            <a:avLst/>
            <a:gdLst/>
            <a:ahLst/>
            <a:cxnLst/>
            <a:rect l="l" t="t" r="r" b="b"/>
            <a:pathLst>
              <a:path w="92437" h="15429" extrusionOk="0">
                <a:moveTo>
                  <a:pt x="0" y="1"/>
                </a:moveTo>
                <a:lnTo>
                  <a:pt x="7544" y="7715"/>
                </a:lnTo>
                <a:lnTo>
                  <a:pt x="0" y="15429"/>
                </a:lnTo>
                <a:lnTo>
                  <a:pt x="92436" y="15429"/>
                </a:lnTo>
                <a:lnTo>
                  <a:pt x="84893" y="7715"/>
                </a:lnTo>
                <a:lnTo>
                  <a:pt x="92436" y="1"/>
                </a:ln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8" name="Google Shape;2138;p37"/>
          <p:cNvSpPr/>
          <p:nvPr/>
        </p:nvSpPr>
        <p:spPr>
          <a:xfrm>
            <a:off x="2074743" y="2753328"/>
            <a:ext cx="4603500" cy="448200"/>
          </a:xfrm>
          <a:prstGeom prst="roundRect">
            <a:avLst>
              <a:gd name="adj" fmla="val 43507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9" name="Google Shape;2139;p37"/>
          <p:cNvSpPr txBox="1">
            <a:spLocks noGrp="1"/>
          </p:cNvSpPr>
          <p:nvPr>
            <p:ph type="ctrTitle"/>
          </p:nvPr>
        </p:nvSpPr>
        <p:spPr>
          <a:xfrm>
            <a:off x="1871863" y="1614059"/>
            <a:ext cx="4994513" cy="9576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accent5"/>
                </a:solidFill>
              </a:rPr>
              <a:t>LUYỆN TẬP</a:t>
            </a:r>
            <a:endParaRPr sz="3200" dirty="0">
              <a:solidFill>
                <a:schemeClr val="accent2"/>
              </a:solidFill>
            </a:endParaRPr>
          </a:p>
        </p:txBody>
      </p:sp>
      <p:sp>
        <p:nvSpPr>
          <p:cNvPr id="2141" name="Google Shape;2141;p37"/>
          <p:cNvSpPr txBox="1">
            <a:spLocks noGrp="1"/>
          </p:cNvSpPr>
          <p:nvPr>
            <p:ph type="ctrTitle"/>
          </p:nvPr>
        </p:nvSpPr>
        <p:spPr>
          <a:xfrm>
            <a:off x="6357825" y="536081"/>
            <a:ext cx="20862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3rd Grade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2136" name="Google Shape;2136;p37"/>
          <p:cNvSpPr/>
          <p:nvPr/>
        </p:nvSpPr>
        <p:spPr>
          <a:xfrm>
            <a:off x="3941707" y="2858371"/>
            <a:ext cx="763403" cy="2260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sz="1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sz="1000" i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CCB58C6-9E43-4A0C-882C-30F77480BA21}"/>
              </a:ext>
            </a:extLst>
          </p:cNvPr>
          <p:cNvSpPr txBox="1"/>
          <p:nvPr/>
        </p:nvSpPr>
        <p:spPr>
          <a:xfrm>
            <a:off x="1841157" y="1243892"/>
            <a:ext cx="743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89A9A67-BF0C-4AC0-A52D-D58CDFD4E7B1}"/>
              </a:ext>
            </a:extLst>
          </p:cNvPr>
          <p:cNvCxnSpPr>
            <a:cxnSpLocks/>
          </p:cNvCxnSpPr>
          <p:nvPr/>
        </p:nvCxnSpPr>
        <p:spPr>
          <a:xfrm>
            <a:off x="2347712" y="1280024"/>
            <a:ext cx="0" cy="90821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5C279-1210-406C-8A85-27442D9A995B}"/>
              </a:ext>
            </a:extLst>
          </p:cNvPr>
          <p:cNvCxnSpPr>
            <a:cxnSpLocks/>
          </p:cNvCxnSpPr>
          <p:nvPr/>
        </p:nvCxnSpPr>
        <p:spPr>
          <a:xfrm>
            <a:off x="2347712" y="1699126"/>
            <a:ext cx="61227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8DB925B-FDCC-41CE-A91D-9257FBE730CE}"/>
              </a:ext>
            </a:extLst>
          </p:cNvPr>
          <p:cNvSpPr txBox="1"/>
          <p:nvPr/>
        </p:nvSpPr>
        <p:spPr>
          <a:xfrm>
            <a:off x="2420103" y="1237459"/>
            <a:ext cx="475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AB7CE2-B53B-44DB-9039-F872565454EE}"/>
              </a:ext>
            </a:extLst>
          </p:cNvPr>
          <p:cNvSpPr txBox="1"/>
          <p:nvPr/>
        </p:nvSpPr>
        <p:spPr>
          <a:xfrm>
            <a:off x="2421452" y="1739870"/>
            <a:ext cx="380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01C0AA-F129-4A7E-BF7B-86CFC59D98A4}"/>
              </a:ext>
            </a:extLst>
          </p:cNvPr>
          <p:cNvSpPr txBox="1"/>
          <p:nvPr/>
        </p:nvSpPr>
        <p:spPr>
          <a:xfrm>
            <a:off x="1841157" y="1716783"/>
            <a:ext cx="612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F4EF90-96E9-4FAB-8BD6-A668A6286429}"/>
              </a:ext>
            </a:extLst>
          </p:cNvPr>
          <p:cNvCxnSpPr>
            <a:cxnSpLocks/>
          </p:cNvCxnSpPr>
          <p:nvPr/>
        </p:nvCxnSpPr>
        <p:spPr>
          <a:xfrm>
            <a:off x="1917673" y="2188243"/>
            <a:ext cx="40009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C48F163-2DFE-4578-9C8A-9A428029818D}"/>
              </a:ext>
            </a:extLst>
          </p:cNvPr>
          <p:cNvSpPr txBox="1"/>
          <p:nvPr/>
        </p:nvSpPr>
        <p:spPr>
          <a:xfrm>
            <a:off x="2003587" y="2170668"/>
            <a:ext cx="380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271031-91A4-4152-A890-DF26D5AE87DF}"/>
              </a:ext>
            </a:extLst>
          </p:cNvPr>
          <p:cNvSpPr txBox="1"/>
          <p:nvPr/>
        </p:nvSpPr>
        <p:spPr>
          <a:xfrm>
            <a:off x="5966504" y="1238023"/>
            <a:ext cx="720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A7163D3-3D2C-4948-BD28-DB6CEB6F7F97}"/>
              </a:ext>
            </a:extLst>
          </p:cNvPr>
          <p:cNvCxnSpPr>
            <a:cxnSpLocks/>
          </p:cNvCxnSpPr>
          <p:nvPr/>
        </p:nvCxnSpPr>
        <p:spPr>
          <a:xfrm>
            <a:off x="6473059" y="1274155"/>
            <a:ext cx="0" cy="9010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35E4D2C-B340-4C91-AE26-E1EA9CD2108F}"/>
              </a:ext>
            </a:extLst>
          </p:cNvPr>
          <p:cNvCxnSpPr>
            <a:cxnSpLocks/>
          </p:cNvCxnSpPr>
          <p:nvPr/>
        </p:nvCxnSpPr>
        <p:spPr>
          <a:xfrm>
            <a:off x="6473059" y="1693257"/>
            <a:ext cx="61227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F10F7A4-2C36-499E-B67D-713EE77B2A0B}"/>
              </a:ext>
            </a:extLst>
          </p:cNvPr>
          <p:cNvSpPr txBox="1"/>
          <p:nvPr/>
        </p:nvSpPr>
        <p:spPr>
          <a:xfrm>
            <a:off x="6545450" y="1231590"/>
            <a:ext cx="475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DE3099-E96E-48D9-A878-8A0098BD7D8F}"/>
              </a:ext>
            </a:extLst>
          </p:cNvPr>
          <p:cNvSpPr txBox="1"/>
          <p:nvPr/>
        </p:nvSpPr>
        <p:spPr>
          <a:xfrm>
            <a:off x="6546799" y="1734001"/>
            <a:ext cx="380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CB57E3-9B95-4D55-96D0-9A8C8E1C301A}"/>
              </a:ext>
            </a:extLst>
          </p:cNvPr>
          <p:cNvSpPr txBox="1"/>
          <p:nvPr/>
        </p:nvSpPr>
        <p:spPr>
          <a:xfrm>
            <a:off x="5966504" y="1710914"/>
            <a:ext cx="612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E3EE435-AB54-4F21-BD7B-0E5A7D45A8A9}"/>
              </a:ext>
            </a:extLst>
          </p:cNvPr>
          <p:cNvCxnSpPr>
            <a:cxnSpLocks/>
          </p:cNvCxnSpPr>
          <p:nvPr/>
        </p:nvCxnSpPr>
        <p:spPr>
          <a:xfrm>
            <a:off x="6050164" y="2175230"/>
            <a:ext cx="36575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6A168DB-C004-443F-80DA-4DF13405B2BA}"/>
              </a:ext>
            </a:extLst>
          </p:cNvPr>
          <p:cNvSpPr txBox="1"/>
          <p:nvPr/>
        </p:nvSpPr>
        <p:spPr>
          <a:xfrm>
            <a:off x="6128934" y="2164799"/>
            <a:ext cx="380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CF5253-D9E5-4C63-B7FF-A30EDF2046C1}"/>
              </a:ext>
            </a:extLst>
          </p:cNvPr>
          <p:cNvSpPr txBox="1"/>
          <p:nvPr/>
        </p:nvSpPr>
        <p:spPr>
          <a:xfrm>
            <a:off x="1875493" y="3207385"/>
            <a:ext cx="649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870D7A5-910C-41C7-B736-79513B24DFD0}"/>
              </a:ext>
            </a:extLst>
          </p:cNvPr>
          <p:cNvCxnSpPr>
            <a:cxnSpLocks/>
          </p:cNvCxnSpPr>
          <p:nvPr/>
        </p:nvCxnSpPr>
        <p:spPr>
          <a:xfrm>
            <a:off x="2382048" y="3243517"/>
            <a:ext cx="0" cy="90694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47AA5B8-7B46-4380-A7C0-73FE22B4AB92}"/>
              </a:ext>
            </a:extLst>
          </p:cNvPr>
          <p:cNvCxnSpPr>
            <a:cxnSpLocks/>
          </p:cNvCxnSpPr>
          <p:nvPr/>
        </p:nvCxnSpPr>
        <p:spPr>
          <a:xfrm>
            <a:off x="2382048" y="3662619"/>
            <a:ext cx="61227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F812E61-79B0-482D-BFA7-C401A3E33249}"/>
              </a:ext>
            </a:extLst>
          </p:cNvPr>
          <p:cNvSpPr txBox="1"/>
          <p:nvPr/>
        </p:nvSpPr>
        <p:spPr>
          <a:xfrm>
            <a:off x="2454439" y="3200952"/>
            <a:ext cx="475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CB90FE-62F7-43FF-BC68-D485759EE51A}"/>
              </a:ext>
            </a:extLst>
          </p:cNvPr>
          <p:cNvSpPr txBox="1"/>
          <p:nvPr/>
        </p:nvSpPr>
        <p:spPr>
          <a:xfrm>
            <a:off x="2455788" y="3703363"/>
            <a:ext cx="380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7868059-C455-41E3-8E3D-A3D6D923166C}"/>
              </a:ext>
            </a:extLst>
          </p:cNvPr>
          <p:cNvSpPr txBox="1"/>
          <p:nvPr/>
        </p:nvSpPr>
        <p:spPr>
          <a:xfrm>
            <a:off x="1875493" y="3680276"/>
            <a:ext cx="612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E2D7576-ED1C-4D5F-A125-F03E8C98A8C0}"/>
              </a:ext>
            </a:extLst>
          </p:cNvPr>
          <p:cNvCxnSpPr>
            <a:cxnSpLocks/>
          </p:cNvCxnSpPr>
          <p:nvPr/>
        </p:nvCxnSpPr>
        <p:spPr>
          <a:xfrm>
            <a:off x="1959153" y="4150464"/>
            <a:ext cx="36575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3481CBF-88DF-485C-944D-FCA0C24355E0}"/>
              </a:ext>
            </a:extLst>
          </p:cNvPr>
          <p:cNvSpPr txBox="1"/>
          <p:nvPr/>
        </p:nvSpPr>
        <p:spPr>
          <a:xfrm>
            <a:off x="2037923" y="4134161"/>
            <a:ext cx="380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768F319-7A8B-4844-8A96-CDAC6DD057F7}"/>
              </a:ext>
            </a:extLst>
          </p:cNvPr>
          <p:cNvSpPr txBox="1"/>
          <p:nvPr/>
        </p:nvSpPr>
        <p:spPr>
          <a:xfrm>
            <a:off x="5966504" y="3190793"/>
            <a:ext cx="720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661A83F-8D15-47E8-A3FF-5DAFB26490A9}"/>
              </a:ext>
            </a:extLst>
          </p:cNvPr>
          <p:cNvCxnSpPr>
            <a:cxnSpLocks/>
          </p:cNvCxnSpPr>
          <p:nvPr/>
        </p:nvCxnSpPr>
        <p:spPr>
          <a:xfrm>
            <a:off x="6473059" y="3226925"/>
            <a:ext cx="0" cy="88916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0FD057E-3DE5-48D9-ADFF-F88AE8701AA5}"/>
              </a:ext>
            </a:extLst>
          </p:cNvPr>
          <p:cNvCxnSpPr>
            <a:cxnSpLocks/>
          </p:cNvCxnSpPr>
          <p:nvPr/>
        </p:nvCxnSpPr>
        <p:spPr>
          <a:xfrm>
            <a:off x="6473059" y="3646027"/>
            <a:ext cx="61227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E6387AB9-AFDD-4550-BD3B-55FC3187371B}"/>
              </a:ext>
            </a:extLst>
          </p:cNvPr>
          <p:cNvSpPr txBox="1"/>
          <p:nvPr/>
        </p:nvSpPr>
        <p:spPr>
          <a:xfrm>
            <a:off x="6545450" y="3184360"/>
            <a:ext cx="475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347B444-2C8B-4E5A-B9CB-44B37B1E32BB}"/>
              </a:ext>
            </a:extLst>
          </p:cNvPr>
          <p:cNvSpPr txBox="1"/>
          <p:nvPr/>
        </p:nvSpPr>
        <p:spPr>
          <a:xfrm>
            <a:off x="6546799" y="3686771"/>
            <a:ext cx="380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452EF89-9D91-4DE0-8F12-06ED52D7EEB7}"/>
              </a:ext>
            </a:extLst>
          </p:cNvPr>
          <p:cNvSpPr txBox="1"/>
          <p:nvPr/>
        </p:nvSpPr>
        <p:spPr>
          <a:xfrm>
            <a:off x="5966504" y="3663684"/>
            <a:ext cx="612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F088734-3E28-42F1-801B-5058841B4A6F}"/>
              </a:ext>
            </a:extLst>
          </p:cNvPr>
          <p:cNvCxnSpPr>
            <a:cxnSpLocks/>
          </p:cNvCxnSpPr>
          <p:nvPr/>
        </p:nvCxnSpPr>
        <p:spPr>
          <a:xfrm>
            <a:off x="6050164" y="4116092"/>
            <a:ext cx="36575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D8734F9C-2F4F-4FED-8F26-B0EE8B222CCF}"/>
              </a:ext>
            </a:extLst>
          </p:cNvPr>
          <p:cNvSpPr txBox="1"/>
          <p:nvPr/>
        </p:nvSpPr>
        <p:spPr>
          <a:xfrm>
            <a:off x="6128934" y="4117569"/>
            <a:ext cx="380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AFF0CE-22FC-415E-A48F-92F6D39F142D}"/>
              </a:ext>
            </a:extLst>
          </p:cNvPr>
          <p:cNvSpPr txBox="1"/>
          <p:nvPr/>
        </p:nvSpPr>
        <p:spPr>
          <a:xfrm>
            <a:off x="1408471" y="184355"/>
            <a:ext cx="3067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23" grpId="0"/>
      <p:bldP spid="24" grpId="0"/>
      <p:bldP spid="26" grpId="0"/>
      <p:bldP spid="32" grpId="0"/>
      <p:bldP spid="33" grpId="0"/>
      <p:bldP spid="35" grpId="0"/>
      <p:bldP spid="41" grpId="0"/>
      <p:bldP spid="42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2DDB20B-9E50-4D81-9FC8-439394AF4228}"/>
              </a:ext>
            </a:extLst>
          </p:cNvPr>
          <p:cNvSpPr txBox="1"/>
          <p:nvPr/>
        </p:nvSpPr>
        <p:spPr>
          <a:xfrm>
            <a:off x="1305231" y="213852"/>
            <a:ext cx="3067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1AC634-073D-4702-827C-FDDA6D42ABA9}"/>
              </a:ext>
            </a:extLst>
          </p:cNvPr>
          <p:cNvSpPr txBox="1"/>
          <p:nvPr/>
        </p:nvSpPr>
        <p:spPr>
          <a:xfrm>
            <a:off x="1120877" y="861306"/>
            <a:ext cx="121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: 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BE8ED3-E466-4EF7-A4B8-26B537C1A6F4}"/>
              </a:ext>
            </a:extLst>
          </p:cNvPr>
          <p:cNvSpPr txBox="1"/>
          <p:nvPr/>
        </p:nvSpPr>
        <p:spPr>
          <a:xfrm>
            <a:off x="2695759" y="861306"/>
            <a:ext cx="121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: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303DA9-2000-47B2-A3EF-CBF375E64084}"/>
              </a:ext>
            </a:extLst>
          </p:cNvPr>
          <p:cNvSpPr txBox="1"/>
          <p:nvPr/>
        </p:nvSpPr>
        <p:spPr>
          <a:xfrm>
            <a:off x="4527017" y="861306"/>
            <a:ext cx="121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: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C221A2-B9D6-410C-9A7F-8D3AAEBCA36F}"/>
              </a:ext>
            </a:extLst>
          </p:cNvPr>
          <p:cNvSpPr txBox="1"/>
          <p:nvPr/>
        </p:nvSpPr>
        <p:spPr>
          <a:xfrm>
            <a:off x="6180803" y="861305"/>
            <a:ext cx="121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: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034458-4FAB-49BC-9945-68B5C2677DF9}"/>
              </a:ext>
            </a:extLst>
          </p:cNvPr>
          <p:cNvSpPr txBox="1"/>
          <p:nvPr/>
        </p:nvSpPr>
        <p:spPr>
          <a:xfrm>
            <a:off x="701039" y="883920"/>
            <a:ext cx="595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50743F-D3B0-4555-B55B-C1D2470462AD}"/>
              </a:ext>
            </a:extLst>
          </p:cNvPr>
          <p:cNvSpPr txBox="1"/>
          <p:nvPr/>
        </p:nvSpPr>
        <p:spPr>
          <a:xfrm>
            <a:off x="1120877" y="2849880"/>
            <a:ext cx="121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: 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BB505A-FC31-451F-9733-6AB9B394419F}"/>
              </a:ext>
            </a:extLst>
          </p:cNvPr>
          <p:cNvSpPr txBox="1"/>
          <p:nvPr/>
        </p:nvSpPr>
        <p:spPr>
          <a:xfrm>
            <a:off x="2695759" y="2849880"/>
            <a:ext cx="121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: 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0FFF6F-7460-4611-B4DD-1882B9D3082A}"/>
              </a:ext>
            </a:extLst>
          </p:cNvPr>
          <p:cNvSpPr txBox="1"/>
          <p:nvPr/>
        </p:nvSpPr>
        <p:spPr>
          <a:xfrm>
            <a:off x="4527017" y="2849880"/>
            <a:ext cx="121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: 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690149-3B58-4B18-A1F0-C3E8AFC994D4}"/>
              </a:ext>
            </a:extLst>
          </p:cNvPr>
          <p:cNvSpPr txBox="1"/>
          <p:nvPr/>
        </p:nvSpPr>
        <p:spPr>
          <a:xfrm>
            <a:off x="6180803" y="2849879"/>
            <a:ext cx="121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: 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4B362B-FFA8-4B92-AB40-60F8A2E2C8E4}"/>
              </a:ext>
            </a:extLst>
          </p:cNvPr>
          <p:cNvSpPr txBox="1"/>
          <p:nvPr/>
        </p:nvSpPr>
        <p:spPr>
          <a:xfrm>
            <a:off x="701039" y="2872494"/>
            <a:ext cx="595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FD151E-EC06-44ED-91C9-8B16A98B778C}"/>
              </a:ext>
            </a:extLst>
          </p:cNvPr>
          <p:cNvSpPr txBox="1"/>
          <p:nvPr/>
        </p:nvSpPr>
        <p:spPr>
          <a:xfrm>
            <a:off x="1075876" y="1359055"/>
            <a:ext cx="612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9CE2F8E-F8A5-4884-BC11-2D450D52D5B0}"/>
              </a:ext>
            </a:extLst>
          </p:cNvPr>
          <p:cNvCxnSpPr>
            <a:cxnSpLocks/>
          </p:cNvCxnSpPr>
          <p:nvPr/>
        </p:nvCxnSpPr>
        <p:spPr>
          <a:xfrm>
            <a:off x="1579494" y="1388150"/>
            <a:ext cx="0" cy="85106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9802CC8-4042-4B76-877F-231B01312921}"/>
              </a:ext>
            </a:extLst>
          </p:cNvPr>
          <p:cNvCxnSpPr>
            <a:cxnSpLocks/>
          </p:cNvCxnSpPr>
          <p:nvPr/>
        </p:nvCxnSpPr>
        <p:spPr>
          <a:xfrm>
            <a:off x="1579494" y="1807252"/>
            <a:ext cx="61227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EF4A23B-8477-4C03-B5A2-D9F824CD7742}"/>
              </a:ext>
            </a:extLst>
          </p:cNvPr>
          <p:cNvSpPr txBox="1"/>
          <p:nvPr/>
        </p:nvSpPr>
        <p:spPr>
          <a:xfrm>
            <a:off x="1651885" y="1345585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1CF172-C0BE-4E69-B628-124109D3CA6F}"/>
              </a:ext>
            </a:extLst>
          </p:cNvPr>
          <p:cNvSpPr txBox="1"/>
          <p:nvPr/>
        </p:nvSpPr>
        <p:spPr>
          <a:xfrm>
            <a:off x="1653234" y="1847996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1EFBE35-C196-4AED-895F-9FF78B6D0B1A}"/>
              </a:ext>
            </a:extLst>
          </p:cNvPr>
          <p:cNvSpPr txBox="1"/>
          <p:nvPr/>
        </p:nvSpPr>
        <p:spPr>
          <a:xfrm>
            <a:off x="1092885" y="1846132"/>
            <a:ext cx="509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B6AEB66-4DF7-4C65-B7E3-6793DF9C8271}"/>
              </a:ext>
            </a:extLst>
          </p:cNvPr>
          <p:cNvCxnSpPr>
            <a:cxnSpLocks/>
          </p:cNvCxnSpPr>
          <p:nvPr/>
        </p:nvCxnSpPr>
        <p:spPr>
          <a:xfrm>
            <a:off x="1156599" y="2239217"/>
            <a:ext cx="36575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15B0E11-C32A-4B6B-89FE-AB2632365299}"/>
              </a:ext>
            </a:extLst>
          </p:cNvPr>
          <p:cNvSpPr txBox="1"/>
          <p:nvPr/>
        </p:nvSpPr>
        <p:spPr>
          <a:xfrm>
            <a:off x="1250807" y="2278794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D57EFA5-D1CF-450A-AFD2-B2129E1A9064}"/>
              </a:ext>
            </a:extLst>
          </p:cNvPr>
          <p:cNvSpPr txBox="1"/>
          <p:nvPr/>
        </p:nvSpPr>
        <p:spPr>
          <a:xfrm>
            <a:off x="2695247" y="1372525"/>
            <a:ext cx="612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10AE34A-072D-4610-8D51-A6A393060E58}"/>
              </a:ext>
            </a:extLst>
          </p:cNvPr>
          <p:cNvCxnSpPr>
            <a:cxnSpLocks/>
          </p:cNvCxnSpPr>
          <p:nvPr/>
        </p:nvCxnSpPr>
        <p:spPr>
          <a:xfrm>
            <a:off x="3198865" y="1401620"/>
            <a:ext cx="0" cy="85106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FB15F90-8E0A-452A-89D1-7C2EC6747D50}"/>
              </a:ext>
            </a:extLst>
          </p:cNvPr>
          <p:cNvCxnSpPr>
            <a:cxnSpLocks/>
          </p:cNvCxnSpPr>
          <p:nvPr/>
        </p:nvCxnSpPr>
        <p:spPr>
          <a:xfrm>
            <a:off x="3198865" y="1820722"/>
            <a:ext cx="61227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54878D8-6C8C-402E-ABF8-8DAF971AAF16}"/>
              </a:ext>
            </a:extLst>
          </p:cNvPr>
          <p:cNvSpPr txBox="1"/>
          <p:nvPr/>
        </p:nvSpPr>
        <p:spPr>
          <a:xfrm>
            <a:off x="3271256" y="1359055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D9B96E7-688E-4466-B99E-66EC8A4E52A7}"/>
              </a:ext>
            </a:extLst>
          </p:cNvPr>
          <p:cNvSpPr txBox="1"/>
          <p:nvPr/>
        </p:nvSpPr>
        <p:spPr>
          <a:xfrm>
            <a:off x="3272605" y="1861466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2E121BE-AFB2-484D-8518-61801070F3B1}"/>
              </a:ext>
            </a:extLst>
          </p:cNvPr>
          <p:cNvSpPr txBox="1"/>
          <p:nvPr/>
        </p:nvSpPr>
        <p:spPr>
          <a:xfrm>
            <a:off x="2712256" y="1859602"/>
            <a:ext cx="509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667F627-F38F-447F-8664-0308B8442ABE}"/>
              </a:ext>
            </a:extLst>
          </p:cNvPr>
          <p:cNvCxnSpPr>
            <a:cxnSpLocks/>
          </p:cNvCxnSpPr>
          <p:nvPr/>
        </p:nvCxnSpPr>
        <p:spPr>
          <a:xfrm>
            <a:off x="2775970" y="2252687"/>
            <a:ext cx="36575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5BB3339-97F1-4BE7-9D14-FE80EDF35BD0}"/>
              </a:ext>
            </a:extLst>
          </p:cNvPr>
          <p:cNvSpPr txBox="1"/>
          <p:nvPr/>
        </p:nvSpPr>
        <p:spPr>
          <a:xfrm>
            <a:off x="2870178" y="2292264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2273CD8-9596-42B8-9B23-57F297B75596}"/>
              </a:ext>
            </a:extLst>
          </p:cNvPr>
          <p:cNvSpPr txBox="1"/>
          <p:nvPr/>
        </p:nvSpPr>
        <p:spPr>
          <a:xfrm>
            <a:off x="4532049" y="1359055"/>
            <a:ext cx="612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348B271-2987-4FE3-A634-45F001BF96BB}"/>
              </a:ext>
            </a:extLst>
          </p:cNvPr>
          <p:cNvCxnSpPr>
            <a:cxnSpLocks/>
          </p:cNvCxnSpPr>
          <p:nvPr/>
        </p:nvCxnSpPr>
        <p:spPr>
          <a:xfrm>
            <a:off x="5035667" y="1388150"/>
            <a:ext cx="0" cy="85106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FB7B376-5F57-4E28-8462-BA656843219E}"/>
              </a:ext>
            </a:extLst>
          </p:cNvPr>
          <p:cNvCxnSpPr>
            <a:cxnSpLocks/>
          </p:cNvCxnSpPr>
          <p:nvPr/>
        </p:nvCxnSpPr>
        <p:spPr>
          <a:xfrm>
            <a:off x="5035667" y="1807252"/>
            <a:ext cx="61227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835CEC12-BACB-436E-949C-A408EE330A01}"/>
              </a:ext>
            </a:extLst>
          </p:cNvPr>
          <p:cNvSpPr txBox="1"/>
          <p:nvPr/>
        </p:nvSpPr>
        <p:spPr>
          <a:xfrm>
            <a:off x="5108058" y="1345585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47261D9-5252-4A01-9DFF-0BD4EAB765A9}"/>
              </a:ext>
            </a:extLst>
          </p:cNvPr>
          <p:cNvSpPr txBox="1"/>
          <p:nvPr/>
        </p:nvSpPr>
        <p:spPr>
          <a:xfrm>
            <a:off x="5109407" y="1847996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6A716CA-0A37-4829-8C4B-CA1E92340B6A}"/>
              </a:ext>
            </a:extLst>
          </p:cNvPr>
          <p:cNvSpPr txBox="1"/>
          <p:nvPr/>
        </p:nvSpPr>
        <p:spPr>
          <a:xfrm>
            <a:off x="4549058" y="1846132"/>
            <a:ext cx="509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1E5B4FD-848F-4D59-A2B4-3F519C216630}"/>
              </a:ext>
            </a:extLst>
          </p:cNvPr>
          <p:cNvCxnSpPr>
            <a:cxnSpLocks/>
          </p:cNvCxnSpPr>
          <p:nvPr/>
        </p:nvCxnSpPr>
        <p:spPr>
          <a:xfrm>
            <a:off x="4612772" y="2239217"/>
            <a:ext cx="36575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B93EE08F-6D31-40FD-A247-69B5A8DE9680}"/>
              </a:ext>
            </a:extLst>
          </p:cNvPr>
          <p:cNvSpPr txBox="1"/>
          <p:nvPr/>
        </p:nvSpPr>
        <p:spPr>
          <a:xfrm>
            <a:off x="4706980" y="2278794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91A90A-F965-4EA3-8413-4BB2AC79307A}"/>
              </a:ext>
            </a:extLst>
          </p:cNvPr>
          <p:cNvSpPr txBox="1"/>
          <p:nvPr/>
        </p:nvSpPr>
        <p:spPr>
          <a:xfrm>
            <a:off x="6209767" y="1336440"/>
            <a:ext cx="612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367DE8F-4ECE-4819-A0AD-2BEAD89AC8AA}"/>
              </a:ext>
            </a:extLst>
          </p:cNvPr>
          <p:cNvCxnSpPr>
            <a:cxnSpLocks/>
          </p:cNvCxnSpPr>
          <p:nvPr/>
        </p:nvCxnSpPr>
        <p:spPr>
          <a:xfrm>
            <a:off x="6713385" y="1365535"/>
            <a:ext cx="0" cy="85106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B3B0924-B8FA-48FF-9D77-EF140BAD6506}"/>
              </a:ext>
            </a:extLst>
          </p:cNvPr>
          <p:cNvCxnSpPr>
            <a:cxnSpLocks/>
          </p:cNvCxnSpPr>
          <p:nvPr/>
        </p:nvCxnSpPr>
        <p:spPr>
          <a:xfrm>
            <a:off x="6713385" y="1784637"/>
            <a:ext cx="61227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0C6C3F7-EE2A-4854-B98F-8FBE1F7FF105}"/>
              </a:ext>
            </a:extLst>
          </p:cNvPr>
          <p:cNvSpPr txBox="1"/>
          <p:nvPr/>
        </p:nvSpPr>
        <p:spPr>
          <a:xfrm>
            <a:off x="6785776" y="1322970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3DAD7C-B3DD-40FB-B940-094A6882EB26}"/>
              </a:ext>
            </a:extLst>
          </p:cNvPr>
          <p:cNvSpPr txBox="1"/>
          <p:nvPr/>
        </p:nvSpPr>
        <p:spPr>
          <a:xfrm>
            <a:off x="6787125" y="1825381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428FB6C-DBA3-4DF4-9B0E-FCE516F01007}"/>
              </a:ext>
            </a:extLst>
          </p:cNvPr>
          <p:cNvSpPr txBox="1"/>
          <p:nvPr/>
        </p:nvSpPr>
        <p:spPr>
          <a:xfrm>
            <a:off x="6226776" y="1823517"/>
            <a:ext cx="509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ABE3B1E-2D88-4130-8D09-5EE4BD3EE5F5}"/>
              </a:ext>
            </a:extLst>
          </p:cNvPr>
          <p:cNvCxnSpPr>
            <a:cxnSpLocks/>
          </p:cNvCxnSpPr>
          <p:nvPr/>
        </p:nvCxnSpPr>
        <p:spPr>
          <a:xfrm>
            <a:off x="6290490" y="2216602"/>
            <a:ext cx="36575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47E0E703-0055-4729-ADCE-B4E15083D121}"/>
              </a:ext>
            </a:extLst>
          </p:cNvPr>
          <p:cNvSpPr txBox="1"/>
          <p:nvPr/>
        </p:nvSpPr>
        <p:spPr>
          <a:xfrm>
            <a:off x="6384698" y="2256179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39A5D5E-3D56-4781-82E2-213ACB322C51}"/>
              </a:ext>
            </a:extLst>
          </p:cNvPr>
          <p:cNvSpPr txBox="1"/>
          <p:nvPr/>
        </p:nvSpPr>
        <p:spPr>
          <a:xfrm>
            <a:off x="1094742" y="3325014"/>
            <a:ext cx="612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F490492-78DA-4C25-A76B-4F3A3FAABB92}"/>
              </a:ext>
            </a:extLst>
          </p:cNvPr>
          <p:cNvCxnSpPr>
            <a:cxnSpLocks/>
          </p:cNvCxnSpPr>
          <p:nvPr/>
        </p:nvCxnSpPr>
        <p:spPr>
          <a:xfrm>
            <a:off x="1598360" y="3354109"/>
            <a:ext cx="0" cy="85106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75270E2-A46D-4A96-9AD3-6AB8E3123848}"/>
              </a:ext>
            </a:extLst>
          </p:cNvPr>
          <p:cNvCxnSpPr>
            <a:cxnSpLocks/>
          </p:cNvCxnSpPr>
          <p:nvPr/>
        </p:nvCxnSpPr>
        <p:spPr>
          <a:xfrm>
            <a:off x="1598360" y="3773211"/>
            <a:ext cx="61227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51D609F9-4B7B-4184-9ECA-5276F3D5B5AC}"/>
              </a:ext>
            </a:extLst>
          </p:cNvPr>
          <p:cNvSpPr txBox="1"/>
          <p:nvPr/>
        </p:nvSpPr>
        <p:spPr>
          <a:xfrm>
            <a:off x="1670751" y="3311544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B457873-668A-4FDC-B431-98512B086FBB}"/>
              </a:ext>
            </a:extLst>
          </p:cNvPr>
          <p:cNvSpPr txBox="1"/>
          <p:nvPr/>
        </p:nvSpPr>
        <p:spPr>
          <a:xfrm>
            <a:off x="1672100" y="3813955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C0CE86C-1722-4210-86B3-B4B68451032B}"/>
              </a:ext>
            </a:extLst>
          </p:cNvPr>
          <p:cNvSpPr txBox="1"/>
          <p:nvPr/>
        </p:nvSpPr>
        <p:spPr>
          <a:xfrm>
            <a:off x="1111751" y="3812091"/>
            <a:ext cx="509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D5FC4C1-D17D-4AD1-B984-991117AF702E}"/>
              </a:ext>
            </a:extLst>
          </p:cNvPr>
          <p:cNvCxnSpPr>
            <a:cxnSpLocks/>
          </p:cNvCxnSpPr>
          <p:nvPr/>
        </p:nvCxnSpPr>
        <p:spPr>
          <a:xfrm>
            <a:off x="1175465" y="4205176"/>
            <a:ext cx="36575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DE919403-B621-40B6-A5A4-6943D6DFBD51}"/>
              </a:ext>
            </a:extLst>
          </p:cNvPr>
          <p:cNvSpPr txBox="1"/>
          <p:nvPr/>
        </p:nvSpPr>
        <p:spPr>
          <a:xfrm>
            <a:off x="1269673" y="4244753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D18A2A4-1C99-4D84-894A-6D074431C981}"/>
              </a:ext>
            </a:extLst>
          </p:cNvPr>
          <p:cNvSpPr txBox="1"/>
          <p:nvPr/>
        </p:nvSpPr>
        <p:spPr>
          <a:xfrm>
            <a:off x="2692205" y="3338819"/>
            <a:ext cx="612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A027B3D-9C93-4EEC-8928-43587B7E2038}"/>
              </a:ext>
            </a:extLst>
          </p:cNvPr>
          <p:cNvCxnSpPr>
            <a:cxnSpLocks/>
          </p:cNvCxnSpPr>
          <p:nvPr/>
        </p:nvCxnSpPr>
        <p:spPr>
          <a:xfrm>
            <a:off x="3195823" y="3367914"/>
            <a:ext cx="0" cy="85106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832BC9D-D5D6-475F-90FA-4D4024E4C378}"/>
              </a:ext>
            </a:extLst>
          </p:cNvPr>
          <p:cNvCxnSpPr>
            <a:cxnSpLocks/>
          </p:cNvCxnSpPr>
          <p:nvPr/>
        </p:nvCxnSpPr>
        <p:spPr>
          <a:xfrm>
            <a:off x="3195823" y="3787016"/>
            <a:ext cx="61227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33562F95-FDAF-4F49-B6F9-EEEAFF4B829E}"/>
              </a:ext>
            </a:extLst>
          </p:cNvPr>
          <p:cNvSpPr txBox="1"/>
          <p:nvPr/>
        </p:nvSpPr>
        <p:spPr>
          <a:xfrm>
            <a:off x="3268214" y="3325349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C211CE7-7BC6-40F1-A4FE-30F43729E80B}"/>
              </a:ext>
            </a:extLst>
          </p:cNvPr>
          <p:cNvSpPr txBox="1"/>
          <p:nvPr/>
        </p:nvSpPr>
        <p:spPr>
          <a:xfrm>
            <a:off x="3269563" y="3827760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D9A44DC-D527-4277-8DC6-251CA41ADDA6}"/>
              </a:ext>
            </a:extLst>
          </p:cNvPr>
          <p:cNvSpPr txBox="1"/>
          <p:nvPr/>
        </p:nvSpPr>
        <p:spPr>
          <a:xfrm>
            <a:off x="2709214" y="3825896"/>
            <a:ext cx="509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4B14894-096E-4FAE-98DD-4BD169463224}"/>
              </a:ext>
            </a:extLst>
          </p:cNvPr>
          <p:cNvCxnSpPr>
            <a:cxnSpLocks/>
          </p:cNvCxnSpPr>
          <p:nvPr/>
        </p:nvCxnSpPr>
        <p:spPr>
          <a:xfrm>
            <a:off x="2772928" y="4218981"/>
            <a:ext cx="36575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32D771FF-B2DB-44DF-88CC-FD01B5BE4C24}"/>
              </a:ext>
            </a:extLst>
          </p:cNvPr>
          <p:cNvSpPr txBox="1"/>
          <p:nvPr/>
        </p:nvSpPr>
        <p:spPr>
          <a:xfrm>
            <a:off x="2867136" y="4258558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04AA2BB-D060-48DD-9838-799026EB6155}"/>
              </a:ext>
            </a:extLst>
          </p:cNvPr>
          <p:cNvSpPr txBox="1"/>
          <p:nvPr/>
        </p:nvSpPr>
        <p:spPr>
          <a:xfrm>
            <a:off x="4560864" y="3338819"/>
            <a:ext cx="612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8D5AD49-07F8-439F-9F85-DF7EFF606D52}"/>
              </a:ext>
            </a:extLst>
          </p:cNvPr>
          <p:cNvCxnSpPr>
            <a:cxnSpLocks/>
          </p:cNvCxnSpPr>
          <p:nvPr/>
        </p:nvCxnSpPr>
        <p:spPr>
          <a:xfrm>
            <a:off x="5064482" y="3367914"/>
            <a:ext cx="0" cy="85106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C06C252-43B8-44FB-97A3-6BFB47FB941F}"/>
              </a:ext>
            </a:extLst>
          </p:cNvPr>
          <p:cNvCxnSpPr>
            <a:cxnSpLocks/>
          </p:cNvCxnSpPr>
          <p:nvPr/>
        </p:nvCxnSpPr>
        <p:spPr>
          <a:xfrm>
            <a:off x="5064482" y="3787016"/>
            <a:ext cx="61227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C6C9E2BB-2D30-4E26-B61F-AC6AFE4C3F00}"/>
              </a:ext>
            </a:extLst>
          </p:cNvPr>
          <p:cNvSpPr txBox="1"/>
          <p:nvPr/>
        </p:nvSpPr>
        <p:spPr>
          <a:xfrm>
            <a:off x="5136873" y="3325349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5F03C69-30E4-43D2-96C8-96A41A235A23}"/>
              </a:ext>
            </a:extLst>
          </p:cNvPr>
          <p:cNvSpPr txBox="1"/>
          <p:nvPr/>
        </p:nvSpPr>
        <p:spPr>
          <a:xfrm>
            <a:off x="5138222" y="3827760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D9E00A9-70C2-4C79-BECA-573E068B7B34}"/>
              </a:ext>
            </a:extLst>
          </p:cNvPr>
          <p:cNvSpPr txBox="1"/>
          <p:nvPr/>
        </p:nvSpPr>
        <p:spPr>
          <a:xfrm>
            <a:off x="4577873" y="3825896"/>
            <a:ext cx="509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CF7AA1F-1DC6-42C9-B0D1-E7A2C229EA0B}"/>
              </a:ext>
            </a:extLst>
          </p:cNvPr>
          <p:cNvCxnSpPr>
            <a:cxnSpLocks/>
          </p:cNvCxnSpPr>
          <p:nvPr/>
        </p:nvCxnSpPr>
        <p:spPr>
          <a:xfrm>
            <a:off x="4641587" y="4218981"/>
            <a:ext cx="36575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819B11C9-5217-467B-A0D2-34D36FF68C96}"/>
              </a:ext>
            </a:extLst>
          </p:cNvPr>
          <p:cNvSpPr txBox="1"/>
          <p:nvPr/>
        </p:nvSpPr>
        <p:spPr>
          <a:xfrm>
            <a:off x="4735795" y="4258558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77B775F-202D-4E56-8075-12D6F1990994}"/>
              </a:ext>
            </a:extLst>
          </p:cNvPr>
          <p:cNvSpPr txBox="1"/>
          <p:nvPr/>
        </p:nvSpPr>
        <p:spPr>
          <a:xfrm>
            <a:off x="6200949" y="3326876"/>
            <a:ext cx="612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2BEE738-FDDA-45DB-85D4-6AFF1624CD47}"/>
              </a:ext>
            </a:extLst>
          </p:cNvPr>
          <p:cNvCxnSpPr>
            <a:cxnSpLocks/>
          </p:cNvCxnSpPr>
          <p:nvPr/>
        </p:nvCxnSpPr>
        <p:spPr>
          <a:xfrm>
            <a:off x="6704567" y="3355971"/>
            <a:ext cx="0" cy="85106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3009E1FB-7F79-4439-A18E-CA88E5B8B136}"/>
              </a:ext>
            </a:extLst>
          </p:cNvPr>
          <p:cNvCxnSpPr>
            <a:cxnSpLocks/>
          </p:cNvCxnSpPr>
          <p:nvPr/>
        </p:nvCxnSpPr>
        <p:spPr>
          <a:xfrm>
            <a:off x="6704567" y="3775073"/>
            <a:ext cx="61227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13B8ADB1-2887-41DF-A62E-3955109625D6}"/>
              </a:ext>
            </a:extLst>
          </p:cNvPr>
          <p:cNvSpPr txBox="1"/>
          <p:nvPr/>
        </p:nvSpPr>
        <p:spPr>
          <a:xfrm>
            <a:off x="6776958" y="3313406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28AC5E9-5D86-4881-BAC3-D3707ED833D2}"/>
              </a:ext>
            </a:extLst>
          </p:cNvPr>
          <p:cNvSpPr txBox="1"/>
          <p:nvPr/>
        </p:nvSpPr>
        <p:spPr>
          <a:xfrm>
            <a:off x="6778307" y="3815817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5D640F9-EE4F-4FCA-B1B2-F6728C8FB0A5}"/>
              </a:ext>
            </a:extLst>
          </p:cNvPr>
          <p:cNvSpPr txBox="1"/>
          <p:nvPr/>
        </p:nvSpPr>
        <p:spPr>
          <a:xfrm>
            <a:off x="6217958" y="3813953"/>
            <a:ext cx="509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618F955C-9EFF-4D5C-9624-BBF2FB277CE8}"/>
              </a:ext>
            </a:extLst>
          </p:cNvPr>
          <p:cNvCxnSpPr>
            <a:cxnSpLocks/>
          </p:cNvCxnSpPr>
          <p:nvPr/>
        </p:nvCxnSpPr>
        <p:spPr>
          <a:xfrm>
            <a:off x="6281672" y="4207038"/>
            <a:ext cx="36575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6E3FF08D-D3C2-4661-95E0-A2EC759E35DA}"/>
              </a:ext>
            </a:extLst>
          </p:cNvPr>
          <p:cNvSpPr txBox="1"/>
          <p:nvPr/>
        </p:nvSpPr>
        <p:spPr>
          <a:xfrm>
            <a:off x="6375880" y="4246615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2" grpId="0"/>
      <p:bldP spid="33" grpId="0"/>
      <p:bldP spid="35" grpId="0"/>
      <p:bldP spid="36" grpId="0"/>
      <p:bldP spid="39" grpId="0"/>
      <p:bldP spid="40" grpId="0"/>
      <p:bldP spid="41" grpId="0"/>
      <p:bldP spid="43" grpId="0"/>
      <p:bldP spid="44" grpId="0"/>
      <p:bldP spid="47" grpId="0"/>
      <p:bldP spid="48" grpId="0"/>
      <p:bldP spid="49" grpId="0"/>
      <p:bldP spid="51" grpId="0"/>
      <p:bldP spid="52" grpId="0"/>
      <p:bldP spid="55" grpId="0"/>
      <p:bldP spid="56" grpId="0"/>
      <p:bldP spid="57" grpId="0"/>
      <p:bldP spid="59" grpId="0"/>
      <p:bldP spid="60" grpId="0"/>
      <p:bldP spid="63" grpId="0"/>
      <p:bldP spid="64" grpId="0"/>
      <p:bldP spid="65" grpId="0"/>
      <p:bldP spid="67" grpId="0"/>
      <p:bldP spid="68" grpId="0"/>
      <p:bldP spid="71" grpId="0"/>
      <p:bldP spid="72" grpId="0"/>
      <p:bldP spid="73" grpId="0"/>
      <p:bldP spid="75" grpId="0"/>
      <p:bldP spid="76" grpId="0"/>
      <p:bldP spid="79" grpId="0"/>
      <p:bldP spid="80" grpId="0"/>
      <p:bldP spid="81" grpId="0"/>
      <p:bldP spid="83" grpId="0"/>
      <p:bldP spid="84" grpId="0"/>
      <p:bldP spid="87" grpId="0"/>
      <p:bldP spid="88" grpId="0"/>
      <p:bldP spid="89" grpId="0"/>
      <p:bldP spid="91" grpId="0"/>
    </p:bldLst>
  </p:timing>
</p:sld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6A29F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</Words>
  <Application>Microsoft Office PowerPoint</Application>
  <PresentationFormat>On-screen Show (16:9)</PresentationFormat>
  <Paragraphs>87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Times New Roman</vt:lpstr>
      <vt:lpstr>Comfortaa Medium</vt:lpstr>
      <vt:lpstr>Cambria</vt:lpstr>
      <vt:lpstr>Cambria Math</vt:lpstr>
      <vt:lpstr>Arial</vt:lpstr>
      <vt:lpstr>Alfa Slab One</vt:lpstr>
      <vt:lpstr>Catamaran Medium</vt:lpstr>
      <vt:lpstr>Catamaran</vt:lpstr>
      <vt:lpstr>Dosis</vt:lpstr>
      <vt:lpstr>Math Subject for Elementary - 3rd Grade: Practice Standards by Slidesgo</vt:lpstr>
      <vt:lpstr>PowerPoint Presentation</vt:lpstr>
      <vt:lpstr>PowerPoint Presentation</vt:lpstr>
      <vt:lpstr>Câu hỏi 1: Tìm (1 )/2 của : 18cm</vt:lpstr>
      <vt:lpstr>Câu hỏi 2:   30 : 4 = ?</vt:lpstr>
      <vt:lpstr>Câu hỏi 3:  96 : 3 = ?</vt:lpstr>
      <vt:lpstr>Câu hỏi 4: Mẹ có 27 cái kẹo, mẹ cho Lan     số kẹo đó. Hỏi mẹ đã cho Lan bao nhiêu cái kẹo?</vt:lpstr>
      <vt:lpstr>LUYỆN TẬP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Marcela Fernandes da Silva Ramires</cp:lastModifiedBy>
  <cp:revision>1</cp:revision>
  <dcterms:modified xsi:type="dcterms:W3CDTF">2021-10-10T13:25:55Z</dcterms:modified>
</cp:coreProperties>
</file>