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8" r:id="rId4"/>
    <p:sldId id="310" r:id="rId5"/>
    <p:sldId id="259" r:id="rId6"/>
    <p:sldId id="268" r:id="rId7"/>
    <p:sldId id="311" r:id="rId8"/>
  </p:sldIdLst>
  <p:sldSz cx="9144000" cy="5143500" type="screen16x9"/>
  <p:notesSz cx="6858000" cy="9144000"/>
  <p:embeddedFontLst>
    <p:embeddedFont>
      <p:font typeface="Nanum Pen Script" panose="020B0604020202020204" charset="-127"/>
      <p:regular r:id="rId10"/>
    </p:embeddedFont>
    <p:embeddedFont>
      <p:font typeface=".VnTime" panose="020B7200000000000000" pitchFamily="34" charset="0"/>
      <p:regular r:id="rId11"/>
      <p:bold r:id="rId12"/>
      <p:italic r:id="rId13"/>
      <p:boldItalic r:id="rId14"/>
    </p:embeddedFont>
    <p:embeddedFont>
      <p:font typeface="Cambria Math" panose="02040503050406030204" pitchFamily="18" charset="0"/>
      <p:regular r:id="rId15"/>
    </p:embeddedFont>
    <p:embeddedFont>
      <p:font typeface="Catamaran" panose="020B0604020202020204" charset="0"/>
      <p:regular r:id="rId16"/>
      <p:bold r:id="rId17"/>
    </p:embeddedFont>
    <p:embeddedFont>
      <p:font typeface="Roboto Condensed Light" panose="02000000000000000000" pitchFamily="2" charset="0"/>
      <p:regular r:id="rId18"/>
      <p: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7CB6AB"/>
    <a:srgbClr val="1684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30F30F-AC53-4CB4-BF90-38EE2965B254}">
  <a:tblStyle styleId="{C430F30F-AC53-4CB4-BF90-38EE2965B2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45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ec63c56315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ec63c56315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ed8f4bc7c1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ed8f4bc7c1_1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ed8f4bc7c1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ed8f4bc7c1_1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5891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bd6c00e730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bd6c00e730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100" y="903950"/>
            <a:ext cx="4528800" cy="25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4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100" y="3747275"/>
            <a:ext cx="4075500" cy="475800"/>
          </a:xfrm>
          <a:prstGeom prst="rect">
            <a:avLst/>
          </a:prstGeom>
          <a:solidFill>
            <a:schemeClr val="accent1"/>
          </a:soli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5"/>
          <p:cNvSpPr/>
          <p:nvPr/>
        </p:nvSpPr>
        <p:spPr>
          <a:xfrm rot="-753560">
            <a:off x="150396" y="-32090"/>
            <a:ext cx="972414" cy="919201"/>
          </a:xfrm>
          <a:custGeom>
            <a:avLst/>
            <a:gdLst/>
            <a:ahLst/>
            <a:cxnLst/>
            <a:rect l="l" t="t" r="r" b="b"/>
            <a:pathLst>
              <a:path w="46601" h="44056" extrusionOk="0">
                <a:moveTo>
                  <a:pt x="23305" y="0"/>
                </a:moveTo>
                <a:cubicBezTo>
                  <a:pt x="23095" y="0"/>
                  <a:pt x="22884" y="105"/>
                  <a:pt x="22756" y="313"/>
                </a:cubicBezTo>
                <a:lnTo>
                  <a:pt x="15068" y="13135"/>
                </a:lnTo>
                <a:cubicBezTo>
                  <a:pt x="14973" y="13297"/>
                  <a:pt x="14826" y="13404"/>
                  <a:pt x="14665" y="13431"/>
                </a:cubicBezTo>
                <a:lnTo>
                  <a:pt x="672" y="16388"/>
                </a:lnTo>
                <a:cubicBezTo>
                  <a:pt x="202" y="16496"/>
                  <a:pt x="0" y="17060"/>
                  <a:pt x="323" y="17424"/>
                </a:cubicBezTo>
                <a:lnTo>
                  <a:pt x="9584" y="28162"/>
                </a:lnTo>
                <a:cubicBezTo>
                  <a:pt x="9692" y="28284"/>
                  <a:pt x="9745" y="28445"/>
                  <a:pt x="9731" y="28619"/>
                </a:cubicBezTo>
                <a:lnTo>
                  <a:pt x="8737" y="43392"/>
                </a:lnTo>
                <a:cubicBezTo>
                  <a:pt x="8715" y="43766"/>
                  <a:pt x="9018" y="44056"/>
                  <a:pt x="9367" y="44056"/>
                </a:cubicBezTo>
                <a:cubicBezTo>
                  <a:pt x="9456" y="44056"/>
                  <a:pt x="9548" y="44037"/>
                  <a:pt x="9638" y="43996"/>
                </a:cubicBezTo>
                <a:lnTo>
                  <a:pt x="23038" y="37746"/>
                </a:lnTo>
                <a:cubicBezTo>
                  <a:pt x="23119" y="37706"/>
                  <a:pt x="23210" y="37686"/>
                  <a:pt x="23302" y="37686"/>
                </a:cubicBezTo>
                <a:cubicBezTo>
                  <a:pt x="23394" y="37686"/>
                  <a:pt x="23489" y="37706"/>
                  <a:pt x="23576" y="37746"/>
                </a:cubicBezTo>
                <a:lnTo>
                  <a:pt x="36977" y="43996"/>
                </a:lnTo>
                <a:cubicBezTo>
                  <a:pt x="37064" y="44037"/>
                  <a:pt x="37154" y="44056"/>
                  <a:pt x="37242" y="44056"/>
                </a:cubicBezTo>
                <a:cubicBezTo>
                  <a:pt x="37587" y="44056"/>
                  <a:pt x="37896" y="43766"/>
                  <a:pt x="37864" y="43392"/>
                </a:cubicBezTo>
                <a:lnTo>
                  <a:pt x="36869" y="28619"/>
                </a:lnTo>
                <a:cubicBezTo>
                  <a:pt x="36855" y="28445"/>
                  <a:pt x="36909" y="28284"/>
                  <a:pt x="37017" y="28162"/>
                </a:cubicBezTo>
                <a:lnTo>
                  <a:pt x="46291" y="17424"/>
                </a:lnTo>
                <a:cubicBezTo>
                  <a:pt x="46601" y="17060"/>
                  <a:pt x="46412" y="16496"/>
                  <a:pt x="45941" y="16388"/>
                </a:cubicBezTo>
                <a:lnTo>
                  <a:pt x="31950" y="13431"/>
                </a:lnTo>
                <a:cubicBezTo>
                  <a:pt x="31775" y="13404"/>
                  <a:pt x="31627" y="13297"/>
                  <a:pt x="31533" y="13135"/>
                </a:cubicBezTo>
                <a:lnTo>
                  <a:pt x="23844" y="313"/>
                </a:lnTo>
                <a:cubicBezTo>
                  <a:pt x="23723" y="105"/>
                  <a:pt x="23515" y="0"/>
                  <a:pt x="233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" name="Google Shape;372;p35"/>
          <p:cNvGrpSpPr/>
          <p:nvPr/>
        </p:nvGrpSpPr>
        <p:grpSpPr>
          <a:xfrm>
            <a:off x="7917609" y="-355101"/>
            <a:ext cx="1662626" cy="1641585"/>
            <a:chOff x="7917609" y="-355101"/>
            <a:chExt cx="1662626" cy="1641585"/>
          </a:xfrm>
        </p:grpSpPr>
        <p:grpSp>
          <p:nvGrpSpPr>
            <p:cNvPr id="373" name="Google Shape;373;p35"/>
            <p:cNvGrpSpPr/>
            <p:nvPr/>
          </p:nvGrpSpPr>
          <p:grpSpPr>
            <a:xfrm>
              <a:off x="7917609" y="-355101"/>
              <a:ext cx="1662626" cy="1641585"/>
              <a:chOff x="7814368" y="-1787875"/>
              <a:chExt cx="1448533" cy="1430202"/>
            </a:xfrm>
          </p:grpSpPr>
          <p:sp>
            <p:nvSpPr>
              <p:cNvPr id="374" name="Google Shape;374;p35"/>
              <p:cNvSpPr/>
              <p:nvPr/>
            </p:nvSpPr>
            <p:spPr>
              <a:xfrm rot="563616">
                <a:off x="7907160" y="-1693129"/>
                <a:ext cx="1262949" cy="1240709"/>
              </a:xfrm>
              <a:custGeom>
                <a:avLst/>
                <a:gdLst/>
                <a:ahLst/>
                <a:cxnLst/>
                <a:rect l="l" t="t" r="r" b="b"/>
                <a:pathLst>
                  <a:path w="41413" h="40687" extrusionOk="0">
                    <a:moveTo>
                      <a:pt x="20181" y="0"/>
                    </a:moveTo>
                    <a:cubicBezTo>
                      <a:pt x="19621" y="0"/>
                      <a:pt x="19061" y="363"/>
                      <a:pt x="18993" y="1078"/>
                    </a:cubicBezTo>
                    <a:cubicBezTo>
                      <a:pt x="18932" y="1774"/>
                      <a:pt x="18365" y="2159"/>
                      <a:pt x="17797" y="2159"/>
                    </a:cubicBezTo>
                    <a:cubicBezTo>
                      <a:pt x="17355" y="2159"/>
                      <a:pt x="16913" y="1926"/>
                      <a:pt x="16708" y="1427"/>
                    </a:cubicBezTo>
                    <a:cubicBezTo>
                      <a:pt x="16500" y="910"/>
                      <a:pt x="16066" y="682"/>
                      <a:pt x="15631" y="682"/>
                    </a:cubicBezTo>
                    <a:cubicBezTo>
                      <a:pt x="14969" y="682"/>
                      <a:pt x="14306" y="1210"/>
                      <a:pt x="14436" y="2045"/>
                    </a:cubicBezTo>
                    <a:cubicBezTo>
                      <a:pt x="14560" y="2861"/>
                      <a:pt x="13912" y="3420"/>
                      <a:pt x="13244" y="3420"/>
                    </a:cubicBezTo>
                    <a:cubicBezTo>
                      <a:pt x="12900" y="3420"/>
                      <a:pt x="12550" y="3271"/>
                      <a:pt x="12299" y="2932"/>
                    </a:cubicBezTo>
                    <a:cubicBezTo>
                      <a:pt x="12043" y="2581"/>
                      <a:pt x="11698" y="2431"/>
                      <a:pt x="11360" y="2431"/>
                    </a:cubicBezTo>
                    <a:cubicBezTo>
                      <a:pt x="10599" y="2431"/>
                      <a:pt x="9870" y="3186"/>
                      <a:pt x="10242" y="4088"/>
                    </a:cubicBezTo>
                    <a:cubicBezTo>
                      <a:pt x="10595" y="4945"/>
                      <a:pt x="9904" y="5734"/>
                      <a:pt x="9134" y="5734"/>
                    </a:cubicBezTo>
                    <a:cubicBezTo>
                      <a:pt x="8878" y="5734"/>
                      <a:pt x="8612" y="5647"/>
                      <a:pt x="8374" y="5445"/>
                    </a:cubicBezTo>
                    <a:cubicBezTo>
                      <a:pt x="8132" y="5243"/>
                      <a:pt x="7870" y="5156"/>
                      <a:pt x="7617" y="5156"/>
                    </a:cubicBezTo>
                    <a:cubicBezTo>
                      <a:pt x="6750" y="5156"/>
                      <a:pt x="6008" y="6184"/>
                      <a:pt x="6654" y="7058"/>
                    </a:cubicBezTo>
                    <a:cubicBezTo>
                      <a:pt x="7272" y="7902"/>
                      <a:pt x="6601" y="8963"/>
                      <a:pt x="5712" y="8963"/>
                    </a:cubicBezTo>
                    <a:cubicBezTo>
                      <a:pt x="5539" y="8963"/>
                      <a:pt x="5357" y="8923"/>
                      <a:pt x="5175" y="8833"/>
                    </a:cubicBezTo>
                    <a:cubicBezTo>
                      <a:pt x="4988" y="8741"/>
                      <a:pt x="4803" y="8700"/>
                      <a:pt x="4629" y="8700"/>
                    </a:cubicBezTo>
                    <a:cubicBezTo>
                      <a:pt x="3629" y="8700"/>
                      <a:pt x="2958" y="10042"/>
                      <a:pt x="3885" y="10809"/>
                    </a:cubicBezTo>
                    <a:cubicBezTo>
                      <a:pt x="4764" y="11539"/>
                      <a:pt x="4194" y="12910"/>
                      <a:pt x="3142" y="12910"/>
                    </a:cubicBezTo>
                    <a:cubicBezTo>
                      <a:pt x="3052" y="12910"/>
                      <a:pt x="2959" y="12900"/>
                      <a:pt x="2864" y="12879"/>
                    </a:cubicBezTo>
                    <a:cubicBezTo>
                      <a:pt x="2766" y="12858"/>
                      <a:pt x="2672" y="12848"/>
                      <a:pt x="2582" y="12848"/>
                    </a:cubicBezTo>
                    <a:cubicBezTo>
                      <a:pt x="1407" y="12848"/>
                      <a:pt x="910" y="14536"/>
                      <a:pt x="2084" y="15110"/>
                    </a:cubicBezTo>
                    <a:cubicBezTo>
                      <a:pt x="3213" y="15661"/>
                      <a:pt x="2837" y="17341"/>
                      <a:pt x="1600" y="17368"/>
                    </a:cubicBezTo>
                    <a:cubicBezTo>
                      <a:pt x="188" y="17408"/>
                      <a:pt x="0" y="19424"/>
                      <a:pt x="1385" y="19720"/>
                    </a:cubicBezTo>
                    <a:cubicBezTo>
                      <a:pt x="2595" y="19976"/>
                      <a:pt x="2648" y="21696"/>
                      <a:pt x="1439" y="22032"/>
                    </a:cubicBezTo>
                    <a:cubicBezTo>
                      <a:pt x="99" y="22390"/>
                      <a:pt x="383" y="24359"/>
                      <a:pt x="1734" y="24359"/>
                    </a:cubicBezTo>
                    <a:cubicBezTo>
                      <a:pt x="1752" y="24359"/>
                      <a:pt x="1770" y="24358"/>
                      <a:pt x="1788" y="24357"/>
                    </a:cubicBezTo>
                    <a:cubicBezTo>
                      <a:pt x="1798" y="24357"/>
                      <a:pt x="1808" y="24357"/>
                      <a:pt x="1818" y="24357"/>
                    </a:cubicBezTo>
                    <a:cubicBezTo>
                      <a:pt x="3045" y="24357"/>
                      <a:pt x="3486" y="25988"/>
                      <a:pt x="2407" y="26589"/>
                    </a:cubicBezTo>
                    <a:cubicBezTo>
                      <a:pt x="1292" y="27212"/>
                      <a:pt x="1828" y="28828"/>
                      <a:pt x="2958" y="28828"/>
                    </a:cubicBezTo>
                    <a:cubicBezTo>
                      <a:pt x="3068" y="28828"/>
                      <a:pt x="3185" y="28813"/>
                      <a:pt x="3307" y="28779"/>
                    </a:cubicBezTo>
                    <a:cubicBezTo>
                      <a:pt x="3424" y="28746"/>
                      <a:pt x="3539" y="28731"/>
                      <a:pt x="3648" y="28731"/>
                    </a:cubicBezTo>
                    <a:cubicBezTo>
                      <a:pt x="4653" y="28731"/>
                      <a:pt x="5260" y="30018"/>
                      <a:pt x="4436" y="30782"/>
                    </a:cubicBezTo>
                    <a:cubicBezTo>
                      <a:pt x="3574" y="31588"/>
                      <a:pt x="4259" y="32859"/>
                      <a:pt x="5226" y="32859"/>
                    </a:cubicBezTo>
                    <a:cubicBezTo>
                      <a:pt x="5420" y="32859"/>
                      <a:pt x="5626" y="32808"/>
                      <a:pt x="5833" y="32691"/>
                    </a:cubicBezTo>
                    <a:cubicBezTo>
                      <a:pt x="6028" y="32581"/>
                      <a:pt x="6227" y="32532"/>
                      <a:pt x="6417" y="32532"/>
                    </a:cubicBezTo>
                    <a:cubicBezTo>
                      <a:pt x="7276" y="32532"/>
                      <a:pt x="7967" y="33526"/>
                      <a:pt x="7407" y="34385"/>
                    </a:cubicBezTo>
                    <a:cubicBezTo>
                      <a:pt x="6827" y="35267"/>
                      <a:pt x="7568" y="36227"/>
                      <a:pt x="8411" y="36227"/>
                    </a:cubicBezTo>
                    <a:cubicBezTo>
                      <a:pt x="8684" y="36227"/>
                      <a:pt x="8967" y="36127"/>
                      <a:pt x="9221" y="35890"/>
                    </a:cubicBezTo>
                    <a:cubicBezTo>
                      <a:pt x="9462" y="35663"/>
                      <a:pt x="9743" y="35564"/>
                      <a:pt x="10016" y="35564"/>
                    </a:cubicBezTo>
                    <a:cubicBezTo>
                      <a:pt x="10761" y="35564"/>
                      <a:pt x="11451" y="36297"/>
                      <a:pt x="11156" y="37153"/>
                    </a:cubicBezTo>
                    <a:cubicBezTo>
                      <a:pt x="10840" y="38047"/>
                      <a:pt x="11562" y="38741"/>
                      <a:pt x="12298" y="38741"/>
                    </a:cubicBezTo>
                    <a:cubicBezTo>
                      <a:pt x="12657" y="38741"/>
                      <a:pt x="13020" y="38576"/>
                      <a:pt x="13267" y="38188"/>
                    </a:cubicBezTo>
                    <a:cubicBezTo>
                      <a:pt x="13514" y="37814"/>
                      <a:pt x="13883" y="37649"/>
                      <a:pt x="14248" y="37649"/>
                    </a:cubicBezTo>
                    <a:cubicBezTo>
                      <a:pt x="14893" y="37649"/>
                      <a:pt x="15526" y="38165"/>
                      <a:pt x="15457" y="38954"/>
                    </a:cubicBezTo>
                    <a:cubicBezTo>
                      <a:pt x="15379" y="39769"/>
                      <a:pt x="16018" y="40255"/>
                      <a:pt x="16655" y="40255"/>
                    </a:cubicBezTo>
                    <a:cubicBezTo>
                      <a:pt x="17111" y="40255"/>
                      <a:pt x="17566" y="40006"/>
                      <a:pt x="17756" y="39451"/>
                    </a:cubicBezTo>
                    <a:cubicBezTo>
                      <a:pt x="17948" y="38913"/>
                      <a:pt x="18414" y="38656"/>
                      <a:pt x="18878" y="38656"/>
                    </a:cubicBezTo>
                    <a:cubicBezTo>
                      <a:pt x="19420" y="38656"/>
                      <a:pt x="19960" y="39007"/>
                      <a:pt x="20054" y="39666"/>
                    </a:cubicBezTo>
                    <a:cubicBezTo>
                      <a:pt x="20159" y="40350"/>
                      <a:pt x="20696" y="40687"/>
                      <a:pt x="21232" y="40687"/>
                    </a:cubicBezTo>
                    <a:cubicBezTo>
                      <a:pt x="21791" y="40687"/>
                      <a:pt x="22351" y="40320"/>
                      <a:pt x="22420" y="39600"/>
                    </a:cubicBezTo>
                    <a:cubicBezTo>
                      <a:pt x="22480" y="38906"/>
                      <a:pt x="23044" y="38520"/>
                      <a:pt x="23611" y="38520"/>
                    </a:cubicBezTo>
                    <a:cubicBezTo>
                      <a:pt x="24054" y="38520"/>
                      <a:pt x="24498" y="38756"/>
                      <a:pt x="24705" y="39263"/>
                    </a:cubicBezTo>
                    <a:cubicBezTo>
                      <a:pt x="24917" y="39779"/>
                      <a:pt x="25351" y="40007"/>
                      <a:pt x="25785" y="40007"/>
                    </a:cubicBezTo>
                    <a:cubicBezTo>
                      <a:pt x="26446" y="40007"/>
                      <a:pt x="27107" y="39476"/>
                      <a:pt x="26977" y="38632"/>
                    </a:cubicBezTo>
                    <a:cubicBezTo>
                      <a:pt x="26853" y="37825"/>
                      <a:pt x="27505" y="37264"/>
                      <a:pt x="28172" y="37264"/>
                    </a:cubicBezTo>
                    <a:cubicBezTo>
                      <a:pt x="28517" y="37264"/>
                      <a:pt x="28866" y="37414"/>
                      <a:pt x="29113" y="37758"/>
                    </a:cubicBezTo>
                    <a:cubicBezTo>
                      <a:pt x="29370" y="38105"/>
                      <a:pt x="29714" y="38253"/>
                      <a:pt x="30052" y="38253"/>
                    </a:cubicBezTo>
                    <a:cubicBezTo>
                      <a:pt x="30813" y="38253"/>
                      <a:pt x="31542" y="37505"/>
                      <a:pt x="31170" y="36602"/>
                    </a:cubicBezTo>
                    <a:cubicBezTo>
                      <a:pt x="30816" y="35733"/>
                      <a:pt x="31511" y="34948"/>
                      <a:pt x="32282" y="34948"/>
                    </a:cubicBezTo>
                    <a:cubicBezTo>
                      <a:pt x="32537" y="34948"/>
                      <a:pt x="32801" y="35034"/>
                      <a:pt x="33038" y="35231"/>
                    </a:cubicBezTo>
                    <a:cubicBezTo>
                      <a:pt x="33283" y="35439"/>
                      <a:pt x="33548" y="35528"/>
                      <a:pt x="33802" y="35528"/>
                    </a:cubicBezTo>
                    <a:cubicBezTo>
                      <a:pt x="34666" y="35528"/>
                      <a:pt x="35402" y="34501"/>
                      <a:pt x="34758" y="33618"/>
                    </a:cubicBezTo>
                    <a:cubicBezTo>
                      <a:pt x="34140" y="32786"/>
                      <a:pt x="34820" y="31727"/>
                      <a:pt x="35713" y="31727"/>
                    </a:cubicBezTo>
                    <a:cubicBezTo>
                      <a:pt x="35887" y="31727"/>
                      <a:pt x="36069" y="31768"/>
                      <a:pt x="36251" y="31858"/>
                    </a:cubicBezTo>
                    <a:cubicBezTo>
                      <a:pt x="36438" y="31949"/>
                      <a:pt x="36622" y="31990"/>
                      <a:pt x="36796" y="31990"/>
                    </a:cubicBezTo>
                    <a:cubicBezTo>
                      <a:pt x="37793" y="31990"/>
                      <a:pt x="38455" y="30647"/>
                      <a:pt x="37527" y="29868"/>
                    </a:cubicBezTo>
                    <a:cubicBezTo>
                      <a:pt x="36648" y="29137"/>
                      <a:pt x="37230" y="27767"/>
                      <a:pt x="38273" y="27767"/>
                    </a:cubicBezTo>
                    <a:cubicBezTo>
                      <a:pt x="38362" y="27767"/>
                      <a:pt x="38454" y="27777"/>
                      <a:pt x="38549" y="27798"/>
                    </a:cubicBezTo>
                    <a:cubicBezTo>
                      <a:pt x="38649" y="27821"/>
                      <a:pt x="38746" y="27832"/>
                      <a:pt x="38839" y="27832"/>
                    </a:cubicBezTo>
                    <a:cubicBezTo>
                      <a:pt x="40008" y="27832"/>
                      <a:pt x="40499" y="26140"/>
                      <a:pt x="39328" y="25567"/>
                    </a:cubicBezTo>
                    <a:cubicBezTo>
                      <a:pt x="38213" y="25030"/>
                      <a:pt x="38576" y="23349"/>
                      <a:pt x="39812" y="23309"/>
                    </a:cubicBezTo>
                    <a:cubicBezTo>
                      <a:pt x="41224" y="23282"/>
                      <a:pt x="41412" y="21266"/>
                      <a:pt x="40041" y="20956"/>
                    </a:cubicBezTo>
                    <a:cubicBezTo>
                      <a:pt x="38818" y="20702"/>
                      <a:pt x="38778" y="18981"/>
                      <a:pt x="39973" y="18658"/>
                    </a:cubicBezTo>
                    <a:cubicBezTo>
                      <a:pt x="41318" y="18286"/>
                      <a:pt x="41042" y="16319"/>
                      <a:pt x="39666" y="16319"/>
                    </a:cubicBezTo>
                    <a:cubicBezTo>
                      <a:pt x="39652" y="16319"/>
                      <a:pt x="39638" y="16319"/>
                      <a:pt x="39624" y="16320"/>
                    </a:cubicBezTo>
                    <a:cubicBezTo>
                      <a:pt x="39609" y="16320"/>
                      <a:pt x="39595" y="16320"/>
                      <a:pt x="39580" y="16320"/>
                    </a:cubicBezTo>
                    <a:cubicBezTo>
                      <a:pt x="38364" y="16320"/>
                      <a:pt x="37930" y="14686"/>
                      <a:pt x="39006" y="14089"/>
                    </a:cubicBezTo>
                    <a:cubicBezTo>
                      <a:pt x="40131" y="13464"/>
                      <a:pt x="39587" y="11862"/>
                      <a:pt x="38457" y="11862"/>
                    </a:cubicBezTo>
                    <a:cubicBezTo>
                      <a:pt x="38345" y="11862"/>
                      <a:pt x="38228" y="11877"/>
                      <a:pt x="38106" y="11911"/>
                    </a:cubicBezTo>
                    <a:cubicBezTo>
                      <a:pt x="37989" y="11944"/>
                      <a:pt x="37876" y="11959"/>
                      <a:pt x="37767" y="11959"/>
                    </a:cubicBezTo>
                    <a:cubicBezTo>
                      <a:pt x="36763" y="11959"/>
                      <a:pt x="36164" y="10659"/>
                      <a:pt x="36977" y="9895"/>
                    </a:cubicBezTo>
                    <a:cubicBezTo>
                      <a:pt x="37840" y="9098"/>
                      <a:pt x="37149" y="7823"/>
                      <a:pt x="36186" y="7823"/>
                    </a:cubicBezTo>
                    <a:cubicBezTo>
                      <a:pt x="35995" y="7823"/>
                      <a:pt x="35794" y="7873"/>
                      <a:pt x="35592" y="7986"/>
                    </a:cubicBezTo>
                    <a:cubicBezTo>
                      <a:pt x="35392" y="8100"/>
                      <a:pt x="35191" y="8150"/>
                      <a:pt x="34998" y="8150"/>
                    </a:cubicBezTo>
                    <a:cubicBezTo>
                      <a:pt x="34137" y="8150"/>
                      <a:pt x="33457" y="7152"/>
                      <a:pt x="34006" y="6306"/>
                    </a:cubicBezTo>
                    <a:cubicBezTo>
                      <a:pt x="34585" y="5412"/>
                      <a:pt x="33844" y="4450"/>
                      <a:pt x="33007" y="4450"/>
                    </a:cubicBezTo>
                    <a:cubicBezTo>
                      <a:pt x="32736" y="4450"/>
                      <a:pt x="32454" y="4551"/>
                      <a:pt x="32205" y="4787"/>
                    </a:cubicBezTo>
                    <a:cubicBezTo>
                      <a:pt x="31958" y="5016"/>
                      <a:pt x="31673" y="5115"/>
                      <a:pt x="31397" y="5115"/>
                    </a:cubicBezTo>
                    <a:cubicBezTo>
                      <a:pt x="30649" y="5115"/>
                      <a:pt x="29962" y="4388"/>
                      <a:pt x="30256" y="3524"/>
                    </a:cubicBezTo>
                    <a:cubicBezTo>
                      <a:pt x="30573" y="2637"/>
                      <a:pt x="29853" y="1938"/>
                      <a:pt x="29115" y="1938"/>
                    </a:cubicBezTo>
                    <a:cubicBezTo>
                      <a:pt x="28758" y="1938"/>
                      <a:pt x="28396" y="2102"/>
                      <a:pt x="28145" y="2488"/>
                    </a:cubicBezTo>
                    <a:cubicBezTo>
                      <a:pt x="27896" y="2870"/>
                      <a:pt x="27525" y="3038"/>
                      <a:pt x="27158" y="3038"/>
                    </a:cubicBezTo>
                    <a:cubicBezTo>
                      <a:pt x="26515" y="3038"/>
                      <a:pt x="25887" y="2523"/>
                      <a:pt x="25955" y="1736"/>
                    </a:cubicBezTo>
                    <a:cubicBezTo>
                      <a:pt x="26034" y="912"/>
                      <a:pt x="25393" y="423"/>
                      <a:pt x="24755" y="423"/>
                    </a:cubicBezTo>
                    <a:cubicBezTo>
                      <a:pt x="24300" y="423"/>
                      <a:pt x="23846" y="671"/>
                      <a:pt x="23656" y="1225"/>
                    </a:cubicBezTo>
                    <a:cubicBezTo>
                      <a:pt x="23470" y="1771"/>
                      <a:pt x="23004" y="2030"/>
                      <a:pt x="22538" y="2030"/>
                    </a:cubicBezTo>
                    <a:cubicBezTo>
                      <a:pt x="21995" y="2030"/>
                      <a:pt x="21452" y="1676"/>
                      <a:pt x="21358" y="1010"/>
                    </a:cubicBezTo>
                    <a:cubicBezTo>
                      <a:pt x="21253" y="333"/>
                      <a:pt x="20717" y="0"/>
                      <a:pt x="201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5"/>
              <p:cNvSpPr/>
              <p:nvPr/>
            </p:nvSpPr>
            <p:spPr>
              <a:xfrm rot="563616">
                <a:off x="8007180" y="-1604392"/>
                <a:ext cx="1063320" cy="1063234"/>
              </a:xfrm>
              <a:custGeom>
                <a:avLst/>
                <a:gdLst/>
                <a:ahLst/>
                <a:cxnLst/>
                <a:rect l="l" t="t" r="r" b="b"/>
                <a:pathLst>
                  <a:path w="34867" h="34867" extrusionOk="0">
                    <a:moveTo>
                      <a:pt x="17434" y="1"/>
                    </a:moveTo>
                    <a:cubicBezTo>
                      <a:pt x="7796" y="1"/>
                      <a:pt x="1" y="7809"/>
                      <a:pt x="1" y="17433"/>
                    </a:cubicBezTo>
                    <a:cubicBezTo>
                      <a:pt x="1" y="27071"/>
                      <a:pt x="7796" y="34867"/>
                      <a:pt x="17434" y="34867"/>
                    </a:cubicBezTo>
                    <a:cubicBezTo>
                      <a:pt x="27058" y="34867"/>
                      <a:pt x="34866" y="27071"/>
                      <a:pt x="34866" y="17433"/>
                    </a:cubicBezTo>
                    <a:cubicBezTo>
                      <a:pt x="34866" y="7809"/>
                      <a:pt x="27058" y="1"/>
                      <a:pt x="174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6" name="Google Shape;376;p35"/>
            <p:cNvSpPr/>
            <p:nvPr/>
          </p:nvSpPr>
          <p:spPr>
            <a:xfrm rot="665416">
              <a:off x="8473350" y="256966"/>
              <a:ext cx="551133" cy="548222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Nanum Pen Script"/>
                </a:rPr>
                <a:t>ㅅ</a:t>
              </a:r>
            </a:p>
          </p:txBody>
        </p:sp>
      </p:grpSp>
      <p:grpSp>
        <p:nvGrpSpPr>
          <p:cNvPr id="377" name="Google Shape;377;p35"/>
          <p:cNvGrpSpPr/>
          <p:nvPr/>
        </p:nvGrpSpPr>
        <p:grpSpPr>
          <a:xfrm>
            <a:off x="817712" y="-662716"/>
            <a:ext cx="1404212" cy="1257927"/>
            <a:chOff x="7435948" y="3154599"/>
            <a:chExt cx="1538357" cy="1378097"/>
          </a:xfrm>
        </p:grpSpPr>
        <p:sp>
          <p:nvSpPr>
            <p:cNvPr id="378" name="Google Shape;378;p35"/>
            <p:cNvSpPr/>
            <p:nvPr/>
          </p:nvSpPr>
          <p:spPr>
            <a:xfrm rot="444660">
              <a:off x="7508056" y="3239464"/>
              <a:ext cx="1394141" cy="1208366"/>
            </a:xfrm>
            <a:custGeom>
              <a:avLst/>
              <a:gdLst/>
              <a:ahLst/>
              <a:cxnLst/>
              <a:rect l="l" t="t" r="r" b="b"/>
              <a:pathLst>
                <a:path w="42663" h="36978" extrusionOk="0">
                  <a:moveTo>
                    <a:pt x="10781" y="1"/>
                  </a:moveTo>
                  <a:cubicBezTo>
                    <a:pt x="10700" y="1"/>
                    <a:pt x="10632" y="42"/>
                    <a:pt x="10592" y="109"/>
                  </a:cubicBezTo>
                  <a:lnTo>
                    <a:pt x="41" y="18388"/>
                  </a:lnTo>
                  <a:cubicBezTo>
                    <a:pt x="1" y="18456"/>
                    <a:pt x="1" y="18523"/>
                    <a:pt x="41" y="18590"/>
                  </a:cubicBezTo>
                  <a:lnTo>
                    <a:pt x="10592" y="36870"/>
                  </a:lnTo>
                  <a:cubicBezTo>
                    <a:pt x="10632" y="36937"/>
                    <a:pt x="10700" y="36978"/>
                    <a:pt x="10781" y="36978"/>
                  </a:cubicBezTo>
                  <a:lnTo>
                    <a:pt x="31883" y="36978"/>
                  </a:lnTo>
                  <a:cubicBezTo>
                    <a:pt x="31963" y="36978"/>
                    <a:pt x="32030" y="36937"/>
                    <a:pt x="32071" y="36870"/>
                  </a:cubicBezTo>
                  <a:lnTo>
                    <a:pt x="42622" y="18590"/>
                  </a:lnTo>
                  <a:cubicBezTo>
                    <a:pt x="42662" y="18523"/>
                    <a:pt x="42662" y="18456"/>
                    <a:pt x="42622" y="18388"/>
                  </a:cubicBezTo>
                  <a:lnTo>
                    <a:pt x="32071" y="109"/>
                  </a:lnTo>
                  <a:cubicBezTo>
                    <a:pt x="32030" y="42"/>
                    <a:pt x="31963" y="1"/>
                    <a:pt x="318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5"/>
            <p:cNvSpPr/>
            <p:nvPr/>
          </p:nvSpPr>
          <p:spPr>
            <a:xfrm rot="444917">
              <a:off x="7834750" y="3515756"/>
              <a:ext cx="740724" cy="655862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Nanum Pen Script"/>
                </a:rPr>
                <a:t>ㅈ</a:t>
              </a:r>
            </a:p>
          </p:txBody>
        </p:sp>
      </p:grpSp>
      <p:sp>
        <p:nvSpPr>
          <p:cNvPr id="380" name="Google Shape;380;p35"/>
          <p:cNvSpPr/>
          <p:nvPr/>
        </p:nvSpPr>
        <p:spPr>
          <a:xfrm rot="-1893734">
            <a:off x="8206247" y="4232792"/>
            <a:ext cx="1238099" cy="1073117"/>
          </a:xfrm>
          <a:custGeom>
            <a:avLst/>
            <a:gdLst/>
            <a:ahLst/>
            <a:cxnLst/>
            <a:rect l="l" t="t" r="r" b="b"/>
            <a:pathLst>
              <a:path w="42663" h="36978" extrusionOk="0">
                <a:moveTo>
                  <a:pt x="10781" y="1"/>
                </a:moveTo>
                <a:cubicBezTo>
                  <a:pt x="10700" y="1"/>
                  <a:pt x="10632" y="42"/>
                  <a:pt x="10592" y="109"/>
                </a:cubicBezTo>
                <a:lnTo>
                  <a:pt x="41" y="18388"/>
                </a:lnTo>
                <a:cubicBezTo>
                  <a:pt x="1" y="18456"/>
                  <a:pt x="1" y="18523"/>
                  <a:pt x="41" y="18590"/>
                </a:cubicBezTo>
                <a:lnTo>
                  <a:pt x="10592" y="36870"/>
                </a:lnTo>
                <a:cubicBezTo>
                  <a:pt x="10632" y="36937"/>
                  <a:pt x="10700" y="36978"/>
                  <a:pt x="10781" y="36978"/>
                </a:cubicBezTo>
                <a:lnTo>
                  <a:pt x="31883" y="36978"/>
                </a:lnTo>
                <a:cubicBezTo>
                  <a:pt x="31963" y="36978"/>
                  <a:pt x="32030" y="36937"/>
                  <a:pt x="32071" y="36870"/>
                </a:cubicBezTo>
                <a:lnTo>
                  <a:pt x="42622" y="18590"/>
                </a:lnTo>
                <a:cubicBezTo>
                  <a:pt x="42662" y="18523"/>
                  <a:pt x="42662" y="18456"/>
                  <a:pt x="42622" y="18388"/>
                </a:cubicBezTo>
                <a:lnTo>
                  <a:pt x="32071" y="109"/>
                </a:lnTo>
                <a:cubicBezTo>
                  <a:pt x="32030" y="42"/>
                  <a:pt x="31963" y="1"/>
                  <a:pt x="318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5"/>
          <p:cNvSpPr/>
          <p:nvPr/>
        </p:nvSpPr>
        <p:spPr>
          <a:xfrm rot="444615">
            <a:off x="72140" y="3999493"/>
            <a:ext cx="1395106" cy="1209203"/>
          </a:xfrm>
          <a:custGeom>
            <a:avLst/>
            <a:gdLst/>
            <a:ahLst/>
            <a:cxnLst/>
            <a:rect l="l" t="t" r="r" b="b"/>
            <a:pathLst>
              <a:path w="42663" h="36978" extrusionOk="0">
                <a:moveTo>
                  <a:pt x="10781" y="1"/>
                </a:moveTo>
                <a:cubicBezTo>
                  <a:pt x="10700" y="1"/>
                  <a:pt x="10632" y="42"/>
                  <a:pt x="10592" y="109"/>
                </a:cubicBezTo>
                <a:lnTo>
                  <a:pt x="41" y="18388"/>
                </a:lnTo>
                <a:cubicBezTo>
                  <a:pt x="1" y="18456"/>
                  <a:pt x="1" y="18523"/>
                  <a:pt x="41" y="18590"/>
                </a:cubicBezTo>
                <a:lnTo>
                  <a:pt x="10592" y="36870"/>
                </a:lnTo>
                <a:cubicBezTo>
                  <a:pt x="10632" y="36937"/>
                  <a:pt x="10700" y="36978"/>
                  <a:pt x="10781" y="36978"/>
                </a:cubicBezTo>
                <a:lnTo>
                  <a:pt x="31883" y="36978"/>
                </a:lnTo>
                <a:cubicBezTo>
                  <a:pt x="31963" y="36978"/>
                  <a:pt x="32030" y="36937"/>
                  <a:pt x="32071" y="36870"/>
                </a:cubicBezTo>
                <a:lnTo>
                  <a:pt x="42622" y="18590"/>
                </a:lnTo>
                <a:cubicBezTo>
                  <a:pt x="42662" y="18523"/>
                  <a:pt x="42662" y="18456"/>
                  <a:pt x="42622" y="18388"/>
                </a:cubicBezTo>
                <a:lnTo>
                  <a:pt x="32071" y="109"/>
                </a:lnTo>
                <a:cubicBezTo>
                  <a:pt x="32030" y="42"/>
                  <a:pt x="31963" y="1"/>
                  <a:pt x="318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5"/>
          <p:cNvSpPr/>
          <p:nvPr/>
        </p:nvSpPr>
        <p:spPr>
          <a:xfrm>
            <a:off x="1076800" y="4352800"/>
            <a:ext cx="680700" cy="680700"/>
          </a:xfrm>
          <a:prstGeom prst="star12">
            <a:avLst>
              <a:gd name="adj" fmla="val 37500"/>
            </a:avLst>
          </a:prstGeom>
          <a:solidFill>
            <a:srgbClr val="37373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3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>
            <a:off x="7142229" y="3977381"/>
            <a:ext cx="1936620" cy="1868707"/>
            <a:chOff x="6758754" y="980456"/>
            <a:chExt cx="1936620" cy="1868707"/>
          </a:xfrm>
        </p:grpSpPr>
        <p:sp>
          <p:nvSpPr>
            <p:cNvPr id="28" name="Google Shape;28;p4"/>
            <p:cNvSpPr/>
            <p:nvPr/>
          </p:nvSpPr>
          <p:spPr>
            <a:xfrm rot="-753266">
              <a:off x="6907564" y="1140064"/>
              <a:ext cx="1639001" cy="1549491"/>
            </a:xfrm>
            <a:custGeom>
              <a:avLst/>
              <a:gdLst/>
              <a:ahLst/>
              <a:cxnLst/>
              <a:rect l="l" t="t" r="r" b="b"/>
              <a:pathLst>
                <a:path w="46601" h="44056" extrusionOk="0">
                  <a:moveTo>
                    <a:pt x="23305" y="0"/>
                  </a:moveTo>
                  <a:cubicBezTo>
                    <a:pt x="23095" y="0"/>
                    <a:pt x="22884" y="105"/>
                    <a:pt x="22756" y="313"/>
                  </a:cubicBezTo>
                  <a:lnTo>
                    <a:pt x="15068" y="13135"/>
                  </a:lnTo>
                  <a:cubicBezTo>
                    <a:pt x="14973" y="13297"/>
                    <a:pt x="14826" y="13404"/>
                    <a:pt x="14665" y="13431"/>
                  </a:cubicBezTo>
                  <a:lnTo>
                    <a:pt x="672" y="16388"/>
                  </a:lnTo>
                  <a:cubicBezTo>
                    <a:pt x="202" y="16496"/>
                    <a:pt x="0" y="17060"/>
                    <a:pt x="323" y="17424"/>
                  </a:cubicBezTo>
                  <a:lnTo>
                    <a:pt x="9584" y="28162"/>
                  </a:lnTo>
                  <a:cubicBezTo>
                    <a:pt x="9692" y="28284"/>
                    <a:pt x="9745" y="28445"/>
                    <a:pt x="9731" y="28619"/>
                  </a:cubicBezTo>
                  <a:lnTo>
                    <a:pt x="8737" y="43392"/>
                  </a:lnTo>
                  <a:cubicBezTo>
                    <a:pt x="8715" y="43766"/>
                    <a:pt x="9018" y="44056"/>
                    <a:pt x="9367" y="44056"/>
                  </a:cubicBezTo>
                  <a:cubicBezTo>
                    <a:pt x="9456" y="44056"/>
                    <a:pt x="9548" y="44037"/>
                    <a:pt x="9638" y="43996"/>
                  </a:cubicBezTo>
                  <a:lnTo>
                    <a:pt x="23038" y="37746"/>
                  </a:lnTo>
                  <a:cubicBezTo>
                    <a:pt x="23119" y="37706"/>
                    <a:pt x="23210" y="37686"/>
                    <a:pt x="23302" y="37686"/>
                  </a:cubicBezTo>
                  <a:cubicBezTo>
                    <a:pt x="23394" y="37686"/>
                    <a:pt x="23489" y="37706"/>
                    <a:pt x="23576" y="37746"/>
                  </a:cubicBezTo>
                  <a:lnTo>
                    <a:pt x="36977" y="43996"/>
                  </a:lnTo>
                  <a:cubicBezTo>
                    <a:pt x="37064" y="44037"/>
                    <a:pt x="37154" y="44056"/>
                    <a:pt x="37242" y="44056"/>
                  </a:cubicBezTo>
                  <a:cubicBezTo>
                    <a:pt x="37587" y="44056"/>
                    <a:pt x="37896" y="43766"/>
                    <a:pt x="37864" y="43392"/>
                  </a:cubicBezTo>
                  <a:lnTo>
                    <a:pt x="36869" y="28619"/>
                  </a:lnTo>
                  <a:cubicBezTo>
                    <a:pt x="36855" y="28445"/>
                    <a:pt x="36909" y="28284"/>
                    <a:pt x="37017" y="28162"/>
                  </a:cubicBezTo>
                  <a:lnTo>
                    <a:pt x="46291" y="17424"/>
                  </a:lnTo>
                  <a:cubicBezTo>
                    <a:pt x="46601" y="17060"/>
                    <a:pt x="46412" y="16496"/>
                    <a:pt x="45941" y="16388"/>
                  </a:cubicBezTo>
                  <a:lnTo>
                    <a:pt x="31950" y="13431"/>
                  </a:lnTo>
                  <a:cubicBezTo>
                    <a:pt x="31775" y="13404"/>
                    <a:pt x="31627" y="13297"/>
                    <a:pt x="31533" y="13135"/>
                  </a:cubicBezTo>
                  <a:lnTo>
                    <a:pt x="23844" y="313"/>
                  </a:lnTo>
                  <a:cubicBezTo>
                    <a:pt x="23723" y="105"/>
                    <a:pt x="23515" y="0"/>
                    <a:pt x="23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 rot="-753156">
              <a:off x="7118641" y="1339633"/>
              <a:ext cx="1216829" cy="1150375"/>
            </a:xfrm>
            <a:custGeom>
              <a:avLst/>
              <a:gdLst/>
              <a:ahLst/>
              <a:cxnLst/>
              <a:rect l="l" t="t" r="r" b="b"/>
              <a:pathLst>
                <a:path w="46601" h="44056" extrusionOk="0">
                  <a:moveTo>
                    <a:pt x="23305" y="0"/>
                  </a:moveTo>
                  <a:cubicBezTo>
                    <a:pt x="23095" y="0"/>
                    <a:pt x="22884" y="105"/>
                    <a:pt x="22756" y="313"/>
                  </a:cubicBezTo>
                  <a:lnTo>
                    <a:pt x="15068" y="13135"/>
                  </a:lnTo>
                  <a:cubicBezTo>
                    <a:pt x="14973" y="13297"/>
                    <a:pt x="14826" y="13404"/>
                    <a:pt x="14665" y="13431"/>
                  </a:cubicBezTo>
                  <a:lnTo>
                    <a:pt x="672" y="16388"/>
                  </a:lnTo>
                  <a:cubicBezTo>
                    <a:pt x="202" y="16496"/>
                    <a:pt x="0" y="17060"/>
                    <a:pt x="323" y="17424"/>
                  </a:cubicBezTo>
                  <a:lnTo>
                    <a:pt x="9584" y="28162"/>
                  </a:lnTo>
                  <a:cubicBezTo>
                    <a:pt x="9692" y="28284"/>
                    <a:pt x="9745" y="28445"/>
                    <a:pt x="9731" y="28619"/>
                  </a:cubicBezTo>
                  <a:lnTo>
                    <a:pt x="8737" y="43392"/>
                  </a:lnTo>
                  <a:cubicBezTo>
                    <a:pt x="8715" y="43766"/>
                    <a:pt x="9018" y="44056"/>
                    <a:pt x="9367" y="44056"/>
                  </a:cubicBezTo>
                  <a:cubicBezTo>
                    <a:pt x="9456" y="44056"/>
                    <a:pt x="9548" y="44037"/>
                    <a:pt x="9638" y="43996"/>
                  </a:cubicBezTo>
                  <a:lnTo>
                    <a:pt x="23038" y="37746"/>
                  </a:lnTo>
                  <a:cubicBezTo>
                    <a:pt x="23119" y="37706"/>
                    <a:pt x="23210" y="37686"/>
                    <a:pt x="23302" y="37686"/>
                  </a:cubicBezTo>
                  <a:cubicBezTo>
                    <a:pt x="23394" y="37686"/>
                    <a:pt x="23489" y="37706"/>
                    <a:pt x="23576" y="37746"/>
                  </a:cubicBezTo>
                  <a:lnTo>
                    <a:pt x="36977" y="43996"/>
                  </a:lnTo>
                  <a:cubicBezTo>
                    <a:pt x="37064" y="44037"/>
                    <a:pt x="37154" y="44056"/>
                    <a:pt x="37242" y="44056"/>
                  </a:cubicBezTo>
                  <a:cubicBezTo>
                    <a:pt x="37587" y="44056"/>
                    <a:pt x="37896" y="43766"/>
                    <a:pt x="37864" y="43392"/>
                  </a:cubicBezTo>
                  <a:lnTo>
                    <a:pt x="36869" y="28619"/>
                  </a:lnTo>
                  <a:cubicBezTo>
                    <a:pt x="36855" y="28445"/>
                    <a:pt x="36909" y="28284"/>
                    <a:pt x="37017" y="28162"/>
                  </a:cubicBezTo>
                  <a:lnTo>
                    <a:pt x="46291" y="17424"/>
                  </a:lnTo>
                  <a:cubicBezTo>
                    <a:pt x="46601" y="17060"/>
                    <a:pt x="46412" y="16496"/>
                    <a:pt x="45941" y="16388"/>
                  </a:cubicBezTo>
                  <a:lnTo>
                    <a:pt x="31950" y="13431"/>
                  </a:lnTo>
                  <a:cubicBezTo>
                    <a:pt x="31775" y="13404"/>
                    <a:pt x="31627" y="13297"/>
                    <a:pt x="31533" y="13135"/>
                  </a:cubicBezTo>
                  <a:lnTo>
                    <a:pt x="23844" y="313"/>
                  </a:lnTo>
                  <a:cubicBezTo>
                    <a:pt x="23723" y="105"/>
                    <a:pt x="23515" y="0"/>
                    <a:pt x="23305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4"/>
          <p:cNvSpPr/>
          <p:nvPr/>
        </p:nvSpPr>
        <p:spPr>
          <a:xfrm>
            <a:off x="6592175" y="-243750"/>
            <a:ext cx="680700" cy="680700"/>
          </a:xfrm>
          <a:prstGeom prst="star12">
            <a:avLst>
              <a:gd name="adj" fmla="val 37500"/>
            </a:avLst>
          </a:pr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2400500" y="1541950"/>
            <a:ext cx="4342800" cy="55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ubTitle" idx="1"/>
          </p:nvPr>
        </p:nvSpPr>
        <p:spPr>
          <a:xfrm>
            <a:off x="2241450" y="2341850"/>
            <a:ext cx="4661100" cy="12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/>
          <p:nvPr/>
        </p:nvSpPr>
        <p:spPr>
          <a:xfrm rot="563547">
            <a:off x="-328646" y="-125587"/>
            <a:ext cx="1353823" cy="1329989"/>
          </a:xfrm>
          <a:custGeom>
            <a:avLst/>
            <a:gdLst/>
            <a:ahLst/>
            <a:cxnLst/>
            <a:rect l="l" t="t" r="r" b="b"/>
            <a:pathLst>
              <a:path w="41413" h="40687" extrusionOk="0">
                <a:moveTo>
                  <a:pt x="20181" y="0"/>
                </a:moveTo>
                <a:cubicBezTo>
                  <a:pt x="19621" y="0"/>
                  <a:pt x="19061" y="363"/>
                  <a:pt x="18993" y="1078"/>
                </a:cubicBezTo>
                <a:cubicBezTo>
                  <a:pt x="18932" y="1774"/>
                  <a:pt x="18365" y="2159"/>
                  <a:pt x="17797" y="2159"/>
                </a:cubicBezTo>
                <a:cubicBezTo>
                  <a:pt x="17355" y="2159"/>
                  <a:pt x="16913" y="1926"/>
                  <a:pt x="16708" y="1427"/>
                </a:cubicBezTo>
                <a:cubicBezTo>
                  <a:pt x="16500" y="910"/>
                  <a:pt x="16066" y="682"/>
                  <a:pt x="15631" y="682"/>
                </a:cubicBezTo>
                <a:cubicBezTo>
                  <a:pt x="14969" y="682"/>
                  <a:pt x="14306" y="1210"/>
                  <a:pt x="14436" y="2045"/>
                </a:cubicBezTo>
                <a:cubicBezTo>
                  <a:pt x="14560" y="2861"/>
                  <a:pt x="13912" y="3420"/>
                  <a:pt x="13244" y="3420"/>
                </a:cubicBezTo>
                <a:cubicBezTo>
                  <a:pt x="12900" y="3420"/>
                  <a:pt x="12550" y="3271"/>
                  <a:pt x="12299" y="2932"/>
                </a:cubicBezTo>
                <a:cubicBezTo>
                  <a:pt x="12043" y="2581"/>
                  <a:pt x="11698" y="2431"/>
                  <a:pt x="11360" y="2431"/>
                </a:cubicBezTo>
                <a:cubicBezTo>
                  <a:pt x="10599" y="2431"/>
                  <a:pt x="9870" y="3186"/>
                  <a:pt x="10242" y="4088"/>
                </a:cubicBezTo>
                <a:cubicBezTo>
                  <a:pt x="10595" y="4945"/>
                  <a:pt x="9904" y="5734"/>
                  <a:pt x="9134" y="5734"/>
                </a:cubicBezTo>
                <a:cubicBezTo>
                  <a:pt x="8878" y="5734"/>
                  <a:pt x="8612" y="5647"/>
                  <a:pt x="8374" y="5445"/>
                </a:cubicBezTo>
                <a:cubicBezTo>
                  <a:pt x="8132" y="5243"/>
                  <a:pt x="7870" y="5156"/>
                  <a:pt x="7617" y="5156"/>
                </a:cubicBezTo>
                <a:cubicBezTo>
                  <a:pt x="6750" y="5156"/>
                  <a:pt x="6008" y="6184"/>
                  <a:pt x="6654" y="7058"/>
                </a:cubicBezTo>
                <a:cubicBezTo>
                  <a:pt x="7272" y="7902"/>
                  <a:pt x="6601" y="8963"/>
                  <a:pt x="5712" y="8963"/>
                </a:cubicBezTo>
                <a:cubicBezTo>
                  <a:pt x="5539" y="8963"/>
                  <a:pt x="5357" y="8923"/>
                  <a:pt x="5175" y="8833"/>
                </a:cubicBezTo>
                <a:cubicBezTo>
                  <a:pt x="4988" y="8741"/>
                  <a:pt x="4803" y="8700"/>
                  <a:pt x="4629" y="8700"/>
                </a:cubicBezTo>
                <a:cubicBezTo>
                  <a:pt x="3629" y="8700"/>
                  <a:pt x="2958" y="10042"/>
                  <a:pt x="3885" y="10809"/>
                </a:cubicBezTo>
                <a:cubicBezTo>
                  <a:pt x="4764" y="11539"/>
                  <a:pt x="4194" y="12910"/>
                  <a:pt x="3142" y="12910"/>
                </a:cubicBezTo>
                <a:cubicBezTo>
                  <a:pt x="3052" y="12910"/>
                  <a:pt x="2959" y="12900"/>
                  <a:pt x="2864" y="12879"/>
                </a:cubicBezTo>
                <a:cubicBezTo>
                  <a:pt x="2766" y="12858"/>
                  <a:pt x="2672" y="12848"/>
                  <a:pt x="2582" y="12848"/>
                </a:cubicBezTo>
                <a:cubicBezTo>
                  <a:pt x="1407" y="12848"/>
                  <a:pt x="910" y="14536"/>
                  <a:pt x="2084" y="15110"/>
                </a:cubicBezTo>
                <a:cubicBezTo>
                  <a:pt x="3213" y="15661"/>
                  <a:pt x="2837" y="17341"/>
                  <a:pt x="1600" y="17368"/>
                </a:cubicBezTo>
                <a:cubicBezTo>
                  <a:pt x="188" y="17408"/>
                  <a:pt x="0" y="19424"/>
                  <a:pt x="1385" y="19720"/>
                </a:cubicBezTo>
                <a:cubicBezTo>
                  <a:pt x="2595" y="19976"/>
                  <a:pt x="2648" y="21696"/>
                  <a:pt x="1439" y="22032"/>
                </a:cubicBezTo>
                <a:cubicBezTo>
                  <a:pt x="99" y="22390"/>
                  <a:pt x="383" y="24359"/>
                  <a:pt x="1734" y="24359"/>
                </a:cubicBezTo>
                <a:cubicBezTo>
                  <a:pt x="1752" y="24359"/>
                  <a:pt x="1770" y="24358"/>
                  <a:pt x="1788" y="24357"/>
                </a:cubicBezTo>
                <a:cubicBezTo>
                  <a:pt x="1798" y="24357"/>
                  <a:pt x="1808" y="24357"/>
                  <a:pt x="1818" y="24357"/>
                </a:cubicBezTo>
                <a:cubicBezTo>
                  <a:pt x="3045" y="24357"/>
                  <a:pt x="3486" y="25988"/>
                  <a:pt x="2407" y="26589"/>
                </a:cubicBezTo>
                <a:cubicBezTo>
                  <a:pt x="1292" y="27212"/>
                  <a:pt x="1828" y="28828"/>
                  <a:pt x="2958" y="28828"/>
                </a:cubicBezTo>
                <a:cubicBezTo>
                  <a:pt x="3068" y="28828"/>
                  <a:pt x="3185" y="28813"/>
                  <a:pt x="3307" y="28779"/>
                </a:cubicBezTo>
                <a:cubicBezTo>
                  <a:pt x="3424" y="28746"/>
                  <a:pt x="3539" y="28731"/>
                  <a:pt x="3648" y="28731"/>
                </a:cubicBezTo>
                <a:cubicBezTo>
                  <a:pt x="4653" y="28731"/>
                  <a:pt x="5260" y="30018"/>
                  <a:pt x="4436" y="30782"/>
                </a:cubicBezTo>
                <a:cubicBezTo>
                  <a:pt x="3574" y="31588"/>
                  <a:pt x="4259" y="32859"/>
                  <a:pt x="5226" y="32859"/>
                </a:cubicBezTo>
                <a:cubicBezTo>
                  <a:pt x="5420" y="32859"/>
                  <a:pt x="5626" y="32808"/>
                  <a:pt x="5833" y="32691"/>
                </a:cubicBezTo>
                <a:cubicBezTo>
                  <a:pt x="6028" y="32581"/>
                  <a:pt x="6227" y="32532"/>
                  <a:pt x="6417" y="32532"/>
                </a:cubicBezTo>
                <a:cubicBezTo>
                  <a:pt x="7276" y="32532"/>
                  <a:pt x="7967" y="33526"/>
                  <a:pt x="7407" y="34385"/>
                </a:cubicBezTo>
                <a:cubicBezTo>
                  <a:pt x="6827" y="35267"/>
                  <a:pt x="7568" y="36227"/>
                  <a:pt x="8411" y="36227"/>
                </a:cubicBezTo>
                <a:cubicBezTo>
                  <a:pt x="8684" y="36227"/>
                  <a:pt x="8967" y="36127"/>
                  <a:pt x="9221" y="35890"/>
                </a:cubicBezTo>
                <a:cubicBezTo>
                  <a:pt x="9462" y="35663"/>
                  <a:pt x="9743" y="35564"/>
                  <a:pt x="10016" y="35564"/>
                </a:cubicBezTo>
                <a:cubicBezTo>
                  <a:pt x="10761" y="35564"/>
                  <a:pt x="11451" y="36297"/>
                  <a:pt x="11156" y="37153"/>
                </a:cubicBezTo>
                <a:cubicBezTo>
                  <a:pt x="10840" y="38047"/>
                  <a:pt x="11562" y="38741"/>
                  <a:pt x="12298" y="38741"/>
                </a:cubicBezTo>
                <a:cubicBezTo>
                  <a:pt x="12657" y="38741"/>
                  <a:pt x="13020" y="38576"/>
                  <a:pt x="13267" y="38188"/>
                </a:cubicBezTo>
                <a:cubicBezTo>
                  <a:pt x="13514" y="37814"/>
                  <a:pt x="13883" y="37649"/>
                  <a:pt x="14248" y="37649"/>
                </a:cubicBezTo>
                <a:cubicBezTo>
                  <a:pt x="14893" y="37649"/>
                  <a:pt x="15526" y="38165"/>
                  <a:pt x="15457" y="38954"/>
                </a:cubicBezTo>
                <a:cubicBezTo>
                  <a:pt x="15379" y="39769"/>
                  <a:pt x="16018" y="40255"/>
                  <a:pt x="16655" y="40255"/>
                </a:cubicBezTo>
                <a:cubicBezTo>
                  <a:pt x="17111" y="40255"/>
                  <a:pt x="17566" y="40006"/>
                  <a:pt x="17756" y="39451"/>
                </a:cubicBezTo>
                <a:cubicBezTo>
                  <a:pt x="17948" y="38913"/>
                  <a:pt x="18414" y="38656"/>
                  <a:pt x="18878" y="38656"/>
                </a:cubicBezTo>
                <a:cubicBezTo>
                  <a:pt x="19420" y="38656"/>
                  <a:pt x="19960" y="39007"/>
                  <a:pt x="20054" y="39666"/>
                </a:cubicBezTo>
                <a:cubicBezTo>
                  <a:pt x="20159" y="40350"/>
                  <a:pt x="20696" y="40687"/>
                  <a:pt x="21232" y="40687"/>
                </a:cubicBezTo>
                <a:cubicBezTo>
                  <a:pt x="21791" y="40687"/>
                  <a:pt x="22351" y="40320"/>
                  <a:pt x="22420" y="39600"/>
                </a:cubicBezTo>
                <a:cubicBezTo>
                  <a:pt x="22480" y="38906"/>
                  <a:pt x="23044" y="38520"/>
                  <a:pt x="23611" y="38520"/>
                </a:cubicBezTo>
                <a:cubicBezTo>
                  <a:pt x="24054" y="38520"/>
                  <a:pt x="24498" y="38756"/>
                  <a:pt x="24705" y="39263"/>
                </a:cubicBezTo>
                <a:cubicBezTo>
                  <a:pt x="24917" y="39779"/>
                  <a:pt x="25351" y="40007"/>
                  <a:pt x="25785" y="40007"/>
                </a:cubicBezTo>
                <a:cubicBezTo>
                  <a:pt x="26446" y="40007"/>
                  <a:pt x="27107" y="39476"/>
                  <a:pt x="26977" y="38632"/>
                </a:cubicBezTo>
                <a:cubicBezTo>
                  <a:pt x="26853" y="37825"/>
                  <a:pt x="27505" y="37264"/>
                  <a:pt x="28172" y="37264"/>
                </a:cubicBezTo>
                <a:cubicBezTo>
                  <a:pt x="28517" y="37264"/>
                  <a:pt x="28866" y="37414"/>
                  <a:pt x="29113" y="37758"/>
                </a:cubicBezTo>
                <a:cubicBezTo>
                  <a:pt x="29370" y="38105"/>
                  <a:pt x="29714" y="38253"/>
                  <a:pt x="30052" y="38253"/>
                </a:cubicBezTo>
                <a:cubicBezTo>
                  <a:pt x="30813" y="38253"/>
                  <a:pt x="31542" y="37505"/>
                  <a:pt x="31170" y="36602"/>
                </a:cubicBezTo>
                <a:cubicBezTo>
                  <a:pt x="30816" y="35733"/>
                  <a:pt x="31511" y="34948"/>
                  <a:pt x="32282" y="34948"/>
                </a:cubicBezTo>
                <a:cubicBezTo>
                  <a:pt x="32537" y="34948"/>
                  <a:pt x="32801" y="35034"/>
                  <a:pt x="33038" y="35231"/>
                </a:cubicBezTo>
                <a:cubicBezTo>
                  <a:pt x="33283" y="35439"/>
                  <a:pt x="33548" y="35528"/>
                  <a:pt x="33802" y="35528"/>
                </a:cubicBezTo>
                <a:cubicBezTo>
                  <a:pt x="34666" y="35528"/>
                  <a:pt x="35402" y="34501"/>
                  <a:pt x="34758" y="33618"/>
                </a:cubicBezTo>
                <a:cubicBezTo>
                  <a:pt x="34140" y="32786"/>
                  <a:pt x="34820" y="31727"/>
                  <a:pt x="35713" y="31727"/>
                </a:cubicBezTo>
                <a:cubicBezTo>
                  <a:pt x="35887" y="31727"/>
                  <a:pt x="36069" y="31768"/>
                  <a:pt x="36251" y="31858"/>
                </a:cubicBezTo>
                <a:cubicBezTo>
                  <a:pt x="36438" y="31949"/>
                  <a:pt x="36622" y="31990"/>
                  <a:pt x="36796" y="31990"/>
                </a:cubicBezTo>
                <a:cubicBezTo>
                  <a:pt x="37793" y="31990"/>
                  <a:pt x="38455" y="30647"/>
                  <a:pt x="37527" y="29868"/>
                </a:cubicBezTo>
                <a:cubicBezTo>
                  <a:pt x="36648" y="29137"/>
                  <a:pt x="37230" y="27767"/>
                  <a:pt x="38273" y="27767"/>
                </a:cubicBezTo>
                <a:cubicBezTo>
                  <a:pt x="38362" y="27767"/>
                  <a:pt x="38454" y="27777"/>
                  <a:pt x="38549" y="27798"/>
                </a:cubicBezTo>
                <a:cubicBezTo>
                  <a:pt x="38649" y="27821"/>
                  <a:pt x="38746" y="27832"/>
                  <a:pt x="38839" y="27832"/>
                </a:cubicBezTo>
                <a:cubicBezTo>
                  <a:pt x="40008" y="27832"/>
                  <a:pt x="40499" y="26140"/>
                  <a:pt x="39328" y="25567"/>
                </a:cubicBezTo>
                <a:cubicBezTo>
                  <a:pt x="38213" y="25030"/>
                  <a:pt x="38576" y="23349"/>
                  <a:pt x="39812" y="23309"/>
                </a:cubicBezTo>
                <a:cubicBezTo>
                  <a:pt x="41224" y="23282"/>
                  <a:pt x="41412" y="21266"/>
                  <a:pt x="40041" y="20956"/>
                </a:cubicBezTo>
                <a:cubicBezTo>
                  <a:pt x="38818" y="20702"/>
                  <a:pt x="38778" y="18981"/>
                  <a:pt x="39973" y="18658"/>
                </a:cubicBezTo>
                <a:cubicBezTo>
                  <a:pt x="41318" y="18286"/>
                  <a:pt x="41042" y="16319"/>
                  <a:pt x="39666" y="16319"/>
                </a:cubicBezTo>
                <a:cubicBezTo>
                  <a:pt x="39652" y="16319"/>
                  <a:pt x="39638" y="16319"/>
                  <a:pt x="39624" y="16320"/>
                </a:cubicBezTo>
                <a:cubicBezTo>
                  <a:pt x="39609" y="16320"/>
                  <a:pt x="39595" y="16320"/>
                  <a:pt x="39580" y="16320"/>
                </a:cubicBezTo>
                <a:cubicBezTo>
                  <a:pt x="38364" y="16320"/>
                  <a:pt x="37930" y="14686"/>
                  <a:pt x="39006" y="14089"/>
                </a:cubicBezTo>
                <a:cubicBezTo>
                  <a:pt x="40131" y="13464"/>
                  <a:pt x="39587" y="11862"/>
                  <a:pt x="38457" y="11862"/>
                </a:cubicBezTo>
                <a:cubicBezTo>
                  <a:pt x="38345" y="11862"/>
                  <a:pt x="38228" y="11877"/>
                  <a:pt x="38106" y="11911"/>
                </a:cubicBezTo>
                <a:cubicBezTo>
                  <a:pt x="37989" y="11944"/>
                  <a:pt x="37876" y="11959"/>
                  <a:pt x="37767" y="11959"/>
                </a:cubicBezTo>
                <a:cubicBezTo>
                  <a:pt x="36763" y="11959"/>
                  <a:pt x="36164" y="10659"/>
                  <a:pt x="36977" y="9895"/>
                </a:cubicBezTo>
                <a:cubicBezTo>
                  <a:pt x="37840" y="9098"/>
                  <a:pt x="37149" y="7823"/>
                  <a:pt x="36186" y="7823"/>
                </a:cubicBezTo>
                <a:cubicBezTo>
                  <a:pt x="35995" y="7823"/>
                  <a:pt x="35794" y="7873"/>
                  <a:pt x="35592" y="7986"/>
                </a:cubicBezTo>
                <a:cubicBezTo>
                  <a:pt x="35392" y="8100"/>
                  <a:pt x="35191" y="8150"/>
                  <a:pt x="34998" y="8150"/>
                </a:cubicBezTo>
                <a:cubicBezTo>
                  <a:pt x="34137" y="8150"/>
                  <a:pt x="33457" y="7152"/>
                  <a:pt x="34006" y="6306"/>
                </a:cubicBezTo>
                <a:cubicBezTo>
                  <a:pt x="34585" y="5412"/>
                  <a:pt x="33844" y="4450"/>
                  <a:pt x="33007" y="4450"/>
                </a:cubicBezTo>
                <a:cubicBezTo>
                  <a:pt x="32736" y="4450"/>
                  <a:pt x="32454" y="4551"/>
                  <a:pt x="32205" y="4787"/>
                </a:cubicBezTo>
                <a:cubicBezTo>
                  <a:pt x="31958" y="5016"/>
                  <a:pt x="31673" y="5115"/>
                  <a:pt x="31397" y="5115"/>
                </a:cubicBezTo>
                <a:cubicBezTo>
                  <a:pt x="30649" y="5115"/>
                  <a:pt x="29962" y="4388"/>
                  <a:pt x="30256" y="3524"/>
                </a:cubicBezTo>
                <a:cubicBezTo>
                  <a:pt x="30573" y="2637"/>
                  <a:pt x="29853" y="1938"/>
                  <a:pt x="29115" y="1938"/>
                </a:cubicBezTo>
                <a:cubicBezTo>
                  <a:pt x="28758" y="1938"/>
                  <a:pt x="28396" y="2102"/>
                  <a:pt x="28145" y="2488"/>
                </a:cubicBezTo>
                <a:cubicBezTo>
                  <a:pt x="27896" y="2870"/>
                  <a:pt x="27525" y="3038"/>
                  <a:pt x="27158" y="3038"/>
                </a:cubicBezTo>
                <a:cubicBezTo>
                  <a:pt x="26515" y="3038"/>
                  <a:pt x="25887" y="2523"/>
                  <a:pt x="25955" y="1736"/>
                </a:cubicBezTo>
                <a:cubicBezTo>
                  <a:pt x="26034" y="912"/>
                  <a:pt x="25393" y="423"/>
                  <a:pt x="24755" y="423"/>
                </a:cubicBezTo>
                <a:cubicBezTo>
                  <a:pt x="24300" y="423"/>
                  <a:pt x="23846" y="671"/>
                  <a:pt x="23656" y="1225"/>
                </a:cubicBezTo>
                <a:cubicBezTo>
                  <a:pt x="23470" y="1771"/>
                  <a:pt x="23004" y="2030"/>
                  <a:pt x="22538" y="2030"/>
                </a:cubicBezTo>
                <a:cubicBezTo>
                  <a:pt x="21995" y="2030"/>
                  <a:pt x="21452" y="1676"/>
                  <a:pt x="21358" y="1010"/>
                </a:cubicBezTo>
                <a:cubicBezTo>
                  <a:pt x="21253" y="333"/>
                  <a:pt x="20717" y="0"/>
                  <a:pt x="201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67;p9"/>
          <p:cNvGrpSpPr/>
          <p:nvPr/>
        </p:nvGrpSpPr>
        <p:grpSpPr>
          <a:xfrm>
            <a:off x="8063570" y="4004790"/>
            <a:ext cx="1172376" cy="1172557"/>
            <a:chOff x="6380475" y="1281929"/>
            <a:chExt cx="1476544" cy="1476771"/>
          </a:xfrm>
        </p:grpSpPr>
        <p:sp>
          <p:nvSpPr>
            <p:cNvPr id="68" name="Google Shape;68;p9"/>
            <p:cNvSpPr/>
            <p:nvPr/>
          </p:nvSpPr>
          <p:spPr>
            <a:xfrm>
              <a:off x="6380475" y="1281929"/>
              <a:ext cx="1476544" cy="1476771"/>
            </a:xfrm>
            <a:custGeom>
              <a:avLst/>
              <a:gdLst/>
              <a:ahLst/>
              <a:cxnLst/>
              <a:rect l="l" t="t" r="r" b="b"/>
              <a:pathLst>
                <a:path w="37703" h="37704" extrusionOk="0">
                  <a:moveTo>
                    <a:pt x="18858" y="1"/>
                  </a:moveTo>
                  <a:cubicBezTo>
                    <a:pt x="8442" y="1"/>
                    <a:pt x="1" y="8442"/>
                    <a:pt x="1" y="18859"/>
                  </a:cubicBezTo>
                  <a:cubicBezTo>
                    <a:pt x="1" y="29262"/>
                    <a:pt x="8442" y="37703"/>
                    <a:pt x="18858" y="37703"/>
                  </a:cubicBezTo>
                  <a:cubicBezTo>
                    <a:pt x="29261" y="37703"/>
                    <a:pt x="37702" y="29262"/>
                    <a:pt x="37702" y="18859"/>
                  </a:cubicBezTo>
                  <a:cubicBezTo>
                    <a:pt x="37702" y="8442"/>
                    <a:pt x="29261" y="1"/>
                    <a:pt x="188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9"/>
            <p:cNvSpPr/>
            <p:nvPr/>
          </p:nvSpPr>
          <p:spPr>
            <a:xfrm>
              <a:off x="6508425" y="1403012"/>
              <a:ext cx="1234396" cy="1234617"/>
            </a:xfrm>
            <a:custGeom>
              <a:avLst/>
              <a:gdLst/>
              <a:ahLst/>
              <a:cxnLst/>
              <a:rect l="l" t="t" r="r" b="b"/>
              <a:pathLst>
                <a:path w="37703" h="37704" extrusionOk="0">
                  <a:moveTo>
                    <a:pt x="18858" y="1"/>
                  </a:moveTo>
                  <a:cubicBezTo>
                    <a:pt x="8442" y="1"/>
                    <a:pt x="1" y="8442"/>
                    <a:pt x="1" y="18859"/>
                  </a:cubicBezTo>
                  <a:cubicBezTo>
                    <a:pt x="1" y="29262"/>
                    <a:pt x="8442" y="37703"/>
                    <a:pt x="18858" y="37703"/>
                  </a:cubicBezTo>
                  <a:cubicBezTo>
                    <a:pt x="29261" y="37703"/>
                    <a:pt x="37702" y="29262"/>
                    <a:pt x="37702" y="18859"/>
                  </a:cubicBezTo>
                  <a:cubicBezTo>
                    <a:pt x="37702" y="8442"/>
                    <a:pt x="29261" y="1"/>
                    <a:pt x="18858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9"/>
          <p:cNvSpPr/>
          <p:nvPr/>
        </p:nvSpPr>
        <p:spPr>
          <a:xfrm>
            <a:off x="83350" y="4352775"/>
            <a:ext cx="680700" cy="680700"/>
          </a:xfrm>
          <a:prstGeom prst="star12">
            <a:avLst>
              <a:gd name="adj" fmla="val 37500"/>
            </a:avLst>
          </a:prstGeom>
          <a:solidFill>
            <a:srgbClr val="37373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9"/>
          <p:cNvSpPr/>
          <p:nvPr/>
        </p:nvSpPr>
        <p:spPr>
          <a:xfrm>
            <a:off x="8403675" y="226825"/>
            <a:ext cx="680700" cy="680700"/>
          </a:xfrm>
          <a:prstGeom prst="star4">
            <a:avLst>
              <a:gd name="adj" fmla="val 24296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title" idx="2"/>
          </p:nvPr>
        </p:nvSpPr>
        <p:spPr>
          <a:xfrm>
            <a:off x="2349900" y="16066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1"/>
          </p:nvPr>
        </p:nvSpPr>
        <p:spPr>
          <a:xfrm>
            <a:off x="2349900" y="21931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title" idx="3"/>
          </p:nvPr>
        </p:nvSpPr>
        <p:spPr>
          <a:xfrm>
            <a:off x="6125394" y="16066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subTitle" idx="4"/>
          </p:nvPr>
        </p:nvSpPr>
        <p:spPr>
          <a:xfrm>
            <a:off x="6125394" y="21931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title" idx="5"/>
          </p:nvPr>
        </p:nvSpPr>
        <p:spPr>
          <a:xfrm>
            <a:off x="2349900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subTitle" idx="6"/>
          </p:nvPr>
        </p:nvSpPr>
        <p:spPr>
          <a:xfrm>
            <a:off x="2349900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title" idx="7"/>
          </p:nvPr>
        </p:nvSpPr>
        <p:spPr>
          <a:xfrm>
            <a:off x="6125394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subTitle" idx="8"/>
          </p:nvPr>
        </p:nvSpPr>
        <p:spPr>
          <a:xfrm>
            <a:off x="6125394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title" idx="9" hasCustomPrompt="1"/>
          </p:nvPr>
        </p:nvSpPr>
        <p:spPr>
          <a:xfrm>
            <a:off x="1146507" y="1665250"/>
            <a:ext cx="911100" cy="10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2" name="Google Shape;122;p17"/>
          <p:cNvSpPr txBox="1">
            <a:spLocks noGrp="1"/>
          </p:cNvSpPr>
          <p:nvPr>
            <p:ph type="title" idx="13" hasCustomPrompt="1"/>
          </p:nvPr>
        </p:nvSpPr>
        <p:spPr>
          <a:xfrm>
            <a:off x="720000" y="3116250"/>
            <a:ext cx="1629900" cy="10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3" name="Google Shape;123;p17"/>
          <p:cNvSpPr txBox="1">
            <a:spLocks noGrp="1"/>
          </p:cNvSpPr>
          <p:nvPr>
            <p:ph type="title" idx="14" hasCustomPrompt="1"/>
          </p:nvPr>
        </p:nvSpPr>
        <p:spPr>
          <a:xfrm>
            <a:off x="4921914" y="1665250"/>
            <a:ext cx="911100" cy="10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 idx="15" hasCustomPrompt="1"/>
          </p:nvPr>
        </p:nvSpPr>
        <p:spPr>
          <a:xfrm>
            <a:off x="4921914" y="3174850"/>
            <a:ext cx="911100" cy="10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5" name="Google Shape;125;p17"/>
          <p:cNvSpPr/>
          <p:nvPr/>
        </p:nvSpPr>
        <p:spPr>
          <a:xfrm rot="-414693">
            <a:off x="3112534" y="4596694"/>
            <a:ext cx="1122085" cy="972563"/>
          </a:xfrm>
          <a:custGeom>
            <a:avLst/>
            <a:gdLst/>
            <a:ahLst/>
            <a:cxnLst/>
            <a:rect l="l" t="t" r="r" b="b"/>
            <a:pathLst>
              <a:path w="42663" h="36978" extrusionOk="0">
                <a:moveTo>
                  <a:pt x="10781" y="1"/>
                </a:moveTo>
                <a:cubicBezTo>
                  <a:pt x="10700" y="1"/>
                  <a:pt x="10632" y="42"/>
                  <a:pt x="10592" y="109"/>
                </a:cubicBezTo>
                <a:lnTo>
                  <a:pt x="41" y="18388"/>
                </a:lnTo>
                <a:cubicBezTo>
                  <a:pt x="1" y="18456"/>
                  <a:pt x="1" y="18523"/>
                  <a:pt x="41" y="18590"/>
                </a:cubicBezTo>
                <a:lnTo>
                  <a:pt x="10592" y="36870"/>
                </a:lnTo>
                <a:cubicBezTo>
                  <a:pt x="10632" y="36937"/>
                  <a:pt x="10700" y="36978"/>
                  <a:pt x="10781" y="36978"/>
                </a:cubicBezTo>
                <a:lnTo>
                  <a:pt x="31883" y="36978"/>
                </a:lnTo>
                <a:cubicBezTo>
                  <a:pt x="31963" y="36978"/>
                  <a:pt x="32030" y="36937"/>
                  <a:pt x="32071" y="36870"/>
                </a:cubicBezTo>
                <a:lnTo>
                  <a:pt x="42622" y="18590"/>
                </a:lnTo>
                <a:cubicBezTo>
                  <a:pt x="42662" y="18523"/>
                  <a:pt x="42662" y="18456"/>
                  <a:pt x="42622" y="18388"/>
                </a:cubicBezTo>
                <a:lnTo>
                  <a:pt x="32071" y="109"/>
                </a:lnTo>
                <a:cubicBezTo>
                  <a:pt x="32030" y="42"/>
                  <a:pt x="31963" y="1"/>
                  <a:pt x="3188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1512450" y="1189100"/>
            <a:ext cx="61191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subTitle" idx="1"/>
          </p:nvPr>
        </p:nvSpPr>
        <p:spPr>
          <a:xfrm>
            <a:off x="2158550" y="3153500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7" name="Google Shape;137;p19"/>
          <p:cNvGrpSpPr/>
          <p:nvPr/>
        </p:nvGrpSpPr>
        <p:grpSpPr>
          <a:xfrm>
            <a:off x="865866" y="-1203801"/>
            <a:ext cx="2206335" cy="1710183"/>
            <a:chOff x="865866" y="-1203801"/>
            <a:chExt cx="2206335" cy="1710183"/>
          </a:xfrm>
        </p:grpSpPr>
        <p:sp>
          <p:nvSpPr>
            <p:cNvPr id="138" name="Google Shape;138;p19"/>
            <p:cNvSpPr/>
            <p:nvPr/>
          </p:nvSpPr>
          <p:spPr>
            <a:xfrm rot="-1076415">
              <a:off x="1014907" y="-853705"/>
              <a:ext cx="1936753" cy="1088265"/>
            </a:xfrm>
            <a:custGeom>
              <a:avLst/>
              <a:gdLst/>
              <a:ahLst/>
              <a:cxnLst/>
              <a:rect l="l" t="t" r="r" b="b"/>
              <a:pathLst>
                <a:path w="65485" h="31815" extrusionOk="0">
                  <a:moveTo>
                    <a:pt x="81" y="0"/>
                  </a:moveTo>
                  <a:cubicBezTo>
                    <a:pt x="27" y="0"/>
                    <a:pt x="0" y="40"/>
                    <a:pt x="0" y="94"/>
                  </a:cubicBezTo>
                  <a:lnTo>
                    <a:pt x="0" y="31734"/>
                  </a:lnTo>
                  <a:cubicBezTo>
                    <a:pt x="0" y="31788"/>
                    <a:pt x="27" y="31815"/>
                    <a:pt x="81" y="31815"/>
                  </a:cubicBezTo>
                  <a:lnTo>
                    <a:pt x="65404" y="31815"/>
                  </a:lnTo>
                  <a:cubicBezTo>
                    <a:pt x="65457" y="31815"/>
                    <a:pt x="65484" y="31788"/>
                    <a:pt x="65484" y="31734"/>
                  </a:cubicBezTo>
                  <a:lnTo>
                    <a:pt x="65484" y="94"/>
                  </a:lnTo>
                  <a:cubicBezTo>
                    <a:pt x="65484" y="40"/>
                    <a:pt x="65457" y="0"/>
                    <a:pt x="654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9"/>
            <p:cNvSpPr/>
            <p:nvPr/>
          </p:nvSpPr>
          <p:spPr>
            <a:xfrm rot="-1076415">
              <a:off x="986407" y="-931980"/>
              <a:ext cx="1936753" cy="1088265"/>
            </a:xfrm>
            <a:custGeom>
              <a:avLst/>
              <a:gdLst/>
              <a:ahLst/>
              <a:cxnLst/>
              <a:rect l="l" t="t" r="r" b="b"/>
              <a:pathLst>
                <a:path w="65485" h="31815" extrusionOk="0">
                  <a:moveTo>
                    <a:pt x="81" y="0"/>
                  </a:moveTo>
                  <a:cubicBezTo>
                    <a:pt x="27" y="0"/>
                    <a:pt x="0" y="40"/>
                    <a:pt x="0" y="94"/>
                  </a:cubicBezTo>
                  <a:lnTo>
                    <a:pt x="0" y="31734"/>
                  </a:lnTo>
                  <a:cubicBezTo>
                    <a:pt x="0" y="31788"/>
                    <a:pt x="27" y="31815"/>
                    <a:pt x="81" y="31815"/>
                  </a:cubicBezTo>
                  <a:lnTo>
                    <a:pt x="65404" y="31815"/>
                  </a:lnTo>
                  <a:cubicBezTo>
                    <a:pt x="65457" y="31815"/>
                    <a:pt x="65484" y="31788"/>
                    <a:pt x="65484" y="31734"/>
                  </a:cubicBezTo>
                  <a:lnTo>
                    <a:pt x="65484" y="94"/>
                  </a:lnTo>
                  <a:cubicBezTo>
                    <a:pt x="65484" y="40"/>
                    <a:pt x="65457" y="0"/>
                    <a:pt x="654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8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28"/>
          <p:cNvSpPr txBox="1">
            <a:spLocks noGrp="1"/>
          </p:cNvSpPr>
          <p:nvPr>
            <p:ph type="title" idx="2"/>
          </p:nvPr>
        </p:nvSpPr>
        <p:spPr>
          <a:xfrm>
            <a:off x="1001650" y="3364200"/>
            <a:ext cx="1919100" cy="41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2" name="Google Shape;272;p28"/>
          <p:cNvSpPr txBox="1">
            <a:spLocks noGrp="1"/>
          </p:cNvSpPr>
          <p:nvPr>
            <p:ph type="subTitle" idx="1"/>
          </p:nvPr>
        </p:nvSpPr>
        <p:spPr>
          <a:xfrm>
            <a:off x="873550" y="3802800"/>
            <a:ext cx="2175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8"/>
          <p:cNvSpPr txBox="1">
            <a:spLocks noGrp="1"/>
          </p:cNvSpPr>
          <p:nvPr>
            <p:ph type="title" idx="3"/>
          </p:nvPr>
        </p:nvSpPr>
        <p:spPr>
          <a:xfrm>
            <a:off x="3612447" y="3364200"/>
            <a:ext cx="1919100" cy="41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4" name="Google Shape;274;p28"/>
          <p:cNvSpPr txBox="1">
            <a:spLocks noGrp="1"/>
          </p:cNvSpPr>
          <p:nvPr>
            <p:ph type="subTitle" idx="4"/>
          </p:nvPr>
        </p:nvSpPr>
        <p:spPr>
          <a:xfrm>
            <a:off x="3484347" y="3802800"/>
            <a:ext cx="2175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28"/>
          <p:cNvSpPr txBox="1">
            <a:spLocks noGrp="1"/>
          </p:cNvSpPr>
          <p:nvPr>
            <p:ph type="title" idx="5"/>
          </p:nvPr>
        </p:nvSpPr>
        <p:spPr>
          <a:xfrm>
            <a:off x="6223262" y="3364200"/>
            <a:ext cx="1919100" cy="41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6" name="Google Shape;276;p28"/>
          <p:cNvSpPr txBox="1">
            <a:spLocks noGrp="1"/>
          </p:cNvSpPr>
          <p:nvPr>
            <p:ph type="subTitle" idx="6"/>
          </p:nvPr>
        </p:nvSpPr>
        <p:spPr>
          <a:xfrm>
            <a:off x="6095162" y="3802800"/>
            <a:ext cx="2175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7" name="Google Shape;277;p28"/>
          <p:cNvGrpSpPr/>
          <p:nvPr/>
        </p:nvGrpSpPr>
        <p:grpSpPr>
          <a:xfrm>
            <a:off x="-435137" y="-398575"/>
            <a:ext cx="1453697" cy="1435300"/>
            <a:chOff x="6959526" y="-247013"/>
            <a:chExt cx="1453697" cy="1435300"/>
          </a:xfrm>
        </p:grpSpPr>
        <p:sp>
          <p:nvSpPr>
            <p:cNvPr id="278" name="Google Shape;278;p28"/>
            <p:cNvSpPr/>
            <p:nvPr/>
          </p:nvSpPr>
          <p:spPr>
            <a:xfrm rot="563584">
              <a:off x="7052644" y="-151932"/>
              <a:ext cx="1267460" cy="1245140"/>
            </a:xfrm>
            <a:custGeom>
              <a:avLst/>
              <a:gdLst/>
              <a:ahLst/>
              <a:cxnLst/>
              <a:rect l="l" t="t" r="r" b="b"/>
              <a:pathLst>
                <a:path w="41413" h="40687" extrusionOk="0">
                  <a:moveTo>
                    <a:pt x="20181" y="0"/>
                  </a:moveTo>
                  <a:cubicBezTo>
                    <a:pt x="19621" y="0"/>
                    <a:pt x="19061" y="363"/>
                    <a:pt x="18993" y="1078"/>
                  </a:cubicBezTo>
                  <a:cubicBezTo>
                    <a:pt x="18932" y="1774"/>
                    <a:pt x="18365" y="2159"/>
                    <a:pt x="17797" y="2159"/>
                  </a:cubicBezTo>
                  <a:cubicBezTo>
                    <a:pt x="17355" y="2159"/>
                    <a:pt x="16913" y="1926"/>
                    <a:pt x="16708" y="1427"/>
                  </a:cubicBezTo>
                  <a:cubicBezTo>
                    <a:pt x="16500" y="910"/>
                    <a:pt x="16066" y="682"/>
                    <a:pt x="15631" y="682"/>
                  </a:cubicBezTo>
                  <a:cubicBezTo>
                    <a:pt x="14969" y="682"/>
                    <a:pt x="14306" y="1210"/>
                    <a:pt x="14436" y="2045"/>
                  </a:cubicBezTo>
                  <a:cubicBezTo>
                    <a:pt x="14560" y="2861"/>
                    <a:pt x="13912" y="3420"/>
                    <a:pt x="13244" y="3420"/>
                  </a:cubicBezTo>
                  <a:cubicBezTo>
                    <a:pt x="12900" y="3420"/>
                    <a:pt x="12550" y="3271"/>
                    <a:pt x="12299" y="2932"/>
                  </a:cubicBezTo>
                  <a:cubicBezTo>
                    <a:pt x="12043" y="2581"/>
                    <a:pt x="11698" y="2431"/>
                    <a:pt x="11360" y="2431"/>
                  </a:cubicBezTo>
                  <a:cubicBezTo>
                    <a:pt x="10599" y="2431"/>
                    <a:pt x="9870" y="3186"/>
                    <a:pt x="10242" y="4088"/>
                  </a:cubicBezTo>
                  <a:cubicBezTo>
                    <a:pt x="10595" y="4945"/>
                    <a:pt x="9904" y="5734"/>
                    <a:pt x="9134" y="5734"/>
                  </a:cubicBezTo>
                  <a:cubicBezTo>
                    <a:pt x="8878" y="5734"/>
                    <a:pt x="8612" y="5647"/>
                    <a:pt x="8374" y="5445"/>
                  </a:cubicBezTo>
                  <a:cubicBezTo>
                    <a:pt x="8132" y="5243"/>
                    <a:pt x="7870" y="5156"/>
                    <a:pt x="7617" y="5156"/>
                  </a:cubicBezTo>
                  <a:cubicBezTo>
                    <a:pt x="6750" y="5156"/>
                    <a:pt x="6008" y="6184"/>
                    <a:pt x="6654" y="7058"/>
                  </a:cubicBezTo>
                  <a:cubicBezTo>
                    <a:pt x="7272" y="7902"/>
                    <a:pt x="6601" y="8963"/>
                    <a:pt x="5712" y="8963"/>
                  </a:cubicBezTo>
                  <a:cubicBezTo>
                    <a:pt x="5539" y="8963"/>
                    <a:pt x="5357" y="8923"/>
                    <a:pt x="5175" y="8833"/>
                  </a:cubicBezTo>
                  <a:cubicBezTo>
                    <a:pt x="4988" y="8741"/>
                    <a:pt x="4803" y="8700"/>
                    <a:pt x="4629" y="8700"/>
                  </a:cubicBezTo>
                  <a:cubicBezTo>
                    <a:pt x="3629" y="8700"/>
                    <a:pt x="2958" y="10042"/>
                    <a:pt x="3885" y="10809"/>
                  </a:cubicBezTo>
                  <a:cubicBezTo>
                    <a:pt x="4764" y="11539"/>
                    <a:pt x="4194" y="12910"/>
                    <a:pt x="3142" y="12910"/>
                  </a:cubicBezTo>
                  <a:cubicBezTo>
                    <a:pt x="3052" y="12910"/>
                    <a:pt x="2959" y="12900"/>
                    <a:pt x="2864" y="12879"/>
                  </a:cubicBezTo>
                  <a:cubicBezTo>
                    <a:pt x="2766" y="12858"/>
                    <a:pt x="2672" y="12848"/>
                    <a:pt x="2582" y="12848"/>
                  </a:cubicBezTo>
                  <a:cubicBezTo>
                    <a:pt x="1407" y="12848"/>
                    <a:pt x="910" y="14536"/>
                    <a:pt x="2084" y="15110"/>
                  </a:cubicBezTo>
                  <a:cubicBezTo>
                    <a:pt x="3213" y="15661"/>
                    <a:pt x="2837" y="17341"/>
                    <a:pt x="1600" y="17368"/>
                  </a:cubicBezTo>
                  <a:cubicBezTo>
                    <a:pt x="188" y="17408"/>
                    <a:pt x="0" y="19424"/>
                    <a:pt x="1385" y="19720"/>
                  </a:cubicBezTo>
                  <a:cubicBezTo>
                    <a:pt x="2595" y="19976"/>
                    <a:pt x="2648" y="21696"/>
                    <a:pt x="1439" y="22032"/>
                  </a:cubicBezTo>
                  <a:cubicBezTo>
                    <a:pt x="99" y="22390"/>
                    <a:pt x="383" y="24359"/>
                    <a:pt x="1734" y="24359"/>
                  </a:cubicBezTo>
                  <a:cubicBezTo>
                    <a:pt x="1752" y="24359"/>
                    <a:pt x="1770" y="24358"/>
                    <a:pt x="1788" y="24357"/>
                  </a:cubicBezTo>
                  <a:cubicBezTo>
                    <a:pt x="1798" y="24357"/>
                    <a:pt x="1808" y="24357"/>
                    <a:pt x="1818" y="24357"/>
                  </a:cubicBezTo>
                  <a:cubicBezTo>
                    <a:pt x="3045" y="24357"/>
                    <a:pt x="3486" y="25988"/>
                    <a:pt x="2407" y="26589"/>
                  </a:cubicBezTo>
                  <a:cubicBezTo>
                    <a:pt x="1292" y="27212"/>
                    <a:pt x="1828" y="28828"/>
                    <a:pt x="2958" y="28828"/>
                  </a:cubicBezTo>
                  <a:cubicBezTo>
                    <a:pt x="3068" y="28828"/>
                    <a:pt x="3185" y="28813"/>
                    <a:pt x="3307" y="28779"/>
                  </a:cubicBezTo>
                  <a:cubicBezTo>
                    <a:pt x="3424" y="28746"/>
                    <a:pt x="3539" y="28731"/>
                    <a:pt x="3648" y="28731"/>
                  </a:cubicBezTo>
                  <a:cubicBezTo>
                    <a:pt x="4653" y="28731"/>
                    <a:pt x="5260" y="30018"/>
                    <a:pt x="4436" y="30782"/>
                  </a:cubicBezTo>
                  <a:cubicBezTo>
                    <a:pt x="3574" y="31588"/>
                    <a:pt x="4259" y="32859"/>
                    <a:pt x="5226" y="32859"/>
                  </a:cubicBezTo>
                  <a:cubicBezTo>
                    <a:pt x="5420" y="32859"/>
                    <a:pt x="5626" y="32808"/>
                    <a:pt x="5833" y="32691"/>
                  </a:cubicBezTo>
                  <a:cubicBezTo>
                    <a:pt x="6028" y="32581"/>
                    <a:pt x="6227" y="32532"/>
                    <a:pt x="6417" y="32532"/>
                  </a:cubicBezTo>
                  <a:cubicBezTo>
                    <a:pt x="7276" y="32532"/>
                    <a:pt x="7967" y="33526"/>
                    <a:pt x="7407" y="34385"/>
                  </a:cubicBezTo>
                  <a:cubicBezTo>
                    <a:pt x="6827" y="35267"/>
                    <a:pt x="7568" y="36227"/>
                    <a:pt x="8411" y="36227"/>
                  </a:cubicBezTo>
                  <a:cubicBezTo>
                    <a:pt x="8684" y="36227"/>
                    <a:pt x="8967" y="36127"/>
                    <a:pt x="9221" y="35890"/>
                  </a:cubicBezTo>
                  <a:cubicBezTo>
                    <a:pt x="9462" y="35663"/>
                    <a:pt x="9743" y="35564"/>
                    <a:pt x="10016" y="35564"/>
                  </a:cubicBezTo>
                  <a:cubicBezTo>
                    <a:pt x="10761" y="35564"/>
                    <a:pt x="11451" y="36297"/>
                    <a:pt x="11156" y="37153"/>
                  </a:cubicBezTo>
                  <a:cubicBezTo>
                    <a:pt x="10840" y="38047"/>
                    <a:pt x="11562" y="38741"/>
                    <a:pt x="12298" y="38741"/>
                  </a:cubicBezTo>
                  <a:cubicBezTo>
                    <a:pt x="12657" y="38741"/>
                    <a:pt x="13020" y="38576"/>
                    <a:pt x="13267" y="38188"/>
                  </a:cubicBezTo>
                  <a:cubicBezTo>
                    <a:pt x="13514" y="37814"/>
                    <a:pt x="13883" y="37649"/>
                    <a:pt x="14248" y="37649"/>
                  </a:cubicBezTo>
                  <a:cubicBezTo>
                    <a:pt x="14893" y="37649"/>
                    <a:pt x="15526" y="38165"/>
                    <a:pt x="15457" y="38954"/>
                  </a:cubicBezTo>
                  <a:cubicBezTo>
                    <a:pt x="15379" y="39769"/>
                    <a:pt x="16018" y="40255"/>
                    <a:pt x="16655" y="40255"/>
                  </a:cubicBezTo>
                  <a:cubicBezTo>
                    <a:pt x="17111" y="40255"/>
                    <a:pt x="17566" y="40006"/>
                    <a:pt x="17756" y="39451"/>
                  </a:cubicBezTo>
                  <a:cubicBezTo>
                    <a:pt x="17948" y="38913"/>
                    <a:pt x="18414" y="38656"/>
                    <a:pt x="18878" y="38656"/>
                  </a:cubicBezTo>
                  <a:cubicBezTo>
                    <a:pt x="19420" y="38656"/>
                    <a:pt x="19960" y="39007"/>
                    <a:pt x="20054" y="39666"/>
                  </a:cubicBezTo>
                  <a:cubicBezTo>
                    <a:pt x="20159" y="40350"/>
                    <a:pt x="20696" y="40687"/>
                    <a:pt x="21232" y="40687"/>
                  </a:cubicBezTo>
                  <a:cubicBezTo>
                    <a:pt x="21791" y="40687"/>
                    <a:pt x="22351" y="40320"/>
                    <a:pt x="22420" y="39600"/>
                  </a:cubicBezTo>
                  <a:cubicBezTo>
                    <a:pt x="22480" y="38906"/>
                    <a:pt x="23044" y="38520"/>
                    <a:pt x="23611" y="38520"/>
                  </a:cubicBezTo>
                  <a:cubicBezTo>
                    <a:pt x="24054" y="38520"/>
                    <a:pt x="24498" y="38756"/>
                    <a:pt x="24705" y="39263"/>
                  </a:cubicBezTo>
                  <a:cubicBezTo>
                    <a:pt x="24917" y="39779"/>
                    <a:pt x="25351" y="40007"/>
                    <a:pt x="25785" y="40007"/>
                  </a:cubicBezTo>
                  <a:cubicBezTo>
                    <a:pt x="26446" y="40007"/>
                    <a:pt x="27107" y="39476"/>
                    <a:pt x="26977" y="38632"/>
                  </a:cubicBezTo>
                  <a:cubicBezTo>
                    <a:pt x="26853" y="37825"/>
                    <a:pt x="27505" y="37264"/>
                    <a:pt x="28172" y="37264"/>
                  </a:cubicBezTo>
                  <a:cubicBezTo>
                    <a:pt x="28517" y="37264"/>
                    <a:pt x="28866" y="37414"/>
                    <a:pt x="29113" y="37758"/>
                  </a:cubicBezTo>
                  <a:cubicBezTo>
                    <a:pt x="29370" y="38105"/>
                    <a:pt x="29714" y="38253"/>
                    <a:pt x="30052" y="38253"/>
                  </a:cubicBezTo>
                  <a:cubicBezTo>
                    <a:pt x="30813" y="38253"/>
                    <a:pt x="31542" y="37505"/>
                    <a:pt x="31170" y="36602"/>
                  </a:cubicBezTo>
                  <a:cubicBezTo>
                    <a:pt x="30816" y="35733"/>
                    <a:pt x="31511" y="34948"/>
                    <a:pt x="32282" y="34948"/>
                  </a:cubicBezTo>
                  <a:cubicBezTo>
                    <a:pt x="32537" y="34948"/>
                    <a:pt x="32801" y="35034"/>
                    <a:pt x="33038" y="35231"/>
                  </a:cubicBezTo>
                  <a:cubicBezTo>
                    <a:pt x="33283" y="35439"/>
                    <a:pt x="33548" y="35528"/>
                    <a:pt x="33802" y="35528"/>
                  </a:cubicBezTo>
                  <a:cubicBezTo>
                    <a:pt x="34666" y="35528"/>
                    <a:pt x="35402" y="34501"/>
                    <a:pt x="34758" y="33618"/>
                  </a:cubicBezTo>
                  <a:cubicBezTo>
                    <a:pt x="34140" y="32786"/>
                    <a:pt x="34820" y="31727"/>
                    <a:pt x="35713" y="31727"/>
                  </a:cubicBezTo>
                  <a:cubicBezTo>
                    <a:pt x="35887" y="31727"/>
                    <a:pt x="36069" y="31768"/>
                    <a:pt x="36251" y="31858"/>
                  </a:cubicBezTo>
                  <a:cubicBezTo>
                    <a:pt x="36438" y="31949"/>
                    <a:pt x="36622" y="31990"/>
                    <a:pt x="36796" y="31990"/>
                  </a:cubicBezTo>
                  <a:cubicBezTo>
                    <a:pt x="37793" y="31990"/>
                    <a:pt x="38455" y="30647"/>
                    <a:pt x="37527" y="29868"/>
                  </a:cubicBezTo>
                  <a:cubicBezTo>
                    <a:pt x="36648" y="29137"/>
                    <a:pt x="37230" y="27767"/>
                    <a:pt x="38273" y="27767"/>
                  </a:cubicBezTo>
                  <a:cubicBezTo>
                    <a:pt x="38362" y="27767"/>
                    <a:pt x="38454" y="27777"/>
                    <a:pt x="38549" y="27798"/>
                  </a:cubicBezTo>
                  <a:cubicBezTo>
                    <a:pt x="38649" y="27821"/>
                    <a:pt x="38746" y="27832"/>
                    <a:pt x="38839" y="27832"/>
                  </a:cubicBezTo>
                  <a:cubicBezTo>
                    <a:pt x="40008" y="27832"/>
                    <a:pt x="40499" y="26140"/>
                    <a:pt x="39328" y="25567"/>
                  </a:cubicBezTo>
                  <a:cubicBezTo>
                    <a:pt x="38213" y="25030"/>
                    <a:pt x="38576" y="23349"/>
                    <a:pt x="39812" y="23309"/>
                  </a:cubicBezTo>
                  <a:cubicBezTo>
                    <a:pt x="41224" y="23282"/>
                    <a:pt x="41412" y="21266"/>
                    <a:pt x="40041" y="20956"/>
                  </a:cubicBezTo>
                  <a:cubicBezTo>
                    <a:pt x="38818" y="20702"/>
                    <a:pt x="38778" y="18981"/>
                    <a:pt x="39973" y="18658"/>
                  </a:cubicBezTo>
                  <a:cubicBezTo>
                    <a:pt x="41318" y="18286"/>
                    <a:pt x="41042" y="16319"/>
                    <a:pt x="39666" y="16319"/>
                  </a:cubicBezTo>
                  <a:cubicBezTo>
                    <a:pt x="39652" y="16319"/>
                    <a:pt x="39638" y="16319"/>
                    <a:pt x="39624" y="16320"/>
                  </a:cubicBezTo>
                  <a:cubicBezTo>
                    <a:pt x="39609" y="16320"/>
                    <a:pt x="39595" y="16320"/>
                    <a:pt x="39580" y="16320"/>
                  </a:cubicBezTo>
                  <a:cubicBezTo>
                    <a:pt x="38364" y="16320"/>
                    <a:pt x="37930" y="14686"/>
                    <a:pt x="39006" y="14089"/>
                  </a:cubicBezTo>
                  <a:cubicBezTo>
                    <a:pt x="40131" y="13464"/>
                    <a:pt x="39587" y="11862"/>
                    <a:pt x="38457" y="11862"/>
                  </a:cubicBezTo>
                  <a:cubicBezTo>
                    <a:pt x="38345" y="11862"/>
                    <a:pt x="38228" y="11877"/>
                    <a:pt x="38106" y="11911"/>
                  </a:cubicBezTo>
                  <a:cubicBezTo>
                    <a:pt x="37989" y="11944"/>
                    <a:pt x="37876" y="11959"/>
                    <a:pt x="37767" y="11959"/>
                  </a:cubicBezTo>
                  <a:cubicBezTo>
                    <a:pt x="36763" y="11959"/>
                    <a:pt x="36164" y="10659"/>
                    <a:pt x="36977" y="9895"/>
                  </a:cubicBezTo>
                  <a:cubicBezTo>
                    <a:pt x="37840" y="9098"/>
                    <a:pt x="37149" y="7823"/>
                    <a:pt x="36186" y="7823"/>
                  </a:cubicBezTo>
                  <a:cubicBezTo>
                    <a:pt x="35995" y="7823"/>
                    <a:pt x="35794" y="7873"/>
                    <a:pt x="35592" y="7986"/>
                  </a:cubicBezTo>
                  <a:cubicBezTo>
                    <a:pt x="35392" y="8100"/>
                    <a:pt x="35191" y="8150"/>
                    <a:pt x="34998" y="8150"/>
                  </a:cubicBezTo>
                  <a:cubicBezTo>
                    <a:pt x="34137" y="8150"/>
                    <a:pt x="33457" y="7152"/>
                    <a:pt x="34006" y="6306"/>
                  </a:cubicBezTo>
                  <a:cubicBezTo>
                    <a:pt x="34585" y="5412"/>
                    <a:pt x="33844" y="4450"/>
                    <a:pt x="33007" y="4450"/>
                  </a:cubicBezTo>
                  <a:cubicBezTo>
                    <a:pt x="32736" y="4450"/>
                    <a:pt x="32454" y="4551"/>
                    <a:pt x="32205" y="4787"/>
                  </a:cubicBezTo>
                  <a:cubicBezTo>
                    <a:pt x="31958" y="5016"/>
                    <a:pt x="31673" y="5115"/>
                    <a:pt x="31397" y="5115"/>
                  </a:cubicBezTo>
                  <a:cubicBezTo>
                    <a:pt x="30649" y="5115"/>
                    <a:pt x="29962" y="4388"/>
                    <a:pt x="30256" y="3524"/>
                  </a:cubicBezTo>
                  <a:cubicBezTo>
                    <a:pt x="30573" y="2637"/>
                    <a:pt x="29853" y="1938"/>
                    <a:pt x="29115" y="1938"/>
                  </a:cubicBezTo>
                  <a:cubicBezTo>
                    <a:pt x="28758" y="1938"/>
                    <a:pt x="28396" y="2102"/>
                    <a:pt x="28145" y="2488"/>
                  </a:cubicBezTo>
                  <a:cubicBezTo>
                    <a:pt x="27896" y="2870"/>
                    <a:pt x="27525" y="3038"/>
                    <a:pt x="27158" y="3038"/>
                  </a:cubicBezTo>
                  <a:cubicBezTo>
                    <a:pt x="26515" y="3038"/>
                    <a:pt x="25887" y="2523"/>
                    <a:pt x="25955" y="1736"/>
                  </a:cubicBezTo>
                  <a:cubicBezTo>
                    <a:pt x="26034" y="912"/>
                    <a:pt x="25393" y="423"/>
                    <a:pt x="24755" y="423"/>
                  </a:cubicBezTo>
                  <a:cubicBezTo>
                    <a:pt x="24300" y="423"/>
                    <a:pt x="23846" y="671"/>
                    <a:pt x="23656" y="1225"/>
                  </a:cubicBezTo>
                  <a:cubicBezTo>
                    <a:pt x="23470" y="1771"/>
                    <a:pt x="23004" y="2030"/>
                    <a:pt x="22538" y="2030"/>
                  </a:cubicBezTo>
                  <a:cubicBezTo>
                    <a:pt x="21995" y="2030"/>
                    <a:pt x="21452" y="1676"/>
                    <a:pt x="21358" y="1010"/>
                  </a:cubicBezTo>
                  <a:cubicBezTo>
                    <a:pt x="21253" y="333"/>
                    <a:pt x="20717" y="0"/>
                    <a:pt x="201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8"/>
            <p:cNvSpPr/>
            <p:nvPr/>
          </p:nvSpPr>
          <p:spPr>
            <a:xfrm rot="563584">
              <a:off x="7153022" y="-62999"/>
              <a:ext cx="1067117" cy="1067031"/>
            </a:xfrm>
            <a:custGeom>
              <a:avLst/>
              <a:gdLst/>
              <a:ahLst/>
              <a:cxnLst/>
              <a:rect l="l" t="t" r="r" b="b"/>
              <a:pathLst>
                <a:path w="34867" h="34867" extrusionOk="0">
                  <a:moveTo>
                    <a:pt x="17434" y="1"/>
                  </a:moveTo>
                  <a:cubicBezTo>
                    <a:pt x="7796" y="1"/>
                    <a:pt x="1" y="7809"/>
                    <a:pt x="1" y="17433"/>
                  </a:cubicBezTo>
                  <a:cubicBezTo>
                    <a:pt x="1" y="27071"/>
                    <a:pt x="7796" y="34867"/>
                    <a:pt x="17434" y="34867"/>
                  </a:cubicBezTo>
                  <a:cubicBezTo>
                    <a:pt x="27058" y="34867"/>
                    <a:pt x="34866" y="27071"/>
                    <a:pt x="34866" y="17433"/>
                  </a:cubicBezTo>
                  <a:cubicBezTo>
                    <a:pt x="34866" y="7809"/>
                    <a:pt x="27058" y="1"/>
                    <a:pt x="17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280;p28"/>
          <p:cNvGrpSpPr/>
          <p:nvPr/>
        </p:nvGrpSpPr>
        <p:grpSpPr>
          <a:xfrm>
            <a:off x="8354670" y="-252701"/>
            <a:ext cx="1302377" cy="1256706"/>
            <a:chOff x="6758754" y="980456"/>
            <a:chExt cx="1936620" cy="1868707"/>
          </a:xfrm>
        </p:grpSpPr>
        <p:sp>
          <p:nvSpPr>
            <p:cNvPr id="281" name="Google Shape;281;p28"/>
            <p:cNvSpPr/>
            <p:nvPr/>
          </p:nvSpPr>
          <p:spPr>
            <a:xfrm rot="-753266">
              <a:off x="6907564" y="1140064"/>
              <a:ext cx="1639001" cy="1549491"/>
            </a:xfrm>
            <a:custGeom>
              <a:avLst/>
              <a:gdLst/>
              <a:ahLst/>
              <a:cxnLst/>
              <a:rect l="l" t="t" r="r" b="b"/>
              <a:pathLst>
                <a:path w="46601" h="44056" extrusionOk="0">
                  <a:moveTo>
                    <a:pt x="23305" y="0"/>
                  </a:moveTo>
                  <a:cubicBezTo>
                    <a:pt x="23095" y="0"/>
                    <a:pt x="22884" y="105"/>
                    <a:pt x="22756" y="313"/>
                  </a:cubicBezTo>
                  <a:lnTo>
                    <a:pt x="15068" y="13135"/>
                  </a:lnTo>
                  <a:cubicBezTo>
                    <a:pt x="14973" y="13297"/>
                    <a:pt x="14826" y="13404"/>
                    <a:pt x="14665" y="13431"/>
                  </a:cubicBezTo>
                  <a:lnTo>
                    <a:pt x="672" y="16388"/>
                  </a:lnTo>
                  <a:cubicBezTo>
                    <a:pt x="202" y="16496"/>
                    <a:pt x="0" y="17060"/>
                    <a:pt x="323" y="17424"/>
                  </a:cubicBezTo>
                  <a:lnTo>
                    <a:pt x="9584" y="28162"/>
                  </a:lnTo>
                  <a:cubicBezTo>
                    <a:pt x="9692" y="28284"/>
                    <a:pt x="9745" y="28445"/>
                    <a:pt x="9731" y="28619"/>
                  </a:cubicBezTo>
                  <a:lnTo>
                    <a:pt x="8737" y="43392"/>
                  </a:lnTo>
                  <a:cubicBezTo>
                    <a:pt x="8715" y="43766"/>
                    <a:pt x="9018" y="44056"/>
                    <a:pt x="9367" y="44056"/>
                  </a:cubicBezTo>
                  <a:cubicBezTo>
                    <a:pt x="9456" y="44056"/>
                    <a:pt x="9548" y="44037"/>
                    <a:pt x="9638" y="43996"/>
                  </a:cubicBezTo>
                  <a:lnTo>
                    <a:pt x="23038" y="37746"/>
                  </a:lnTo>
                  <a:cubicBezTo>
                    <a:pt x="23119" y="37706"/>
                    <a:pt x="23210" y="37686"/>
                    <a:pt x="23302" y="37686"/>
                  </a:cubicBezTo>
                  <a:cubicBezTo>
                    <a:pt x="23394" y="37686"/>
                    <a:pt x="23489" y="37706"/>
                    <a:pt x="23576" y="37746"/>
                  </a:cubicBezTo>
                  <a:lnTo>
                    <a:pt x="36977" y="43996"/>
                  </a:lnTo>
                  <a:cubicBezTo>
                    <a:pt x="37064" y="44037"/>
                    <a:pt x="37154" y="44056"/>
                    <a:pt x="37242" y="44056"/>
                  </a:cubicBezTo>
                  <a:cubicBezTo>
                    <a:pt x="37587" y="44056"/>
                    <a:pt x="37896" y="43766"/>
                    <a:pt x="37864" y="43392"/>
                  </a:cubicBezTo>
                  <a:lnTo>
                    <a:pt x="36869" y="28619"/>
                  </a:lnTo>
                  <a:cubicBezTo>
                    <a:pt x="36855" y="28445"/>
                    <a:pt x="36909" y="28284"/>
                    <a:pt x="37017" y="28162"/>
                  </a:cubicBezTo>
                  <a:lnTo>
                    <a:pt x="46291" y="17424"/>
                  </a:lnTo>
                  <a:cubicBezTo>
                    <a:pt x="46601" y="17060"/>
                    <a:pt x="46412" y="16496"/>
                    <a:pt x="45941" y="16388"/>
                  </a:cubicBezTo>
                  <a:lnTo>
                    <a:pt x="31950" y="13431"/>
                  </a:lnTo>
                  <a:cubicBezTo>
                    <a:pt x="31775" y="13404"/>
                    <a:pt x="31627" y="13297"/>
                    <a:pt x="31533" y="13135"/>
                  </a:cubicBezTo>
                  <a:lnTo>
                    <a:pt x="23844" y="313"/>
                  </a:lnTo>
                  <a:cubicBezTo>
                    <a:pt x="23723" y="105"/>
                    <a:pt x="23515" y="0"/>
                    <a:pt x="23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 rot="-753156">
              <a:off x="7118641" y="1339633"/>
              <a:ext cx="1216829" cy="1150375"/>
            </a:xfrm>
            <a:custGeom>
              <a:avLst/>
              <a:gdLst/>
              <a:ahLst/>
              <a:cxnLst/>
              <a:rect l="l" t="t" r="r" b="b"/>
              <a:pathLst>
                <a:path w="46601" h="44056" extrusionOk="0">
                  <a:moveTo>
                    <a:pt x="23305" y="0"/>
                  </a:moveTo>
                  <a:cubicBezTo>
                    <a:pt x="23095" y="0"/>
                    <a:pt x="22884" y="105"/>
                    <a:pt x="22756" y="313"/>
                  </a:cubicBezTo>
                  <a:lnTo>
                    <a:pt x="15068" y="13135"/>
                  </a:lnTo>
                  <a:cubicBezTo>
                    <a:pt x="14973" y="13297"/>
                    <a:pt x="14826" y="13404"/>
                    <a:pt x="14665" y="13431"/>
                  </a:cubicBezTo>
                  <a:lnTo>
                    <a:pt x="672" y="16388"/>
                  </a:lnTo>
                  <a:cubicBezTo>
                    <a:pt x="202" y="16496"/>
                    <a:pt x="0" y="17060"/>
                    <a:pt x="323" y="17424"/>
                  </a:cubicBezTo>
                  <a:lnTo>
                    <a:pt x="9584" y="28162"/>
                  </a:lnTo>
                  <a:cubicBezTo>
                    <a:pt x="9692" y="28284"/>
                    <a:pt x="9745" y="28445"/>
                    <a:pt x="9731" y="28619"/>
                  </a:cubicBezTo>
                  <a:lnTo>
                    <a:pt x="8737" y="43392"/>
                  </a:lnTo>
                  <a:cubicBezTo>
                    <a:pt x="8715" y="43766"/>
                    <a:pt x="9018" y="44056"/>
                    <a:pt x="9367" y="44056"/>
                  </a:cubicBezTo>
                  <a:cubicBezTo>
                    <a:pt x="9456" y="44056"/>
                    <a:pt x="9548" y="44037"/>
                    <a:pt x="9638" y="43996"/>
                  </a:cubicBezTo>
                  <a:lnTo>
                    <a:pt x="23038" y="37746"/>
                  </a:lnTo>
                  <a:cubicBezTo>
                    <a:pt x="23119" y="37706"/>
                    <a:pt x="23210" y="37686"/>
                    <a:pt x="23302" y="37686"/>
                  </a:cubicBezTo>
                  <a:cubicBezTo>
                    <a:pt x="23394" y="37686"/>
                    <a:pt x="23489" y="37706"/>
                    <a:pt x="23576" y="37746"/>
                  </a:cubicBezTo>
                  <a:lnTo>
                    <a:pt x="36977" y="43996"/>
                  </a:lnTo>
                  <a:cubicBezTo>
                    <a:pt x="37064" y="44037"/>
                    <a:pt x="37154" y="44056"/>
                    <a:pt x="37242" y="44056"/>
                  </a:cubicBezTo>
                  <a:cubicBezTo>
                    <a:pt x="37587" y="44056"/>
                    <a:pt x="37896" y="43766"/>
                    <a:pt x="37864" y="43392"/>
                  </a:cubicBezTo>
                  <a:lnTo>
                    <a:pt x="36869" y="28619"/>
                  </a:lnTo>
                  <a:cubicBezTo>
                    <a:pt x="36855" y="28445"/>
                    <a:pt x="36909" y="28284"/>
                    <a:pt x="37017" y="28162"/>
                  </a:cubicBezTo>
                  <a:lnTo>
                    <a:pt x="46291" y="17424"/>
                  </a:lnTo>
                  <a:cubicBezTo>
                    <a:pt x="46601" y="17060"/>
                    <a:pt x="46412" y="16496"/>
                    <a:pt x="45941" y="16388"/>
                  </a:cubicBezTo>
                  <a:lnTo>
                    <a:pt x="31950" y="13431"/>
                  </a:lnTo>
                  <a:cubicBezTo>
                    <a:pt x="31775" y="13404"/>
                    <a:pt x="31627" y="13297"/>
                    <a:pt x="31533" y="13135"/>
                  </a:cubicBezTo>
                  <a:lnTo>
                    <a:pt x="23844" y="313"/>
                  </a:lnTo>
                  <a:cubicBezTo>
                    <a:pt x="23723" y="105"/>
                    <a:pt x="23515" y="0"/>
                    <a:pt x="23305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30"/>
          <p:cNvSpPr txBox="1">
            <a:spLocks noGrp="1"/>
          </p:cNvSpPr>
          <p:nvPr>
            <p:ph type="title" idx="2"/>
          </p:nvPr>
        </p:nvSpPr>
        <p:spPr>
          <a:xfrm>
            <a:off x="1101175" y="16828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5" name="Google Shape;305;p30"/>
          <p:cNvSpPr txBox="1">
            <a:spLocks noGrp="1"/>
          </p:cNvSpPr>
          <p:nvPr>
            <p:ph type="subTitle" idx="1"/>
          </p:nvPr>
        </p:nvSpPr>
        <p:spPr>
          <a:xfrm>
            <a:off x="1101175" y="21169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0"/>
          <p:cNvSpPr txBox="1">
            <a:spLocks noGrp="1"/>
          </p:cNvSpPr>
          <p:nvPr>
            <p:ph type="title" idx="3"/>
          </p:nvPr>
        </p:nvSpPr>
        <p:spPr>
          <a:xfrm>
            <a:off x="3578948" y="16828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7" name="Google Shape;307;p30"/>
          <p:cNvSpPr txBox="1">
            <a:spLocks noGrp="1"/>
          </p:cNvSpPr>
          <p:nvPr>
            <p:ph type="subTitle" idx="4"/>
          </p:nvPr>
        </p:nvSpPr>
        <p:spPr>
          <a:xfrm>
            <a:off x="3578948" y="21169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30"/>
          <p:cNvSpPr txBox="1">
            <a:spLocks noGrp="1"/>
          </p:cNvSpPr>
          <p:nvPr>
            <p:ph type="title" idx="5"/>
          </p:nvPr>
        </p:nvSpPr>
        <p:spPr>
          <a:xfrm>
            <a:off x="1101175" y="3402125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9" name="Google Shape;309;p30"/>
          <p:cNvSpPr txBox="1">
            <a:spLocks noGrp="1"/>
          </p:cNvSpPr>
          <p:nvPr>
            <p:ph type="subTitle" idx="6"/>
          </p:nvPr>
        </p:nvSpPr>
        <p:spPr>
          <a:xfrm>
            <a:off x="1101175" y="38362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30"/>
          <p:cNvSpPr txBox="1">
            <a:spLocks noGrp="1"/>
          </p:cNvSpPr>
          <p:nvPr>
            <p:ph type="title" idx="7"/>
          </p:nvPr>
        </p:nvSpPr>
        <p:spPr>
          <a:xfrm>
            <a:off x="3578948" y="3402125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1" name="Google Shape;311;p30"/>
          <p:cNvSpPr txBox="1">
            <a:spLocks noGrp="1"/>
          </p:cNvSpPr>
          <p:nvPr>
            <p:ph type="subTitle" idx="8"/>
          </p:nvPr>
        </p:nvSpPr>
        <p:spPr>
          <a:xfrm>
            <a:off x="3578948" y="38362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0"/>
          <p:cNvSpPr txBox="1">
            <a:spLocks noGrp="1"/>
          </p:cNvSpPr>
          <p:nvPr>
            <p:ph type="title" idx="9"/>
          </p:nvPr>
        </p:nvSpPr>
        <p:spPr>
          <a:xfrm>
            <a:off x="6056727" y="16828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3" name="Google Shape;313;p30"/>
          <p:cNvSpPr txBox="1">
            <a:spLocks noGrp="1"/>
          </p:cNvSpPr>
          <p:nvPr>
            <p:ph type="subTitle" idx="13"/>
          </p:nvPr>
        </p:nvSpPr>
        <p:spPr>
          <a:xfrm>
            <a:off x="6056727" y="21169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30"/>
          <p:cNvSpPr txBox="1">
            <a:spLocks noGrp="1"/>
          </p:cNvSpPr>
          <p:nvPr>
            <p:ph type="title" idx="14"/>
          </p:nvPr>
        </p:nvSpPr>
        <p:spPr>
          <a:xfrm>
            <a:off x="6056727" y="3402125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5" name="Google Shape;315;p30"/>
          <p:cNvSpPr txBox="1">
            <a:spLocks noGrp="1"/>
          </p:cNvSpPr>
          <p:nvPr>
            <p:ph type="subTitle" idx="15"/>
          </p:nvPr>
        </p:nvSpPr>
        <p:spPr>
          <a:xfrm>
            <a:off x="6056827" y="38362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6" name="Google Shape;316;p30"/>
          <p:cNvGrpSpPr/>
          <p:nvPr/>
        </p:nvGrpSpPr>
        <p:grpSpPr>
          <a:xfrm rot="1551775">
            <a:off x="-2034096" y="-430340"/>
            <a:ext cx="3210865" cy="1964291"/>
            <a:chOff x="6107203" y="322250"/>
            <a:chExt cx="3211008" cy="1964379"/>
          </a:xfrm>
        </p:grpSpPr>
        <p:sp>
          <p:nvSpPr>
            <p:cNvPr id="317" name="Google Shape;317;p30"/>
            <p:cNvSpPr/>
            <p:nvPr/>
          </p:nvSpPr>
          <p:spPr>
            <a:xfrm rot="1036532">
              <a:off x="6205462" y="744596"/>
              <a:ext cx="3014489" cy="1119686"/>
            </a:xfrm>
            <a:custGeom>
              <a:avLst/>
              <a:gdLst/>
              <a:ahLst/>
              <a:cxnLst/>
              <a:rect l="l" t="t" r="r" b="b"/>
              <a:pathLst>
                <a:path w="85727" h="31842" extrusionOk="0">
                  <a:moveTo>
                    <a:pt x="11653" y="1"/>
                  </a:moveTo>
                  <a:cubicBezTo>
                    <a:pt x="11560" y="1"/>
                    <a:pt x="11465" y="14"/>
                    <a:pt x="11371" y="28"/>
                  </a:cubicBezTo>
                  <a:lnTo>
                    <a:pt x="10565" y="28"/>
                  </a:lnTo>
                  <a:cubicBezTo>
                    <a:pt x="9503" y="28"/>
                    <a:pt x="8535" y="592"/>
                    <a:pt x="8011" y="1506"/>
                  </a:cubicBezTo>
                  <a:lnTo>
                    <a:pt x="524" y="14463"/>
                  </a:lnTo>
                  <a:cubicBezTo>
                    <a:pt x="0" y="15377"/>
                    <a:pt x="0" y="16492"/>
                    <a:pt x="524" y="17406"/>
                  </a:cubicBezTo>
                  <a:lnTo>
                    <a:pt x="8011" y="30363"/>
                  </a:lnTo>
                  <a:cubicBezTo>
                    <a:pt x="8535" y="31277"/>
                    <a:pt x="9503" y="31842"/>
                    <a:pt x="10565" y="31842"/>
                  </a:cubicBezTo>
                  <a:lnTo>
                    <a:pt x="25524" y="31842"/>
                  </a:lnTo>
                  <a:cubicBezTo>
                    <a:pt x="25659" y="31842"/>
                    <a:pt x="25793" y="31829"/>
                    <a:pt x="25927" y="31815"/>
                  </a:cubicBezTo>
                  <a:lnTo>
                    <a:pt x="59813" y="31815"/>
                  </a:lnTo>
                  <a:cubicBezTo>
                    <a:pt x="59947" y="31829"/>
                    <a:pt x="60067" y="31842"/>
                    <a:pt x="60216" y="31842"/>
                  </a:cubicBezTo>
                  <a:lnTo>
                    <a:pt x="75175" y="31842"/>
                  </a:lnTo>
                  <a:cubicBezTo>
                    <a:pt x="76224" y="31842"/>
                    <a:pt x="77205" y="31277"/>
                    <a:pt x="77729" y="30363"/>
                  </a:cubicBezTo>
                  <a:lnTo>
                    <a:pt x="85202" y="17406"/>
                  </a:lnTo>
                  <a:cubicBezTo>
                    <a:pt x="85727" y="16492"/>
                    <a:pt x="85727" y="15377"/>
                    <a:pt x="85202" y="14463"/>
                  </a:cubicBezTo>
                  <a:lnTo>
                    <a:pt x="77729" y="1506"/>
                  </a:lnTo>
                  <a:cubicBezTo>
                    <a:pt x="77205" y="592"/>
                    <a:pt x="76224" y="28"/>
                    <a:pt x="75175" y="28"/>
                  </a:cubicBezTo>
                  <a:lnTo>
                    <a:pt x="75068" y="28"/>
                  </a:lnTo>
                  <a:cubicBezTo>
                    <a:pt x="74974" y="14"/>
                    <a:pt x="74879" y="1"/>
                    <a:pt x="74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 rot="1036500">
              <a:off x="6289850" y="827456"/>
              <a:ext cx="2845700" cy="953961"/>
            </a:xfrm>
            <a:custGeom>
              <a:avLst/>
              <a:gdLst/>
              <a:ahLst/>
              <a:cxnLst/>
              <a:rect l="l" t="t" r="r" b="b"/>
              <a:pathLst>
                <a:path w="85727" h="31842" extrusionOk="0">
                  <a:moveTo>
                    <a:pt x="11653" y="1"/>
                  </a:moveTo>
                  <a:cubicBezTo>
                    <a:pt x="11560" y="1"/>
                    <a:pt x="11465" y="14"/>
                    <a:pt x="11371" y="28"/>
                  </a:cubicBezTo>
                  <a:lnTo>
                    <a:pt x="10565" y="28"/>
                  </a:lnTo>
                  <a:cubicBezTo>
                    <a:pt x="9503" y="28"/>
                    <a:pt x="8535" y="592"/>
                    <a:pt x="8011" y="1506"/>
                  </a:cubicBezTo>
                  <a:lnTo>
                    <a:pt x="524" y="14463"/>
                  </a:lnTo>
                  <a:cubicBezTo>
                    <a:pt x="0" y="15377"/>
                    <a:pt x="0" y="16492"/>
                    <a:pt x="524" y="17406"/>
                  </a:cubicBezTo>
                  <a:lnTo>
                    <a:pt x="8011" y="30363"/>
                  </a:lnTo>
                  <a:cubicBezTo>
                    <a:pt x="8535" y="31277"/>
                    <a:pt x="9503" y="31842"/>
                    <a:pt x="10565" y="31842"/>
                  </a:cubicBezTo>
                  <a:lnTo>
                    <a:pt x="25524" y="31842"/>
                  </a:lnTo>
                  <a:cubicBezTo>
                    <a:pt x="25659" y="31842"/>
                    <a:pt x="25793" y="31829"/>
                    <a:pt x="25927" y="31815"/>
                  </a:cubicBezTo>
                  <a:lnTo>
                    <a:pt x="59813" y="31815"/>
                  </a:lnTo>
                  <a:cubicBezTo>
                    <a:pt x="59947" y="31829"/>
                    <a:pt x="60067" y="31842"/>
                    <a:pt x="60216" y="31842"/>
                  </a:cubicBezTo>
                  <a:lnTo>
                    <a:pt x="75175" y="31842"/>
                  </a:lnTo>
                  <a:cubicBezTo>
                    <a:pt x="76224" y="31842"/>
                    <a:pt x="77205" y="31277"/>
                    <a:pt x="77729" y="30363"/>
                  </a:cubicBezTo>
                  <a:lnTo>
                    <a:pt x="85202" y="17406"/>
                  </a:lnTo>
                  <a:cubicBezTo>
                    <a:pt x="85727" y="16492"/>
                    <a:pt x="85727" y="15377"/>
                    <a:pt x="85202" y="14463"/>
                  </a:cubicBezTo>
                  <a:lnTo>
                    <a:pt x="77729" y="1506"/>
                  </a:lnTo>
                  <a:cubicBezTo>
                    <a:pt x="77205" y="592"/>
                    <a:pt x="76224" y="28"/>
                    <a:pt x="75175" y="28"/>
                  </a:cubicBezTo>
                  <a:lnTo>
                    <a:pt x="75068" y="28"/>
                  </a:lnTo>
                  <a:cubicBezTo>
                    <a:pt x="74974" y="14"/>
                    <a:pt x="74879" y="1"/>
                    <a:pt x="74786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" name="Google Shape;319;p30"/>
          <p:cNvSpPr/>
          <p:nvPr/>
        </p:nvSpPr>
        <p:spPr>
          <a:xfrm rot="563473">
            <a:off x="-100023" y="49065"/>
            <a:ext cx="713165" cy="700663"/>
          </a:xfrm>
          <a:custGeom>
            <a:avLst/>
            <a:gdLst/>
            <a:ahLst/>
            <a:cxnLst/>
            <a:rect l="l" t="t" r="r" b="b"/>
            <a:pathLst>
              <a:path w="41413" h="40687" extrusionOk="0">
                <a:moveTo>
                  <a:pt x="20181" y="0"/>
                </a:moveTo>
                <a:cubicBezTo>
                  <a:pt x="19621" y="0"/>
                  <a:pt x="19061" y="363"/>
                  <a:pt x="18993" y="1078"/>
                </a:cubicBezTo>
                <a:cubicBezTo>
                  <a:pt x="18932" y="1774"/>
                  <a:pt x="18365" y="2159"/>
                  <a:pt x="17797" y="2159"/>
                </a:cubicBezTo>
                <a:cubicBezTo>
                  <a:pt x="17355" y="2159"/>
                  <a:pt x="16913" y="1926"/>
                  <a:pt x="16708" y="1427"/>
                </a:cubicBezTo>
                <a:cubicBezTo>
                  <a:pt x="16500" y="910"/>
                  <a:pt x="16066" y="682"/>
                  <a:pt x="15631" y="682"/>
                </a:cubicBezTo>
                <a:cubicBezTo>
                  <a:pt x="14969" y="682"/>
                  <a:pt x="14306" y="1210"/>
                  <a:pt x="14436" y="2045"/>
                </a:cubicBezTo>
                <a:cubicBezTo>
                  <a:pt x="14560" y="2861"/>
                  <a:pt x="13912" y="3420"/>
                  <a:pt x="13244" y="3420"/>
                </a:cubicBezTo>
                <a:cubicBezTo>
                  <a:pt x="12900" y="3420"/>
                  <a:pt x="12550" y="3271"/>
                  <a:pt x="12299" y="2932"/>
                </a:cubicBezTo>
                <a:cubicBezTo>
                  <a:pt x="12043" y="2581"/>
                  <a:pt x="11698" y="2431"/>
                  <a:pt x="11360" y="2431"/>
                </a:cubicBezTo>
                <a:cubicBezTo>
                  <a:pt x="10599" y="2431"/>
                  <a:pt x="9870" y="3186"/>
                  <a:pt x="10242" y="4088"/>
                </a:cubicBezTo>
                <a:cubicBezTo>
                  <a:pt x="10595" y="4945"/>
                  <a:pt x="9904" y="5734"/>
                  <a:pt x="9134" y="5734"/>
                </a:cubicBezTo>
                <a:cubicBezTo>
                  <a:pt x="8878" y="5734"/>
                  <a:pt x="8612" y="5647"/>
                  <a:pt x="8374" y="5445"/>
                </a:cubicBezTo>
                <a:cubicBezTo>
                  <a:pt x="8132" y="5243"/>
                  <a:pt x="7870" y="5156"/>
                  <a:pt x="7617" y="5156"/>
                </a:cubicBezTo>
                <a:cubicBezTo>
                  <a:pt x="6750" y="5156"/>
                  <a:pt x="6008" y="6184"/>
                  <a:pt x="6654" y="7058"/>
                </a:cubicBezTo>
                <a:cubicBezTo>
                  <a:pt x="7272" y="7902"/>
                  <a:pt x="6601" y="8963"/>
                  <a:pt x="5712" y="8963"/>
                </a:cubicBezTo>
                <a:cubicBezTo>
                  <a:pt x="5539" y="8963"/>
                  <a:pt x="5357" y="8923"/>
                  <a:pt x="5175" y="8833"/>
                </a:cubicBezTo>
                <a:cubicBezTo>
                  <a:pt x="4988" y="8741"/>
                  <a:pt x="4803" y="8700"/>
                  <a:pt x="4629" y="8700"/>
                </a:cubicBezTo>
                <a:cubicBezTo>
                  <a:pt x="3629" y="8700"/>
                  <a:pt x="2958" y="10042"/>
                  <a:pt x="3885" y="10809"/>
                </a:cubicBezTo>
                <a:cubicBezTo>
                  <a:pt x="4764" y="11539"/>
                  <a:pt x="4194" y="12910"/>
                  <a:pt x="3142" y="12910"/>
                </a:cubicBezTo>
                <a:cubicBezTo>
                  <a:pt x="3052" y="12910"/>
                  <a:pt x="2959" y="12900"/>
                  <a:pt x="2864" y="12879"/>
                </a:cubicBezTo>
                <a:cubicBezTo>
                  <a:pt x="2766" y="12858"/>
                  <a:pt x="2672" y="12848"/>
                  <a:pt x="2582" y="12848"/>
                </a:cubicBezTo>
                <a:cubicBezTo>
                  <a:pt x="1407" y="12848"/>
                  <a:pt x="910" y="14536"/>
                  <a:pt x="2084" y="15110"/>
                </a:cubicBezTo>
                <a:cubicBezTo>
                  <a:pt x="3213" y="15661"/>
                  <a:pt x="2837" y="17341"/>
                  <a:pt x="1600" y="17368"/>
                </a:cubicBezTo>
                <a:cubicBezTo>
                  <a:pt x="188" y="17408"/>
                  <a:pt x="0" y="19424"/>
                  <a:pt x="1385" y="19720"/>
                </a:cubicBezTo>
                <a:cubicBezTo>
                  <a:pt x="2595" y="19976"/>
                  <a:pt x="2648" y="21696"/>
                  <a:pt x="1439" y="22032"/>
                </a:cubicBezTo>
                <a:cubicBezTo>
                  <a:pt x="99" y="22390"/>
                  <a:pt x="383" y="24359"/>
                  <a:pt x="1734" y="24359"/>
                </a:cubicBezTo>
                <a:cubicBezTo>
                  <a:pt x="1752" y="24359"/>
                  <a:pt x="1770" y="24358"/>
                  <a:pt x="1788" y="24357"/>
                </a:cubicBezTo>
                <a:cubicBezTo>
                  <a:pt x="1798" y="24357"/>
                  <a:pt x="1808" y="24357"/>
                  <a:pt x="1818" y="24357"/>
                </a:cubicBezTo>
                <a:cubicBezTo>
                  <a:pt x="3045" y="24357"/>
                  <a:pt x="3486" y="25988"/>
                  <a:pt x="2407" y="26589"/>
                </a:cubicBezTo>
                <a:cubicBezTo>
                  <a:pt x="1292" y="27212"/>
                  <a:pt x="1828" y="28828"/>
                  <a:pt x="2958" y="28828"/>
                </a:cubicBezTo>
                <a:cubicBezTo>
                  <a:pt x="3068" y="28828"/>
                  <a:pt x="3185" y="28813"/>
                  <a:pt x="3307" y="28779"/>
                </a:cubicBezTo>
                <a:cubicBezTo>
                  <a:pt x="3424" y="28746"/>
                  <a:pt x="3539" y="28731"/>
                  <a:pt x="3648" y="28731"/>
                </a:cubicBezTo>
                <a:cubicBezTo>
                  <a:pt x="4653" y="28731"/>
                  <a:pt x="5260" y="30018"/>
                  <a:pt x="4436" y="30782"/>
                </a:cubicBezTo>
                <a:cubicBezTo>
                  <a:pt x="3574" y="31588"/>
                  <a:pt x="4259" y="32859"/>
                  <a:pt x="5226" y="32859"/>
                </a:cubicBezTo>
                <a:cubicBezTo>
                  <a:pt x="5420" y="32859"/>
                  <a:pt x="5626" y="32808"/>
                  <a:pt x="5833" y="32691"/>
                </a:cubicBezTo>
                <a:cubicBezTo>
                  <a:pt x="6028" y="32581"/>
                  <a:pt x="6227" y="32532"/>
                  <a:pt x="6417" y="32532"/>
                </a:cubicBezTo>
                <a:cubicBezTo>
                  <a:pt x="7276" y="32532"/>
                  <a:pt x="7967" y="33526"/>
                  <a:pt x="7407" y="34385"/>
                </a:cubicBezTo>
                <a:cubicBezTo>
                  <a:pt x="6827" y="35267"/>
                  <a:pt x="7568" y="36227"/>
                  <a:pt x="8411" y="36227"/>
                </a:cubicBezTo>
                <a:cubicBezTo>
                  <a:pt x="8684" y="36227"/>
                  <a:pt x="8967" y="36127"/>
                  <a:pt x="9221" y="35890"/>
                </a:cubicBezTo>
                <a:cubicBezTo>
                  <a:pt x="9462" y="35663"/>
                  <a:pt x="9743" y="35564"/>
                  <a:pt x="10016" y="35564"/>
                </a:cubicBezTo>
                <a:cubicBezTo>
                  <a:pt x="10761" y="35564"/>
                  <a:pt x="11451" y="36297"/>
                  <a:pt x="11156" y="37153"/>
                </a:cubicBezTo>
                <a:cubicBezTo>
                  <a:pt x="10840" y="38047"/>
                  <a:pt x="11562" y="38741"/>
                  <a:pt x="12298" y="38741"/>
                </a:cubicBezTo>
                <a:cubicBezTo>
                  <a:pt x="12657" y="38741"/>
                  <a:pt x="13020" y="38576"/>
                  <a:pt x="13267" y="38188"/>
                </a:cubicBezTo>
                <a:cubicBezTo>
                  <a:pt x="13514" y="37814"/>
                  <a:pt x="13883" y="37649"/>
                  <a:pt x="14248" y="37649"/>
                </a:cubicBezTo>
                <a:cubicBezTo>
                  <a:pt x="14893" y="37649"/>
                  <a:pt x="15526" y="38165"/>
                  <a:pt x="15457" y="38954"/>
                </a:cubicBezTo>
                <a:cubicBezTo>
                  <a:pt x="15379" y="39769"/>
                  <a:pt x="16018" y="40255"/>
                  <a:pt x="16655" y="40255"/>
                </a:cubicBezTo>
                <a:cubicBezTo>
                  <a:pt x="17111" y="40255"/>
                  <a:pt x="17566" y="40006"/>
                  <a:pt x="17756" y="39451"/>
                </a:cubicBezTo>
                <a:cubicBezTo>
                  <a:pt x="17948" y="38913"/>
                  <a:pt x="18414" y="38656"/>
                  <a:pt x="18878" y="38656"/>
                </a:cubicBezTo>
                <a:cubicBezTo>
                  <a:pt x="19420" y="38656"/>
                  <a:pt x="19960" y="39007"/>
                  <a:pt x="20054" y="39666"/>
                </a:cubicBezTo>
                <a:cubicBezTo>
                  <a:pt x="20159" y="40350"/>
                  <a:pt x="20696" y="40687"/>
                  <a:pt x="21232" y="40687"/>
                </a:cubicBezTo>
                <a:cubicBezTo>
                  <a:pt x="21791" y="40687"/>
                  <a:pt x="22351" y="40320"/>
                  <a:pt x="22420" y="39600"/>
                </a:cubicBezTo>
                <a:cubicBezTo>
                  <a:pt x="22480" y="38906"/>
                  <a:pt x="23044" y="38520"/>
                  <a:pt x="23611" y="38520"/>
                </a:cubicBezTo>
                <a:cubicBezTo>
                  <a:pt x="24054" y="38520"/>
                  <a:pt x="24498" y="38756"/>
                  <a:pt x="24705" y="39263"/>
                </a:cubicBezTo>
                <a:cubicBezTo>
                  <a:pt x="24917" y="39779"/>
                  <a:pt x="25351" y="40007"/>
                  <a:pt x="25785" y="40007"/>
                </a:cubicBezTo>
                <a:cubicBezTo>
                  <a:pt x="26446" y="40007"/>
                  <a:pt x="27107" y="39476"/>
                  <a:pt x="26977" y="38632"/>
                </a:cubicBezTo>
                <a:cubicBezTo>
                  <a:pt x="26853" y="37825"/>
                  <a:pt x="27505" y="37264"/>
                  <a:pt x="28172" y="37264"/>
                </a:cubicBezTo>
                <a:cubicBezTo>
                  <a:pt x="28517" y="37264"/>
                  <a:pt x="28866" y="37414"/>
                  <a:pt x="29113" y="37758"/>
                </a:cubicBezTo>
                <a:cubicBezTo>
                  <a:pt x="29370" y="38105"/>
                  <a:pt x="29714" y="38253"/>
                  <a:pt x="30052" y="38253"/>
                </a:cubicBezTo>
                <a:cubicBezTo>
                  <a:pt x="30813" y="38253"/>
                  <a:pt x="31542" y="37505"/>
                  <a:pt x="31170" y="36602"/>
                </a:cubicBezTo>
                <a:cubicBezTo>
                  <a:pt x="30816" y="35733"/>
                  <a:pt x="31511" y="34948"/>
                  <a:pt x="32282" y="34948"/>
                </a:cubicBezTo>
                <a:cubicBezTo>
                  <a:pt x="32537" y="34948"/>
                  <a:pt x="32801" y="35034"/>
                  <a:pt x="33038" y="35231"/>
                </a:cubicBezTo>
                <a:cubicBezTo>
                  <a:pt x="33283" y="35439"/>
                  <a:pt x="33548" y="35528"/>
                  <a:pt x="33802" y="35528"/>
                </a:cubicBezTo>
                <a:cubicBezTo>
                  <a:pt x="34666" y="35528"/>
                  <a:pt x="35402" y="34501"/>
                  <a:pt x="34758" y="33618"/>
                </a:cubicBezTo>
                <a:cubicBezTo>
                  <a:pt x="34140" y="32786"/>
                  <a:pt x="34820" y="31727"/>
                  <a:pt x="35713" y="31727"/>
                </a:cubicBezTo>
                <a:cubicBezTo>
                  <a:pt x="35887" y="31727"/>
                  <a:pt x="36069" y="31768"/>
                  <a:pt x="36251" y="31858"/>
                </a:cubicBezTo>
                <a:cubicBezTo>
                  <a:pt x="36438" y="31949"/>
                  <a:pt x="36622" y="31990"/>
                  <a:pt x="36796" y="31990"/>
                </a:cubicBezTo>
                <a:cubicBezTo>
                  <a:pt x="37793" y="31990"/>
                  <a:pt x="38455" y="30647"/>
                  <a:pt x="37527" y="29868"/>
                </a:cubicBezTo>
                <a:cubicBezTo>
                  <a:pt x="36648" y="29137"/>
                  <a:pt x="37230" y="27767"/>
                  <a:pt x="38273" y="27767"/>
                </a:cubicBezTo>
                <a:cubicBezTo>
                  <a:pt x="38362" y="27767"/>
                  <a:pt x="38454" y="27777"/>
                  <a:pt x="38549" y="27798"/>
                </a:cubicBezTo>
                <a:cubicBezTo>
                  <a:pt x="38649" y="27821"/>
                  <a:pt x="38746" y="27832"/>
                  <a:pt x="38839" y="27832"/>
                </a:cubicBezTo>
                <a:cubicBezTo>
                  <a:pt x="40008" y="27832"/>
                  <a:pt x="40499" y="26140"/>
                  <a:pt x="39328" y="25567"/>
                </a:cubicBezTo>
                <a:cubicBezTo>
                  <a:pt x="38213" y="25030"/>
                  <a:pt x="38576" y="23349"/>
                  <a:pt x="39812" y="23309"/>
                </a:cubicBezTo>
                <a:cubicBezTo>
                  <a:pt x="41224" y="23282"/>
                  <a:pt x="41412" y="21266"/>
                  <a:pt x="40041" y="20956"/>
                </a:cubicBezTo>
                <a:cubicBezTo>
                  <a:pt x="38818" y="20702"/>
                  <a:pt x="38778" y="18981"/>
                  <a:pt x="39973" y="18658"/>
                </a:cubicBezTo>
                <a:cubicBezTo>
                  <a:pt x="41318" y="18286"/>
                  <a:pt x="41042" y="16319"/>
                  <a:pt x="39666" y="16319"/>
                </a:cubicBezTo>
                <a:cubicBezTo>
                  <a:pt x="39652" y="16319"/>
                  <a:pt x="39638" y="16319"/>
                  <a:pt x="39624" y="16320"/>
                </a:cubicBezTo>
                <a:cubicBezTo>
                  <a:pt x="39609" y="16320"/>
                  <a:pt x="39595" y="16320"/>
                  <a:pt x="39580" y="16320"/>
                </a:cubicBezTo>
                <a:cubicBezTo>
                  <a:pt x="38364" y="16320"/>
                  <a:pt x="37930" y="14686"/>
                  <a:pt x="39006" y="14089"/>
                </a:cubicBezTo>
                <a:cubicBezTo>
                  <a:pt x="40131" y="13464"/>
                  <a:pt x="39587" y="11862"/>
                  <a:pt x="38457" y="11862"/>
                </a:cubicBezTo>
                <a:cubicBezTo>
                  <a:pt x="38345" y="11862"/>
                  <a:pt x="38228" y="11877"/>
                  <a:pt x="38106" y="11911"/>
                </a:cubicBezTo>
                <a:cubicBezTo>
                  <a:pt x="37989" y="11944"/>
                  <a:pt x="37876" y="11959"/>
                  <a:pt x="37767" y="11959"/>
                </a:cubicBezTo>
                <a:cubicBezTo>
                  <a:pt x="36763" y="11959"/>
                  <a:pt x="36164" y="10659"/>
                  <a:pt x="36977" y="9895"/>
                </a:cubicBezTo>
                <a:cubicBezTo>
                  <a:pt x="37840" y="9098"/>
                  <a:pt x="37149" y="7823"/>
                  <a:pt x="36186" y="7823"/>
                </a:cubicBezTo>
                <a:cubicBezTo>
                  <a:pt x="35995" y="7823"/>
                  <a:pt x="35794" y="7873"/>
                  <a:pt x="35592" y="7986"/>
                </a:cubicBezTo>
                <a:cubicBezTo>
                  <a:pt x="35392" y="8100"/>
                  <a:pt x="35191" y="8150"/>
                  <a:pt x="34998" y="8150"/>
                </a:cubicBezTo>
                <a:cubicBezTo>
                  <a:pt x="34137" y="8150"/>
                  <a:pt x="33457" y="7152"/>
                  <a:pt x="34006" y="6306"/>
                </a:cubicBezTo>
                <a:cubicBezTo>
                  <a:pt x="34585" y="5412"/>
                  <a:pt x="33844" y="4450"/>
                  <a:pt x="33007" y="4450"/>
                </a:cubicBezTo>
                <a:cubicBezTo>
                  <a:pt x="32736" y="4450"/>
                  <a:pt x="32454" y="4551"/>
                  <a:pt x="32205" y="4787"/>
                </a:cubicBezTo>
                <a:cubicBezTo>
                  <a:pt x="31958" y="5016"/>
                  <a:pt x="31673" y="5115"/>
                  <a:pt x="31397" y="5115"/>
                </a:cubicBezTo>
                <a:cubicBezTo>
                  <a:pt x="30649" y="5115"/>
                  <a:pt x="29962" y="4388"/>
                  <a:pt x="30256" y="3524"/>
                </a:cubicBezTo>
                <a:cubicBezTo>
                  <a:pt x="30573" y="2637"/>
                  <a:pt x="29853" y="1938"/>
                  <a:pt x="29115" y="1938"/>
                </a:cubicBezTo>
                <a:cubicBezTo>
                  <a:pt x="28758" y="1938"/>
                  <a:pt x="28396" y="2102"/>
                  <a:pt x="28145" y="2488"/>
                </a:cubicBezTo>
                <a:cubicBezTo>
                  <a:pt x="27896" y="2870"/>
                  <a:pt x="27525" y="3038"/>
                  <a:pt x="27158" y="3038"/>
                </a:cubicBezTo>
                <a:cubicBezTo>
                  <a:pt x="26515" y="3038"/>
                  <a:pt x="25887" y="2523"/>
                  <a:pt x="25955" y="1736"/>
                </a:cubicBezTo>
                <a:cubicBezTo>
                  <a:pt x="26034" y="912"/>
                  <a:pt x="25393" y="423"/>
                  <a:pt x="24755" y="423"/>
                </a:cubicBezTo>
                <a:cubicBezTo>
                  <a:pt x="24300" y="423"/>
                  <a:pt x="23846" y="671"/>
                  <a:pt x="23656" y="1225"/>
                </a:cubicBezTo>
                <a:cubicBezTo>
                  <a:pt x="23470" y="1771"/>
                  <a:pt x="23004" y="2030"/>
                  <a:pt x="22538" y="2030"/>
                </a:cubicBezTo>
                <a:cubicBezTo>
                  <a:pt x="21995" y="2030"/>
                  <a:pt x="21452" y="1676"/>
                  <a:pt x="21358" y="1010"/>
                </a:cubicBezTo>
                <a:cubicBezTo>
                  <a:pt x="21253" y="333"/>
                  <a:pt x="20717" y="0"/>
                  <a:pt x="20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0"/>
          <p:cNvSpPr/>
          <p:nvPr/>
        </p:nvSpPr>
        <p:spPr>
          <a:xfrm rot="563668">
            <a:off x="8107030" y="224636"/>
            <a:ext cx="962824" cy="945845"/>
          </a:xfrm>
          <a:custGeom>
            <a:avLst/>
            <a:gdLst/>
            <a:ahLst/>
            <a:cxnLst/>
            <a:rect l="l" t="t" r="r" b="b"/>
            <a:pathLst>
              <a:path w="41413" h="40687" extrusionOk="0">
                <a:moveTo>
                  <a:pt x="20181" y="0"/>
                </a:moveTo>
                <a:cubicBezTo>
                  <a:pt x="19621" y="0"/>
                  <a:pt x="19061" y="363"/>
                  <a:pt x="18993" y="1078"/>
                </a:cubicBezTo>
                <a:cubicBezTo>
                  <a:pt x="18932" y="1774"/>
                  <a:pt x="18365" y="2159"/>
                  <a:pt x="17797" y="2159"/>
                </a:cubicBezTo>
                <a:cubicBezTo>
                  <a:pt x="17355" y="2159"/>
                  <a:pt x="16913" y="1926"/>
                  <a:pt x="16708" y="1427"/>
                </a:cubicBezTo>
                <a:cubicBezTo>
                  <a:pt x="16500" y="910"/>
                  <a:pt x="16066" y="682"/>
                  <a:pt x="15631" y="682"/>
                </a:cubicBezTo>
                <a:cubicBezTo>
                  <a:pt x="14969" y="682"/>
                  <a:pt x="14306" y="1210"/>
                  <a:pt x="14436" y="2045"/>
                </a:cubicBezTo>
                <a:cubicBezTo>
                  <a:pt x="14560" y="2861"/>
                  <a:pt x="13912" y="3420"/>
                  <a:pt x="13244" y="3420"/>
                </a:cubicBezTo>
                <a:cubicBezTo>
                  <a:pt x="12900" y="3420"/>
                  <a:pt x="12550" y="3271"/>
                  <a:pt x="12299" y="2932"/>
                </a:cubicBezTo>
                <a:cubicBezTo>
                  <a:pt x="12043" y="2581"/>
                  <a:pt x="11698" y="2431"/>
                  <a:pt x="11360" y="2431"/>
                </a:cubicBezTo>
                <a:cubicBezTo>
                  <a:pt x="10599" y="2431"/>
                  <a:pt x="9870" y="3186"/>
                  <a:pt x="10242" y="4088"/>
                </a:cubicBezTo>
                <a:cubicBezTo>
                  <a:pt x="10595" y="4945"/>
                  <a:pt x="9904" y="5734"/>
                  <a:pt x="9134" y="5734"/>
                </a:cubicBezTo>
                <a:cubicBezTo>
                  <a:pt x="8878" y="5734"/>
                  <a:pt x="8612" y="5647"/>
                  <a:pt x="8374" y="5445"/>
                </a:cubicBezTo>
                <a:cubicBezTo>
                  <a:pt x="8132" y="5243"/>
                  <a:pt x="7870" y="5156"/>
                  <a:pt x="7617" y="5156"/>
                </a:cubicBezTo>
                <a:cubicBezTo>
                  <a:pt x="6750" y="5156"/>
                  <a:pt x="6008" y="6184"/>
                  <a:pt x="6654" y="7058"/>
                </a:cubicBezTo>
                <a:cubicBezTo>
                  <a:pt x="7272" y="7902"/>
                  <a:pt x="6601" y="8963"/>
                  <a:pt x="5712" y="8963"/>
                </a:cubicBezTo>
                <a:cubicBezTo>
                  <a:pt x="5539" y="8963"/>
                  <a:pt x="5357" y="8923"/>
                  <a:pt x="5175" y="8833"/>
                </a:cubicBezTo>
                <a:cubicBezTo>
                  <a:pt x="4988" y="8741"/>
                  <a:pt x="4803" y="8700"/>
                  <a:pt x="4629" y="8700"/>
                </a:cubicBezTo>
                <a:cubicBezTo>
                  <a:pt x="3629" y="8700"/>
                  <a:pt x="2958" y="10042"/>
                  <a:pt x="3885" y="10809"/>
                </a:cubicBezTo>
                <a:cubicBezTo>
                  <a:pt x="4764" y="11539"/>
                  <a:pt x="4194" y="12910"/>
                  <a:pt x="3142" y="12910"/>
                </a:cubicBezTo>
                <a:cubicBezTo>
                  <a:pt x="3052" y="12910"/>
                  <a:pt x="2959" y="12900"/>
                  <a:pt x="2864" y="12879"/>
                </a:cubicBezTo>
                <a:cubicBezTo>
                  <a:pt x="2766" y="12858"/>
                  <a:pt x="2672" y="12848"/>
                  <a:pt x="2582" y="12848"/>
                </a:cubicBezTo>
                <a:cubicBezTo>
                  <a:pt x="1407" y="12848"/>
                  <a:pt x="910" y="14536"/>
                  <a:pt x="2084" y="15110"/>
                </a:cubicBezTo>
                <a:cubicBezTo>
                  <a:pt x="3213" y="15661"/>
                  <a:pt x="2837" y="17341"/>
                  <a:pt x="1600" y="17368"/>
                </a:cubicBezTo>
                <a:cubicBezTo>
                  <a:pt x="188" y="17408"/>
                  <a:pt x="0" y="19424"/>
                  <a:pt x="1385" y="19720"/>
                </a:cubicBezTo>
                <a:cubicBezTo>
                  <a:pt x="2595" y="19976"/>
                  <a:pt x="2648" y="21696"/>
                  <a:pt x="1439" y="22032"/>
                </a:cubicBezTo>
                <a:cubicBezTo>
                  <a:pt x="99" y="22390"/>
                  <a:pt x="383" y="24359"/>
                  <a:pt x="1734" y="24359"/>
                </a:cubicBezTo>
                <a:cubicBezTo>
                  <a:pt x="1752" y="24359"/>
                  <a:pt x="1770" y="24358"/>
                  <a:pt x="1788" y="24357"/>
                </a:cubicBezTo>
                <a:cubicBezTo>
                  <a:pt x="1798" y="24357"/>
                  <a:pt x="1808" y="24357"/>
                  <a:pt x="1818" y="24357"/>
                </a:cubicBezTo>
                <a:cubicBezTo>
                  <a:pt x="3045" y="24357"/>
                  <a:pt x="3486" y="25988"/>
                  <a:pt x="2407" y="26589"/>
                </a:cubicBezTo>
                <a:cubicBezTo>
                  <a:pt x="1292" y="27212"/>
                  <a:pt x="1828" y="28828"/>
                  <a:pt x="2958" y="28828"/>
                </a:cubicBezTo>
                <a:cubicBezTo>
                  <a:pt x="3068" y="28828"/>
                  <a:pt x="3185" y="28813"/>
                  <a:pt x="3307" y="28779"/>
                </a:cubicBezTo>
                <a:cubicBezTo>
                  <a:pt x="3424" y="28746"/>
                  <a:pt x="3539" y="28731"/>
                  <a:pt x="3648" y="28731"/>
                </a:cubicBezTo>
                <a:cubicBezTo>
                  <a:pt x="4653" y="28731"/>
                  <a:pt x="5260" y="30018"/>
                  <a:pt x="4436" y="30782"/>
                </a:cubicBezTo>
                <a:cubicBezTo>
                  <a:pt x="3574" y="31588"/>
                  <a:pt x="4259" y="32859"/>
                  <a:pt x="5226" y="32859"/>
                </a:cubicBezTo>
                <a:cubicBezTo>
                  <a:pt x="5420" y="32859"/>
                  <a:pt x="5626" y="32808"/>
                  <a:pt x="5833" y="32691"/>
                </a:cubicBezTo>
                <a:cubicBezTo>
                  <a:pt x="6028" y="32581"/>
                  <a:pt x="6227" y="32532"/>
                  <a:pt x="6417" y="32532"/>
                </a:cubicBezTo>
                <a:cubicBezTo>
                  <a:pt x="7276" y="32532"/>
                  <a:pt x="7967" y="33526"/>
                  <a:pt x="7407" y="34385"/>
                </a:cubicBezTo>
                <a:cubicBezTo>
                  <a:pt x="6827" y="35267"/>
                  <a:pt x="7568" y="36227"/>
                  <a:pt x="8411" y="36227"/>
                </a:cubicBezTo>
                <a:cubicBezTo>
                  <a:pt x="8684" y="36227"/>
                  <a:pt x="8967" y="36127"/>
                  <a:pt x="9221" y="35890"/>
                </a:cubicBezTo>
                <a:cubicBezTo>
                  <a:pt x="9462" y="35663"/>
                  <a:pt x="9743" y="35564"/>
                  <a:pt x="10016" y="35564"/>
                </a:cubicBezTo>
                <a:cubicBezTo>
                  <a:pt x="10761" y="35564"/>
                  <a:pt x="11451" y="36297"/>
                  <a:pt x="11156" y="37153"/>
                </a:cubicBezTo>
                <a:cubicBezTo>
                  <a:pt x="10840" y="38047"/>
                  <a:pt x="11562" y="38741"/>
                  <a:pt x="12298" y="38741"/>
                </a:cubicBezTo>
                <a:cubicBezTo>
                  <a:pt x="12657" y="38741"/>
                  <a:pt x="13020" y="38576"/>
                  <a:pt x="13267" y="38188"/>
                </a:cubicBezTo>
                <a:cubicBezTo>
                  <a:pt x="13514" y="37814"/>
                  <a:pt x="13883" y="37649"/>
                  <a:pt x="14248" y="37649"/>
                </a:cubicBezTo>
                <a:cubicBezTo>
                  <a:pt x="14893" y="37649"/>
                  <a:pt x="15526" y="38165"/>
                  <a:pt x="15457" y="38954"/>
                </a:cubicBezTo>
                <a:cubicBezTo>
                  <a:pt x="15379" y="39769"/>
                  <a:pt x="16018" y="40255"/>
                  <a:pt x="16655" y="40255"/>
                </a:cubicBezTo>
                <a:cubicBezTo>
                  <a:pt x="17111" y="40255"/>
                  <a:pt x="17566" y="40006"/>
                  <a:pt x="17756" y="39451"/>
                </a:cubicBezTo>
                <a:cubicBezTo>
                  <a:pt x="17948" y="38913"/>
                  <a:pt x="18414" y="38656"/>
                  <a:pt x="18878" y="38656"/>
                </a:cubicBezTo>
                <a:cubicBezTo>
                  <a:pt x="19420" y="38656"/>
                  <a:pt x="19960" y="39007"/>
                  <a:pt x="20054" y="39666"/>
                </a:cubicBezTo>
                <a:cubicBezTo>
                  <a:pt x="20159" y="40350"/>
                  <a:pt x="20696" y="40687"/>
                  <a:pt x="21232" y="40687"/>
                </a:cubicBezTo>
                <a:cubicBezTo>
                  <a:pt x="21791" y="40687"/>
                  <a:pt x="22351" y="40320"/>
                  <a:pt x="22420" y="39600"/>
                </a:cubicBezTo>
                <a:cubicBezTo>
                  <a:pt x="22480" y="38906"/>
                  <a:pt x="23044" y="38520"/>
                  <a:pt x="23611" y="38520"/>
                </a:cubicBezTo>
                <a:cubicBezTo>
                  <a:pt x="24054" y="38520"/>
                  <a:pt x="24498" y="38756"/>
                  <a:pt x="24705" y="39263"/>
                </a:cubicBezTo>
                <a:cubicBezTo>
                  <a:pt x="24917" y="39779"/>
                  <a:pt x="25351" y="40007"/>
                  <a:pt x="25785" y="40007"/>
                </a:cubicBezTo>
                <a:cubicBezTo>
                  <a:pt x="26446" y="40007"/>
                  <a:pt x="27107" y="39476"/>
                  <a:pt x="26977" y="38632"/>
                </a:cubicBezTo>
                <a:cubicBezTo>
                  <a:pt x="26853" y="37825"/>
                  <a:pt x="27505" y="37264"/>
                  <a:pt x="28172" y="37264"/>
                </a:cubicBezTo>
                <a:cubicBezTo>
                  <a:pt x="28517" y="37264"/>
                  <a:pt x="28866" y="37414"/>
                  <a:pt x="29113" y="37758"/>
                </a:cubicBezTo>
                <a:cubicBezTo>
                  <a:pt x="29370" y="38105"/>
                  <a:pt x="29714" y="38253"/>
                  <a:pt x="30052" y="38253"/>
                </a:cubicBezTo>
                <a:cubicBezTo>
                  <a:pt x="30813" y="38253"/>
                  <a:pt x="31542" y="37505"/>
                  <a:pt x="31170" y="36602"/>
                </a:cubicBezTo>
                <a:cubicBezTo>
                  <a:pt x="30816" y="35733"/>
                  <a:pt x="31511" y="34948"/>
                  <a:pt x="32282" y="34948"/>
                </a:cubicBezTo>
                <a:cubicBezTo>
                  <a:pt x="32537" y="34948"/>
                  <a:pt x="32801" y="35034"/>
                  <a:pt x="33038" y="35231"/>
                </a:cubicBezTo>
                <a:cubicBezTo>
                  <a:pt x="33283" y="35439"/>
                  <a:pt x="33548" y="35528"/>
                  <a:pt x="33802" y="35528"/>
                </a:cubicBezTo>
                <a:cubicBezTo>
                  <a:pt x="34666" y="35528"/>
                  <a:pt x="35402" y="34501"/>
                  <a:pt x="34758" y="33618"/>
                </a:cubicBezTo>
                <a:cubicBezTo>
                  <a:pt x="34140" y="32786"/>
                  <a:pt x="34820" y="31727"/>
                  <a:pt x="35713" y="31727"/>
                </a:cubicBezTo>
                <a:cubicBezTo>
                  <a:pt x="35887" y="31727"/>
                  <a:pt x="36069" y="31768"/>
                  <a:pt x="36251" y="31858"/>
                </a:cubicBezTo>
                <a:cubicBezTo>
                  <a:pt x="36438" y="31949"/>
                  <a:pt x="36622" y="31990"/>
                  <a:pt x="36796" y="31990"/>
                </a:cubicBezTo>
                <a:cubicBezTo>
                  <a:pt x="37793" y="31990"/>
                  <a:pt x="38455" y="30647"/>
                  <a:pt x="37527" y="29868"/>
                </a:cubicBezTo>
                <a:cubicBezTo>
                  <a:pt x="36648" y="29137"/>
                  <a:pt x="37230" y="27767"/>
                  <a:pt x="38273" y="27767"/>
                </a:cubicBezTo>
                <a:cubicBezTo>
                  <a:pt x="38362" y="27767"/>
                  <a:pt x="38454" y="27777"/>
                  <a:pt x="38549" y="27798"/>
                </a:cubicBezTo>
                <a:cubicBezTo>
                  <a:pt x="38649" y="27821"/>
                  <a:pt x="38746" y="27832"/>
                  <a:pt x="38839" y="27832"/>
                </a:cubicBezTo>
                <a:cubicBezTo>
                  <a:pt x="40008" y="27832"/>
                  <a:pt x="40499" y="26140"/>
                  <a:pt x="39328" y="25567"/>
                </a:cubicBezTo>
                <a:cubicBezTo>
                  <a:pt x="38213" y="25030"/>
                  <a:pt x="38576" y="23349"/>
                  <a:pt x="39812" y="23309"/>
                </a:cubicBezTo>
                <a:cubicBezTo>
                  <a:pt x="41224" y="23282"/>
                  <a:pt x="41412" y="21266"/>
                  <a:pt x="40041" y="20956"/>
                </a:cubicBezTo>
                <a:cubicBezTo>
                  <a:pt x="38818" y="20702"/>
                  <a:pt x="38778" y="18981"/>
                  <a:pt x="39973" y="18658"/>
                </a:cubicBezTo>
                <a:cubicBezTo>
                  <a:pt x="41318" y="18286"/>
                  <a:pt x="41042" y="16319"/>
                  <a:pt x="39666" y="16319"/>
                </a:cubicBezTo>
                <a:cubicBezTo>
                  <a:pt x="39652" y="16319"/>
                  <a:pt x="39638" y="16319"/>
                  <a:pt x="39624" y="16320"/>
                </a:cubicBezTo>
                <a:cubicBezTo>
                  <a:pt x="39609" y="16320"/>
                  <a:pt x="39595" y="16320"/>
                  <a:pt x="39580" y="16320"/>
                </a:cubicBezTo>
                <a:cubicBezTo>
                  <a:pt x="38364" y="16320"/>
                  <a:pt x="37930" y="14686"/>
                  <a:pt x="39006" y="14089"/>
                </a:cubicBezTo>
                <a:cubicBezTo>
                  <a:pt x="40131" y="13464"/>
                  <a:pt x="39587" y="11862"/>
                  <a:pt x="38457" y="11862"/>
                </a:cubicBezTo>
                <a:cubicBezTo>
                  <a:pt x="38345" y="11862"/>
                  <a:pt x="38228" y="11877"/>
                  <a:pt x="38106" y="11911"/>
                </a:cubicBezTo>
                <a:cubicBezTo>
                  <a:pt x="37989" y="11944"/>
                  <a:pt x="37876" y="11959"/>
                  <a:pt x="37767" y="11959"/>
                </a:cubicBezTo>
                <a:cubicBezTo>
                  <a:pt x="36763" y="11959"/>
                  <a:pt x="36164" y="10659"/>
                  <a:pt x="36977" y="9895"/>
                </a:cubicBezTo>
                <a:cubicBezTo>
                  <a:pt x="37840" y="9098"/>
                  <a:pt x="37149" y="7823"/>
                  <a:pt x="36186" y="7823"/>
                </a:cubicBezTo>
                <a:cubicBezTo>
                  <a:pt x="35995" y="7823"/>
                  <a:pt x="35794" y="7873"/>
                  <a:pt x="35592" y="7986"/>
                </a:cubicBezTo>
                <a:cubicBezTo>
                  <a:pt x="35392" y="8100"/>
                  <a:pt x="35191" y="8150"/>
                  <a:pt x="34998" y="8150"/>
                </a:cubicBezTo>
                <a:cubicBezTo>
                  <a:pt x="34137" y="8150"/>
                  <a:pt x="33457" y="7152"/>
                  <a:pt x="34006" y="6306"/>
                </a:cubicBezTo>
                <a:cubicBezTo>
                  <a:pt x="34585" y="5412"/>
                  <a:pt x="33844" y="4450"/>
                  <a:pt x="33007" y="4450"/>
                </a:cubicBezTo>
                <a:cubicBezTo>
                  <a:pt x="32736" y="4450"/>
                  <a:pt x="32454" y="4551"/>
                  <a:pt x="32205" y="4787"/>
                </a:cubicBezTo>
                <a:cubicBezTo>
                  <a:pt x="31958" y="5016"/>
                  <a:pt x="31673" y="5115"/>
                  <a:pt x="31397" y="5115"/>
                </a:cubicBezTo>
                <a:cubicBezTo>
                  <a:pt x="30649" y="5115"/>
                  <a:pt x="29962" y="4388"/>
                  <a:pt x="30256" y="3524"/>
                </a:cubicBezTo>
                <a:cubicBezTo>
                  <a:pt x="30573" y="2637"/>
                  <a:pt x="29853" y="1938"/>
                  <a:pt x="29115" y="1938"/>
                </a:cubicBezTo>
                <a:cubicBezTo>
                  <a:pt x="28758" y="1938"/>
                  <a:pt x="28396" y="2102"/>
                  <a:pt x="28145" y="2488"/>
                </a:cubicBezTo>
                <a:cubicBezTo>
                  <a:pt x="27896" y="2870"/>
                  <a:pt x="27525" y="3038"/>
                  <a:pt x="27158" y="3038"/>
                </a:cubicBezTo>
                <a:cubicBezTo>
                  <a:pt x="26515" y="3038"/>
                  <a:pt x="25887" y="2523"/>
                  <a:pt x="25955" y="1736"/>
                </a:cubicBezTo>
                <a:cubicBezTo>
                  <a:pt x="26034" y="912"/>
                  <a:pt x="25393" y="423"/>
                  <a:pt x="24755" y="423"/>
                </a:cubicBezTo>
                <a:cubicBezTo>
                  <a:pt x="24300" y="423"/>
                  <a:pt x="23846" y="671"/>
                  <a:pt x="23656" y="1225"/>
                </a:cubicBezTo>
                <a:cubicBezTo>
                  <a:pt x="23470" y="1771"/>
                  <a:pt x="23004" y="2030"/>
                  <a:pt x="22538" y="2030"/>
                </a:cubicBezTo>
                <a:cubicBezTo>
                  <a:pt x="21995" y="2030"/>
                  <a:pt x="21452" y="1676"/>
                  <a:pt x="21358" y="1010"/>
                </a:cubicBezTo>
                <a:cubicBezTo>
                  <a:pt x="21253" y="333"/>
                  <a:pt x="20717" y="0"/>
                  <a:pt x="201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0"/>
          <p:cNvSpPr/>
          <p:nvPr/>
        </p:nvSpPr>
        <p:spPr>
          <a:xfrm rot="-753330">
            <a:off x="7491904" y="4407314"/>
            <a:ext cx="1139380" cy="1077048"/>
          </a:xfrm>
          <a:custGeom>
            <a:avLst/>
            <a:gdLst/>
            <a:ahLst/>
            <a:cxnLst/>
            <a:rect l="l" t="t" r="r" b="b"/>
            <a:pathLst>
              <a:path w="46601" h="44056" extrusionOk="0">
                <a:moveTo>
                  <a:pt x="23305" y="0"/>
                </a:moveTo>
                <a:cubicBezTo>
                  <a:pt x="23095" y="0"/>
                  <a:pt x="22884" y="105"/>
                  <a:pt x="22756" y="313"/>
                </a:cubicBezTo>
                <a:lnTo>
                  <a:pt x="15068" y="13135"/>
                </a:lnTo>
                <a:cubicBezTo>
                  <a:pt x="14973" y="13297"/>
                  <a:pt x="14826" y="13404"/>
                  <a:pt x="14665" y="13431"/>
                </a:cubicBezTo>
                <a:lnTo>
                  <a:pt x="672" y="16388"/>
                </a:lnTo>
                <a:cubicBezTo>
                  <a:pt x="202" y="16496"/>
                  <a:pt x="0" y="17060"/>
                  <a:pt x="323" y="17424"/>
                </a:cubicBezTo>
                <a:lnTo>
                  <a:pt x="9584" y="28162"/>
                </a:lnTo>
                <a:cubicBezTo>
                  <a:pt x="9692" y="28284"/>
                  <a:pt x="9745" y="28445"/>
                  <a:pt x="9731" y="28619"/>
                </a:cubicBezTo>
                <a:lnTo>
                  <a:pt x="8737" y="43392"/>
                </a:lnTo>
                <a:cubicBezTo>
                  <a:pt x="8715" y="43766"/>
                  <a:pt x="9018" y="44056"/>
                  <a:pt x="9367" y="44056"/>
                </a:cubicBezTo>
                <a:cubicBezTo>
                  <a:pt x="9456" y="44056"/>
                  <a:pt x="9548" y="44037"/>
                  <a:pt x="9638" y="43996"/>
                </a:cubicBezTo>
                <a:lnTo>
                  <a:pt x="23038" y="37746"/>
                </a:lnTo>
                <a:cubicBezTo>
                  <a:pt x="23119" y="37706"/>
                  <a:pt x="23210" y="37686"/>
                  <a:pt x="23302" y="37686"/>
                </a:cubicBezTo>
                <a:cubicBezTo>
                  <a:pt x="23394" y="37686"/>
                  <a:pt x="23489" y="37706"/>
                  <a:pt x="23576" y="37746"/>
                </a:cubicBezTo>
                <a:lnTo>
                  <a:pt x="36977" y="43996"/>
                </a:lnTo>
                <a:cubicBezTo>
                  <a:pt x="37064" y="44037"/>
                  <a:pt x="37154" y="44056"/>
                  <a:pt x="37242" y="44056"/>
                </a:cubicBezTo>
                <a:cubicBezTo>
                  <a:pt x="37587" y="44056"/>
                  <a:pt x="37896" y="43766"/>
                  <a:pt x="37864" y="43392"/>
                </a:cubicBezTo>
                <a:lnTo>
                  <a:pt x="36869" y="28619"/>
                </a:lnTo>
                <a:cubicBezTo>
                  <a:pt x="36855" y="28445"/>
                  <a:pt x="36909" y="28284"/>
                  <a:pt x="37017" y="28162"/>
                </a:cubicBezTo>
                <a:lnTo>
                  <a:pt x="46291" y="17424"/>
                </a:lnTo>
                <a:cubicBezTo>
                  <a:pt x="46601" y="17060"/>
                  <a:pt x="46412" y="16496"/>
                  <a:pt x="45941" y="16388"/>
                </a:cubicBezTo>
                <a:lnTo>
                  <a:pt x="31950" y="13431"/>
                </a:lnTo>
                <a:cubicBezTo>
                  <a:pt x="31775" y="13404"/>
                  <a:pt x="31627" y="13297"/>
                  <a:pt x="31533" y="13135"/>
                </a:cubicBezTo>
                <a:lnTo>
                  <a:pt x="23844" y="313"/>
                </a:lnTo>
                <a:cubicBezTo>
                  <a:pt x="23723" y="105"/>
                  <a:pt x="23515" y="0"/>
                  <a:pt x="23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4"/>
          <p:cNvSpPr/>
          <p:nvPr/>
        </p:nvSpPr>
        <p:spPr>
          <a:xfrm rot="-753392">
            <a:off x="-149047" y="2157716"/>
            <a:ext cx="1488147" cy="1406660"/>
          </a:xfrm>
          <a:custGeom>
            <a:avLst/>
            <a:gdLst/>
            <a:ahLst/>
            <a:cxnLst/>
            <a:rect l="l" t="t" r="r" b="b"/>
            <a:pathLst>
              <a:path w="46601" h="44056" extrusionOk="0">
                <a:moveTo>
                  <a:pt x="23305" y="0"/>
                </a:moveTo>
                <a:cubicBezTo>
                  <a:pt x="23095" y="0"/>
                  <a:pt x="22884" y="105"/>
                  <a:pt x="22756" y="313"/>
                </a:cubicBezTo>
                <a:lnTo>
                  <a:pt x="15068" y="13135"/>
                </a:lnTo>
                <a:cubicBezTo>
                  <a:pt x="14973" y="13297"/>
                  <a:pt x="14826" y="13404"/>
                  <a:pt x="14665" y="13431"/>
                </a:cubicBezTo>
                <a:lnTo>
                  <a:pt x="672" y="16388"/>
                </a:lnTo>
                <a:cubicBezTo>
                  <a:pt x="202" y="16496"/>
                  <a:pt x="0" y="17060"/>
                  <a:pt x="323" y="17424"/>
                </a:cubicBezTo>
                <a:lnTo>
                  <a:pt x="9584" y="28162"/>
                </a:lnTo>
                <a:cubicBezTo>
                  <a:pt x="9692" y="28284"/>
                  <a:pt x="9745" y="28445"/>
                  <a:pt x="9731" y="28619"/>
                </a:cubicBezTo>
                <a:lnTo>
                  <a:pt x="8737" y="43392"/>
                </a:lnTo>
                <a:cubicBezTo>
                  <a:pt x="8715" y="43766"/>
                  <a:pt x="9018" y="44056"/>
                  <a:pt x="9367" y="44056"/>
                </a:cubicBezTo>
                <a:cubicBezTo>
                  <a:pt x="9456" y="44056"/>
                  <a:pt x="9548" y="44037"/>
                  <a:pt x="9638" y="43996"/>
                </a:cubicBezTo>
                <a:lnTo>
                  <a:pt x="23038" y="37746"/>
                </a:lnTo>
                <a:cubicBezTo>
                  <a:pt x="23119" y="37706"/>
                  <a:pt x="23210" y="37686"/>
                  <a:pt x="23302" y="37686"/>
                </a:cubicBezTo>
                <a:cubicBezTo>
                  <a:pt x="23394" y="37686"/>
                  <a:pt x="23489" y="37706"/>
                  <a:pt x="23576" y="37746"/>
                </a:cubicBezTo>
                <a:lnTo>
                  <a:pt x="36977" y="43996"/>
                </a:lnTo>
                <a:cubicBezTo>
                  <a:pt x="37064" y="44037"/>
                  <a:pt x="37154" y="44056"/>
                  <a:pt x="37242" y="44056"/>
                </a:cubicBezTo>
                <a:cubicBezTo>
                  <a:pt x="37587" y="44056"/>
                  <a:pt x="37896" y="43766"/>
                  <a:pt x="37864" y="43392"/>
                </a:cubicBezTo>
                <a:lnTo>
                  <a:pt x="36869" y="28619"/>
                </a:lnTo>
                <a:cubicBezTo>
                  <a:pt x="36855" y="28445"/>
                  <a:pt x="36909" y="28284"/>
                  <a:pt x="37017" y="28162"/>
                </a:cubicBezTo>
                <a:lnTo>
                  <a:pt x="46291" y="17424"/>
                </a:lnTo>
                <a:cubicBezTo>
                  <a:pt x="46601" y="17060"/>
                  <a:pt x="46412" y="16496"/>
                  <a:pt x="45941" y="16388"/>
                </a:cubicBezTo>
                <a:lnTo>
                  <a:pt x="31950" y="13431"/>
                </a:lnTo>
                <a:cubicBezTo>
                  <a:pt x="31775" y="13404"/>
                  <a:pt x="31627" y="13297"/>
                  <a:pt x="31533" y="13135"/>
                </a:cubicBezTo>
                <a:lnTo>
                  <a:pt x="23844" y="313"/>
                </a:lnTo>
                <a:cubicBezTo>
                  <a:pt x="23723" y="105"/>
                  <a:pt x="23515" y="0"/>
                  <a:pt x="233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4"/>
          <p:cNvSpPr/>
          <p:nvPr/>
        </p:nvSpPr>
        <p:spPr>
          <a:xfrm rot="563668">
            <a:off x="5985180" y="-548101"/>
            <a:ext cx="962824" cy="945845"/>
          </a:xfrm>
          <a:custGeom>
            <a:avLst/>
            <a:gdLst/>
            <a:ahLst/>
            <a:cxnLst/>
            <a:rect l="l" t="t" r="r" b="b"/>
            <a:pathLst>
              <a:path w="41413" h="40687" extrusionOk="0">
                <a:moveTo>
                  <a:pt x="20181" y="0"/>
                </a:moveTo>
                <a:cubicBezTo>
                  <a:pt x="19621" y="0"/>
                  <a:pt x="19061" y="363"/>
                  <a:pt x="18993" y="1078"/>
                </a:cubicBezTo>
                <a:cubicBezTo>
                  <a:pt x="18932" y="1774"/>
                  <a:pt x="18365" y="2159"/>
                  <a:pt x="17797" y="2159"/>
                </a:cubicBezTo>
                <a:cubicBezTo>
                  <a:pt x="17355" y="2159"/>
                  <a:pt x="16913" y="1926"/>
                  <a:pt x="16708" y="1427"/>
                </a:cubicBezTo>
                <a:cubicBezTo>
                  <a:pt x="16500" y="910"/>
                  <a:pt x="16066" y="682"/>
                  <a:pt x="15631" y="682"/>
                </a:cubicBezTo>
                <a:cubicBezTo>
                  <a:pt x="14969" y="682"/>
                  <a:pt x="14306" y="1210"/>
                  <a:pt x="14436" y="2045"/>
                </a:cubicBezTo>
                <a:cubicBezTo>
                  <a:pt x="14560" y="2861"/>
                  <a:pt x="13912" y="3420"/>
                  <a:pt x="13244" y="3420"/>
                </a:cubicBezTo>
                <a:cubicBezTo>
                  <a:pt x="12900" y="3420"/>
                  <a:pt x="12550" y="3271"/>
                  <a:pt x="12299" y="2932"/>
                </a:cubicBezTo>
                <a:cubicBezTo>
                  <a:pt x="12043" y="2581"/>
                  <a:pt x="11698" y="2431"/>
                  <a:pt x="11360" y="2431"/>
                </a:cubicBezTo>
                <a:cubicBezTo>
                  <a:pt x="10599" y="2431"/>
                  <a:pt x="9870" y="3186"/>
                  <a:pt x="10242" y="4088"/>
                </a:cubicBezTo>
                <a:cubicBezTo>
                  <a:pt x="10595" y="4945"/>
                  <a:pt x="9904" y="5734"/>
                  <a:pt x="9134" y="5734"/>
                </a:cubicBezTo>
                <a:cubicBezTo>
                  <a:pt x="8878" y="5734"/>
                  <a:pt x="8612" y="5647"/>
                  <a:pt x="8374" y="5445"/>
                </a:cubicBezTo>
                <a:cubicBezTo>
                  <a:pt x="8132" y="5243"/>
                  <a:pt x="7870" y="5156"/>
                  <a:pt x="7617" y="5156"/>
                </a:cubicBezTo>
                <a:cubicBezTo>
                  <a:pt x="6750" y="5156"/>
                  <a:pt x="6008" y="6184"/>
                  <a:pt x="6654" y="7058"/>
                </a:cubicBezTo>
                <a:cubicBezTo>
                  <a:pt x="7272" y="7902"/>
                  <a:pt x="6601" y="8963"/>
                  <a:pt x="5712" y="8963"/>
                </a:cubicBezTo>
                <a:cubicBezTo>
                  <a:pt x="5539" y="8963"/>
                  <a:pt x="5357" y="8923"/>
                  <a:pt x="5175" y="8833"/>
                </a:cubicBezTo>
                <a:cubicBezTo>
                  <a:pt x="4988" y="8741"/>
                  <a:pt x="4803" y="8700"/>
                  <a:pt x="4629" y="8700"/>
                </a:cubicBezTo>
                <a:cubicBezTo>
                  <a:pt x="3629" y="8700"/>
                  <a:pt x="2958" y="10042"/>
                  <a:pt x="3885" y="10809"/>
                </a:cubicBezTo>
                <a:cubicBezTo>
                  <a:pt x="4764" y="11539"/>
                  <a:pt x="4194" y="12910"/>
                  <a:pt x="3142" y="12910"/>
                </a:cubicBezTo>
                <a:cubicBezTo>
                  <a:pt x="3052" y="12910"/>
                  <a:pt x="2959" y="12900"/>
                  <a:pt x="2864" y="12879"/>
                </a:cubicBezTo>
                <a:cubicBezTo>
                  <a:pt x="2766" y="12858"/>
                  <a:pt x="2672" y="12848"/>
                  <a:pt x="2582" y="12848"/>
                </a:cubicBezTo>
                <a:cubicBezTo>
                  <a:pt x="1407" y="12848"/>
                  <a:pt x="910" y="14536"/>
                  <a:pt x="2084" y="15110"/>
                </a:cubicBezTo>
                <a:cubicBezTo>
                  <a:pt x="3213" y="15661"/>
                  <a:pt x="2837" y="17341"/>
                  <a:pt x="1600" y="17368"/>
                </a:cubicBezTo>
                <a:cubicBezTo>
                  <a:pt x="188" y="17408"/>
                  <a:pt x="0" y="19424"/>
                  <a:pt x="1385" y="19720"/>
                </a:cubicBezTo>
                <a:cubicBezTo>
                  <a:pt x="2595" y="19976"/>
                  <a:pt x="2648" y="21696"/>
                  <a:pt x="1439" y="22032"/>
                </a:cubicBezTo>
                <a:cubicBezTo>
                  <a:pt x="99" y="22390"/>
                  <a:pt x="383" y="24359"/>
                  <a:pt x="1734" y="24359"/>
                </a:cubicBezTo>
                <a:cubicBezTo>
                  <a:pt x="1752" y="24359"/>
                  <a:pt x="1770" y="24358"/>
                  <a:pt x="1788" y="24357"/>
                </a:cubicBezTo>
                <a:cubicBezTo>
                  <a:pt x="1798" y="24357"/>
                  <a:pt x="1808" y="24357"/>
                  <a:pt x="1818" y="24357"/>
                </a:cubicBezTo>
                <a:cubicBezTo>
                  <a:pt x="3045" y="24357"/>
                  <a:pt x="3486" y="25988"/>
                  <a:pt x="2407" y="26589"/>
                </a:cubicBezTo>
                <a:cubicBezTo>
                  <a:pt x="1292" y="27212"/>
                  <a:pt x="1828" y="28828"/>
                  <a:pt x="2958" y="28828"/>
                </a:cubicBezTo>
                <a:cubicBezTo>
                  <a:pt x="3068" y="28828"/>
                  <a:pt x="3185" y="28813"/>
                  <a:pt x="3307" y="28779"/>
                </a:cubicBezTo>
                <a:cubicBezTo>
                  <a:pt x="3424" y="28746"/>
                  <a:pt x="3539" y="28731"/>
                  <a:pt x="3648" y="28731"/>
                </a:cubicBezTo>
                <a:cubicBezTo>
                  <a:pt x="4653" y="28731"/>
                  <a:pt x="5260" y="30018"/>
                  <a:pt x="4436" y="30782"/>
                </a:cubicBezTo>
                <a:cubicBezTo>
                  <a:pt x="3574" y="31588"/>
                  <a:pt x="4259" y="32859"/>
                  <a:pt x="5226" y="32859"/>
                </a:cubicBezTo>
                <a:cubicBezTo>
                  <a:pt x="5420" y="32859"/>
                  <a:pt x="5626" y="32808"/>
                  <a:pt x="5833" y="32691"/>
                </a:cubicBezTo>
                <a:cubicBezTo>
                  <a:pt x="6028" y="32581"/>
                  <a:pt x="6227" y="32532"/>
                  <a:pt x="6417" y="32532"/>
                </a:cubicBezTo>
                <a:cubicBezTo>
                  <a:pt x="7276" y="32532"/>
                  <a:pt x="7967" y="33526"/>
                  <a:pt x="7407" y="34385"/>
                </a:cubicBezTo>
                <a:cubicBezTo>
                  <a:pt x="6827" y="35267"/>
                  <a:pt x="7568" y="36227"/>
                  <a:pt x="8411" y="36227"/>
                </a:cubicBezTo>
                <a:cubicBezTo>
                  <a:pt x="8684" y="36227"/>
                  <a:pt x="8967" y="36127"/>
                  <a:pt x="9221" y="35890"/>
                </a:cubicBezTo>
                <a:cubicBezTo>
                  <a:pt x="9462" y="35663"/>
                  <a:pt x="9743" y="35564"/>
                  <a:pt x="10016" y="35564"/>
                </a:cubicBezTo>
                <a:cubicBezTo>
                  <a:pt x="10761" y="35564"/>
                  <a:pt x="11451" y="36297"/>
                  <a:pt x="11156" y="37153"/>
                </a:cubicBezTo>
                <a:cubicBezTo>
                  <a:pt x="10840" y="38047"/>
                  <a:pt x="11562" y="38741"/>
                  <a:pt x="12298" y="38741"/>
                </a:cubicBezTo>
                <a:cubicBezTo>
                  <a:pt x="12657" y="38741"/>
                  <a:pt x="13020" y="38576"/>
                  <a:pt x="13267" y="38188"/>
                </a:cubicBezTo>
                <a:cubicBezTo>
                  <a:pt x="13514" y="37814"/>
                  <a:pt x="13883" y="37649"/>
                  <a:pt x="14248" y="37649"/>
                </a:cubicBezTo>
                <a:cubicBezTo>
                  <a:pt x="14893" y="37649"/>
                  <a:pt x="15526" y="38165"/>
                  <a:pt x="15457" y="38954"/>
                </a:cubicBezTo>
                <a:cubicBezTo>
                  <a:pt x="15379" y="39769"/>
                  <a:pt x="16018" y="40255"/>
                  <a:pt x="16655" y="40255"/>
                </a:cubicBezTo>
                <a:cubicBezTo>
                  <a:pt x="17111" y="40255"/>
                  <a:pt x="17566" y="40006"/>
                  <a:pt x="17756" y="39451"/>
                </a:cubicBezTo>
                <a:cubicBezTo>
                  <a:pt x="17948" y="38913"/>
                  <a:pt x="18414" y="38656"/>
                  <a:pt x="18878" y="38656"/>
                </a:cubicBezTo>
                <a:cubicBezTo>
                  <a:pt x="19420" y="38656"/>
                  <a:pt x="19960" y="39007"/>
                  <a:pt x="20054" y="39666"/>
                </a:cubicBezTo>
                <a:cubicBezTo>
                  <a:pt x="20159" y="40350"/>
                  <a:pt x="20696" y="40687"/>
                  <a:pt x="21232" y="40687"/>
                </a:cubicBezTo>
                <a:cubicBezTo>
                  <a:pt x="21791" y="40687"/>
                  <a:pt x="22351" y="40320"/>
                  <a:pt x="22420" y="39600"/>
                </a:cubicBezTo>
                <a:cubicBezTo>
                  <a:pt x="22480" y="38906"/>
                  <a:pt x="23044" y="38520"/>
                  <a:pt x="23611" y="38520"/>
                </a:cubicBezTo>
                <a:cubicBezTo>
                  <a:pt x="24054" y="38520"/>
                  <a:pt x="24498" y="38756"/>
                  <a:pt x="24705" y="39263"/>
                </a:cubicBezTo>
                <a:cubicBezTo>
                  <a:pt x="24917" y="39779"/>
                  <a:pt x="25351" y="40007"/>
                  <a:pt x="25785" y="40007"/>
                </a:cubicBezTo>
                <a:cubicBezTo>
                  <a:pt x="26446" y="40007"/>
                  <a:pt x="27107" y="39476"/>
                  <a:pt x="26977" y="38632"/>
                </a:cubicBezTo>
                <a:cubicBezTo>
                  <a:pt x="26853" y="37825"/>
                  <a:pt x="27505" y="37264"/>
                  <a:pt x="28172" y="37264"/>
                </a:cubicBezTo>
                <a:cubicBezTo>
                  <a:pt x="28517" y="37264"/>
                  <a:pt x="28866" y="37414"/>
                  <a:pt x="29113" y="37758"/>
                </a:cubicBezTo>
                <a:cubicBezTo>
                  <a:pt x="29370" y="38105"/>
                  <a:pt x="29714" y="38253"/>
                  <a:pt x="30052" y="38253"/>
                </a:cubicBezTo>
                <a:cubicBezTo>
                  <a:pt x="30813" y="38253"/>
                  <a:pt x="31542" y="37505"/>
                  <a:pt x="31170" y="36602"/>
                </a:cubicBezTo>
                <a:cubicBezTo>
                  <a:pt x="30816" y="35733"/>
                  <a:pt x="31511" y="34948"/>
                  <a:pt x="32282" y="34948"/>
                </a:cubicBezTo>
                <a:cubicBezTo>
                  <a:pt x="32537" y="34948"/>
                  <a:pt x="32801" y="35034"/>
                  <a:pt x="33038" y="35231"/>
                </a:cubicBezTo>
                <a:cubicBezTo>
                  <a:pt x="33283" y="35439"/>
                  <a:pt x="33548" y="35528"/>
                  <a:pt x="33802" y="35528"/>
                </a:cubicBezTo>
                <a:cubicBezTo>
                  <a:pt x="34666" y="35528"/>
                  <a:pt x="35402" y="34501"/>
                  <a:pt x="34758" y="33618"/>
                </a:cubicBezTo>
                <a:cubicBezTo>
                  <a:pt x="34140" y="32786"/>
                  <a:pt x="34820" y="31727"/>
                  <a:pt x="35713" y="31727"/>
                </a:cubicBezTo>
                <a:cubicBezTo>
                  <a:pt x="35887" y="31727"/>
                  <a:pt x="36069" y="31768"/>
                  <a:pt x="36251" y="31858"/>
                </a:cubicBezTo>
                <a:cubicBezTo>
                  <a:pt x="36438" y="31949"/>
                  <a:pt x="36622" y="31990"/>
                  <a:pt x="36796" y="31990"/>
                </a:cubicBezTo>
                <a:cubicBezTo>
                  <a:pt x="37793" y="31990"/>
                  <a:pt x="38455" y="30647"/>
                  <a:pt x="37527" y="29868"/>
                </a:cubicBezTo>
                <a:cubicBezTo>
                  <a:pt x="36648" y="29137"/>
                  <a:pt x="37230" y="27767"/>
                  <a:pt x="38273" y="27767"/>
                </a:cubicBezTo>
                <a:cubicBezTo>
                  <a:pt x="38362" y="27767"/>
                  <a:pt x="38454" y="27777"/>
                  <a:pt x="38549" y="27798"/>
                </a:cubicBezTo>
                <a:cubicBezTo>
                  <a:pt x="38649" y="27821"/>
                  <a:pt x="38746" y="27832"/>
                  <a:pt x="38839" y="27832"/>
                </a:cubicBezTo>
                <a:cubicBezTo>
                  <a:pt x="40008" y="27832"/>
                  <a:pt x="40499" y="26140"/>
                  <a:pt x="39328" y="25567"/>
                </a:cubicBezTo>
                <a:cubicBezTo>
                  <a:pt x="38213" y="25030"/>
                  <a:pt x="38576" y="23349"/>
                  <a:pt x="39812" y="23309"/>
                </a:cubicBezTo>
                <a:cubicBezTo>
                  <a:pt x="41224" y="23282"/>
                  <a:pt x="41412" y="21266"/>
                  <a:pt x="40041" y="20956"/>
                </a:cubicBezTo>
                <a:cubicBezTo>
                  <a:pt x="38818" y="20702"/>
                  <a:pt x="38778" y="18981"/>
                  <a:pt x="39973" y="18658"/>
                </a:cubicBezTo>
                <a:cubicBezTo>
                  <a:pt x="41318" y="18286"/>
                  <a:pt x="41042" y="16319"/>
                  <a:pt x="39666" y="16319"/>
                </a:cubicBezTo>
                <a:cubicBezTo>
                  <a:pt x="39652" y="16319"/>
                  <a:pt x="39638" y="16319"/>
                  <a:pt x="39624" y="16320"/>
                </a:cubicBezTo>
                <a:cubicBezTo>
                  <a:pt x="39609" y="16320"/>
                  <a:pt x="39595" y="16320"/>
                  <a:pt x="39580" y="16320"/>
                </a:cubicBezTo>
                <a:cubicBezTo>
                  <a:pt x="38364" y="16320"/>
                  <a:pt x="37930" y="14686"/>
                  <a:pt x="39006" y="14089"/>
                </a:cubicBezTo>
                <a:cubicBezTo>
                  <a:pt x="40131" y="13464"/>
                  <a:pt x="39587" y="11862"/>
                  <a:pt x="38457" y="11862"/>
                </a:cubicBezTo>
                <a:cubicBezTo>
                  <a:pt x="38345" y="11862"/>
                  <a:pt x="38228" y="11877"/>
                  <a:pt x="38106" y="11911"/>
                </a:cubicBezTo>
                <a:cubicBezTo>
                  <a:pt x="37989" y="11944"/>
                  <a:pt x="37876" y="11959"/>
                  <a:pt x="37767" y="11959"/>
                </a:cubicBezTo>
                <a:cubicBezTo>
                  <a:pt x="36763" y="11959"/>
                  <a:pt x="36164" y="10659"/>
                  <a:pt x="36977" y="9895"/>
                </a:cubicBezTo>
                <a:cubicBezTo>
                  <a:pt x="37840" y="9098"/>
                  <a:pt x="37149" y="7823"/>
                  <a:pt x="36186" y="7823"/>
                </a:cubicBezTo>
                <a:cubicBezTo>
                  <a:pt x="35995" y="7823"/>
                  <a:pt x="35794" y="7873"/>
                  <a:pt x="35592" y="7986"/>
                </a:cubicBezTo>
                <a:cubicBezTo>
                  <a:pt x="35392" y="8100"/>
                  <a:pt x="35191" y="8150"/>
                  <a:pt x="34998" y="8150"/>
                </a:cubicBezTo>
                <a:cubicBezTo>
                  <a:pt x="34137" y="8150"/>
                  <a:pt x="33457" y="7152"/>
                  <a:pt x="34006" y="6306"/>
                </a:cubicBezTo>
                <a:cubicBezTo>
                  <a:pt x="34585" y="5412"/>
                  <a:pt x="33844" y="4450"/>
                  <a:pt x="33007" y="4450"/>
                </a:cubicBezTo>
                <a:cubicBezTo>
                  <a:pt x="32736" y="4450"/>
                  <a:pt x="32454" y="4551"/>
                  <a:pt x="32205" y="4787"/>
                </a:cubicBezTo>
                <a:cubicBezTo>
                  <a:pt x="31958" y="5016"/>
                  <a:pt x="31673" y="5115"/>
                  <a:pt x="31397" y="5115"/>
                </a:cubicBezTo>
                <a:cubicBezTo>
                  <a:pt x="30649" y="5115"/>
                  <a:pt x="29962" y="4388"/>
                  <a:pt x="30256" y="3524"/>
                </a:cubicBezTo>
                <a:cubicBezTo>
                  <a:pt x="30573" y="2637"/>
                  <a:pt x="29853" y="1938"/>
                  <a:pt x="29115" y="1938"/>
                </a:cubicBezTo>
                <a:cubicBezTo>
                  <a:pt x="28758" y="1938"/>
                  <a:pt x="28396" y="2102"/>
                  <a:pt x="28145" y="2488"/>
                </a:cubicBezTo>
                <a:cubicBezTo>
                  <a:pt x="27896" y="2870"/>
                  <a:pt x="27525" y="3038"/>
                  <a:pt x="27158" y="3038"/>
                </a:cubicBezTo>
                <a:cubicBezTo>
                  <a:pt x="26515" y="3038"/>
                  <a:pt x="25887" y="2523"/>
                  <a:pt x="25955" y="1736"/>
                </a:cubicBezTo>
                <a:cubicBezTo>
                  <a:pt x="26034" y="912"/>
                  <a:pt x="25393" y="423"/>
                  <a:pt x="24755" y="423"/>
                </a:cubicBezTo>
                <a:cubicBezTo>
                  <a:pt x="24300" y="423"/>
                  <a:pt x="23846" y="671"/>
                  <a:pt x="23656" y="1225"/>
                </a:cubicBezTo>
                <a:cubicBezTo>
                  <a:pt x="23470" y="1771"/>
                  <a:pt x="23004" y="2030"/>
                  <a:pt x="22538" y="2030"/>
                </a:cubicBezTo>
                <a:cubicBezTo>
                  <a:pt x="21995" y="2030"/>
                  <a:pt x="21452" y="1676"/>
                  <a:pt x="21358" y="1010"/>
                </a:cubicBezTo>
                <a:cubicBezTo>
                  <a:pt x="21253" y="333"/>
                  <a:pt x="20717" y="0"/>
                  <a:pt x="201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4"/>
          <p:cNvSpPr/>
          <p:nvPr/>
        </p:nvSpPr>
        <p:spPr>
          <a:xfrm>
            <a:off x="330750" y="199050"/>
            <a:ext cx="680700" cy="680700"/>
          </a:xfrm>
          <a:prstGeom prst="star12">
            <a:avLst>
              <a:gd name="adj" fmla="val 375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4" name="Google Shape;364;p34"/>
          <p:cNvGrpSpPr/>
          <p:nvPr/>
        </p:nvGrpSpPr>
        <p:grpSpPr>
          <a:xfrm>
            <a:off x="-634707" y="3303027"/>
            <a:ext cx="1918899" cy="1173913"/>
            <a:chOff x="6107203" y="322250"/>
            <a:chExt cx="3211008" cy="1964379"/>
          </a:xfrm>
        </p:grpSpPr>
        <p:sp>
          <p:nvSpPr>
            <p:cNvPr id="365" name="Google Shape;365;p34"/>
            <p:cNvSpPr/>
            <p:nvPr/>
          </p:nvSpPr>
          <p:spPr>
            <a:xfrm rot="1036532">
              <a:off x="6205462" y="744596"/>
              <a:ext cx="3014489" cy="1119686"/>
            </a:xfrm>
            <a:custGeom>
              <a:avLst/>
              <a:gdLst/>
              <a:ahLst/>
              <a:cxnLst/>
              <a:rect l="l" t="t" r="r" b="b"/>
              <a:pathLst>
                <a:path w="85727" h="31842" extrusionOk="0">
                  <a:moveTo>
                    <a:pt x="11653" y="1"/>
                  </a:moveTo>
                  <a:cubicBezTo>
                    <a:pt x="11560" y="1"/>
                    <a:pt x="11465" y="14"/>
                    <a:pt x="11371" y="28"/>
                  </a:cubicBezTo>
                  <a:lnTo>
                    <a:pt x="10565" y="28"/>
                  </a:lnTo>
                  <a:cubicBezTo>
                    <a:pt x="9503" y="28"/>
                    <a:pt x="8535" y="592"/>
                    <a:pt x="8011" y="1506"/>
                  </a:cubicBezTo>
                  <a:lnTo>
                    <a:pt x="524" y="14463"/>
                  </a:lnTo>
                  <a:cubicBezTo>
                    <a:pt x="0" y="15377"/>
                    <a:pt x="0" y="16492"/>
                    <a:pt x="524" y="17406"/>
                  </a:cubicBezTo>
                  <a:lnTo>
                    <a:pt x="8011" y="30363"/>
                  </a:lnTo>
                  <a:cubicBezTo>
                    <a:pt x="8535" y="31277"/>
                    <a:pt x="9503" y="31842"/>
                    <a:pt x="10565" y="31842"/>
                  </a:cubicBezTo>
                  <a:lnTo>
                    <a:pt x="25524" y="31842"/>
                  </a:lnTo>
                  <a:cubicBezTo>
                    <a:pt x="25659" y="31842"/>
                    <a:pt x="25793" y="31829"/>
                    <a:pt x="25927" y="31815"/>
                  </a:cubicBezTo>
                  <a:lnTo>
                    <a:pt x="59813" y="31815"/>
                  </a:lnTo>
                  <a:cubicBezTo>
                    <a:pt x="59947" y="31829"/>
                    <a:pt x="60067" y="31842"/>
                    <a:pt x="60216" y="31842"/>
                  </a:cubicBezTo>
                  <a:lnTo>
                    <a:pt x="75175" y="31842"/>
                  </a:lnTo>
                  <a:cubicBezTo>
                    <a:pt x="76224" y="31842"/>
                    <a:pt x="77205" y="31277"/>
                    <a:pt x="77729" y="30363"/>
                  </a:cubicBezTo>
                  <a:lnTo>
                    <a:pt x="85202" y="17406"/>
                  </a:lnTo>
                  <a:cubicBezTo>
                    <a:pt x="85727" y="16492"/>
                    <a:pt x="85727" y="15377"/>
                    <a:pt x="85202" y="14463"/>
                  </a:cubicBezTo>
                  <a:lnTo>
                    <a:pt x="77729" y="1506"/>
                  </a:lnTo>
                  <a:cubicBezTo>
                    <a:pt x="77205" y="592"/>
                    <a:pt x="76224" y="28"/>
                    <a:pt x="75175" y="28"/>
                  </a:cubicBezTo>
                  <a:lnTo>
                    <a:pt x="75068" y="28"/>
                  </a:lnTo>
                  <a:cubicBezTo>
                    <a:pt x="74974" y="14"/>
                    <a:pt x="74879" y="1"/>
                    <a:pt x="747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4"/>
            <p:cNvSpPr/>
            <p:nvPr/>
          </p:nvSpPr>
          <p:spPr>
            <a:xfrm rot="1036454">
              <a:off x="6330949" y="847681"/>
              <a:ext cx="2763543" cy="913525"/>
            </a:xfrm>
            <a:custGeom>
              <a:avLst/>
              <a:gdLst/>
              <a:ahLst/>
              <a:cxnLst/>
              <a:rect l="l" t="t" r="r" b="b"/>
              <a:pathLst>
                <a:path w="85727" h="31842" extrusionOk="0">
                  <a:moveTo>
                    <a:pt x="11653" y="1"/>
                  </a:moveTo>
                  <a:cubicBezTo>
                    <a:pt x="11560" y="1"/>
                    <a:pt x="11465" y="14"/>
                    <a:pt x="11371" y="28"/>
                  </a:cubicBezTo>
                  <a:lnTo>
                    <a:pt x="10565" y="28"/>
                  </a:lnTo>
                  <a:cubicBezTo>
                    <a:pt x="9503" y="28"/>
                    <a:pt x="8535" y="592"/>
                    <a:pt x="8011" y="1506"/>
                  </a:cubicBezTo>
                  <a:lnTo>
                    <a:pt x="524" y="14463"/>
                  </a:lnTo>
                  <a:cubicBezTo>
                    <a:pt x="0" y="15377"/>
                    <a:pt x="0" y="16492"/>
                    <a:pt x="524" y="17406"/>
                  </a:cubicBezTo>
                  <a:lnTo>
                    <a:pt x="8011" y="30363"/>
                  </a:lnTo>
                  <a:cubicBezTo>
                    <a:pt x="8535" y="31277"/>
                    <a:pt x="9503" y="31842"/>
                    <a:pt x="10565" y="31842"/>
                  </a:cubicBezTo>
                  <a:lnTo>
                    <a:pt x="25524" y="31842"/>
                  </a:lnTo>
                  <a:cubicBezTo>
                    <a:pt x="25659" y="31842"/>
                    <a:pt x="25793" y="31829"/>
                    <a:pt x="25927" y="31815"/>
                  </a:cubicBezTo>
                  <a:lnTo>
                    <a:pt x="59813" y="31815"/>
                  </a:lnTo>
                  <a:cubicBezTo>
                    <a:pt x="59947" y="31829"/>
                    <a:pt x="60067" y="31842"/>
                    <a:pt x="60216" y="31842"/>
                  </a:cubicBezTo>
                  <a:lnTo>
                    <a:pt x="75175" y="31842"/>
                  </a:lnTo>
                  <a:cubicBezTo>
                    <a:pt x="76224" y="31842"/>
                    <a:pt x="77205" y="31277"/>
                    <a:pt x="77729" y="30363"/>
                  </a:cubicBezTo>
                  <a:lnTo>
                    <a:pt x="85202" y="17406"/>
                  </a:lnTo>
                  <a:cubicBezTo>
                    <a:pt x="85727" y="16492"/>
                    <a:pt x="85727" y="15377"/>
                    <a:pt x="85202" y="14463"/>
                  </a:cubicBezTo>
                  <a:lnTo>
                    <a:pt x="77729" y="1506"/>
                  </a:lnTo>
                  <a:cubicBezTo>
                    <a:pt x="77205" y="592"/>
                    <a:pt x="76224" y="28"/>
                    <a:pt x="75175" y="28"/>
                  </a:cubicBezTo>
                  <a:lnTo>
                    <a:pt x="75068" y="28"/>
                  </a:lnTo>
                  <a:cubicBezTo>
                    <a:pt x="74974" y="14"/>
                    <a:pt x="74879" y="1"/>
                    <a:pt x="74786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" name="Google Shape;367;p34"/>
          <p:cNvGrpSpPr/>
          <p:nvPr/>
        </p:nvGrpSpPr>
        <p:grpSpPr>
          <a:xfrm>
            <a:off x="7547334" y="716320"/>
            <a:ext cx="2478600" cy="2036700"/>
            <a:chOff x="-665066" y="495"/>
            <a:chExt cx="2478600" cy="2036700"/>
          </a:xfrm>
        </p:grpSpPr>
        <p:sp>
          <p:nvSpPr>
            <p:cNvPr id="368" name="Google Shape;368;p34"/>
            <p:cNvSpPr/>
            <p:nvPr/>
          </p:nvSpPr>
          <p:spPr>
            <a:xfrm rot="1924535">
              <a:off x="-593762" y="548969"/>
              <a:ext cx="2335993" cy="939753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4"/>
            <p:cNvSpPr/>
            <p:nvPr/>
          </p:nvSpPr>
          <p:spPr>
            <a:xfrm rot="1924369">
              <a:off x="-493051" y="678500"/>
              <a:ext cx="2134477" cy="68055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anum Pen Script"/>
              <a:buNone/>
              <a:defRPr sz="4800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anum Pen Script"/>
              <a:buNone/>
              <a:defRPr sz="4800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anum Pen Script"/>
              <a:buNone/>
              <a:defRPr sz="4800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anum Pen Script"/>
              <a:buNone/>
              <a:defRPr sz="4800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anum Pen Script"/>
              <a:buNone/>
              <a:defRPr sz="4800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anum Pen Script"/>
              <a:buNone/>
              <a:defRPr sz="4800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anum Pen Script"/>
              <a:buNone/>
              <a:defRPr sz="4800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anum Pen Script"/>
              <a:buNone/>
              <a:defRPr sz="4800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anum Pen Script"/>
              <a:buNone/>
              <a:defRPr sz="4800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tamaran"/>
              <a:buChar char="●"/>
              <a:defRPr>
                <a:solidFill>
                  <a:schemeClr val="accent3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tamaran"/>
              <a:buChar char="○"/>
              <a:defRPr>
                <a:solidFill>
                  <a:schemeClr val="accent3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tamaran"/>
              <a:buChar char="■"/>
              <a:defRPr>
                <a:solidFill>
                  <a:schemeClr val="accent3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tamaran"/>
              <a:buChar char="●"/>
              <a:defRPr>
                <a:solidFill>
                  <a:schemeClr val="accent3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tamaran"/>
              <a:buChar char="○"/>
              <a:defRPr>
                <a:solidFill>
                  <a:schemeClr val="accent3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tamaran"/>
              <a:buChar char="■"/>
              <a:defRPr>
                <a:solidFill>
                  <a:schemeClr val="accent3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tamaran"/>
              <a:buChar char="●"/>
              <a:defRPr>
                <a:solidFill>
                  <a:schemeClr val="accent3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tamaran"/>
              <a:buChar char="○"/>
              <a:defRPr>
                <a:solidFill>
                  <a:schemeClr val="accent3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tamaran"/>
              <a:buChar char="■"/>
              <a:defRPr>
                <a:solidFill>
                  <a:schemeClr val="accent3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3" r:id="rId5"/>
    <p:sldLayoutId id="2147483665" r:id="rId6"/>
    <p:sldLayoutId id="2147483674" r:id="rId7"/>
    <p:sldLayoutId id="2147483676" r:id="rId8"/>
    <p:sldLayoutId id="2147483680" r:id="rId9"/>
    <p:sldLayoutId id="214748368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400;p40">
            <a:extLst>
              <a:ext uri="{FF2B5EF4-FFF2-40B4-BE49-F238E27FC236}">
                <a16:creationId xmlns:a16="http://schemas.microsoft.com/office/drawing/2014/main" id="{D8BE4ECC-0429-4522-A85A-295A4448F194}"/>
              </a:ext>
            </a:extLst>
          </p:cNvPr>
          <p:cNvSpPr txBox="1">
            <a:spLocks/>
          </p:cNvSpPr>
          <p:nvPr/>
        </p:nvSpPr>
        <p:spPr>
          <a:xfrm>
            <a:off x="1524132" y="2145707"/>
            <a:ext cx="3188513" cy="138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anum Pen Script"/>
              <a:buNone/>
              <a:defRPr sz="12400" b="1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anum Pen Script"/>
              <a:buNone/>
              <a:defRPr sz="5200" b="1" i="0" u="none" strike="noStrike" cap="none">
                <a:solidFill>
                  <a:srgbClr val="191919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anum Pen Script"/>
              <a:buNone/>
              <a:defRPr sz="5200" b="1" i="0" u="none" strike="noStrike" cap="none">
                <a:solidFill>
                  <a:srgbClr val="191919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anum Pen Script"/>
              <a:buNone/>
              <a:defRPr sz="5200" b="1" i="0" u="none" strike="noStrike" cap="none">
                <a:solidFill>
                  <a:srgbClr val="191919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anum Pen Script"/>
              <a:buNone/>
              <a:defRPr sz="5200" b="1" i="0" u="none" strike="noStrike" cap="none">
                <a:solidFill>
                  <a:srgbClr val="191919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anum Pen Script"/>
              <a:buNone/>
              <a:defRPr sz="5200" b="1" i="0" u="none" strike="noStrike" cap="none">
                <a:solidFill>
                  <a:srgbClr val="191919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anum Pen Script"/>
              <a:buNone/>
              <a:defRPr sz="5200" b="1" i="0" u="none" strike="noStrike" cap="none">
                <a:solidFill>
                  <a:srgbClr val="191919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anum Pen Script"/>
              <a:buNone/>
              <a:defRPr sz="5200" b="1" i="0" u="none" strike="noStrike" cap="none">
                <a:solidFill>
                  <a:srgbClr val="191919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anum Pen Script"/>
              <a:buNone/>
              <a:defRPr sz="5200" b="1" i="0" u="none" strike="noStrike" cap="none">
                <a:solidFill>
                  <a:srgbClr val="191919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400" name="Google Shape;400;p40"/>
          <p:cNvSpPr txBox="1">
            <a:spLocks noGrp="1"/>
          </p:cNvSpPr>
          <p:nvPr>
            <p:ph type="ctrTitle"/>
          </p:nvPr>
        </p:nvSpPr>
        <p:spPr>
          <a:xfrm>
            <a:off x="2234928" y="2056682"/>
            <a:ext cx="1530038" cy="4192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sz="36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A85CE8-0DDF-4D73-9EBE-8BCA38A7DBD7}"/>
              </a:ext>
            </a:extLst>
          </p:cNvPr>
          <p:cNvGrpSpPr/>
          <p:nvPr/>
        </p:nvGrpSpPr>
        <p:grpSpPr>
          <a:xfrm>
            <a:off x="5991698" y="768369"/>
            <a:ext cx="2847501" cy="3563412"/>
            <a:chOff x="5450678" y="376128"/>
            <a:chExt cx="3320571" cy="4534902"/>
          </a:xfrm>
        </p:grpSpPr>
        <p:sp>
          <p:nvSpPr>
            <p:cNvPr id="395" name="Google Shape;395;p40"/>
            <p:cNvSpPr/>
            <p:nvPr/>
          </p:nvSpPr>
          <p:spPr>
            <a:xfrm>
              <a:off x="7921225" y="432600"/>
              <a:ext cx="680700" cy="680700"/>
            </a:xfrm>
            <a:prstGeom prst="star12">
              <a:avLst>
                <a:gd name="adj" fmla="val 37500"/>
              </a:avLst>
            </a:prstGeom>
            <a:solidFill>
              <a:srgbClr val="3737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6" name="Google Shape;396;p40"/>
            <p:cNvGrpSpPr/>
            <p:nvPr/>
          </p:nvGrpSpPr>
          <p:grpSpPr>
            <a:xfrm>
              <a:off x="6758754" y="980456"/>
              <a:ext cx="1936620" cy="1868707"/>
              <a:chOff x="6758754" y="980456"/>
              <a:chExt cx="1936620" cy="1868707"/>
            </a:xfrm>
          </p:grpSpPr>
          <p:sp>
            <p:nvSpPr>
              <p:cNvPr id="397" name="Google Shape;397;p40"/>
              <p:cNvSpPr/>
              <p:nvPr/>
            </p:nvSpPr>
            <p:spPr>
              <a:xfrm rot="-753266">
                <a:off x="6907564" y="1140064"/>
                <a:ext cx="1639001" cy="1549491"/>
              </a:xfrm>
              <a:custGeom>
                <a:avLst/>
                <a:gdLst/>
                <a:ahLst/>
                <a:cxnLst/>
                <a:rect l="l" t="t" r="r" b="b"/>
                <a:pathLst>
                  <a:path w="46601" h="44056" extrusionOk="0">
                    <a:moveTo>
                      <a:pt x="23305" y="0"/>
                    </a:moveTo>
                    <a:cubicBezTo>
                      <a:pt x="23095" y="0"/>
                      <a:pt x="22884" y="105"/>
                      <a:pt x="22756" y="313"/>
                    </a:cubicBezTo>
                    <a:lnTo>
                      <a:pt x="15068" y="13135"/>
                    </a:lnTo>
                    <a:cubicBezTo>
                      <a:pt x="14973" y="13297"/>
                      <a:pt x="14826" y="13404"/>
                      <a:pt x="14665" y="13431"/>
                    </a:cubicBezTo>
                    <a:lnTo>
                      <a:pt x="672" y="16388"/>
                    </a:lnTo>
                    <a:cubicBezTo>
                      <a:pt x="202" y="16496"/>
                      <a:pt x="0" y="17060"/>
                      <a:pt x="323" y="17424"/>
                    </a:cubicBezTo>
                    <a:lnTo>
                      <a:pt x="9584" y="28162"/>
                    </a:lnTo>
                    <a:cubicBezTo>
                      <a:pt x="9692" y="28284"/>
                      <a:pt x="9745" y="28445"/>
                      <a:pt x="9731" y="28619"/>
                    </a:cubicBezTo>
                    <a:lnTo>
                      <a:pt x="8737" y="43392"/>
                    </a:lnTo>
                    <a:cubicBezTo>
                      <a:pt x="8715" y="43766"/>
                      <a:pt x="9018" y="44056"/>
                      <a:pt x="9367" y="44056"/>
                    </a:cubicBezTo>
                    <a:cubicBezTo>
                      <a:pt x="9456" y="44056"/>
                      <a:pt x="9548" y="44037"/>
                      <a:pt x="9638" y="43996"/>
                    </a:cubicBezTo>
                    <a:lnTo>
                      <a:pt x="23038" y="37746"/>
                    </a:lnTo>
                    <a:cubicBezTo>
                      <a:pt x="23119" y="37706"/>
                      <a:pt x="23210" y="37686"/>
                      <a:pt x="23302" y="37686"/>
                    </a:cubicBezTo>
                    <a:cubicBezTo>
                      <a:pt x="23394" y="37686"/>
                      <a:pt x="23489" y="37706"/>
                      <a:pt x="23576" y="37746"/>
                    </a:cubicBezTo>
                    <a:lnTo>
                      <a:pt x="36977" y="43996"/>
                    </a:lnTo>
                    <a:cubicBezTo>
                      <a:pt x="37064" y="44037"/>
                      <a:pt x="37154" y="44056"/>
                      <a:pt x="37242" y="44056"/>
                    </a:cubicBezTo>
                    <a:cubicBezTo>
                      <a:pt x="37587" y="44056"/>
                      <a:pt x="37896" y="43766"/>
                      <a:pt x="37864" y="43392"/>
                    </a:cubicBezTo>
                    <a:lnTo>
                      <a:pt x="36869" y="28619"/>
                    </a:lnTo>
                    <a:cubicBezTo>
                      <a:pt x="36855" y="28445"/>
                      <a:pt x="36909" y="28284"/>
                      <a:pt x="37017" y="28162"/>
                    </a:cubicBezTo>
                    <a:lnTo>
                      <a:pt x="46291" y="17424"/>
                    </a:lnTo>
                    <a:cubicBezTo>
                      <a:pt x="46601" y="17060"/>
                      <a:pt x="46412" y="16496"/>
                      <a:pt x="45941" y="16388"/>
                    </a:cubicBezTo>
                    <a:lnTo>
                      <a:pt x="31950" y="13431"/>
                    </a:lnTo>
                    <a:cubicBezTo>
                      <a:pt x="31775" y="13404"/>
                      <a:pt x="31627" y="13297"/>
                      <a:pt x="31533" y="13135"/>
                    </a:cubicBezTo>
                    <a:lnTo>
                      <a:pt x="23844" y="313"/>
                    </a:lnTo>
                    <a:cubicBezTo>
                      <a:pt x="23723" y="105"/>
                      <a:pt x="23515" y="0"/>
                      <a:pt x="23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40"/>
              <p:cNvSpPr/>
              <p:nvPr/>
            </p:nvSpPr>
            <p:spPr>
              <a:xfrm rot="-753156">
                <a:off x="7118641" y="1339633"/>
                <a:ext cx="1216829" cy="1150375"/>
              </a:xfrm>
              <a:custGeom>
                <a:avLst/>
                <a:gdLst/>
                <a:ahLst/>
                <a:cxnLst/>
                <a:rect l="l" t="t" r="r" b="b"/>
                <a:pathLst>
                  <a:path w="46601" h="44056" extrusionOk="0">
                    <a:moveTo>
                      <a:pt x="23305" y="0"/>
                    </a:moveTo>
                    <a:cubicBezTo>
                      <a:pt x="23095" y="0"/>
                      <a:pt x="22884" y="105"/>
                      <a:pt x="22756" y="313"/>
                    </a:cubicBezTo>
                    <a:lnTo>
                      <a:pt x="15068" y="13135"/>
                    </a:lnTo>
                    <a:cubicBezTo>
                      <a:pt x="14973" y="13297"/>
                      <a:pt x="14826" y="13404"/>
                      <a:pt x="14665" y="13431"/>
                    </a:cubicBezTo>
                    <a:lnTo>
                      <a:pt x="672" y="16388"/>
                    </a:lnTo>
                    <a:cubicBezTo>
                      <a:pt x="202" y="16496"/>
                      <a:pt x="0" y="17060"/>
                      <a:pt x="323" y="17424"/>
                    </a:cubicBezTo>
                    <a:lnTo>
                      <a:pt x="9584" y="28162"/>
                    </a:lnTo>
                    <a:cubicBezTo>
                      <a:pt x="9692" y="28284"/>
                      <a:pt x="9745" y="28445"/>
                      <a:pt x="9731" y="28619"/>
                    </a:cubicBezTo>
                    <a:lnTo>
                      <a:pt x="8737" y="43392"/>
                    </a:lnTo>
                    <a:cubicBezTo>
                      <a:pt x="8715" y="43766"/>
                      <a:pt x="9018" y="44056"/>
                      <a:pt x="9367" y="44056"/>
                    </a:cubicBezTo>
                    <a:cubicBezTo>
                      <a:pt x="9456" y="44056"/>
                      <a:pt x="9548" y="44037"/>
                      <a:pt x="9638" y="43996"/>
                    </a:cubicBezTo>
                    <a:lnTo>
                      <a:pt x="23038" y="37746"/>
                    </a:lnTo>
                    <a:cubicBezTo>
                      <a:pt x="23119" y="37706"/>
                      <a:pt x="23210" y="37686"/>
                      <a:pt x="23302" y="37686"/>
                    </a:cubicBezTo>
                    <a:cubicBezTo>
                      <a:pt x="23394" y="37686"/>
                      <a:pt x="23489" y="37706"/>
                      <a:pt x="23576" y="37746"/>
                    </a:cubicBezTo>
                    <a:lnTo>
                      <a:pt x="36977" y="43996"/>
                    </a:lnTo>
                    <a:cubicBezTo>
                      <a:pt x="37064" y="44037"/>
                      <a:pt x="37154" y="44056"/>
                      <a:pt x="37242" y="44056"/>
                    </a:cubicBezTo>
                    <a:cubicBezTo>
                      <a:pt x="37587" y="44056"/>
                      <a:pt x="37896" y="43766"/>
                      <a:pt x="37864" y="43392"/>
                    </a:cubicBezTo>
                    <a:lnTo>
                      <a:pt x="36869" y="28619"/>
                    </a:lnTo>
                    <a:cubicBezTo>
                      <a:pt x="36855" y="28445"/>
                      <a:pt x="36909" y="28284"/>
                      <a:pt x="37017" y="28162"/>
                    </a:cubicBezTo>
                    <a:lnTo>
                      <a:pt x="46291" y="17424"/>
                    </a:lnTo>
                    <a:cubicBezTo>
                      <a:pt x="46601" y="17060"/>
                      <a:pt x="46412" y="16496"/>
                      <a:pt x="45941" y="16388"/>
                    </a:cubicBezTo>
                    <a:lnTo>
                      <a:pt x="31950" y="13431"/>
                    </a:lnTo>
                    <a:cubicBezTo>
                      <a:pt x="31775" y="13404"/>
                      <a:pt x="31627" y="13297"/>
                      <a:pt x="31533" y="13135"/>
                    </a:cubicBezTo>
                    <a:lnTo>
                      <a:pt x="23844" y="313"/>
                    </a:lnTo>
                    <a:cubicBezTo>
                      <a:pt x="23723" y="105"/>
                      <a:pt x="23515" y="0"/>
                      <a:pt x="23305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40"/>
              <p:cNvSpPr/>
              <p:nvPr/>
            </p:nvSpPr>
            <p:spPr>
              <a:xfrm rot="-753222">
                <a:off x="7485036" y="1753185"/>
                <a:ext cx="494015" cy="476340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1"/>
                    </a:solidFill>
                    <a:latin typeface="Nanum Pen Script"/>
                  </a:rPr>
                  <a:t>ㅍ</a:t>
                </a:r>
              </a:p>
            </p:txBody>
          </p:sp>
        </p:grpSp>
        <p:grpSp>
          <p:nvGrpSpPr>
            <p:cNvPr id="402" name="Google Shape;402;p40"/>
            <p:cNvGrpSpPr/>
            <p:nvPr/>
          </p:nvGrpSpPr>
          <p:grpSpPr>
            <a:xfrm>
              <a:off x="5450678" y="1939487"/>
              <a:ext cx="1739056" cy="1739091"/>
              <a:chOff x="202999" y="69109"/>
              <a:chExt cx="1739056" cy="1739091"/>
            </a:xfrm>
          </p:grpSpPr>
          <p:sp>
            <p:nvSpPr>
              <p:cNvPr id="403" name="Google Shape;403;p40"/>
              <p:cNvSpPr/>
              <p:nvPr/>
            </p:nvSpPr>
            <p:spPr>
              <a:xfrm rot="472060">
                <a:off x="301311" y="167418"/>
                <a:ext cx="1542433" cy="1542474"/>
              </a:xfrm>
              <a:custGeom>
                <a:avLst/>
                <a:gdLst/>
                <a:ahLst/>
                <a:cxnLst/>
                <a:rect l="l" t="t" r="r" b="b"/>
                <a:pathLst>
                  <a:path w="37703" h="37704" extrusionOk="0">
                    <a:moveTo>
                      <a:pt x="18858" y="1"/>
                    </a:moveTo>
                    <a:cubicBezTo>
                      <a:pt x="8442" y="1"/>
                      <a:pt x="1" y="8442"/>
                      <a:pt x="1" y="18859"/>
                    </a:cubicBezTo>
                    <a:cubicBezTo>
                      <a:pt x="1" y="29262"/>
                      <a:pt x="8442" y="37703"/>
                      <a:pt x="18858" y="37703"/>
                    </a:cubicBezTo>
                    <a:cubicBezTo>
                      <a:pt x="29261" y="37703"/>
                      <a:pt x="37702" y="29262"/>
                      <a:pt x="37702" y="18859"/>
                    </a:cubicBezTo>
                    <a:cubicBezTo>
                      <a:pt x="37702" y="8442"/>
                      <a:pt x="29261" y="1"/>
                      <a:pt x="188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40"/>
              <p:cNvSpPr/>
              <p:nvPr/>
            </p:nvSpPr>
            <p:spPr>
              <a:xfrm>
                <a:off x="463850" y="333050"/>
                <a:ext cx="1217400" cy="1217400"/>
              </a:xfrm>
              <a:prstGeom prst="ellipse">
                <a:avLst/>
              </a:prstGeom>
              <a:solidFill>
                <a:srgbClr val="FFD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40"/>
              <p:cNvSpPr/>
              <p:nvPr/>
            </p:nvSpPr>
            <p:spPr>
              <a:xfrm rot="472101">
                <a:off x="825826" y="637690"/>
                <a:ext cx="493457" cy="608111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1"/>
                    </a:solidFill>
                    <a:latin typeface="Nanum Pen Script"/>
                  </a:rPr>
                  <a:t>ㅂ</a:t>
                </a:r>
              </a:p>
            </p:txBody>
          </p:sp>
        </p:grpSp>
        <p:grpSp>
          <p:nvGrpSpPr>
            <p:cNvPr id="406" name="Google Shape;406;p40"/>
            <p:cNvGrpSpPr/>
            <p:nvPr/>
          </p:nvGrpSpPr>
          <p:grpSpPr>
            <a:xfrm rot="413349">
              <a:off x="5927936" y="376128"/>
              <a:ext cx="2335897" cy="940306"/>
              <a:chOff x="1511754" y="2531353"/>
              <a:chExt cx="2356500" cy="948600"/>
            </a:xfrm>
          </p:grpSpPr>
          <p:sp>
            <p:nvSpPr>
              <p:cNvPr id="407" name="Google Shape;407;p40"/>
              <p:cNvSpPr/>
              <p:nvPr/>
            </p:nvSpPr>
            <p:spPr>
              <a:xfrm rot="-875">
                <a:off x="1511754" y="2531653"/>
                <a:ext cx="2356500" cy="948000"/>
              </a:xfrm>
              <a:prstGeom prst="roundRect">
                <a:avLst>
                  <a:gd name="adj" fmla="val 50000"/>
                </a:avLst>
              </a:prstGeom>
              <a:solidFill>
                <a:srgbClr val="EF815D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40"/>
              <p:cNvSpPr/>
              <p:nvPr/>
            </p:nvSpPr>
            <p:spPr>
              <a:xfrm rot="-9">
                <a:off x="1915964" y="2614656"/>
                <a:ext cx="1548175" cy="782053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1"/>
                    </a:solidFill>
                    <a:latin typeface="Nanum Pen Script"/>
                  </a:rPr>
                  <a:t>한글날</a:t>
                </a:r>
              </a:p>
            </p:txBody>
          </p:sp>
        </p:grpSp>
        <p:grpSp>
          <p:nvGrpSpPr>
            <p:cNvPr id="409" name="Google Shape;409;p40"/>
            <p:cNvGrpSpPr/>
            <p:nvPr/>
          </p:nvGrpSpPr>
          <p:grpSpPr>
            <a:xfrm>
              <a:off x="7367037" y="2913896"/>
              <a:ext cx="1404212" cy="1257927"/>
              <a:chOff x="7435948" y="3154599"/>
              <a:chExt cx="1538357" cy="1378097"/>
            </a:xfrm>
          </p:grpSpPr>
          <p:sp>
            <p:nvSpPr>
              <p:cNvPr id="410" name="Google Shape;410;p40"/>
              <p:cNvSpPr/>
              <p:nvPr/>
            </p:nvSpPr>
            <p:spPr>
              <a:xfrm rot="444660">
                <a:off x="7508056" y="3239464"/>
                <a:ext cx="1394141" cy="1208366"/>
              </a:xfrm>
              <a:custGeom>
                <a:avLst/>
                <a:gdLst/>
                <a:ahLst/>
                <a:cxnLst/>
                <a:rect l="l" t="t" r="r" b="b"/>
                <a:pathLst>
                  <a:path w="42663" h="36978" extrusionOk="0">
                    <a:moveTo>
                      <a:pt x="10781" y="1"/>
                    </a:moveTo>
                    <a:cubicBezTo>
                      <a:pt x="10700" y="1"/>
                      <a:pt x="10632" y="42"/>
                      <a:pt x="10592" y="109"/>
                    </a:cubicBezTo>
                    <a:lnTo>
                      <a:pt x="41" y="18388"/>
                    </a:lnTo>
                    <a:cubicBezTo>
                      <a:pt x="1" y="18456"/>
                      <a:pt x="1" y="18523"/>
                      <a:pt x="41" y="18590"/>
                    </a:cubicBezTo>
                    <a:lnTo>
                      <a:pt x="10592" y="36870"/>
                    </a:lnTo>
                    <a:cubicBezTo>
                      <a:pt x="10632" y="36937"/>
                      <a:pt x="10700" y="36978"/>
                      <a:pt x="10781" y="36978"/>
                    </a:cubicBezTo>
                    <a:lnTo>
                      <a:pt x="31883" y="36978"/>
                    </a:lnTo>
                    <a:cubicBezTo>
                      <a:pt x="31963" y="36978"/>
                      <a:pt x="32030" y="36937"/>
                      <a:pt x="32071" y="36870"/>
                    </a:cubicBezTo>
                    <a:lnTo>
                      <a:pt x="42622" y="18590"/>
                    </a:lnTo>
                    <a:cubicBezTo>
                      <a:pt x="42662" y="18523"/>
                      <a:pt x="42662" y="18456"/>
                      <a:pt x="42622" y="18388"/>
                    </a:cubicBezTo>
                    <a:lnTo>
                      <a:pt x="32071" y="109"/>
                    </a:lnTo>
                    <a:cubicBezTo>
                      <a:pt x="32030" y="42"/>
                      <a:pt x="31963" y="1"/>
                      <a:pt x="31883" y="1"/>
                    </a:cubicBezTo>
                    <a:close/>
                  </a:path>
                </a:pathLst>
              </a:custGeom>
              <a:solidFill>
                <a:srgbClr val="EF815D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1" name="Google Shape;411;p40"/>
              <p:cNvSpPr/>
              <p:nvPr/>
            </p:nvSpPr>
            <p:spPr>
              <a:xfrm rot="444917">
                <a:off x="7834750" y="3515756"/>
                <a:ext cx="740724" cy="65586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 dirty="0">
                    <a:ln>
                      <a:noFill/>
                    </a:ln>
                    <a:solidFill>
                      <a:schemeClr val="lt1"/>
                    </a:solidFill>
                    <a:latin typeface="Nanum Pen Script"/>
                  </a:rPr>
                  <a:t>ㅈ</a:t>
                </a:r>
              </a:p>
            </p:txBody>
          </p:sp>
        </p:grpSp>
        <p:grpSp>
          <p:nvGrpSpPr>
            <p:cNvPr id="412" name="Google Shape;412;p40"/>
            <p:cNvGrpSpPr/>
            <p:nvPr/>
          </p:nvGrpSpPr>
          <p:grpSpPr>
            <a:xfrm>
              <a:off x="6758750" y="3747274"/>
              <a:ext cx="1553046" cy="1163756"/>
              <a:chOff x="7004350" y="3868474"/>
              <a:chExt cx="1553046" cy="1163756"/>
            </a:xfrm>
          </p:grpSpPr>
          <p:sp>
            <p:nvSpPr>
              <p:cNvPr id="413" name="Google Shape;413;p40"/>
              <p:cNvSpPr/>
              <p:nvPr/>
            </p:nvSpPr>
            <p:spPr>
              <a:xfrm rot="-1076587">
                <a:off x="7090308" y="4062343"/>
                <a:ext cx="1381131" cy="776017"/>
              </a:xfrm>
              <a:custGeom>
                <a:avLst/>
                <a:gdLst/>
                <a:ahLst/>
                <a:cxnLst/>
                <a:rect l="l" t="t" r="r" b="b"/>
                <a:pathLst>
                  <a:path w="65485" h="31815" extrusionOk="0">
                    <a:moveTo>
                      <a:pt x="81" y="0"/>
                    </a:moveTo>
                    <a:cubicBezTo>
                      <a:pt x="27" y="0"/>
                      <a:pt x="0" y="40"/>
                      <a:pt x="0" y="94"/>
                    </a:cubicBezTo>
                    <a:lnTo>
                      <a:pt x="0" y="31734"/>
                    </a:lnTo>
                    <a:cubicBezTo>
                      <a:pt x="0" y="31788"/>
                      <a:pt x="27" y="31815"/>
                      <a:pt x="81" y="31815"/>
                    </a:cubicBezTo>
                    <a:lnTo>
                      <a:pt x="65404" y="31815"/>
                    </a:lnTo>
                    <a:cubicBezTo>
                      <a:pt x="65457" y="31815"/>
                      <a:pt x="65484" y="31788"/>
                      <a:pt x="65484" y="31734"/>
                    </a:cubicBezTo>
                    <a:lnTo>
                      <a:pt x="65484" y="94"/>
                    </a:lnTo>
                    <a:cubicBezTo>
                      <a:pt x="65484" y="40"/>
                      <a:pt x="65457" y="0"/>
                      <a:pt x="65404" y="0"/>
                    </a:cubicBez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40"/>
              <p:cNvSpPr/>
              <p:nvPr/>
            </p:nvSpPr>
            <p:spPr>
              <a:xfrm rot="-1076558">
                <a:off x="7224836" y="4129212"/>
                <a:ext cx="1112073" cy="642273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1"/>
                    </a:solidFill>
                    <a:latin typeface="Nanum Pen Script"/>
                  </a:rPr>
                  <a:t>놀라운</a:t>
                </a:r>
              </a:p>
            </p:txBody>
          </p:sp>
        </p:grpSp>
        <p:sp>
          <p:nvSpPr>
            <p:cNvPr id="415" name="Google Shape;415;p40"/>
            <p:cNvSpPr/>
            <p:nvPr/>
          </p:nvSpPr>
          <p:spPr>
            <a:xfrm>
              <a:off x="5536450" y="3066575"/>
              <a:ext cx="680700" cy="680700"/>
            </a:xfrm>
            <a:prstGeom prst="star12">
              <a:avLst>
                <a:gd name="adj" fmla="val 37500"/>
              </a:avLst>
            </a:pr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5915955" y="1045664"/>
              <a:ext cx="556500" cy="556500"/>
            </a:xfrm>
            <a:prstGeom prst="star4">
              <a:avLst>
                <a:gd name="adj" fmla="val 24296"/>
              </a:avLst>
            </a:prstGeom>
            <a:solidFill>
              <a:srgbClr val="FFD1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B1D3A83-8845-4DAD-8490-B880F551F3A6}"/>
              </a:ext>
            </a:extLst>
          </p:cNvPr>
          <p:cNvSpPr/>
          <p:nvPr/>
        </p:nvSpPr>
        <p:spPr>
          <a:xfrm>
            <a:off x="1479883" y="295721"/>
            <a:ext cx="2179057" cy="610850"/>
          </a:xfrm>
          <a:prstGeom prst="roundRect">
            <a:avLst>
              <a:gd name="adj" fmla="val 48374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1" name="Google Shape;421;p41"/>
          <p:cNvGrpSpPr/>
          <p:nvPr/>
        </p:nvGrpSpPr>
        <p:grpSpPr>
          <a:xfrm>
            <a:off x="6913626" y="-296064"/>
            <a:ext cx="2582615" cy="1753247"/>
            <a:chOff x="4761701" y="-2305364"/>
            <a:chExt cx="2582615" cy="1753247"/>
          </a:xfrm>
        </p:grpSpPr>
        <p:sp>
          <p:nvSpPr>
            <p:cNvPr id="422" name="Google Shape;422;p41"/>
            <p:cNvSpPr/>
            <p:nvPr/>
          </p:nvSpPr>
          <p:spPr>
            <a:xfrm rot="1057914">
              <a:off x="4870973" y="-1972881"/>
              <a:ext cx="2364070" cy="1088282"/>
            </a:xfrm>
            <a:custGeom>
              <a:avLst/>
              <a:gdLst/>
              <a:ahLst/>
              <a:cxnLst/>
              <a:rect l="l" t="t" r="r" b="b"/>
              <a:pathLst>
                <a:path w="65485" h="31815" extrusionOk="0">
                  <a:moveTo>
                    <a:pt x="81" y="0"/>
                  </a:moveTo>
                  <a:cubicBezTo>
                    <a:pt x="27" y="0"/>
                    <a:pt x="0" y="40"/>
                    <a:pt x="0" y="94"/>
                  </a:cubicBezTo>
                  <a:lnTo>
                    <a:pt x="0" y="31734"/>
                  </a:lnTo>
                  <a:cubicBezTo>
                    <a:pt x="0" y="31788"/>
                    <a:pt x="27" y="31815"/>
                    <a:pt x="81" y="31815"/>
                  </a:cubicBezTo>
                  <a:lnTo>
                    <a:pt x="65404" y="31815"/>
                  </a:lnTo>
                  <a:cubicBezTo>
                    <a:pt x="65457" y="31815"/>
                    <a:pt x="65484" y="31788"/>
                    <a:pt x="65484" y="31734"/>
                  </a:cubicBezTo>
                  <a:lnTo>
                    <a:pt x="65484" y="94"/>
                  </a:lnTo>
                  <a:cubicBezTo>
                    <a:pt x="65484" y="40"/>
                    <a:pt x="65457" y="0"/>
                    <a:pt x="65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1"/>
            <p:cNvSpPr/>
            <p:nvPr/>
          </p:nvSpPr>
          <p:spPr>
            <a:xfrm rot="1057965">
              <a:off x="5001026" y="-1875381"/>
              <a:ext cx="2104002" cy="893235"/>
            </a:xfrm>
            <a:custGeom>
              <a:avLst/>
              <a:gdLst/>
              <a:ahLst/>
              <a:cxnLst/>
              <a:rect l="l" t="t" r="r" b="b"/>
              <a:pathLst>
                <a:path w="65485" h="31815" extrusionOk="0">
                  <a:moveTo>
                    <a:pt x="81" y="0"/>
                  </a:moveTo>
                  <a:cubicBezTo>
                    <a:pt x="27" y="0"/>
                    <a:pt x="0" y="40"/>
                    <a:pt x="0" y="94"/>
                  </a:cubicBezTo>
                  <a:lnTo>
                    <a:pt x="0" y="31734"/>
                  </a:lnTo>
                  <a:cubicBezTo>
                    <a:pt x="0" y="31788"/>
                    <a:pt x="27" y="31815"/>
                    <a:pt x="81" y="31815"/>
                  </a:cubicBezTo>
                  <a:lnTo>
                    <a:pt x="65404" y="31815"/>
                  </a:lnTo>
                  <a:cubicBezTo>
                    <a:pt x="65457" y="31815"/>
                    <a:pt x="65484" y="31788"/>
                    <a:pt x="65484" y="31734"/>
                  </a:cubicBezTo>
                  <a:lnTo>
                    <a:pt x="65484" y="94"/>
                  </a:lnTo>
                  <a:cubicBezTo>
                    <a:pt x="65484" y="40"/>
                    <a:pt x="65457" y="0"/>
                    <a:pt x="65404" y="0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4D8FEC2-FD72-464B-9538-293A068D59EB}"/>
              </a:ext>
            </a:extLst>
          </p:cNvPr>
          <p:cNvSpPr txBox="1"/>
          <p:nvPr/>
        </p:nvSpPr>
        <p:spPr>
          <a:xfrm>
            <a:off x="1792040" y="339536"/>
            <a:ext cx="1775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B0FE95-FD49-44C4-B349-1F865E85EF44}"/>
              </a:ext>
            </a:extLst>
          </p:cNvPr>
          <p:cNvSpPr txBox="1"/>
          <p:nvPr/>
        </p:nvSpPr>
        <p:spPr>
          <a:xfrm>
            <a:off x="1839967" y="2362212"/>
            <a:ext cx="47777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s-MX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s-MX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ìm</a:t>
            </a:r>
            <a:r>
              <a:rPr lang="es-MX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s-MX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s-MX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s-MX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s-MX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s-MX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s-MX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s-MX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s-MX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s-MX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1B9CA3-4D6F-4F23-827B-DB7B698964A5}"/>
              </a:ext>
            </a:extLst>
          </p:cNvPr>
          <p:cNvSpPr txBox="1"/>
          <p:nvPr/>
        </p:nvSpPr>
        <p:spPr>
          <a:xfrm>
            <a:off x="1839967" y="3399586"/>
            <a:ext cx="47777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MX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iải</a:t>
            </a:r>
            <a:r>
              <a:rPr lang="es-MX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s-MX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s-MX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s-MX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s-MX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s-MX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s-MX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s-MX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s-MX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s-MX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s-MX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s-MX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s-MX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E275EA-A701-44D3-989E-AB972FB74799}"/>
              </a:ext>
            </a:extLst>
          </p:cNvPr>
          <p:cNvSpPr txBox="1"/>
          <p:nvPr/>
        </p:nvSpPr>
        <p:spPr>
          <a:xfrm>
            <a:off x="1839967" y="1324838"/>
            <a:ext cx="47777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s-MX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s-MX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s-MX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chia</a:t>
            </a:r>
            <a:r>
              <a:rPr lang="es-MX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s-MX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s-MX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s-MX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s-MX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s-MX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s-MX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s-MX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s-MX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s-MX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s-MX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/>
          </a:p>
        </p:txBody>
      </p:sp>
      <p:grpSp>
        <p:nvGrpSpPr>
          <p:cNvPr id="20" name="Google Shape;453;p43">
            <a:extLst>
              <a:ext uri="{FF2B5EF4-FFF2-40B4-BE49-F238E27FC236}">
                <a16:creationId xmlns:a16="http://schemas.microsoft.com/office/drawing/2014/main" id="{EEAFB02B-B556-468C-9DBA-DC5B0CA3066E}"/>
              </a:ext>
            </a:extLst>
          </p:cNvPr>
          <p:cNvGrpSpPr/>
          <p:nvPr/>
        </p:nvGrpSpPr>
        <p:grpSpPr>
          <a:xfrm>
            <a:off x="999713" y="1354055"/>
            <a:ext cx="744851" cy="744870"/>
            <a:chOff x="301311" y="167418"/>
            <a:chExt cx="1542433" cy="1542474"/>
          </a:xfrm>
        </p:grpSpPr>
        <p:sp>
          <p:nvSpPr>
            <p:cNvPr id="21" name="Google Shape;454;p43">
              <a:extLst>
                <a:ext uri="{FF2B5EF4-FFF2-40B4-BE49-F238E27FC236}">
                  <a16:creationId xmlns:a16="http://schemas.microsoft.com/office/drawing/2014/main" id="{2C4D0C65-0DC0-4183-B3A4-D39CA54DDCAD}"/>
                </a:ext>
              </a:extLst>
            </p:cNvPr>
            <p:cNvSpPr/>
            <p:nvPr/>
          </p:nvSpPr>
          <p:spPr>
            <a:xfrm rot="472060">
              <a:off x="301311" y="167418"/>
              <a:ext cx="1542433" cy="1542474"/>
            </a:xfrm>
            <a:custGeom>
              <a:avLst/>
              <a:gdLst/>
              <a:ahLst/>
              <a:cxnLst/>
              <a:rect l="l" t="t" r="r" b="b"/>
              <a:pathLst>
                <a:path w="37703" h="37704" extrusionOk="0">
                  <a:moveTo>
                    <a:pt x="18858" y="1"/>
                  </a:moveTo>
                  <a:cubicBezTo>
                    <a:pt x="8442" y="1"/>
                    <a:pt x="1" y="8442"/>
                    <a:pt x="1" y="18859"/>
                  </a:cubicBezTo>
                  <a:cubicBezTo>
                    <a:pt x="1" y="29262"/>
                    <a:pt x="8442" y="37703"/>
                    <a:pt x="18858" y="37703"/>
                  </a:cubicBezTo>
                  <a:cubicBezTo>
                    <a:pt x="29261" y="37703"/>
                    <a:pt x="37702" y="29262"/>
                    <a:pt x="37702" y="18859"/>
                  </a:cubicBezTo>
                  <a:cubicBezTo>
                    <a:pt x="37702" y="8442"/>
                    <a:pt x="29261" y="1"/>
                    <a:pt x="18858" y="1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55;p43">
              <a:extLst>
                <a:ext uri="{FF2B5EF4-FFF2-40B4-BE49-F238E27FC236}">
                  <a16:creationId xmlns:a16="http://schemas.microsoft.com/office/drawing/2014/main" id="{5527EE7F-AB5B-4AF4-96AB-498A4FDE70E0}"/>
                </a:ext>
              </a:extLst>
            </p:cNvPr>
            <p:cNvSpPr/>
            <p:nvPr/>
          </p:nvSpPr>
          <p:spPr>
            <a:xfrm>
              <a:off x="463850" y="333051"/>
              <a:ext cx="1217399" cy="1217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" name="Google Shape;465;p43">
            <a:extLst>
              <a:ext uri="{FF2B5EF4-FFF2-40B4-BE49-F238E27FC236}">
                <a16:creationId xmlns:a16="http://schemas.microsoft.com/office/drawing/2014/main" id="{A6BB39F9-7D10-42C7-909C-C6105A2B96BF}"/>
              </a:ext>
            </a:extLst>
          </p:cNvPr>
          <p:cNvSpPr txBox="1">
            <a:spLocks/>
          </p:cNvSpPr>
          <p:nvPr/>
        </p:nvSpPr>
        <p:spPr>
          <a:xfrm>
            <a:off x="1048214" y="1347987"/>
            <a:ext cx="643804" cy="7570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400" dirty="0"/>
              <a:t>01</a:t>
            </a:r>
            <a:r>
              <a:rPr lang="en" dirty="0"/>
              <a:t> </a:t>
            </a:r>
          </a:p>
        </p:txBody>
      </p:sp>
      <p:grpSp>
        <p:nvGrpSpPr>
          <p:cNvPr id="28" name="Google Shape;453;p43">
            <a:extLst>
              <a:ext uri="{FF2B5EF4-FFF2-40B4-BE49-F238E27FC236}">
                <a16:creationId xmlns:a16="http://schemas.microsoft.com/office/drawing/2014/main" id="{9F936987-B05B-4236-97F3-934DFA07AD11}"/>
              </a:ext>
            </a:extLst>
          </p:cNvPr>
          <p:cNvGrpSpPr/>
          <p:nvPr/>
        </p:nvGrpSpPr>
        <p:grpSpPr>
          <a:xfrm>
            <a:off x="967477" y="2362212"/>
            <a:ext cx="744851" cy="744870"/>
            <a:chOff x="301311" y="167418"/>
            <a:chExt cx="1542433" cy="1542474"/>
          </a:xfrm>
        </p:grpSpPr>
        <p:sp>
          <p:nvSpPr>
            <p:cNvPr id="29" name="Google Shape;454;p43">
              <a:extLst>
                <a:ext uri="{FF2B5EF4-FFF2-40B4-BE49-F238E27FC236}">
                  <a16:creationId xmlns:a16="http://schemas.microsoft.com/office/drawing/2014/main" id="{6EB18CB4-DDF2-4161-BDF5-99E14A14A91D}"/>
                </a:ext>
              </a:extLst>
            </p:cNvPr>
            <p:cNvSpPr/>
            <p:nvPr/>
          </p:nvSpPr>
          <p:spPr>
            <a:xfrm rot="472060">
              <a:off x="301311" y="167418"/>
              <a:ext cx="1542433" cy="1542474"/>
            </a:xfrm>
            <a:custGeom>
              <a:avLst/>
              <a:gdLst/>
              <a:ahLst/>
              <a:cxnLst/>
              <a:rect l="l" t="t" r="r" b="b"/>
              <a:pathLst>
                <a:path w="37703" h="37704" extrusionOk="0">
                  <a:moveTo>
                    <a:pt x="18858" y="1"/>
                  </a:moveTo>
                  <a:cubicBezTo>
                    <a:pt x="8442" y="1"/>
                    <a:pt x="1" y="8442"/>
                    <a:pt x="1" y="18859"/>
                  </a:cubicBezTo>
                  <a:cubicBezTo>
                    <a:pt x="1" y="29262"/>
                    <a:pt x="8442" y="37703"/>
                    <a:pt x="18858" y="37703"/>
                  </a:cubicBezTo>
                  <a:cubicBezTo>
                    <a:pt x="29261" y="37703"/>
                    <a:pt x="37702" y="29262"/>
                    <a:pt x="37702" y="18859"/>
                  </a:cubicBezTo>
                  <a:cubicBezTo>
                    <a:pt x="37702" y="8442"/>
                    <a:pt x="29261" y="1"/>
                    <a:pt x="18858" y="1"/>
                  </a:cubicBezTo>
                  <a:close/>
                </a:path>
              </a:pathLst>
            </a:custGeom>
            <a:solidFill>
              <a:srgbClr val="7CB6A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55;p43">
              <a:extLst>
                <a:ext uri="{FF2B5EF4-FFF2-40B4-BE49-F238E27FC236}">
                  <a16:creationId xmlns:a16="http://schemas.microsoft.com/office/drawing/2014/main" id="{CBE8FD4A-E1E3-4517-8855-98FE7F920A71}"/>
                </a:ext>
              </a:extLst>
            </p:cNvPr>
            <p:cNvSpPr/>
            <p:nvPr/>
          </p:nvSpPr>
          <p:spPr>
            <a:xfrm>
              <a:off x="463850" y="333051"/>
              <a:ext cx="1217399" cy="1217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1" name="Google Shape;465;p43">
            <a:extLst>
              <a:ext uri="{FF2B5EF4-FFF2-40B4-BE49-F238E27FC236}">
                <a16:creationId xmlns:a16="http://schemas.microsoft.com/office/drawing/2014/main" id="{BBC2A4EA-1B74-4A7E-A418-702B72E8A860}"/>
              </a:ext>
            </a:extLst>
          </p:cNvPr>
          <p:cNvSpPr txBox="1">
            <a:spLocks/>
          </p:cNvSpPr>
          <p:nvPr/>
        </p:nvSpPr>
        <p:spPr>
          <a:xfrm>
            <a:off x="1015978" y="2356144"/>
            <a:ext cx="643804" cy="7570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400" dirty="0"/>
              <a:t>02</a:t>
            </a:r>
            <a:r>
              <a:rPr lang="en" dirty="0"/>
              <a:t> </a:t>
            </a:r>
          </a:p>
        </p:txBody>
      </p:sp>
      <p:grpSp>
        <p:nvGrpSpPr>
          <p:cNvPr id="32" name="Google Shape;453;p43">
            <a:extLst>
              <a:ext uri="{FF2B5EF4-FFF2-40B4-BE49-F238E27FC236}">
                <a16:creationId xmlns:a16="http://schemas.microsoft.com/office/drawing/2014/main" id="{1328D091-EDD4-46DF-94FB-3AEA27318A95}"/>
              </a:ext>
            </a:extLst>
          </p:cNvPr>
          <p:cNvGrpSpPr/>
          <p:nvPr/>
        </p:nvGrpSpPr>
        <p:grpSpPr>
          <a:xfrm>
            <a:off x="982227" y="3444585"/>
            <a:ext cx="744851" cy="744870"/>
            <a:chOff x="301311" y="167418"/>
            <a:chExt cx="1542433" cy="1542474"/>
          </a:xfrm>
        </p:grpSpPr>
        <p:sp>
          <p:nvSpPr>
            <p:cNvPr id="33" name="Google Shape;454;p43">
              <a:extLst>
                <a:ext uri="{FF2B5EF4-FFF2-40B4-BE49-F238E27FC236}">
                  <a16:creationId xmlns:a16="http://schemas.microsoft.com/office/drawing/2014/main" id="{E5C55D27-F50E-4A21-A8E5-FFA43702D22C}"/>
                </a:ext>
              </a:extLst>
            </p:cNvPr>
            <p:cNvSpPr/>
            <p:nvPr/>
          </p:nvSpPr>
          <p:spPr>
            <a:xfrm rot="472060">
              <a:off x="301311" y="167418"/>
              <a:ext cx="1542433" cy="1542474"/>
            </a:xfrm>
            <a:custGeom>
              <a:avLst/>
              <a:gdLst/>
              <a:ahLst/>
              <a:cxnLst/>
              <a:rect l="l" t="t" r="r" b="b"/>
              <a:pathLst>
                <a:path w="37703" h="37704" extrusionOk="0">
                  <a:moveTo>
                    <a:pt x="18858" y="1"/>
                  </a:moveTo>
                  <a:cubicBezTo>
                    <a:pt x="8442" y="1"/>
                    <a:pt x="1" y="8442"/>
                    <a:pt x="1" y="18859"/>
                  </a:cubicBezTo>
                  <a:cubicBezTo>
                    <a:pt x="1" y="29262"/>
                    <a:pt x="8442" y="37703"/>
                    <a:pt x="18858" y="37703"/>
                  </a:cubicBezTo>
                  <a:cubicBezTo>
                    <a:pt x="29261" y="37703"/>
                    <a:pt x="37702" y="29262"/>
                    <a:pt x="37702" y="18859"/>
                  </a:cubicBezTo>
                  <a:cubicBezTo>
                    <a:pt x="37702" y="8442"/>
                    <a:pt x="29261" y="1"/>
                    <a:pt x="18858" y="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55;p43">
              <a:extLst>
                <a:ext uri="{FF2B5EF4-FFF2-40B4-BE49-F238E27FC236}">
                  <a16:creationId xmlns:a16="http://schemas.microsoft.com/office/drawing/2014/main" id="{22446C71-5CC4-4FC0-8761-92ED7651AE28}"/>
                </a:ext>
              </a:extLst>
            </p:cNvPr>
            <p:cNvSpPr/>
            <p:nvPr/>
          </p:nvSpPr>
          <p:spPr>
            <a:xfrm>
              <a:off x="463850" y="333051"/>
              <a:ext cx="1217399" cy="1217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5" name="Google Shape;465;p43">
            <a:extLst>
              <a:ext uri="{FF2B5EF4-FFF2-40B4-BE49-F238E27FC236}">
                <a16:creationId xmlns:a16="http://schemas.microsoft.com/office/drawing/2014/main" id="{D9C7CF92-A12D-4C8A-BE35-B09401149B4C}"/>
              </a:ext>
            </a:extLst>
          </p:cNvPr>
          <p:cNvSpPr txBox="1">
            <a:spLocks/>
          </p:cNvSpPr>
          <p:nvPr/>
        </p:nvSpPr>
        <p:spPr>
          <a:xfrm>
            <a:off x="1030728" y="3438517"/>
            <a:ext cx="643804" cy="7570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400" dirty="0"/>
              <a:t>03</a:t>
            </a:r>
            <a:r>
              <a:rPr lang="en" dirty="0"/>
              <a:t> </a:t>
            </a:r>
          </a:p>
        </p:txBody>
      </p:sp>
      <p:pic>
        <p:nvPicPr>
          <p:cNvPr id="36" name="Picture 35" descr="Thumbs Up Max The Husky">
            <a:extLst>
              <a:ext uri="{FF2B5EF4-FFF2-40B4-BE49-F238E27FC236}">
                <a16:creationId xmlns:a16="http://schemas.microsoft.com/office/drawing/2014/main" id="{E557EB01-09C1-41AF-ABA4-EA9160120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70" y="42269"/>
            <a:ext cx="1095973" cy="10959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3" grpId="0"/>
      <p:bldP spid="31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2"/>
          <p:cNvSpPr txBox="1">
            <a:spLocks noGrp="1"/>
          </p:cNvSpPr>
          <p:nvPr>
            <p:ph type="title"/>
          </p:nvPr>
        </p:nvSpPr>
        <p:spPr>
          <a:xfrm>
            <a:off x="1001650" y="97440"/>
            <a:ext cx="475325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endParaRPr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8" name="Google Shape;438;p42"/>
          <p:cNvSpPr/>
          <p:nvPr/>
        </p:nvSpPr>
        <p:spPr>
          <a:xfrm>
            <a:off x="-152830" y="4680750"/>
            <a:ext cx="609900" cy="609900"/>
          </a:xfrm>
          <a:prstGeom prst="star12">
            <a:avLst>
              <a:gd name="adj" fmla="val 37500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617034-128F-41C1-9AA2-2C3B42F13766}"/>
              </a:ext>
            </a:extLst>
          </p:cNvPr>
          <p:cNvGrpSpPr/>
          <p:nvPr/>
        </p:nvGrpSpPr>
        <p:grpSpPr>
          <a:xfrm>
            <a:off x="943546" y="1485894"/>
            <a:ext cx="1154050" cy="461666"/>
            <a:chOff x="822960" y="944878"/>
            <a:chExt cx="1154050" cy="4616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C6CEE60-7B84-4FBC-98FB-5B0707EB0E0F}"/>
                </a:ext>
              </a:extLst>
            </p:cNvPr>
            <p:cNvSpPr/>
            <p:nvPr/>
          </p:nvSpPr>
          <p:spPr>
            <a:xfrm>
              <a:off x="822960" y="944879"/>
              <a:ext cx="1120140" cy="461665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DEBEE4-8BC5-4F32-9582-D4876FE4F28E}"/>
                </a:ext>
              </a:extLst>
            </p:cNvPr>
            <p:cNvSpPr txBox="1"/>
            <p:nvPr/>
          </p:nvSpPr>
          <p:spPr>
            <a:xfrm>
              <a:off x="933070" y="944878"/>
              <a:ext cx="1043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48 : 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2E11D16-DE22-4771-B38B-A967B0953AB2}"/>
              </a:ext>
            </a:extLst>
          </p:cNvPr>
          <p:cNvGrpSpPr/>
          <p:nvPr/>
        </p:nvGrpSpPr>
        <p:grpSpPr>
          <a:xfrm>
            <a:off x="2860065" y="1485894"/>
            <a:ext cx="1154050" cy="461666"/>
            <a:chOff x="822960" y="944878"/>
            <a:chExt cx="1154050" cy="46166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76F5249-1C41-4099-9C93-6E27B65AC181}"/>
                </a:ext>
              </a:extLst>
            </p:cNvPr>
            <p:cNvSpPr/>
            <p:nvPr/>
          </p:nvSpPr>
          <p:spPr>
            <a:xfrm>
              <a:off x="822960" y="944879"/>
              <a:ext cx="1120140" cy="461665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FD631B-8D43-46F8-BE63-4E153AED02AD}"/>
                </a:ext>
              </a:extLst>
            </p:cNvPr>
            <p:cNvSpPr txBox="1"/>
            <p:nvPr/>
          </p:nvSpPr>
          <p:spPr>
            <a:xfrm>
              <a:off x="933070" y="944878"/>
              <a:ext cx="1043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84 : 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91CB3D0-157D-4DB7-BFFD-EE927FBDE21E}"/>
              </a:ext>
            </a:extLst>
          </p:cNvPr>
          <p:cNvGrpSpPr/>
          <p:nvPr/>
        </p:nvGrpSpPr>
        <p:grpSpPr>
          <a:xfrm>
            <a:off x="4851412" y="1485894"/>
            <a:ext cx="1154050" cy="461666"/>
            <a:chOff x="822960" y="944878"/>
            <a:chExt cx="1154050" cy="46166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B3938B7-2FCE-4801-872D-542F21912A21}"/>
                </a:ext>
              </a:extLst>
            </p:cNvPr>
            <p:cNvSpPr/>
            <p:nvPr/>
          </p:nvSpPr>
          <p:spPr>
            <a:xfrm>
              <a:off x="822960" y="944879"/>
              <a:ext cx="1120140" cy="461665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50B3DA-55CD-46BB-9BB0-110E0AEF4E3F}"/>
                </a:ext>
              </a:extLst>
            </p:cNvPr>
            <p:cNvSpPr txBox="1"/>
            <p:nvPr/>
          </p:nvSpPr>
          <p:spPr>
            <a:xfrm>
              <a:off x="933070" y="944878"/>
              <a:ext cx="1043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55 : 5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732DE62-897D-4450-A831-ABDC6B034719}"/>
              </a:ext>
            </a:extLst>
          </p:cNvPr>
          <p:cNvGrpSpPr/>
          <p:nvPr/>
        </p:nvGrpSpPr>
        <p:grpSpPr>
          <a:xfrm>
            <a:off x="6842760" y="1485894"/>
            <a:ext cx="1154050" cy="461666"/>
            <a:chOff x="822960" y="944878"/>
            <a:chExt cx="1154050" cy="46166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F7EDBB8-F7D3-4D98-AEFC-6EEBFF7A7257}"/>
                </a:ext>
              </a:extLst>
            </p:cNvPr>
            <p:cNvSpPr/>
            <p:nvPr/>
          </p:nvSpPr>
          <p:spPr>
            <a:xfrm>
              <a:off x="822960" y="944879"/>
              <a:ext cx="1120140" cy="461665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D0A957E-AFF1-43FF-A47E-B634D6DE3D62}"/>
                </a:ext>
              </a:extLst>
            </p:cNvPr>
            <p:cNvSpPr txBox="1"/>
            <p:nvPr/>
          </p:nvSpPr>
          <p:spPr>
            <a:xfrm>
              <a:off x="933070" y="944878"/>
              <a:ext cx="1043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96 : 3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B56D4C8-CE50-4777-B0E7-32D79BB13EE6}"/>
              </a:ext>
            </a:extLst>
          </p:cNvPr>
          <p:cNvSpPr txBox="1"/>
          <p:nvPr/>
        </p:nvSpPr>
        <p:spPr>
          <a:xfrm>
            <a:off x="958786" y="2219138"/>
            <a:ext cx="519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1FC2088-B049-4269-A2AE-B68B43DA453C}"/>
              </a:ext>
            </a:extLst>
          </p:cNvPr>
          <p:cNvCxnSpPr>
            <a:cxnSpLocks/>
          </p:cNvCxnSpPr>
          <p:nvPr/>
        </p:nvCxnSpPr>
        <p:spPr>
          <a:xfrm>
            <a:off x="1470660" y="2261703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5911926-2B02-42F2-A889-8F1F13D6C7E1}"/>
              </a:ext>
            </a:extLst>
          </p:cNvPr>
          <p:cNvCxnSpPr>
            <a:cxnSpLocks/>
          </p:cNvCxnSpPr>
          <p:nvPr/>
        </p:nvCxnSpPr>
        <p:spPr>
          <a:xfrm>
            <a:off x="1470660" y="2680805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D7CBA40-72C4-4770-AB73-D290B2BC20F3}"/>
              </a:ext>
            </a:extLst>
          </p:cNvPr>
          <p:cNvSpPr txBox="1"/>
          <p:nvPr/>
        </p:nvSpPr>
        <p:spPr>
          <a:xfrm>
            <a:off x="1543051" y="2219138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B52996D-9982-439D-9616-7057571FD9D5}"/>
              </a:ext>
            </a:extLst>
          </p:cNvPr>
          <p:cNvSpPr txBox="1"/>
          <p:nvPr/>
        </p:nvSpPr>
        <p:spPr>
          <a:xfrm>
            <a:off x="1470660" y="2721549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650F940-F273-4089-8490-AF3583FFDD11}"/>
              </a:ext>
            </a:extLst>
          </p:cNvPr>
          <p:cNvSpPr txBox="1"/>
          <p:nvPr/>
        </p:nvSpPr>
        <p:spPr>
          <a:xfrm>
            <a:off x="958785" y="2719685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ACB89A6-934B-467D-B160-99561587574D}"/>
              </a:ext>
            </a:extLst>
          </p:cNvPr>
          <p:cNvCxnSpPr>
            <a:cxnSpLocks/>
          </p:cNvCxnSpPr>
          <p:nvPr/>
        </p:nvCxnSpPr>
        <p:spPr>
          <a:xfrm>
            <a:off x="974025" y="3112770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0B66E5DC-7206-4B55-ADDD-B3011CA1689A}"/>
              </a:ext>
            </a:extLst>
          </p:cNvPr>
          <p:cNvSpPr txBox="1"/>
          <p:nvPr/>
        </p:nvSpPr>
        <p:spPr>
          <a:xfrm>
            <a:off x="958784" y="3181350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8BB0035-7874-4304-8253-F714FE0AA445}"/>
              </a:ext>
            </a:extLst>
          </p:cNvPr>
          <p:cNvSpPr txBox="1"/>
          <p:nvPr/>
        </p:nvSpPr>
        <p:spPr>
          <a:xfrm>
            <a:off x="1122621" y="3181350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6FEDA7D-4791-429A-9BAE-FC2856801DD1}"/>
              </a:ext>
            </a:extLst>
          </p:cNvPr>
          <p:cNvSpPr txBox="1"/>
          <p:nvPr/>
        </p:nvSpPr>
        <p:spPr>
          <a:xfrm>
            <a:off x="1630675" y="2719685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6F8F2EF-92F3-4A8E-A06E-B7AC15A665B5}"/>
              </a:ext>
            </a:extLst>
          </p:cNvPr>
          <p:cNvSpPr txBox="1"/>
          <p:nvPr/>
        </p:nvSpPr>
        <p:spPr>
          <a:xfrm>
            <a:off x="1120048" y="3613314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A18703D-0621-4DB0-B636-56186E0F8B48}"/>
              </a:ext>
            </a:extLst>
          </p:cNvPr>
          <p:cNvCxnSpPr>
            <a:cxnSpLocks/>
          </p:cNvCxnSpPr>
          <p:nvPr/>
        </p:nvCxnSpPr>
        <p:spPr>
          <a:xfrm>
            <a:off x="996218" y="4074979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44868EA-B9D4-4FB8-82CD-951EDFA57309}"/>
              </a:ext>
            </a:extLst>
          </p:cNvPr>
          <p:cNvSpPr txBox="1"/>
          <p:nvPr/>
        </p:nvSpPr>
        <p:spPr>
          <a:xfrm>
            <a:off x="1097285" y="4143559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1A87567-FE77-42DE-92D3-C2AFF1E5FE02}"/>
              </a:ext>
            </a:extLst>
          </p:cNvPr>
          <p:cNvSpPr txBox="1"/>
          <p:nvPr/>
        </p:nvSpPr>
        <p:spPr>
          <a:xfrm>
            <a:off x="2909467" y="2219138"/>
            <a:ext cx="519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8B38690-DC9C-4B2E-B8A2-75131E3EE7AB}"/>
              </a:ext>
            </a:extLst>
          </p:cNvPr>
          <p:cNvCxnSpPr>
            <a:cxnSpLocks/>
          </p:cNvCxnSpPr>
          <p:nvPr/>
        </p:nvCxnSpPr>
        <p:spPr>
          <a:xfrm>
            <a:off x="3421341" y="2261703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E2DED5C-66BD-42A9-94A6-C368382FAB5E}"/>
              </a:ext>
            </a:extLst>
          </p:cNvPr>
          <p:cNvCxnSpPr>
            <a:cxnSpLocks/>
          </p:cNvCxnSpPr>
          <p:nvPr/>
        </p:nvCxnSpPr>
        <p:spPr>
          <a:xfrm>
            <a:off x="3421341" y="2680805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D0772902-6D38-423D-BB87-CCCE7456035B}"/>
              </a:ext>
            </a:extLst>
          </p:cNvPr>
          <p:cNvSpPr txBox="1"/>
          <p:nvPr/>
        </p:nvSpPr>
        <p:spPr>
          <a:xfrm>
            <a:off x="3493732" y="2219138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B5B549F-0FD0-4AA7-8163-472F164B0FB2}"/>
              </a:ext>
            </a:extLst>
          </p:cNvPr>
          <p:cNvSpPr txBox="1"/>
          <p:nvPr/>
        </p:nvSpPr>
        <p:spPr>
          <a:xfrm>
            <a:off x="3421341" y="2721549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7A12624-4145-4271-AECF-5A8830307739}"/>
              </a:ext>
            </a:extLst>
          </p:cNvPr>
          <p:cNvSpPr txBox="1"/>
          <p:nvPr/>
        </p:nvSpPr>
        <p:spPr>
          <a:xfrm>
            <a:off x="2909466" y="2719685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FF946F2-66DA-4805-AE93-5EC33EC580E5}"/>
              </a:ext>
            </a:extLst>
          </p:cNvPr>
          <p:cNvCxnSpPr>
            <a:cxnSpLocks/>
          </p:cNvCxnSpPr>
          <p:nvPr/>
        </p:nvCxnSpPr>
        <p:spPr>
          <a:xfrm>
            <a:off x="2924706" y="3112770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9FC25AE6-2772-45FA-BB7C-AE42292EDF73}"/>
              </a:ext>
            </a:extLst>
          </p:cNvPr>
          <p:cNvSpPr txBox="1"/>
          <p:nvPr/>
        </p:nvSpPr>
        <p:spPr>
          <a:xfrm>
            <a:off x="2909465" y="3181350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7AFE8EA-4E44-4CA8-A2E8-034D9D5319EF}"/>
              </a:ext>
            </a:extLst>
          </p:cNvPr>
          <p:cNvSpPr txBox="1"/>
          <p:nvPr/>
        </p:nvSpPr>
        <p:spPr>
          <a:xfrm>
            <a:off x="3073302" y="3181350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063CEBB-F46F-407F-9609-9F8B3DD9C471}"/>
              </a:ext>
            </a:extLst>
          </p:cNvPr>
          <p:cNvSpPr txBox="1"/>
          <p:nvPr/>
        </p:nvSpPr>
        <p:spPr>
          <a:xfrm>
            <a:off x="3581356" y="2719685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BD308CD-9515-4937-B1C8-1BD52998AFC9}"/>
              </a:ext>
            </a:extLst>
          </p:cNvPr>
          <p:cNvSpPr txBox="1"/>
          <p:nvPr/>
        </p:nvSpPr>
        <p:spPr>
          <a:xfrm>
            <a:off x="3070729" y="3613314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603B498-2E15-44A5-ABAC-48F69D2C662A}"/>
              </a:ext>
            </a:extLst>
          </p:cNvPr>
          <p:cNvCxnSpPr>
            <a:cxnSpLocks/>
          </p:cNvCxnSpPr>
          <p:nvPr/>
        </p:nvCxnSpPr>
        <p:spPr>
          <a:xfrm>
            <a:off x="2946899" y="4074979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79705EAF-89BB-4679-89F5-99A26FFFB932}"/>
              </a:ext>
            </a:extLst>
          </p:cNvPr>
          <p:cNvSpPr txBox="1"/>
          <p:nvPr/>
        </p:nvSpPr>
        <p:spPr>
          <a:xfrm>
            <a:off x="3047966" y="4143559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9CFDE7E-6811-4DEF-847D-1263315E36C3}"/>
              </a:ext>
            </a:extLst>
          </p:cNvPr>
          <p:cNvSpPr txBox="1"/>
          <p:nvPr/>
        </p:nvSpPr>
        <p:spPr>
          <a:xfrm>
            <a:off x="4895771" y="2219138"/>
            <a:ext cx="519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F25B835-71C6-4EAA-A953-687FEE45A3C0}"/>
              </a:ext>
            </a:extLst>
          </p:cNvPr>
          <p:cNvCxnSpPr>
            <a:cxnSpLocks/>
          </p:cNvCxnSpPr>
          <p:nvPr/>
        </p:nvCxnSpPr>
        <p:spPr>
          <a:xfrm>
            <a:off x="5407645" y="2261703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C8B7AFA-4C1B-4811-81A4-596AE191A31D}"/>
              </a:ext>
            </a:extLst>
          </p:cNvPr>
          <p:cNvCxnSpPr>
            <a:cxnSpLocks/>
          </p:cNvCxnSpPr>
          <p:nvPr/>
        </p:nvCxnSpPr>
        <p:spPr>
          <a:xfrm>
            <a:off x="5407645" y="2680805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B40ABA6A-06EC-431B-B991-BC13B89C3D68}"/>
              </a:ext>
            </a:extLst>
          </p:cNvPr>
          <p:cNvSpPr txBox="1"/>
          <p:nvPr/>
        </p:nvSpPr>
        <p:spPr>
          <a:xfrm>
            <a:off x="5480036" y="2219138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7B43350-1B6D-49D0-B27A-FFCAD012F786}"/>
              </a:ext>
            </a:extLst>
          </p:cNvPr>
          <p:cNvSpPr txBox="1"/>
          <p:nvPr/>
        </p:nvSpPr>
        <p:spPr>
          <a:xfrm>
            <a:off x="5407645" y="2721549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6B9AC4F-5335-4DB8-A35A-EEE2E21B4FE3}"/>
              </a:ext>
            </a:extLst>
          </p:cNvPr>
          <p:cNvSpPr txBox="1"/>
          <p:nvPr/>
        </p:nvSpPr>
        <p:spPr>
          <a:xfrm>
            <a:off x="4895770" y="2719685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81989B1-8560-47CE-91B3-3689E3819CAB}"/>
              </a:ext>
            </a:extLst>
          </p:cNvPr>
          <p:cNvCxnSpPr>
            <a:cxnSpLocks/>
          </p:cNvCxnSpPr>
          <p:nvPr/>
        </p:nvCxnSpPr>
        <p:spPr>
          <a:xfrm>
            <a:off x="4911010" y="3112770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F66D7753-7A2D-4AF4-B0B1-E18B05E5C9B8}"/>
              </a:ext>
            </a:extLst>
          </p:cNvPr>
          <p:cNvSpPr txBox="1"/>
          <p:nvPr/>
        </p:nvSpPr>
        <p:spPr>
          <a:xfrm>
            <a:off x="4895769" y="3181350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7D86AE8-E2D3-44C5-84D4-05A6271D252C}"/>
              </a:ext>
            </a:extLst>
          </p:cNvPr>
          <p:cNvSpPr txBox="1"/>
          <p:nvPr/>
        </p:nvSpPr>
        <p:spPr>
          <a:xfrm>
            <a:off x="5059606" y="3181350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1E840F0-E57F-4BBE-BDC7-94CAC25996B8}"/>
              </a:ext>
            </a:extLst>
          </p:cNvPr>
          <p:cNvSpPr txBox="1"/>
          <p:nvPr/>
        </p:nvSpPr>
        <p:spPr>
          <a:xfrm>
            <a:off x="5567660" y="2719685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E697269-09E4-4DA8-9CD3-40E5E63913BF}"/>
              </a:ext>
            </a:extLst>
          </p:cNvPr>
          <p:cNvSpPr txBox="1"/>
          <p:nvPr/>
        </p:nvSpPr>
        <p:spPr>
          <a:xfrm>
            <a:off x="5057033" y="3613314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504245E-D1DA-4521-A2D5-123299B90649}"/>
              </a:ext>
            </a:extLst>
          </p:cNvPr>
          <p:cNvCxnSpPr>
            <a:cxnSpLocks/>
          </p:cNvCxnSpPr>
          <p:nvPr/>
        </p:nvCxnSpPr>
        <p:spPr>
          <a:xfrm>
            <a:off x="4933203" y="4074979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A27A2583-59BD-42EA-BCD3-2313CA145198}"/>
              </a:ext>
            </a:extLst>
          </p:cNvPr>
          <p:cNvSpPr txBox="1"/>
          <p:nvPr/>
        </p:nvSpPr>
        <p:spPr>
          <a:xfrm>
            <a:off x="5034270" y="4143559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C8C6B4D-5BEF-45F7-9FC6-1282BFCF245A}"/>
              </a:ext>
            </a:extLst>
          </p:cNvPr>
          <p:cNvSpPr txBox="1"/>
          <p:nvPr/>
        </p:nvSpPr>
        <p:spPr>
          <a:xfrm>
            <a:off x="6920628" y="2219138"/>
            <a:ext cx="519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0A59F698-65FE-4DD8-BC5A-BB5D91626AD0}"/>
              </a:ext>
            </a:extLst>
          </p:cNvPr>
          <p:cNvCxnSpPr>
            <a:cxnSpLocks/>
          </p:cNvCxnSpPr>
          <p:nvPr/>
        </p:nvCxnSpPr>
        <p:spPr>
          <a:xfrm>
            <a:off x="7432502" y="2261703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2C90600-F9F6-46D9-9E54-7E75E632FE7F}"/>
              </a:ext>
            </a:extLst>
          </p:cNvPr>
          <p:cNvCxnSpPr>
            <a:cxnSpLocks/>
          </p:cNvCxnSpPr>
          <p:nvPr/>
        </p:nvCxnSpPr>
        <p:spPr>
          <a:xfrm>
            <a:off x="7432502" y="2680805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1FC42380-50B2-4BD5-8204-67838B90C974}"/>
              </a:ext>
            </a:extLst>
          </p:cNvPr>
          <p:cNvSpPr txBox="1"/>
          <p:nvPr/>
        </p:nvSpPr>
        <p:spPr>
          <a:xfrm>
            <a:off x="7504893" y="2219138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314B914-6378-4F85-99C7-C25EEB2508FE}"/>
              </a:ext>
            </a:extLst>
          </p:cNvPr>
          <p:cNvSpPr txBox="1"/>
          <p:nvPr/>
        </p:nvSpPr>
        <p:spPr>
          <a:xfrm>
            <a:off x="7432502" y="2721549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8A4C31F-E463-4532-8C84-B0A00F0B82AF}"/>
              </a:ext>
            </a:extLst>
          </p:cNvPr>
          <p:cNvSpPr txBox="1"/>
          <p:nvPr/>
        </p:nvSpPr>
        <p:spPr>
          <a:xfrm>
            <a:off x="6920627" y="2719685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1D6511C-9930-482E-A755-19F570EF803F}"/>
              </a:ext>
            </a:extLst>
          </p:cNvPr>
          <p:cNvCxnSpPr>
            <a:cxnSpLocks/>
          </p:cNvCxnSpPr>
          <p:nvPr/>
        </p:nvCxnSpPr>
        <p:spPr>
          <a:xfrm>
            <a:off x="6935867" y="3112770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FDA0DC83-9728-45F9-AC09-292D6B08FFA6}"/>
              </a:ext>
            </a:extLst>
          </p:cNvPr>
          <p:cNvSpPr txBox="1"/>
          <p:nvPr/>
        </p:nvSpPr>
        <p:spPr>
          <a:xfrm>
            <a:off x="6920626" y="3181350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17C762F-F276-48B5-8B2F-A91489CA75EF}"/>
              </a:ext>
            </a:extLst>
          </p:cNvPr>
          <p:cNvSpPr txBox="1"/>
          <p:nvPr/>
        </p:nvSpPr>
        <p:spPr>
          <a:xfrm>
            <a:off x="7084463" y="3181350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C9E7BBC-6415-4A9B-9A6D-5FE0F6EEEE03}"/>
              </a:ext>
            </a:extLst>
          </p:cNvPr>
          <p:cNvSpPr txBox="1"/>
          <p:nvPr/>
        </p:nvSpPr>
        <p:spPr>
          <a:xfrm>
            <a:off x="7592517" y="2719685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DAB157F-B386-4D72-A3A5-5B8DB8C41810}"/>
              </a:ext>
            </a:extLst>
          </p:cNvPr>
          <p:cNvSpPr txBox="1"/>
          <p:nvPr/>
        </p:nvSpPr>
        <p:spPr>
          <a:xfrm>
            <a:off x="7081890" y="3613314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2B5056B-3CD4-4B57-A986-890287ACE546}"/>
              </a:ext>
            </a:extLst>
          </p:cNvPr>
          <p:cNvCxnSpPr>
            <a:cxnSpLocks/>
          </p:cNvCxnSpPr>
          <p:nvPr/>
        </p:nvCxnSpPr>
        <p:spPr>
          <a:xfrm>
            <a:off x="6958060" y="4074979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80F2B530-F69C-43E1-87CA-179E0C651F0C}"/>
              </a:ext>
            </a:extLst>
          </p:cNvPr>
          <p:cNvSpPr txBox="1"/>
          <p:nvPr/>
        </p:nvSpPr>
        <p:spPr>
          <a:xfrm>
            <a:off x="7059127" y="4143559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0" name="Google Shape;432;p42">
            <a:extLst>
              <a:ext uri="{FF2B5EF4-FFF2-40B4-BE49-F238E27FC236}">
                <a16:creationId xmlns:a16="http://schemas.microsoft.com/office/drawing/2014/main" id="{D524F000-390A-4DF1-87EC-B3E0FD22E607}"/>
              </a:ext>
            </a:extLst>
          </p:cNvPr>
          <p:cNvSpPr txBox="1">
            <a:spLocks/>
          </p:cNvSpPr>
          <p:nvPr/>
        </p:nvSpPr>
        <p:spPr>
          <a:xfrm>
            <a:off x="969836" y="592554"/>
            <a:ext cx="475325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anum Pen Script"/>
              <a:buNone/>
              <a:defRPr sz="4800" b="1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anum Pen Script"/>
              <a:buNone/>
              <a:defRPr sz="4800" b="1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anum Pen Script"/>
              <a:buNone/>
              <a:defRPr sz="4800" b="1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anum Pen Script"/>
              <a:buNone/>
              <a:defRPr sz="4800" b="1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anum Pen Script"/>
              <a:buNone/>
              <a:defRPr sz="4800" b="1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anum Pen Script"/>
              <a:buNone/>
              <a:defRPr sz="4800" b="1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anum Pen Script"/>
              <a:buNone/>
              <a:defRPr sz="4800" b="1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anum Pen Script"/>
              <a:buNone/>
              <a:defRPr sz="4800" b="1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anum Pen Script"/>
              <a:buNone/>
              <a:defRPr sz="4800" b="1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pPr algn="l"/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1" name="Picture 100" descr="Ashamed Max The Husky">
            <a:extLst>
              <a:ext uri="{FF2B5EF4-FFF2-40B4-BE49-F238E27FC236}">
                <a16:creationId xmlns:a16="http://schemas.microsoft.com/office/drawing/2014/main" id="{6B4EBFD6-3DE9-42D8-A391-22DE5CC34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086463" y="4074979"/>
            <a:ext cx="1016160" cy="1016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2" grpId="0"/>
      <p:bldP spid="45" grpId="0"/>
      <p:bldP spid="46" grpId="0"/>
      <p:bldP spid="55" grpId="0"/>
      <p:bldP spid="56" grpId="0"/>
      <p:bldP spid="57" grpId="0"/>
      <p:bldP spid="58" grpId="0"/>
      <p:bldP spid="60" grpId="0"/>
      <p:bldP spid="61" grpId="0"/>
      <p:bldP spid="64" grpId="0"/>
      <p:bldP spid="65" grpId="0"/>
      <p:bldP spid="66" grpId="0"/>
      <p:bldP spid="68" grpId="0"/>
      <p:bldP spid="69" grpId="0"/>
      <p:bldP spid="70" grpId="0"/>
      <p:bldP spid="71" grpId="0"/>
      <p:bldP spid="73" grpId="0"/>
      <p:bldP spid="74" grpId="0"/>
      <p:bldP spid="77" grpId="0"/>
      <p:bldP spid="78" grpId="0"/>
      <p:bldP spid="79" grpId="0"/>
      <p:bldP spid="81" grpId="0"/>
      <p:bldP spid="82" grpId="0"/>
      <p:bldP spid="83" grpId="0"/>
      <p:bldP spid="84" grpId="0"/>
      <p:bldP spid="86" grpId="0"/>
      <p:bldP spid="87" grpId="0"/>
      <p:bldP spid="90" grpId="0"/>
      <p:bldP spid="91" grpId="0"/>
      <p:bldP spid="92" grpId="0"/>
      <p:bldP spid="94" grpId="0"/>
      <p:bldP spid="95" grpId="0"/>
      <p:bldP spid="96" grpId="0"/>
      <p:bldP spid="97" grpId="0"/>
      <p:bldP spid="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2"/>
          <p:cNvSpPr txBox="1">
            <a:spLocks noGrp="1"/>
          </p:cNvSpPr>
          <p:nvPr>
            <p:ph type="title"/>
          </p:nvPr>
        </p:nvSpPr>
        <p:spPr>
          <a:xfrm>
            <a:off x="997814" y="64181"/>
            <a:ext cx="4342800" cy="55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endParaRPr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8" name="Google Shape;438;p42"/>
          <p:cNvSpPr/>
          <p:nvPr/>
        </p:nvSpPr>
        <p:spPr>
          <a:xfrm>
            <a:off x="-152830" y="4680750"/>
            <a:ext cx="609900" cy="609900"/>
          </a:xfrm>
          <a:prstGeom prst="star12">
            <a:avLst>
              <a:gd name="adj" fmla="val 37500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617034-128F-41C1-9AA2-2C3B42F13766}"/>
              </a:ext>
            </a:extLst>
          </p:cNvPr>
          <p:cNvGrpSpPr/>
          <p:nvPr/>
        </p:nvGrpSpPr>
        <p:grpSpPr>
          <a:xfrm>
            <a:off x="943546" y="1485894"/>
            <a:ext cx="1154050" cy="461666"/>
            <a:chOff x="822960" y="944878"/>
            <a:chExt cx="1154050" cy="4616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C6CEE60-7B84-4FBC-98FB-5B0707EB0E0F}"/>
                </a:ext>
              </a:extLst>
            </p:cNvPr>
            <p:cNvSpPr/>
            <p:nvPr/>
          </p:nvSpPr>
          <p:spPr>
            <a:xfrm>
              <a:off x="822960" y="944879"/>
              <a:ext cx="1120140" cy="461665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DEBEE4-8BC5-4F32-9582-D4876FE4F28E}"/>
                </a:ext>
              </a:extLst>
            </p:cNvPr>
            <p:cNvSpPr txBox="1"/>
            <p:nvPr/>
          </p:nvSpPr>
          <p:spPr>
            <a:xfrm>
              <a:off x="933070" y="944878"/>
              <a:ext cx="1043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54 : 6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2E11D16-DE22-4771-B38B-A967B0953AB2}"/>
              </a:ext>
            </a:extLst>
          </p:cNvPr>
          <p:cNvGrpSpPr/>
          <p:nvPr/>
        </p:nvGrpSpPr>
        <p:grpSpPr>
          <a:xfrm>
            <a:off x="2860065" y="1485894"/>
            <a:ext cx="1154050" cy="461666"/>
            <a:chOff x="822960" y="944878"/>
            <a:chExt cx="1154050" cy="46166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76F5249-1C41-4099-9C93-6E27B65AC181}"/>
                </a:ext>
              </a:extLst>
            </p:cNvPr>
            <p:cNvSpPr/>
            <p:nvPr/>
          </p:nvSpPr>
          <p:spPr>
            <a:xfrm>
              <a:off x="822960" y="944879"/>
              <a:ext cx="1120140" cy="461665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FD631B-8D43-46F8-BE63-4E153AED02AD}"/>
                </a:ext>
              </a:extLst>
            </p:cNvPr>
            <p:cNvSpPr txBox="1"/>
            <p:nvPr/>
          </p:nvSpPr>
          <p:spPr>
            <a:xfrm>
              <a:off x="933070" y="944878"/>
              <a:ext cx="1043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48 : 6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91CB3D0-157D-4DB7-BFFD-EE927FBDE21E}"/>
              </a:ext>
            </a:extLst>
          </p:cNvPr>
          <p:cNvGrpSpPr/>
          <p:nvPr/>
        </p:nvGrpSpPr>
        <p:grpSpPr>
          <a:xfrm>
            <a:off x="4851412" y="1485894"/>
            <a:ext cx="1154050" cy="461666"/>
            <a:chOff x="822960" y="944878"/>
            <a:chExt cx="1154050" cy="46166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B3938B7-2FCE-4801-872D-542F21912A21}"/>
                </a:ext>
              </a:extLst>
            </p:cNvPr>
            <p:cNvSpPr/>
            <p:nvPr/>
          </p:nvSpPr>
          <p:spPr>
            <a:xfrm>
              <a:off x="822960" y="944879"/>
              <a:ext cx="1120140" cy="461665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50B3DA-55CD-46BB-9BB0-110E0AEF4E3F}"/>
                </a:ext>
              </a:extLst>
            </p:cNvPr>
            <p:cNvSpPr txBox="1"/>
            <p:nvPr/>
          </p:nvSpPr>
          <p:spPr>
            <a:xfrm>
              <a:off x="933070" y="944878"/>
              <a:ext cx="1043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 : 5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732DE62-897D-4450-A831-ABDC6B034719}"/>
              </a:ext>
            </a:extLst>
          </p:cNvPr>
          <p:cNvGrpSpPr/>
          <p:nvPr/>
        </p:nvGrpSpPr>
        <p:grpSpPr>
          <a:xfrm>
            <a:off x="6842760" y="1485894"/>
            <a:ext cx="1154050" cy="461666"/>
            <a:chOff x="822960" y="944878"/>
            <a:chExt cx="1154050" cy="46166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F7EDBB8-F7D3-4D98-AEFC-6EEBFF7A7257}"/>
                </a:ext>
              </a:extLst>
            </p:cNvPr>
            <p:cNvSpPr/>
            <p:nvPr/>
          </p:nvSpPr>
          <p:spPr>
            <a:xfrm>
              <a:off x="822960" y="944879"/>
              <a:ext cx="1120140" cy="461665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D0A957E-AFF1-43FF-A47E-B634D6DE3D62}"/>
                </a:ext>
              </a:extLst>
            </p:cNvPr>
            <p:cNvSpPr txBox="1"/>
            <p:nvPr/>
          </p:nvSpPr>
          <p:spPr>
            <a:xfrm>
              <a:off x="933070" y="944878"/>
              <a:ext cx="1043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27 : 3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B56D4C8-CE50-4777-B0E7-32D79BB13EE6}"/>
              </a:ext>
            </a:extLst>
          </p:cNvPr>
          <p:cNvSpPr txBox="1"/>
          <p:nvPr/>
        </p:nvSpPr>
        <p:spPr>
          <a:xfrm>
            <a:off x="958786" y="2219138"/>
            <a:ext cx="519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1FC2088-B049-4269-A2AE-B68B43DA453C}"/>
              </a:ext>
            </a:extLst>
          </p:cNvPr>
          <p:cNvCxnSpPr>
            <a:cxnSpLocks/>
          </p:cNvCxnSpPr>
          <p:nvPr/>
        </p:nvCxnSpPr>
        <p:spPr>
          <a:xfrm>
            <a:off x="1470660" y="2261703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5911926-2B02-42F2-A889-8F1F13D6C7E1}"/>
              </a:ext>
            </a:extLst>
          </p:cNvPr>
          <p:cNvCxnSpPr>
            <a:cxnSpLocks/>
          </p:cNvCxnSpPr>
          <p:nvPr/>
        </p:nvCxnSpPr>
        <p:spPr>
          <a:xfrm>
            <a:off x="1470660" y="2680805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D7CBA40-72C4-4770-AB73-D290B2BC20F3}"/>
              </a:ext>
            </a:extLst>
          </p:cNvPr>
          <p:cNvSpPr txBox="1"/>
          <p:nvPr/>
        </p:nvSpPr>
        <p:spPr>
          <a:xfrm>
            <a:off x="1543051" y="2219138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B52996D-9982-439D-9616-7057571FD9D5}"/>
              </a:ext>
            </a:extLst>
          </p:cNvPr>
          <p:cNvSpPr txBox="1"/>
          <p:nvPr/>
        </p:nvSpPr>
        <p:spPr>
          <a:xfrm>
            <a:off x="1554580" y="2714296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650F940-F273-4089-8490-AF3583FFDD11}"/>
              </a:ext>
            </a:extLst>
          </p:cNvPr>
          <p:cNvSpPr txBox="1"/>
          <p:nvPr/>
        </p:nvSpPr>
        <p:spPr>
          <a:xfrm>
            <a:off x="958785" y="2719685"/>
            <a:ext cx="527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ACB89A6-934B-467D-B160-99561587574D}"/>
              </a:ext>
            </a:extLst>
          </p:cNvPr>
          <p:cNvCxnSpPr>
            <a:cxnSpLocks/>
          </p:cNvCxnSpPr>
          <p:nvPr/>
        </p:nvCxnSpPr>
        <p:spPr>
          <a:xfrm>
            <a:off x="1012125" y="3112770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0B66E5DC-7206-4B55-ADDD-B3011CA1689A}"/>
              </a:ext>
            </a:extLst>
          </p:cNvPr>
          <p:cNvSpPr txBox="1"/>
          <p:nvPr/>
        </p:nvSpPr>
        <p:spPr>
          <a:xfrm>
            <a:off x="1082615" y="3181350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0" name="Google Shape;432;p42">
            <a:extLst>
              <a:ext uri="{FF2B5EF4-FFF2-40B4-BE49-F238E27FC236}">
                <a16:creationId xmlns:a16="http://schemas.microsoft.com/office/drawing/2014/main" id="{D524F000-390A-4DF1-87EC-B3E0FD22E607}"/>
              </a:ext>
            </a:extLst>
          </p:cNvPr>
          <p:cNvSpPr txBox="1">
            <a:spLocks/>
          </p:cNvSpPr>
          <p:nvPr/>
        </p:nvSpPr>
        <p:spPr>
          <a:xfrm>
            <a:off x="969836" y="592554"/>
            <a:ext cx="527856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anum Pen Script"/>
              <a:buNone/>
              <a:defRPr sz="4800" b="1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anum Pen Script"/>
              <a:buNone/>
              <a:defRPr sz="4800" b="1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anum Pen Script"/>
              <a:buNone/>
              <a:defRPr sz="4800" b="1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anum Pen Script"/>
              <a:buNone/>
              <a:defRPr sz="4800" b="1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anum Pen Script"/>
              <a:buNone/>
              <a:defRPr sz="4800" b="1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anum Pen Script"/>
              <a:buNone/>
              <a:defRPr sz="4800" b="1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anum Pen Script"/>
              <a:buNone/>
              <a:defRPr sz="4800" b="1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anum Pen Script"/>
              <a:buNone/>
              <a:defRPr sz="4800" b="1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anum Pen Script"/>
              <a:buNone/>
              <a:defRPr sz="4800" b="1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pPr algn="l"/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A3E8B79-D89C-4DE6-A2E1-1775AB03275E}"/>
              </a:ext>
            </a:extLst>
          </p:cNvPr>
          <p:cNvSpPr txBox="1"/>
          <p:nvPr/>
        </p:nvSpPr>
        <p:spPr>
          <a:xfrm>
            <a:off x="2855116" y="2219138"/>
            <a:ext cx="519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4F088C1-598E-45FD-AD6F-0C914E5FAF5D}"/>
              </a:ext>
            </a:extLst>
          </p:cNvPr>
          <p:cNvCxnSpPr>
            <a:cxnSpLocks/>
          </p:cNvCxnSpPr>
          <p:nvPr/>
        </p:nvCxnSpPr>
        <p:spPr>
          <a:xfrm>
            <a:off x="3366990" y="2261703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44D0FD4-D670-435C-8C54-677A3B5EF464}"/>
              </a:ext>
            </a:extLst>
          </p:cNvPr>
          <p:cNvCxnSpPr>
            <a:cxnSpLocks/>
          </p:cNvCxnSpPr>
          <p:nvPr/>
        </p:nvCxnSpPr>
        <p:spPr>
          <a:xfrm>
            <a:off x="3366990" y="2680805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A1912B9F-62FD-455A-8665-80D21ADD1E88}"/>
              </a:ext>
            </a:extLst>
          </p:cNvPr>
          <p:cNvSpPr txBox="1"/>
          <p:nvPr/>
        </p:nvSpPr>
        <p:spPr>
          <a:xfrm>
            <a:off x="3439381" y="2219138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E5E3538-D261-4DFE-95F9-28C66D27D651}"/>
              </a:ext>
            </a:extLst>
          </p:cNvPr>
          <p:cNvSpPr txBox="1"/>
          <p:nvPr/>
        </p:nvSpPr>
        <p:spPr>
          <a:xfrm>
            <a:off x="3450910" y="2714296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0446B1D-B49C-4C53-B69A-3983FAAB68E9}"/>
              </a:ext>
            </a:extLst>
          </p:cNvPr>
          <p:cNvSpPr txBox="1"/>
          <p:nvPr/>
        </p:nvSpPr>
        <p:spPr>
          <a:xfrm>
            <a:off x="2855115" y="2719685"/>
            <a:ext cx="527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44F04C4B-77A4-4F96-9C4D-A2948890A672}"/>
              </a:ext>
            </a:extLst>
          </p:cNvPr>
          <p:cNvCxnSpPr>
            <a:cxnSpLocks/>
          </p:cNvCxnSpPr>
          <p:nvPr/>
        </p:nvCxnSpPr>
        <p:spPr>
          <a:xfrm>
            <a:off x="2908455" y="3112770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9E884744-0C5B-4915-B650-A449F4B1A1F3}"/>
              </a:ext>
            </a:extLst>
          </p:cNvPr>
          <p:cNvSpPr txBox="1"/>
          <p:nvPr/>
        </p:nvSpPr>
        <p:spPr>
          <a:xfrm>
            <a:off x="2978945" y="3181350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D540730-C0F4-45E7-BF4B-4B1D01C8FB05}"/>
              </a:ext>
            </a:extLst>
          </p:cNvPr>
          <p:cNvSpPr txBox="1"/>
          <p:nvPr/>
        </p:nvSpPr>
        <p:spPr>
          <a:xfrm>
            <a:off x="4905894" y="2219138"/>
            <a:ext cx="519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F4701168-1550-42C1-A244-27C8F9F00983}"/>
              </a:ext>
            </a:extLst>
          </p:cNvPr>
          <p:cNvCxnSpPr>
            <a:cxnSpLocks/>
          </p:cNvCxnSpPr>
          <p:nvPr/>
        </p:nvCxnSpPr>
        <p:spPr>
          <a:xfrm>
            <a:off x="5417768" y="2261703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87B5B9A6-630E-4E77-B9EB-3F41581B3155}"/>
              </a:ext>
            </a:extLst>
          </p:cNvPr>
          <p:cNvCxnSpPr>
            <a:cxnSpLocks/>
          </p:cNvCxnSpPr>
          <p:nvPr/>
        </p:nvCxnSpPr>
        <p:spPr>
          <a:xfrm>
            <a:off x="5417768" y="2680805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2999B179-B20F-4934-BEDA-6E4F867A12FB}"/>
              </a:ext>
            </a:extLst>
          </p:cNvPr>
          <p:cNvSpPr txBox="1"/>
          <p:nvPr/>
        </p:nvSpPr>
        <p:spPr>
          <a:xfrm>
            <a:off x="5490159" y="2219138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9FE682A-6574-42D0-82AA-21C6EC5B3CF8}"/>
              </a:ext>
            </a:extLst>
          </p:cNvPr>
          <p:cNvSpPr txBox="1"/>
          <p:nvPr/>
        </p:nvSpPr>
        <p:spPr>
          <a:xfrm>
            <a:off x="5501688" y="2714296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1BD57A2-43FA-4F07-A3BC-45D27557E69C}"/>
              </a:ext>
            </a:extLst>
          </p:cNvPr>
          <p:cNvSpPr txBox="1"/>
          <p:nvPr/>
        </p:nvSpPr>
        <p:spPr>
          <a:xfrm>
            <a:off x="4905893" y="2719685"/>
            <a:ext cx="527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2BF94CB7-9A0E-4A3A-BE48-C49F252F783C}"/>
              </a:ext>
            </a:extLst>
          </p:cNvPr>
          <p:cNvCxnSpPr>
            <a:cxnSpLocks/>
          </p:cNvCxnSpPr>
          <p:nvPr/>
        </p:nvCxnSpPr>
        <p:spPr>
          <a:xfrm>
            <a:off x="4959233" y="3112770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41BC8C36-8B05-4A09-B442-24D051A35F4A}"/>
              </a:ext>
            </a:extLst>
          </p:cNvPr>
          <p:cNvSpPr txBox="1"/>
          <p:nvPr/>
        </p:nvSpPr>
        <p:spPr>
          <a:xfrm>
            <a:off x="5029723" y="3181350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F09CA88-9911-4B86-BBBD-7D769A103996}"/>
              </a:ext>
            </a:extLst>
          </p:cNvPr>
          <p:cNvSpPr txBox="1"/>
          <p:nvPr/>
        </p:nvSpPr>
        <p:spPr>
          <a:xfrm>
            <a:off x="6887992" y="2219138"/>
            <a:ext cx="519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E8E8B51C-B330-4E50-B6A6-772A6C11FAD1}"/>
              </a:ext>
            </a:extLst>
          </p:cNvPr>
          <p:cNvCxnSpPr>
            <a:cxnSpLocks/>
          </p:cNvCxnSpPr>
          <p:nvPr/>
        </p:nvCxnSpPr>
        <p:spPr>
          <a:xfrm>
            <a:off x="7399866" y="2261703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F882EA4-F67C-4C7F-BA34-503CA44CF7A8}"/>
              </a:ext>
            </a:extLst>
          </p:cNvPr>
          <p:cNvCxnSpPr>
            <a:cxnSpLocks/>
          </p:cNvCxnSpPr>
          <p:nvPr/>
        </p:nvCxnSpPr>
        <p:spPr>
          <a:xfrm>
            <a:off x="7399866" y="2680805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CEC9DBF3-872A-4AF4-92CE-E88520F2ED09}"/>
              </a:ext>
            </a:extLst>
          </p:cNvPr>
          <p:cNvSpPr txBox="1"/>
          <p:nvPr/>
        </p:nvSpPr>
        <p:spPr>
          <a:xfrm>
            <a:off x="7472257" y="2219138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B5279A2-0272-4124-A593-C14691CA1951}"/>
              </a:ext>
            </a:extLst>
          </p:cNvPr>
          <p:cNvSpPr txBox="1"/>
          <p:nvPr/>
        </p:nvSpPr>
        <p:spPr>
          <a:xfrm>
            <a:off x="7483786" y="2714296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F10558C-0121-4826-968F-B58F067EB999}"/>
              </a:ext>
            </a:extLst>
          </p:cNvPr>
          <p:cNvSpPr txBox="1"/>
          <p:nvPr/>
        </p:nvSpPr>
        <p:spPr>
          <a:xfrm>
            <a:off x="6887991" y="2719685"/>
            <a:ext cx="527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7D2ADED-BE79-4F1C-A3A0-7927E897C659}"/>
              </a:ext>
            </a:extLst>
          </p:cNvPr>
          <p:cNvCxnSpPr>
            <a:cxnSpLocks/>
          </p:cNvCxnSpPr>
          <p:nvPr/>
        </p:nvCxnSpPr>
        <p:spPr>
          <a:xfrm>
            <a:off x="6941331" y="3112770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93F59DDF-430E-4ACA-A0E2-710340A0B05F}"/>
              </a:ext>
            </a:extLst>
          </p:cNvPr>
          <p:cNvSpPr txBox="1"/>
          <p:nvPr/>
        </p:nvSpPr>
        <p:spPr>
          <a:xfrm>
            <a:off x="7011821" y="3181350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125" name="Picture 124" descr="Well Done Max The Husky">
            <a:extLst>
              <a:ext uri="{FF2B5EF4-FFF2-40B4-BE49-F238E27FC236}">
                <a16:creationId xmlns:a16="http://schemas.microsoft.com/office/drawing/2014/main" id="{A7C6FB54-F0F0-4FC9-9028-E533B4810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6401" y="3779521"/>
            <a:ext cx="1206179" cy="120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34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2" grpId="0"/>
      <p:bldP spid="45" grpId="0"/>
      <p:bldP spid="46" grpId="0"/>
      <p:bldP spid="55" grpId="0"/>
      <p:bldP spid="101" grpId="0"/>
      <p:bldP spid="104" grpId="0"/>
      <p:bldP spid="105" grpId="0"/>
      <p:bldP spid="106" grpId="0"/>
      <p:bldP spid="108" grpId="0"/>
      <p:bldP spid="109" grpId="0"/>
      <p:bldP spid="112" grpId="0"/>
      <p:bldP spid="113" grpId="0"/>
      <p:bldP spid="114" grpId="0"/>
      <p:bldP spid="116" grpId="0"/>
      <p:bldP spid="117" grpId="0"/>
      <p:bldP spid="120" grpId="0"/>
      <p:bldP spid="121" grpId="0"/>
      <p:bldP spid="122" grpId="0"/>
      <p:bldP spid="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3"/>
          <p:cNvSpPr txBox="1">
            <a:spLocks noGrp="1"/>
          </p:cNvSpPr>
          <p:nvPr>
            <p:ph type="title"/>
          </p:nvPr>
        </p:nvSpPr>
        <p:spPr>
          <a:xfrm>
            <a:off x="905841" y="167002"/>
            <a:ext cx="7704000" cy="5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Tìm    của: 20cm; 40km; 80kg.</a:t>
            </a:r>
            <a:endParaRPr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0" name="Google Shape;470;p43"/>
          <p:cNvSpPr/>
          <p:nvPr/>
        </p:nvSpPr>
        <p:spPr>
          <a:xfrm>
            <a:off x="8196815" y="-39497"/>
            <a:ext cx="680700" cy="680700"/>
          </a:xfrm>
          <a:prstGeom prst="star12">
            <a:avLst>
              <a:gd name="adj" fmla="val 37500"/>
            </a:avLst>
          </a:prstGeom>
          <a:solidFill>
            <a:srgbClr val="37373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1" name="Google Shape;471;p43"/>
          <p:cNvGrpSpPr/>
          <p:nvPr/>
        </p:nvGrpSpPr>
        <p:grpSpPr>
          <a:xfrm>
            <a:off x="8275013" y="-757790"/>
            <a:ext cx="1448533" cy="1430202"/>
            <a:chOff x="7814368" y="-1721368"/>
            <a:chExt cx="1448533" cy="1430202"/>
          </a:xfrm>
        </p:grpSpPr>
        <p:sp>
          <p:nvSpPr>
            <p:cNvPr id="472" name="Google Shape;472;p43"/>
            <p:cNvSpPr/>
            <p:nvPr/>
          </p:nvSpPr>
          <p:spPr>
            <a:xfrm rot="563616">
              <a:off x="7907160" y="-1626621"/>
              <a:ext cx="1262949" cy="1240709"/>
            </a:xfrm>
            <a:custGeom>
              <a:avLst/>
              <a:gdLst/>
              <a:ahLst/>
              <a:cxnLst/>
              <a:rect l="l" t="t" r="r" b="b"/>
              <a:pathLst>
                <a:path w="41413" h="40687" extrusionOk="0">
                  <a:moveTo>
                    <a:pt x="20181" y="0"/>
                  </a:moveTo>
                  <a:cubicBezTo>
                    <a:pt x="19621" y="0"/>
                    <a:pt x="19061" y="363"/>
                    <a:pt x="18993" y="1078"/>
                  </a:cubicBezTo>
                  <a:cubicBezTo>
                    <a:pt x="18932" y="1774"/>
                    <a:pt x="18365" y="2159"/>
                    <a:pt x="17797" y="2159"/>
                  </a:cubicBezTo>
                  <a:cubicBezTo>
                    <a:pt x="17355" y="2159"/>
                    <a:pt x="16913" y="1926"/>
                    <a:pt x="16708" y="1427"/>
                  </a:cubicBezTo>
                  <a:cubicBezTo>
                    <a:pt x="16500" y="910"/>
                    <a:pt x="16066" y="682"/>
                    <a:pt x="15631" y="682"/>
                  </a:cubicBezTo>
                  <a:cubicBezTo>
                    <a:pt x="14969" y="682"/>
                    <a:pt x="14306" y="1210"/>
                    <a:pt x="14436" y="2045"/>
                  </a:cubicBezTo>
                  <a:cubicBezTo>
                    <a:pt x="14560" y="2861"/>
                    <a:pt x="13912" y="3420"/>
                    <a:pt x="13244" y="3420"/>
                  </a:cubicBezTo>
                  <a:cubicBezTo>
                    <a:pt x="12900" y="3420"/>
                    <a:pt x="12550" y="3271"/>
                    <a:pt x="12299" y="2932"/>
                  </a:cubicBezTo>
                  <a:cubicBezTo>
                    <a:pt x="12043" y="2581"/>
                    <a:pt x="11698" y="2431"/>
                    <a:pt x="11360" y="2431"/>
                  </a:cubicBezTo>
                  <a:cubicBezTo>
                    <a:pt x="10599" y="2431"/>
                    <a:pt x="9870" y="3186"/>
                    <a:pt x="10242" y="4088"/>
                  </a:cubicBezTo>
                  <a:cubicBezTo>
                    <a:pt x="10595" y="4945"/>
                    <a:pt x="9904" y="5734"/>
                    <a:pt x="9134" y="5734"/>
                  </a:cubicBezTo>
                  <a:cubicBezTo>
                    <a:pt x="8878" y="5734"/>
                    <a:pt x="8612" y="5647"/>
                    <a:pt x="8374" y="5445"/>
                  </a:cubicBezTo>
                  <a:cubicBezTo>
                    <a:pt x="8132" y="5243"/>
                    <a:pt x="7870" y="5156"/>
                    <a:pt x="7617" y="5156"/>
                  </a:cubicBezTo>
                  <a:cubicBezTo>
                    <a:pt x="6750" y="5156"/>
                    <a:pt x="6008" y="6184"/>
                    <a:pt x="6654" y="7058"/>
                  </a:cubicBezTo>
                  <a:cubicBezTo>
                    <a:pt x="7272" y="7902"/>
                    <a:pt x="6601" y="8963"/>
                    <a:pt x="5712" y="8963"/>
                  </a:cubicBezTo>
                  <a:cubicBezTo>
                    <a:pt x="5539" y="8963"/>
                    <a:pt x="5357" y="8923"/>
                    <a:pt x="5175" y="8833"/>
                  </a:cubicBezTo>
                  <a:cubicBezTo>
                    <a:pt x="4988" y="8741"/>
                    <a:pt x="4803" y="8700"/>
                    <a:pt x="4629" y="8700"/>
                  </a:cubicBezTo>
                  <a:cubicBezTo>
                    <a:pt x="3629" y="8700"/>
                    <a:pt x="2958" y="10042"/>
                    <a:pt x="3885" y="10809"/>
                  </a:cubicBezTo>
                  <a:cubicBezTo>
                    <a:pt x="4764" y="11539"/>
                    <a:pt x="4194" y="12910"/>
                    <a:pt x="3142" y="12910"/>
                  </a:cubicBezTo>
                  <a:cubicBezTo>
                    <a:pt x="3052" y="12910"/>
                    <a:pt x="2959" y="12900"/>
                    <a:pt x="2864" y="12879"/>
                  </a:cubicBezTo>
                  <a:cubicBezTo>
                    <a:pt x="2766" y="12858"/>
                    <a:pt x="2672" y="12848"/>
                    <a:pt x="2582" y="12848"/>
                  </a:cubicBezTo>
                  <a:cubicBezTo>
                    <a:pt x="1407" y="12848"/>
                    <a:pt x="910" y="14536"/>
                    <a:pt x="2084" y="15110"/>
                  </a:cubicBezTo>
                  <a:cubicBezTo>
                    <a:pt x="3213" y="15661"/>
                    <a:pt x="2837" y="17341"/>
                    <a:pt x="1600" y="17368"/>
                  </a:cubicBezTo>
                  <a:cubicBezTo>
                    <a:pt x="188" y="17408"/>
                    <a:pt x="0" y="19424"/>
                    <a:pt x="1385" y="19720"/>
                  </a:cubicBezTo>
                  <a:cubicBezTo>
                    <a:pt x="2595" y="19976"/>
                    <a:pt x="2648" y="21696"/>
                    <a:pt x="1439" y="22032"/>
                  </a:cubicBezTo>
                  <a:cubicBezTo>
                    <a:pt x="99" y="22390"/>
                    <a:pt x="383" y="24359"/>
                    <a:pt x="1734" y="24359"/>
                  </a:cubicBezTo>
                  <a:cubicBezTo>
                    <a:pt x="1752" y="24359"/>
                    <a:pt x="1770" y="24358"/>
                    <a:pt x="1788" y="24357"/>
                  </a:cubicBezTo>
                  <a:cubicBezTo>
                    <a:pt x="1798" y="24357"/>
                    <a:pt x="1808" y="24357"/>
                    <a:pt x="1818" y="24357"/>
                  </a:cubicBezTo>
                  <a:cubicBezTo>
                    <a:pt x="3045" y="24357"/>
                    <a:pt x="3486" y="25988"/>
                    <a:pt x="2407" y="26589"/>
                  </a:cubicBezTo>
                  <a:cubicBezTo>
                    <a:pt x="1292" y="27212"/>
                    <a:pt x="1828" y="28828"/>
                    <a:pt x="2958" y="28828"/>
                  </a:cubicBezTo>
                  <a:cubicBezTo>
                    <a:pt x="3068" y="28828"/>
                    <a:pt x="3185" y="28813"/>
                    <a:pt x="3307" y="28779"/>
                  </a:cubicBezTo>
                  <a:cubicBezTo>
                    <a:pt x="3424" y="28746"/>
                    <a:pt x="3539" y="28731"/>
                    <a:pt x="3648" y="28731"/>
                  </a:cubicBezTo>
                  <a:cubicBezTo>
                    <a:pt x="4653" y="28731"/>
                    <a:pt x="5260" y="30018"/>
                    <a:pt x="4436" y="30782"/>
                  </a:cubicBezTo>
                  <a:cubicBezTo>
                    <a:pt x="3574" y="31588"/>
                    <a:pt x="4259" y="32859"/>
                    <a:pt x="5226" y="32859"/>
                  </a:cubicBezTo>
                  <a:cubicBezTo>
                    <a:pt x="5420" y="32859"/>
                    <a:pt x="5626" y="32808"/>
                    <a:pt x="5833" y="32691"/>
                  </a:cubicBezTo>
                  <a:cubicBezTo>
                    <a:pt x="6028" y="32581"/>
                    <a:pt x="6227" y="32532"/>
                    <a:pt x="6417" y="32532"/>
                  </a:cubicBezTo>
                  <a:cubicBezTo>
                    <a:pt x="7276" y="32532"/>
                    <a:pt x="7967" y="33526"/>
                    <a:pt x="7407" y="34385"/>
                  </a:cubicBezTo>
                  <a:cubicBezTo>
                    <a:pt x="6827" y="35267"/>
                    <a:pt x="7568" y="36227"/>
                    <a:pt x="8411" y="36227"/>
                  </a:cubicBezTo>
                  <a:cubicBezTo>
                    <a:pt x="8684" y="36227"/>
                    <a:pt x="8967" y="36127"/>
                    <a:pt x="9221" y="35890"/>
                  </a:cubicBezTo>
                  <a:cubicBezTo>
                    <a:pt x="9462" y="35663"/>
                    <a:pt x="9743" y="35564"/>
                    <a:pt x="10016" y="35564"/>
                  </a:cubicBezTo>
                  <a:cubicBezTo>
                    <a:pt x="10761" y="35564"/>
                    <a:pt x="11451" y="36297"/>
                    <a:pt x="11156" y="37153"/>
                  </a:cubicBezTo>
                  <a:cubicBezTo>
                    <a:pt x="10840" y="38047"/>
                    <a:pt x="11562" y="38741"/>
                    <a:pt x="12298" y="38741"/>
                  </a:cubicBezTo>
                  <a:cubicBezTo>
                    <a:pt x="12657" y="38741"/>
                    <a:pt x="13020" y="38576"/>
                    <a:pt x="13267" y="38188"/>
                  </a:cubicBezTo>
                  <a:cubicBezTo>
                    <a:pt x="13514" y="37814"/>
                    <a:pt x="13883" y="37649"/>
                    <a:pt x="14248" y="37649"/>
                  </a:cubicBezTo>
                  <a:cubicBezTo>
                    <a:pt x="14893" y="37649"/>
                    <a:pt x="15526" y="38165"/>
                    <a:pt x="15457" y="38954"/>
                  </a:cubicBezTo>
                  <a:cubicBezTo>
                    <a:pt x="15379" y="39769"/>
                    <a:pt x="16018" y="40255"/>
                    <a:pt x="16655" y="40255"/>
                  </a:cubicBezTo>
                  <a:cubicBezTo>
                    <a:pt x="17111" y="40255"/>
                    <a:pt x="17566" y="40006"/>
                    <a:pt x="17756" y="39451"/>
                  </a:cubicBezTo>
                  <a:cubicBezTo>
                    <a:pt x="17948" y="38913"/>
                    <a:pt x="18414" y="38656"/>
                    <a:pt x="18878" y="38656"/>
                  </a:cubicBezTo>
                  <a:cubicBezTo>
                    <a:pt x="19420" y="38656"/>
                    <a:pt x="19960" y="39007"/>
                    <a:pt x="20054" y="39666"/>
                  </a:cubicBezTo>
                  <a:cubicBezTo>
                    <a:pt x="20159" y="40350"/>
                    <a:pt x="20696" y="40687"/>
                    <a:pt x="21232" y="40687"/>
                  </a:cubicBezTo>
                  <a:cubicBezTo>
                    <a:pt x="21791" y="40687"/>
                    <a:pt x="22351" y="40320"/>
                    <a:pt x="22420" y="39600"/>
                  </a:cubicBezTo>
                  <a:cubicBezTo>
                    <a:pt x="22480" y="38906"/>
                    <a:pt x="23044" y="38520"/>
                    <a:pt x="23611" y="38520"/>
                  </a:cubicBezTo>
                  <a:cubicBezTo>
                    <a:pt x="24054" y="38520"/>
                    <a:pt x="24498" y="38756"/>
                    <a:pt x="24705" y="39263"/>
                  </a:cubicBezTo>
                  <a:cubicBezTo>
                    <a:pt x="24917" y="39779"/>
                    <a:pt x="25351" y="40007"/>
                    <a:pt x="25785" y="40007"/>
                  </a:cubicBezTo>
                  <a:cubicBezTo>
                    <a:pt x="26446" y="40007"/>
                    <a:pt x="27107" y="39476"/>
                    <a:pt x="26977" y="38632"/>
                  </a:cubicBezTo>
                  <a:cubicBezTo>
                    <a:pt x="26853" y="37825"/>
                    <a:pt x="27505" y="37264"/>
                    <a:pt x="28172" y="37264"/>
                  </a:cubicBezTo>
                  <a:cubicBezTo>
                    <a:pt x="28517" y="37264"/>
                    <a:pt x="28866" y="37414"/>
                    <a:pt x="29113" y="37758"/>
                  </a:cubicBezTo>
                  <a:cubicBezTo>
                    <a:pt x="29370" y="38105"/>
                    <a:pt x="29714" y="38253"/>
                    <a:pt x="30052" y="38253"/>
                  </a:cubicBezTo>
                  <a:cubicBezTo>
                    <a:pt x="30813" y="38253"/>
                    <a:pt x="31542" y="37505"/>
                    <a:pt x="31170" y="36602"/>
                  </a:cubicBezTo>
                  <a:cubicBezTo>
                    <a:pt x="30816" y="35733"/>
                    <a:pt x="31511" y="34948"/>
                    <a:pt x="32282" y="34948"/>
                  </a:cubicBezTo>
                  <a:cubicBezTo>
                    <a:pt x="32537" y="34948"/>
                    <a:pt x="32801" y="35034"/>
                    <a:pt x="33038" y="35231"/>
                  </a:cubicBezTo>
                  <a:cubicBezTo>
                    <a:pt x="33283" y="35439"/>
                    <a:pt x="33548" y="35528"/>
                    <a:pt x="33802" y="35528"/>
                  </a:cubicBezTo>
                  <a:cubicBezTo>
                    <a:pt x="34666" y="35528"/>
                    <a:pt x="35402" y="34501"/>
                    <a:pt x="34758" y="33618"/>
                  </a:cubicBezTo>
                  <a:cubicBezTo>
                    <a:pt x="34140" y="32786"/>
                    <a:pt x="34820" y="31727"/>
                    <a:pt x="35713" y="31727"/>
                  </a:cubicBezTo>
                  <a:cubicBezTo>
                    <a:pt x="35887" y="31727"/>
                    <a:pt x="36069" y="31768"/>
                    <a:pt x="36251" y="31858"/>
                  </a:cubicBezTo>
                  <a:cubicBezTo>
                    <a:pt x="36438" y="31949"/>
                    <a:pt x="36622" y="31990"/>
                    <a:pt x="36796" y="31990"/>
                  </a:cubicBezTo>
                  <a:cubicBezTo>
                    <a:pt x="37793" y="31990"/>
                    <a:pt x="38455" y="30647"/>
                    <a:pt x="37527" y="29868"/>
                  </a:cubicBezTo>
                  <a:cubicBezTo>
                    <a:pt x="36648" y="29137"/>
                    <a:pt x="37230" y="27767"/>
                    <a:pt x="38273" y="27767"/>
                  </a:cubicBezTo>
                  <a:cubicBezTo>
                    <a:pt x="38362" y="27767"/>
                    <a:pt x="38454" y="27777"/>
                    <a:pt x="38549" y="27798"/>
                  </a:cubicBezTo>
                  <a:cubicBezTo>
                    <a:pt x="38649" y="27821"/>
                    <a:pt x="38746" y="27832"/>
                    <a:pt x="38839" y="27832"/>
                  </a:cubicBezTo>
                  <a:cubicBezTo>
                    <a:pt x="40008" y="27832"/>
                    <a:pt x="40499" y="26140"/>
                    <a:pt x="39328" y="25567"/>
                  </a:cubicBezTo>
                  <a:cubicBezTo>
                    <a:pt x="38213" y="25030"/>
                    <a:pt x="38576" y="23349"/>
                    <a:pt x="39812" y="23309"/>
                  </a:cubicBezTo>
                  <a:cubicBezTo>
                    <a:pt x="41224" y="23282"/>
                    <a:pt x="41412" y="21266"/>
                    <a:pt x="40041" y="20956"/>
                  </a:cubicBezTo>
                  <a:cubicBezTo>
                    <a:pt x="38818" y="20702"/>
                    <a:pt x="38778" y="18981"/>
                    <a:pt x="39973" y="18658"/>
                  </a:cubicBezTo>
                  <a:cubicBezTo>
                    <a:pt x="41318" y="18286"/>
                    <a:pt x="41042" y="16319"/>
                    <a:pt x="39666" y="16319"/>
                  </a:cubicBezTo>
                  <a:cubicBezTo>
                    <a:pt x="39652" y="16319"/>
                    <a:pt x="39638" y="16319"/>
                    <a:pt x="39624" y="16320"/>
                  </a:cubicBezTo>
                  <a:cubicBezTo>
                    <a:pt x="39609" y="16320"/>
                    <a:pt x="39595" y="16320"/>
                    <a:pt x="39580" y="16320"/>
                  </a:cubicBezTo>
                  <a:cubicBezTo>
                    <a:pt x="38364" y="16320"/>
                    <a:pt x="37930" y="14686"/>
                    <a:pt x="39006" y="14089"/>
                  </a:cubicBezTo>
                  <a:cubicBezTo>
                    <a:pt x="40131" y="13464"/>
                    <a:pt x="39587" y="11862"/>
                    <a:pt x="38457" y="11862"/>
                  </a:cubicBezTo>
                  <a:cubicBezTo>
                    <a:pt x="38345" y="11862"/>
                    <a:pt x="38228" y="11877"/>
                    <a:pt x="38106" y="11911"/>
                  </a:cubicBezTo>
                  <a:cubicBezTo>
                    <a:pt x="37989" y="11944"/>
                    <a:pt x="37876" y="11959"/>
                    <a:pt x="37767" y="11959"/>
                  </a:cubicBezTo>
                  <a:cubicBezTo>
                    <a:pt x="36763" y="11959"/>
                    <a:pt x="36164" y="10659"/>
                    <a:pt x="36977" y="9895"/>
                  </a:cubicBezTo>
                  <a:cubicBezTo>
                    <a:pt x="37840" y="9098"/>
                    <a:pt x="37149" y="7823"/>
                    <a:pt x="36186" y="7823"/>
                  </a:cubicBezTo>
                  <a:cubicBezTo>
                    <a:pt x="35995" y="7823"/>
                    <a:pt x="35794" y="7873"/>
                    <a:pt x="35592" y="7986"/>
                  </a:cubicBezTo>
                  <a:cubicBezTo>
                    <a:pt x="35392" y="8100"/>
                    <a:pt x="35191" y="8150"/>
                    <a:pt x="34998" y="8150"/>
                  </a:cubicBezTo>
                  <a:cubicBezTo>
                    <a:pt x="34137" y="8150"/>
                    <a:pt x="33457" y="7152"/>
                    <a:pt x="34006" y="6306"/>
                  </a:cubicBezTo>
                  <a:cubicBezTo>
                    <a:pt x="34585" y="5412"/>
                    <a:pt x="33844" y="4450"/>
                    <a:pt x="33007" y="4450"/>
                  </a:cubicBezTo>
                  <a:cubicBezTo>
                    <a:pt x="32736" y="4450"/>
                    <a:pt x="32454" y="4551"/>
                    <a:pt x="32205" y="4787"/>
                  </a:cubicBezTo>
                  <a:cubicBezTo>
                    <a:pt x="31958" y="5016"/>
                    <a:pt x="31673" y="5115"/>
                    <a:pt x="31397" y="5115"/>
                  </a:cubicBezTo>
                  <a:cubicBezTo>
                    <a:pt x="30649" y="5115"/>
                    <a:pt x="29962" y="4388"/>
                    <a:pt x="30256" y="3524"/>
                  </a:cubicBezTo>
                  <a:cubicBezTo>
                    <a:pt x="30573" y="2637"/>
                    <a:pt x="29853" y="1938"/>
                    <a:pt x="29115" y="1938"/>
                  </a:cubicBezTo>
                  <a:cubicBezTo>
                    <a:pt x="28758" y="1938"/>
                    <a:pt x="28396" y="2102"/>
                    <a:pt x="28145" y="2488"/>
                  </a:cubicBezTo>
                  <a:cubicBezTo>
                    <a:pt x="27896" y="2870"/>
                    <a:pt x="27525" y="3038"/>
                    <a:pt x="27158" y="3038"/>
                  </a:cubicBezTo>
                  <a:cubicBezTo>
                    <a:pt x="26515" y="3038"/>
                    <a:pt x="25887" y="2523"/>
                    <a:pt x="25955" y="1736"/>
                  </a:cubicBezTo>
                  <a:cubicBezTo>
                    <a:pt x="26034" y="912"/>
                    <a:pt x="25393" y="423"/>
                    <a:pt x="24755" y="423"/>
                  </a:cubicBezTo>
                  <a:cubicBezTo>
                    <a:pt x="24300" y="423"/>
                    <a:pt x="23846" y="671"/>
                    <a:pt x="23656" y="1225"/>
                  </a:cubicBezTo>
                  <a:cubicBezTo>
                    <a:pt x="23470" y="1771"/>
                    <a:pt x="23004" y="2030"/>
                    <a:pt x="22538" y="2030"/>
                  </a:cubicBezTo>
                  <a:cubicBezTo>
                    <a:pt x="21995" y="2030"/>
                    <a:pt x="21452" y="1676"/>
                    <a:pt x="21358" y="1010"/>
                  </a:cubicBezTo>
                  <a:cubicBezTo>
                    <a:pt x="21253" y="333"/>
                    <a:pt x="20717" y="0"/>
                    <a:pt x="201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3"/>
            <p:cNvSpPr/>
            <p:nvPr/>
          </p:nvSpPr>
          <p:spPr>
            <a:xfrm rot="563616">
              <a:off x="8007180" y="-1538004"/>
              <a:ext cx="1063320" cy="1063234"/>
            </a:xfrm>
            <a:custGeom>
              <a:avLst/>
              <a:gdLst/>
              <a:ahLst/>
              <a:cxnLst/>
              <a:rect l="l" t="t" r="r" b="b"/>
              <a:pathLst>
                <a:path w="34867" h="34867" extrusionOk="0">
                  <a:moveTo>
                    <a:pt x="17434" y="1"/>
                  </a:moveTo>
                  <a:cubicBezTo>
                    <a:pt x="7796" y="1"/>
                    <a:pt x="1" y="7809"/>
                    <a:pt x="1" y="17433"/>
                  </a:cubicBezTo>
                  <a:cubicBezTo>
                    <a:pt x="1" y="27071"/>
                    <a:pt x="7796" y="34867"/>
                    <a:pt x="17434" y="34867"/>
                  </a:cubicBezTo>
                  <a:cubicBezTo>
                    <a:pt x="27058" y="34867"/>
                    <a:pt x="34866" y="27071"/>
                    <a:pt x="34866" y="17433"/>
                  </a:cubicBezTo>
                  <a:cubicBezTo>
                    <a:pt x="34866" y="7809"/>
                    <a:pt x="27058" y="1"/>
                    <a:pt x="174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B611E04-8E02-42F1-8C90-D2E1DC70BFD8}"/>
              </a:ext>
            </a:extLst>
          </p:cNvPr>
          <p:cNvGrpSpPr/>
          <p:nvPr/>
        </p:nvGrpSpPr>
        <p:grpSpPr>
          <a:xfrm>
            <a:off x="2609244" y="68488"/>
            <a:ext cx="304800" cy="875655"/>
            <a:chOff x="2324100" y="555009"/>
            <a:chExt cx="304800" cy="87565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3E59211-5ECC-44A1-811B-C3853BD8742F}"/>
                </a:ext>
              </a:extLst>
            </p:cNvPr>
            <p:cNvSpPr txBox="1"/>
            <p:nvPr/>
          </p:nvSpPr>
          <p:spPr>
            <a:xfrm>
              <a:off x="2324100" y="907444"/>
              <a:ext cx="2895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DC31538-7245-4E0B-8C25-4DFFC2690B13}"/>
                </a:ext>
              </a:extLst>
            </p:cNvPr>
            <p:cNvSpPr txBox="1"/>
            <p:nvPr/>
          </p:nvSpPr>
          <p:spPr>
            <a:xfrm>
              <a:off x="2339340" y="555009"/>
              <a:ext cx="2895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B487D90-43EE-4E37-8396-B3B139371D52}"/>
                </a:ext>
              </a:extLst>
            </p:cNvPr>
            <p:cNvCxnSpPr>
              <a:cxnSpLocks/>
            </p:cNvCxnSpPr>
            <p:nvPr/>
          </p:nvCxnSpPr>
          <p:spPr>
            <a:xfrm>
              <a:off x="2403240" y="994025"/>
              <a:ext cx="225660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ộp Văn bản 19">
                <a:extLst>
                  <a:ext uri="{FF2B5EF4-FFF2-40B4-BE49-F238E27FC236}">
                    <a16:creationId xmlns:a16="http://schemas.microsoft.com/office/drawing/2014/main" id="{F73B83F3-D29D-4437-AD64-1CD08FE51904}"/>
                  </a:ext>
                </a:extLst>
              </p:cNvPr>
              <p:cNvSpPr txBox="1"/>
              <p:nvPr/>
            </p:nvSpPr>
            <p:spPr>
              <a:xfrm>
                <a:off x="1440748" y="1216157"/>
                <a:ext cx="6643313" cy="70070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l"/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1 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20cm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…………cm</a:t>
                </a:r>
                <a:endParaRPr lang="en-US" sz="2800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Hộp Văn bản 19">
                <a:extLst>
                  <a:ext uri="{FF2B5EF4-FFF2-40B4-BE49-F238E27FC236}">
                    <a16:creationId xmlns:a16="http://schemas.microsoft.com/office/drawing/2014/main" id="{F73B83F3-D29D-4437-AD64-1CD08FE51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748" y="1216157"/>
                <a:ext cx="6643313" cy="700705"/>
              </a:xfrm>
              <a:prstGeom prst="rect">
                <a:avLst/>
              </a:prstGeom>
              <a:blipFill>
                <a:blip r:embed="rId3"/>
                <a:stretch>
                  <a:fillRect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Hộp Văn bản 8">
            <a:extLst>
              <a:ext uri="{FF2B5EF4-FFF2-40B4-BE49-F238E27FC236}">
                <a16:creationId xmlns:a16="http://schemas.microsoft.com/office/drawing/2014/main" id="{D705E4F5-DBDF-44E0-939E-A477527FBA8D}"/>
              </a:ext>
            </a:extLst>
          </p:cNvPr>
          <p:cNvSpPr txBox="1"/>
          <p:nvPr/>
        </p:nvSpPr>
        <p:spPr>
          <a:xfrm>
            <a:off x="4148747" y="1216157"/>
            <a:ext cx="844062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Hộp Văn bản 19">
                <a:extLst>
                  <a:ext uri="{FF2B5EF4-FFF2-40B4-BE49-F238E27FC236}">
                    <a16:creationId xmlns:a16="http://schemas.microsoft.com/office/drawing/2014/main" id="{0A6FDC05-9513-4DD8-90CC-E26BA5242DF5}"/>
                  </a:ext>
                </a:extLst>
              </p:cNvPr>
              <p:cNvSpPr txBox="1"/>
              <p:nvPr/>
            </p:nvSpPr>
            <p:spPr>
              <a:xfrm>
                <a:off x="1440748" y="2290577"/>
                <a:ext cx="6643313" cy="70070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l"/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1 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40km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…………km</a:t>
                </a:r>
                <a:endParaRPr lang="en-US" sz="2800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Hộp Văn bản 19">
                <a:extLst>
                  <a:ext uri="{FF2B5EF4-FFF2-40B4-BE49-F238E27FC236}">
                    <a16:creationId xmlns:a16="http://schemas.microsoft.com/office/drawing/2014/main" id="{0A6FDC05-9513-4DD8-90CC-E26BA5242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748" y="2290577"/>
                <a:ext cx="6643313" cy="700705"/>
              </a:xfrm>
              <a:prstGeom prst="rect">
                <a:avLst/>
              </a:prstGeom>
              <a:blipFill>
                <a:blip r:embed="rId4"/>
                <a:stretch>
                  <a:fillRect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Hộp Văn bản 8">
            <a:extLst>
              <a:ext uri="{FF2B5EF4-FFF2-40B4-BE49-F238E27FC236}">
                <a16:creationId xmlns:a16="http://schemas.microsoft.com/office/drawing/2014/main" id="{6BCDD4D5-E1CD-47F3-AA6E-B9B68E8ABCE8}"/>
              </a:ext>
            </a:extLst>
          </p:cNvPr>
          <p:cNvSpPr txBox="1"/>
          <p:nvPr/>
        </p:nvSpPr>
        <p:spPr>
          <a:xfrm>
            <a:off x="4148747" y="2290577"/>
            <a:ext cx="844062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Hộp Văn bản 19">
                <a:extLst>
                  <a:ext uri="{FF2B5EF4-FFF2-40B4-BE49-F238E27FC236}">
                    <a16:creationId xmlns:a16="http://schemas.microsoft.com/office/drawing/2014/main" id="{6C4BEBC2-2DBC-4FAB-9D53-CB822FEFCEB7}"/>
                  </a:ext>
                </a:extLst>
              </p:cNvPr>
              <p:cNvSpPr txBox="1"/>
              <p:nvPr/>
            </p:nvSpPr>
            <p:spPr>
              <a:xfrm>
                <a:off x="1440748" y="3364997"/>
                <a:ext cx="6643313" cy="70070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l"/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1 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80kg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…………kg</a:t>
                </a:r>
                <a:endParaRPr lang="en-US" sz="2800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Hộp Văn bản 19">
                <a:extLst>
                  <a:ext uri="{FF2B5EF4-FFF2-40B4-BE49-F238E27FC236}">
                    <a16:creationId xmlns:a16="http://schemas.microsoft.com/office/drawing/2014/main" id="{6C4BEBC2-2DBC-4FAB-9D53-CB822FEFC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748" y="3364997"/>
                <a:ext cx="6643313" cy="700705"/>
              </a:xfrm>
              <a:prstGeom prst="rect">
                <a:avLst/>
              </a:prstGeom>
              <a:blipFill>
                <a:blip r:embed="rId5"/>
                <a:stretch>
                  <a:fillRect b="-1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Hộp Văn bản 8">
            <a:extLst>
              <a:ext uri="{FF2B5EF4-FFF2-40B4-BE49-F238E27FC236}">
                <a16:creationId xmlns:a16="http://schemas.microsoft.com/office/drawing/2014/main" id="{2D2041FE-BCFE-4708-9326-C344E8EC8861}"/>
              </a:ext>
            </a:extLst>
          </p:cNvPr>
          <p:cNvSpPr txBox="1"/>
          <p:nvPr/>
        </p:nvSpPr>
        <p:spPr>
          <a:xfrm>
            <a:off x="4148747" y="3364997"/>
            <a:ext cx="844062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</a:t>
            </a:r>
          </a:p>
        </p:txBody>
      </p:sp>
      <p:pic>
        <p:nvPicPr>
          <p:cNvPr id="69" name="Picture 68" descr="Wondering Max The Husky">
            <a:extLst>
              <a:ext uri="{FF2B5EF4-FFF2-40B4-BE49-F238E27FC236}">
                <a16:creationId xmlns:a16="http://schemas.microsoft.com/office/drawing/2014/main" id="{BE9BA7DB-670B-4AA4-92D1-0F8DD02DF4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9802" y="3823451"/>
            <a:ext cx="1320049" cy="13200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52"/>
          <p:cNvSpPr/>
          <p:nvPr/>
        </p:nvSpPr>
        <p:spPr>
          <a:xfrm rot="444660">
            <a:off x="8528857" y="776986"/>
            <a:ext cx="1272572" cy="1102997"/>
          </a:xfrm>
          <a:custGeom>
            <a:avLst/>
            <a:gdLst/>
            <a:ahLst/>
            <a:cxnLst/>
            <a:rect l="l" t="t" r="r" b="b"/>
            <a:pathLst>
              <a:path w="42663" h="36978" extrusionOk="0">
                <a:moveTo>
                  <a:pt x="10781" y="1"/>
                </a:moveTo>
                <a:cubicBezTo>
                  <a:pt x="10700" y="1"/>
                  <a:pt x="10632" y="42"/>
                  <a:pt x="10592" y="109"/>
                </a:cubicBezTo>
                <a:lnTo>
                  <a:pt x="41" y="18388"/>
                </a:lnTo>
                <a:cubicBezTo>
                  <a:pt x="1" y="18456"/>
                  <a:pt x="1" y="18523"/>
                  <a:pt x="41" y="18590"/>
                </a:cubicBezTo>
                <a:lnTo>
                  <a:pt x="10592" y="36870"/>
                </a:lnTo>
                <a:cubicBezTo>
                  <a:pt x="10632" y="36937"/>
                  <a:pt x="10700" y="36978"/>
                  <a:pt x="10781" y="36978"/>
                </a:cubicBezTo>
                <a:lnTo>
                  <a:pt x="31883" y="36978"/>
                </a:lnTo>
                <a:cubicBezTo>
                  <a:pt x="31963" y="36978"/>
                  <a:pt x="32030" y="36937"/>
                  <a:pt x="32071" y="36870"/>
                </a:cubicBezTo>
                <a:lnTo>
                  <a:pt x="42622" y="18590"/>
                </a:lnTo>
                <a:cubicBezTo>
                  <a:pt x="42662" y="18523"/>
                  <a:pt x="42662" y="18456"/>
                  <a:pt x="42622" y="18388"/>
                </a:cubicBezTo>
                <a:lnTo>
                  <a:pt x="32071" y="109"/>
                </a:lnTo>
                <a:cubicBezTo>
                  <a:pt x="32030" y="42"/>
                  <a:pt x="31963" y="1"/>
                  <a:pt x="318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52"/>
          <p:cNvSpPr/>
          <p:nvPr/>
        </p:nvSpPr>
        <p:spPr>
          <a:xfrm rot="1157428">
            <a:off x="479786" y="4757215"/>
            <a:ext cx="2335846" cy="939691"/>
          </a:xfrm>
          <a:prstGeom prst="roundRect">
            <a:avLst>
              <a:gd name="adj" fmla="val 50000"/>
            </a:avLst>
          </a:prstGeom>
          <a:solidFill>
            <a:srgbClr val="EF815D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456;p43">
            <a:extLst>
              <a:ext uri="{FF2B5EF4-FFF2-40B4-BE49-F238E27FC236}">
                <a16:creationId xmlns:a16="http://schemas.microsoft.com/office/drawing/2014/main" id="{70A395E9-201C-4A72-800A-0EA14867DF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8755" y="-83440"/>
            <a:ext cx="753249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Một quyển truyện có 84 trang, My đã đọc được    số trang đó. Hỏi My đã đọc được bao nhiêu trang?</a:t>
            </a:r>
            <a:endParaRPr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29FA984-DAA7-4AB9-8EF7-A4147A153897}"/>
              </a:ext>
            </a:extLst>
          </p:cNvPr>
          <p:cNvGrpSpPr/>
          <p:nvPr/>
        </p:nvGrpSpPr>
        <p:grpSpPr>
          <a:xfrm>
            <a:off x="7931742" y="338191"/>
            <a:ext cx="289560" cy="798860"/>
            <a:chOff x="2354580" y="577869"/>
            <a:chExt cx="289560" cy="79886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2EEC977-37F7-4290-ABDA-4343D693CD05}"/>
                </a:ext>
              </a:extLst>
            </p:cNvPr>
            <p:cNvSpPr txBox="1"/>
            <p:nvPr/>
          </p:nvSpPr>
          <p:spPr>
            <a:xfrm>
              <a:off x="2354580" y="915064"/>
              <a:ext cx="289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DF9B445-3BA2-48A2-82AF-46CC4371FAC5}"/>
                </a:ext>
              </a:extLst>
            </p:cNvPr>
            <p:cNvSpPr txBox="1"/>
            <p:nvPr/>
          </p:nvSpPr>
          <p:spPr>
            <a:xfrm>
              <a:off x="2354580" y="577869"/>
              <a:ext cx="289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5FC9C58-7F5F-4910-86C6-31DBAFF81394}"/>
                </a:ext>
              </a:extLst>
            </p:cNvPr>
            <p:cNvCxnSpPr>
              <a:cxnSpLocks/>
            </p:cNvCxnSpPr>
            <p:nvPr/>
          </p:nvCxnSpPr>
          <p:spPr>
            <a:xfrm>
              <a:off x="2403240" y="994025"/>
              <a:ext cx="225660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2AA9237-BBA4-41AA-95AF-903156818C3E}"/>
              </a:ext>
            </a:extLst>
          </p:cNvPr>
          <p:cNvCxnSpPr>
            <a:cxnSpLocks/>
          </p:cNvCxnSpPr>
          <p:nvPr/>
        </p:nvCxnSpPr>
        <p:spPr>
          <a:xfrm>
            <a:off x="4168140" y="898760"/>
            <a:ext cx="1539240" cy="7458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222F505-1BFB-492B-AA68-CF2CA6F3556B}"/>
              </a:ext>
            </a:extLst>
          </p:cNvPr>
          <p:cNvCxnSpPr>
            <a:cxnSpLocks/>
          </p:cNvCxnSpPr>
          <p:nvPr/>
        </p:nvCxnSpPr>
        <p:spPr>
          <a:xfrm>
            <a:off x="6682062" y="906218"/>
            <a:ext cx="1189398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A2B838DC-8F42-4D1B-AE6C-C053A3004E68}"/>
              </a:ext>
            </a:extLst>
          </p:cNvPr>
          <p:cNvSpPr/>
          <p:nvPr/>
        </p:nvSpPr>
        <p:spPr>
          <a:xfrm>
            <a:off x="7935151" y="365877"/>
            <a:ext cx="365134" cy="762324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15A4611-5E73-4008-AE82-19E1870F8189}"/>
              </a:ext>
            </a:extLst>
          </p:cNvPr>
          <p:cNvCxnSpPr>
            <a:cxnSpLocks/>
          </p:cNvCxnSpPr>
          <p:nvPr/>
        </p:nvCxnSpPr>
        <p:spPr>
          <a:xfrm>
            <a:off x="883242" y="1249118"/>
            <a:ext cx="1105578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D15C81B-E352-49DA-A062-14C4F570AC72}"/>
              </a:ext>
            </a:extLst>
          </p:cNvPr>
          <p:cNvCxnSpPr>
            <a:cxnSpLocks/>
          </p:cNvCxnSpPr>
          <p:nvPr/>
        </p:nvCxnSpPr>
        <p:spPr>
          <a:xfrm>
            <a:off x="3923622" y="1256176"/>
            <a:ext cx="3483018" cy="0"/>
          </a:xfrm>
          <a:prstGeom prst="line">
            <a:avLst/>
          </a:prstGeom>
          <a:ln w="1905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Hộp Văn bản 22">
            <a:extLst>
              <a:ext uri="{FF2B5EF4-FFF2-40B4-BE49-F238E27FC236}">
                <a16:creationId xmlns:a16="http://schemas.microsoft.com/office/drawing/2014/main" id="{F38608C6-7A5E-4FEA-BB2E-52CD8208E415}"/>
              </a:ext>
            </a:extLst>
          </p:cNvPr>
          <p:cNvSpPr txBox="1"/>
          <p:nvPr/>
        </p:nvSpPr>
        <p:spPr>
          <a:xfrm>
            <a:off x="318311" y="1908646"/>
            <a:ext cx="8093829" cy="181588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GIẢI</a:t>
            </a:r>
          </a:p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My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84 : 2 = 42 (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)</a:t>
            </a:r>
          </a:p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42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trang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40" descr="Wow Max The Husky">
            <a:extLst>
              <a:ext uri="{FF2B5EF4-FFF2-40B4-BE49-F238E27FC236}">
                <a16:creationId xmlns:a16="http://schemas.microsoft.com/office/drawing/2014/main" id="{4B81A670-7FF2-4607-AEF1-96F1A6506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37" y="3056200"/>
            <a:ext cx="2009891" cy="20098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F31A0C-DF5A-44D6-85B3-6901643664B7}"/>
              </a:ext>
            </a:extLst>
          </p:cNvPr>
          <p:cNvSpPr txBox="1"/>
          <p:nvPr/>
        </p:nvSpPr>
        <p:spPr>
          <a:xfrm>
            <a:off x="2045970" y="1488483"/>
            <a:ext cx="5052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</a:t>
            </a:r>
          </a:p>
        </p:txBody>
      </p:sp>
      <p:pic>
        <p:nvPicPr>
          <p:cNvPr id="10" name="Picture 9" descr="Hi Max The Husky">
            <a:extLst>
              <a:ext uri="{FF2B5EF4-FFF2-40B4-BE49-F238E27FC236}">
                <a16:creationId xmlns:a16="http://schemas.microsoft.com/office/drawing/2014/main" id="{BB66A8EF-0F9D-428E-ABAA-CF878EDBF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620" y="2388060"/>
            <a:ext cx="2250718" cy="225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0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Hangeul Day by Slidesgo">
  <a:themeElements>
    <a:clrScheme name="Simple Light">
      <a:dk1>
        <a:srgbClr val="191919"/>
      </a:dk1>
      <a:lt1>
        <a:srgbClr val="FDF5EA"/>
      </a:lt1>
      <a:dk2>
        <a:srgbClr val="85BAB1"/>
      </a:dk2>
      <a:lt2>
        <a:srgbClr val="A8D5D0"/>
      </a:lt2>
      <a:accent1>
        <a:srgbClr val="E8B163"/>
      </a:accent1>
      <a:accent2>
        <a:srgbClr val="EF815D"/>
      </a:accent2>
      <a:accent3>
        <a:srgbClr val="2A3E3D"/>
      </a:accent3>
      <a:accent4>
        <a:srgbClr val="FFD190"/>
      </a:accent4>
      <a:accent5>
        <a:srgbClr val="FFFFFF"/>
      </a:accent5>
      <a:accent6>
        <a:srgbClr val="FFFFFF"/>
      </a:accent6>
      <a:hlink>
        <a:srgbClr val="2A3E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252</Words>
  <Application>Microsoft Office PowerPoint</Application>
  <PresentationFormat>Trình chiếu Trên màn hình (16:9)</PresentationFormat>
  <Paragraphs>99</Paragraphs>
  <Slides>7</Slides>
  <Notes>6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5" baseType="lpstr">
      <vt:lpstr>Roboto Condensed Light</vt:lpstr>
      <vt:lpstr>Cambria Math</vt:lpstr>
      <vt:lpstr>Arial</vt:lpstr>
      <vt:lpstr>Catamaran</vt:lpstr>
      <vt:lpstr>Times New Roman</vt:lpstr>
      <vt:lpstr>.VnTime</vt:lpstr>
      <vt:lpstr>Nanum Pen Script</vt:lpstr>
      <vt:lpstr>Hangeul Day by Slidesgo</vt:lpstr>
      <vt:lpstr>TOÁN</vt:lpstr>
      <vt:lpstr>Bản trình bày PowerPoint</vt:lpstr>
      <vt:lpstr>Bài 1:</vt:lpstr>
      <vt:lpstr>Bài 1:</vt:lpstr>
      <vt:lpstr>Bài 2: Tìm    của: 20cm; 40km; 80kg.</vt:lpstr>
      <vt:lpstr>Bài 3: Một quyển truyện có 84 trang, My đã đọc được    số trang đó. Hỏi My đã đọc được bao nhiêu trang?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Admin</dc:creator>
  <cp:lastModifiedBy>Windows 10</cp:lastModifiedBy>
  <cp:revision>2</cp:revision>
  <dcterms:modified xsi:type="dcterms:W3CDTF">2021-10-12T17:44:29Z</dcterms:modified>
</cp:coreProperties>
</file>