
<file path=[Content_Types].xml><?xml version="1.0" encoding="utf-8"?>
<Types xmlns="http://schemas.openxmlformats.org/package/2006/content-types">
  <Default Extension="gif" ContentType="image/gif"/>
  <Default Extension="glb" ContentType="model/gltf.binary"/>
  <Default Extension="jfif" ContentType="image/jpeg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71" r:id="rId6"/>
    <p:sldId id="264" r:id="rId7"/>
    <p:sldId id="263" r:id="rId8"/>
    <p:sldId id="262" r:id="rId9"/>
    <p:sldId id="261" r:id="rId10"/>
    <p:sldId id="272" r:id="rId11"/>
    <p:sldId id="273" r:id="rId12"/>
    <p:sldId id="265" r:id="rId13"/>
    <p:sldId id="266" r:id="rId14"/>
    <p:sldId id="274" r:id="rId15"/>
    <p:sldId id="275" r:id="rId16"/>
    <p:sldId id="276" r:id="rId17"/>
    <p:sldId id="277" r:id="rId18"/>
    <p:sldId id="278" r:id="rId19"/>
    <p:sldId id="279" r:id="rId20"/>
    <p:sldId id="267" r:id="rId21"/>
    <p:sldId id="280" r:id="rId22"/>
    <p:sldId id="269" r:id="rId23"/>
    <p:sldId id="270" r:id="rId24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5E7B8D1-4E2C-4F86-AD25-B982F231B33D}">
          <p14:sldIdLst>
            <p14:sldId id="256"/>
            <p14:sldId id="258"/>
            <p14:sldId id="259"/>
            <p14:sldId id="260"/>
            <p14:sldId id="271"/>
            <p14:sldId id="264"/>
            <p14:sldId id="263"/>
            <p14:sldId id="262"/>
            <p14:sldId id="261"/>
            <p14:sldId id="272"/>
            <p14:sldId id="273"/>
            <p14:sldId id="265"/>
            <p14:sldId id="266"/>
            <p14:sldId id="274"/>
            <p14:sldId id="275"/>
            <p14:sldId id="276"/>
            <p14:sldId id="277"/>
            <p14:sldId id="278"/>
            <p14:sldId id="279"/>
            <p14:sldId id="267"/>
            <p14:sldId id="280"/>
            <p14:sldId id="269"/>
            <p14:sldId id="27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32B8D"/>
    <a:srgbClr val="FDA383"/>
    <a:srgbClr val="E2C9B4"/>
    <a:srgbClr val="583C2A"/>
    <a:srgbClr val="B6D293"/>
    <a:srgbClr val="FDEDE3"/>
    <a:srgbClr val="FBE48F"/>
    <a:srgbClr val="FDB69D"/>
    <a:srgbClr val="654731"/>
    <a:srgbClr val="9569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26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A13D1A-FC45-4747-80D4-22F8AC5317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35778C-27A8-4279-A0BB-5EE54393A5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414D61-C7B9-4A2F-9FD2-633A14537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3506B-070A-4354-BC8E-F1245E0E42F4}" type="datetimeFigureOut">
              <a:rPr lang="vi-VN" smtClean="0"/>
              <a:t>04/10/2021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8AD2CF-6D26-4EAF-B269-8B7FC547D8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0482D7-38CC-48A2-BEC1-CC2DB4602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A78A4-89FC-44D0-BC56-BE4D261A002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978516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EFFBC-CCB2-409B-8005-9906F8E2C6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52D453-A862-4F2C-8751-2B22674934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104715-B179-4145-BD9A-06AC6C8A36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3506B-070A-4354-BC8E-F1245E0E42F4}" type="datetimeFigureOut">
              <a:rPr lang="vi-VN" smtClean="0"/>
              <a:t>04/10/2021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EDBC91-765F-40C7-A1FF-57144EA67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2EB81D-E0C8-423F-AF95-B05B08FE0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A78A4-89FC-44D0-BC56-BE4D261A002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835208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EE785C6-06AE-432C-B529-25560CD580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C93396-AC84-4E2C-9906-30433F0186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583CB0-1365-4B67-AD41-98A96D7BB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3506B-070A-4354-BC8E-F1245E0E42F4}" type="datetimeFigureOut">
              <a:rPr lang="vi-VN" smtClean="0"/>
              <a:t>04/10/2021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1D0CFF-2C92-49E7-88C2-A55246DE2E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6EB140-838A-46AD-9BF9-6EC306C85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A78A4-89FC-44D0-BC56-BE4D261A002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24615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118A1-4EDF-43C2-9843-7759BC9668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BE3D29-874C-452F-B8F1-BB4AE7E2A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FD468A-B529-4D13-91E7-E502B371B9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3506B-070A-4354-BC8E-F1245E0E42F4}" type="datetimeFigureOut">
              <a:rPr lang="vi-VN" smtClean="0"/>
              <a:t>04/10/2021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519A92-4C75-4E95-AF17-E9CE5B274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507155-258F-41E2-8265-8CD03F180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A78A4-89FC-44D0-BC56-BE4D261A002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638768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25D8AA-EED5-41B4-BC22-8392EBDA5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E2E822-DA1F-4987-A0A7-211997BD04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00C99C-2D6E-4A98-A444-EFA3BB7672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3506B-070A-4354-BC8E-F1245E0E42F4}" type="datetimeFigureOut">
              <a:rPr lang="vi-VN" smtClean="0"/>
              <a:t>04/10/2021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1822DF-2301-4349-B879-5B3153FD2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B34D3B-F248-4C48-AE12-31B1714BA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A78A4-89FC-44D0-BC56-BE4D261A002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55526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C0ABB-F56E-43E5-9028-BC7DD8FC92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7EE4E5-20D1-44A5-880F-A34F4C1E06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E83086-0CA7-40EF-9F4D-7F441550C3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4F9DE2-1704-457E-B908-0AE9980C89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3506B-070A-4354-BC8E-F1245E0E42F4}" type="datetimeFigureOut">
              <a:rPr lang="vi-VN" smtClean="0"/>
              <a:t>04/10/2021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E4BF64-070E-4C87-A7EA-8CB6390B9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8885E7-123C-4C63-A1A0-6839161A9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A78A4-89FC-44D0-BC56-BE4D261A002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818954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C9F60-687F-4482-83F7-8335CD7CC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EFC1CC-B5A7-4D52-9B8E-E9913D45AF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AD54BD-2D8E-471A-A6BA-DAB2D3276B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441663-FE1D-4D60-9119-84F7D61547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A23B577-DEEF-4BE4-82E6-01C44B4050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00B504-A1BD-4D1D-8CC1-CE5561A63E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3506B-070A-4354-BC8E-F1245E0E42F4}" type="datetimeFigureOut">
              <a:rPr lang="vi-VN" smtClean="0"/>
              <a:t>04/10/2021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6019BE-40EC-45A8-B8D5-04B8ACDC16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7AFEBFE-6379-4F0D-BEA6-43B4A00EB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A78A4-89FC-44D0-BC56-BE4D261A002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819978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29284-81CA-430E-A40D-21AC68B09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28ED1E-C0F2-44AF-817F-90CE5131B4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3506B-070A-4354-BC8E-F1245E0E42F4}" type="datetimeFigureOut">
              <a:rPr lang="vi-VN" smtClean="0"/>
              <a:t>04/10/2021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71F7A2-BF67-4563-8945-3CCD740AEA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3E9446-C808-4F67-920A-4B040AB4E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A78A4-89FC-44D0-BC56-BE4D261A002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45119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EA23FA-711A-4641-8C11-DC91C56613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3506B-070A-4354-BC8E-F1245E0E42F4}" type="datetimeFigureOut">
              <a:rPr lang="vi-VN" smtClean="0"/>
              <a:t>04/10/2021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02453B-A5D8-43B5-80D6-F0E4FC589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B9B4E1-6797-405F-91EC-87DF3EC1D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A78A4-89FC-44D0-BC56-BE4D261A002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343917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BD7182-7B37-4BCA-994E-385FC306A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C33F38-23A0-4AB5-94CC-1D97222C15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61EF81-51C7-44F4-94DB-E12C39C1C9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04547D-7957-4695-93CE-F7E026E36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3506B-070A-4354-BC8E-F1245E0E42F4}" type="datetimeFigureOut">
              <a:rPr lang="vi-VN" smtClean="0"/>
              <a:t>04/10/2021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FB5943-562B-47FD-AF15-C265F3FFA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E6EB67-48B0-47ED-9961-F751390FD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A78A4-89FC-44D0-BC56-BE4D261A002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547070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B0B47-48D2-475C-960D-6EB15CE6C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3C7833C-454D-4C13-AC8B-304B36001B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0CA7CE-4F7C-4C56-9B69-B923B74D54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A1A887-B09E-47C2-BAC0-648D593A0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3506B-070A-4354-BC8E-F1245E0E42F4}" type="datetimeFigureOut">
              <a:rPr lang="vi-VN" smtClean="0"/>
              <a:t>04/10/2021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96D91F-B77E-479D-9A1D-682A31BBE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CEC489-A171-4BC4-B4E0-3A22D4344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A78A4-89FC-44D0-BC56-BE4D261A002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579953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DC7CBE6-AD3F-48AC-9746-FCC9C53A6F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9A6D4A-9227-4AD2-AE21-C79891A3E8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675542-49F2-48F7-BC69-0D1F808C69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A3506B-070A-4354-BC8E-F1245E0E42F4}" type="datetimeFigureOut">
              <a:rPr lang="vi-VN" smtClean="0"/>
              <a:t>04/10/2021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13C957-C51D-4809-824B-41CC6D216F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6A61E4-7200-4DD0-8EB1-FFA2652794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9A78A4-89FC-44D0-BC56-BE4D261A002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18884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1.png"/><Relationship Id="rId7" Type="http://schemas.openxmlformats.org/officeDocument/2006/relationships/image" Target="../media/image1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gif"/><Relationship Id="rId5" Type="http://schemas.microsoft.com/office/2007/relationships/hdphoto" Target="../media/hdphoto5.wdp"/><Relationship Id="rId4" Type="http://schemas.openxmlformats.org/officeDocument/2006/relationships/image" Target="../media/image12.png"/><Relationship Id="rId9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gif"/><Relationship Id="rId5" Type="http://schemas.microsoft.com/office/2007/relationships/hdphoto" Target="../media/hdphoto5.wdp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fif"/><Relationship Id="rId5" Type="http://schemas.microsoft.com/office/2007/relationships/hdphoto" Target="../media/hdphoto6.wdp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21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gif"/><Relationship Id="rId5" Type="http://schemas.microsoft.com/office/2007/relationships/hdphoto" Target="../media/hdphoto6.wdp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gif"/><Relationship Id="rId5" Type="http://schemas.microsoft.com/office/2007/relationships/hdphoto" Target="../media/hdphoto6.wdp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microsoft.com/office/2007/relationships/hdphoto" Target="../media/hdphoto6.wdp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microsoft.com/office/2007/relationships/hdphoto" Target="../media/hdphoto6.wdp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microsoft.com/office/2007/relationships/hdphoto" Target="../media/hdphoto6.wdp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3.png"/><Relationship Id="rId7" Type="http://schemas.openxmlformats.org/officeDocument/2006/relationships/image" Target="../media/image3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microsoft.com/office/2017/06/relationships/model3d" Target="../media/model3d1.glb"/><Relationship Id="rId5" Type="http://schemas.microsoft.com/office/2007/relationships/hdphoto" Target="../media/hdphoto6.wdp"/><Relationship Id="rId4" Type="http://schemas.openxmlformats.org/officeDocument/2006/relationships/image" Target="../media/image21.png"/><Relationship Id="rId9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microsoft.com/office/2007/relationships/hdphoto" Target="../media/hdphoto7.wdp"/><Relationship Id="rId7" Type="http://schemas.openxmlformats.org/officeDocument/2006/relationships/image" Target="../media/image35.png"/><Relationship Id="rId12" Type="http://schemas.microsoft.com/office/2007/relationships/hdphoto" Target="../media/hdphoto11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11" Type="http://schemas.openxmlformats.org/officeDocument/2006/relationships/image" Target="../media/image37.png"/><Relationship Id="rId5" Type="http://schemas.openxmlformats.org/officeDocument/2006/relationships/image" Target="../media/image34.png"/><Relationship Id="rId10" Type="http://schemas.microsoft.com/office/2007/relationships/hdphoto" Target="../media/hdphoto10.wdp"/><Relationship Id="rId4" Type="http://schemas.openxmlformats.org/officeDocument/2006/relationships/image" Target="../media/image5.png"/><Relationship Id="rId9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fif"/><Relationship Id="rId5" Type="http://schemas.microsoft.com/office/2007/relationships/hdphoto" Target="../media/hdphoto6.wdp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38.png"/><Relationship Id="rId3" Type="http://schemas.microsoft.com/office/2007/relationships/hdphoto" Target="../media/hdphoto7.wdp"/><Relationship Id="rId7" Type="http://schemas.openxmlformats.org/officeDocument/2006/relationships/image" Target="../media/image35.png"/><Relationship Id="rId12" Type="http://schemas.microsoft.com/office/2007/relationships/hdphoto" Target="../media/hdphoto11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11" Type="http://schemas.openxmlformats.org/officeDocument/2006/relationships/image" Target="../media/image37.png"/><Relationship Id="rId5" Type="http://schemas.openxmlformats.org/officeDocument/2006/relationships/image" Target="../media/image34.png"/><Relationship Id="rId10" Type="http://schemas.microsoft.com/office/2007/relationships/hdphoto" Target="../media/hdphoto10.wdp"/><Relationship Id="rId4" Type="http://schemas.openxmlformats.org/officeDocument/2006/relationships/image" Target="../media/image5.png"/><Relationship Id="rId9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7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gif"/><Relationship Id="rId5" Type="http://schemas.microsoft.com/office/2007/relationships/hdphoto" Target="../media/hdphoto5.wdp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1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gif"/><Relationship Id="rId5" Type="http://schemas.microsoft.com/office/2007/relationships/hdphoto" Target="../media/hdphoto5.wdp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 descr="HD wallpaper: Cartoon Network, We Bare Bears | Wallpaper Flare">
            <a:extLst>
              <a:ext uri="{FF2B5EF4-FFF2-40B4-BE49-F238E27FC236}">
                <a16:creationId xmlns:a16="http://schemas.microsoft.com/office/drawing/2014/main" id="{5BEFDA26-15B2-46C8-AC04-D048228969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69F9732-5BA2-44FD-9A14-BB2FE330E899}"/>
              </a:ext>
            </a:extLst>
          </p:cNvPr>
          <p:cNvSpPr txBox="1"/>
          <p:nvPr/>
        </p:nvSpPr>
        <p:spPr>
          <a:xfrm>
            <a:off x="3508461" y="2295099"/>
            <a:ext cx="43197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ln w="19050">
                  <a:solidFill>
                    <a:srgbClr val="44382A"/>
                  </a:solidFill>
                </a:ln>
                <a:latin typeface="iCiel Cadena" panose="02000503000000020004" pitchFamily="50" charset="0"/>
              </a:rPr>
              <a:t> 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354F7EC-39D4-4B3F-B9FB-C48AD3B81117}"/>
              </a:ext>
            </a:extLst>
          </p:cNvPr>
          <p:cNvSpPr/>
          <p:nvPr/>
        </p:nvSpPr>
        <p:spPr>
          <a:xfrm>
            <a:off x="-29105" y="455794"/>
            <a:ext cx="5753629" cy="2668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3625D57-E4EC-4296-968E-CE55A34A1812}"/>
              </a:ext>
            </a:extLst>
          </p:cNvPr>
          <p:cNvSpPr/>
          <p:nvPr/>
        </p:nvSpPr>
        <p:spPr>
          <a:xfrm>
            <a:off x="5615144" y="458078"/>
            <a:ext cx="6605979" cy="2668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B67ED40-DD5C-484E-ACF9-4ACC4B70846B}"/>
              </a:ext>
            </a:extLst>
          </p:cNvPr>
          <p:cNvSpPr/>
          <p:nvPr/>
        </p:nvSpPr>
        <p:spPr>
          <a:xfrm>
            <a:off x="1849926" y="1747067"/>
            <a:ext cx="8492147" cy="3954983"/>
          </a:xfrm>
          <a:prstGeom prst="roundRect">
            <a:avLst/>
          </a:prstGeom>
          <a:solidFill>
            <a:schemeClr val="accent6">
              <a:lumMod val="20000"/>
              <a:lumOff val="8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843A303-83A9-49BA-AE63-912419EE3ABF}"/>
              </a:ext>
            </a:extLst>
          </p:cNvPr>
          <p:cNvSpPr txBox="1"/>
          <p:nvPr/>
        </p:nvSpPr>
        <p:spPr>
          <a:xfrm>
            <a:off x="4350058" y="2725964"/>
            <a:ext cx="37195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2032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2032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032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rgbClr val="2032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b="1" dirty="0" err="1">
                <a:solidFill>
                  <a:srgbClr val="2032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b="1" dirty="0">
                <a:solidFill>
                  <a:srgbClr val="2032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032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endParaRPr lang="en-US" sz="2800" b="1" dirty="0">
              <a:solidFill>
                <a:srgbClr val="20321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993C218-3520-4E8D-BB3C-5D76CD959CC9}"/>
              </a:ext>
            </a:extLst>
          </p:cNvPr>
          <p:cNvSpPr txBox="1"/>
          <p:nvPr/>
        </p:nvSpPr>
        <p:spPr>
          <a:xfrm>
            <a:off x="2142402" y="3544270"/>
            <a:ext cx="83502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LÍNH DŨNG CẢM</a:t>
            </a:r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B2331760-790F-4696-A524-A2A7A5F48D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099" y="2576110"/>
            <a:ext cx="1690774" cy="2428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3974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3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75E-6 3.7037E-6 L 1.04388 0.01805 " pathEditMode="relative" rAng="0" ptsTypes="AA">
                                      <p:cBhvr>
                                        <p:cTn id="21" dur="3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188" y="903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7" grpId="0" animBg="1"/>
      <p:bldP spid="2" grpId="0" animBg="1"/>
      <p:bldP spid="3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62B5808-F6B0-4DF9-B9C1-B0B57E59B9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2C8E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FFCD4EA-08EB-4787-9282-4C13A4BD7D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089" y="168489"/>
            <a:ext cx="1603757" cy="854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9A8B7BF-8329-4593-B929-F90BAFF414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311" y="5375842"/>
            <a:ext cx="1919111" cy="239888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0B88E95-0D59-4839-9E41-B70E1FD8BEFA}"/>
              </a:ext>
            </a:extLst>
          </p:cNvPr>
          <p:cNvSpPr txBox="1"/>
          <p:nvPr/>
        </p:nvSpPr>
        <p:spPr>
          <a:xfrm>
            <a:off x="3145122" y="637768"/>
            <a:ext cx="44229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ln w="12700">
                  <a:solidFill>
                    <a:schemeClr val="tx1"/>
                  </a:solidFill>
                </a:ln>
                <a:solidFill>
                  <a:srgbClr val="DA5C45"/>
                </a:solidFill>
                <a:latin typeface="iCiel Cadena" panose="02000503000000020004" pitchFamily="50" charset="0"/>
              </a:rPr>
              <a:t>Nội dung 2</a:t>
            </a:r>
            <a:endParaRPr lang="vi-VN" sz="4400" b="1">
              <a:ln w="12700">
                <a:solidFill>
                  <a:schemeClr val="tx1"/>
                </a:solidFill>
              </a:ln>
              <a:solidFill>
                <a:srgbClr val="DA5C45"/>
              </a:solidFill>
              <a:latin typeface="iCiel Cadena" panose="02000503000000020004" pitchFamily="50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50E6981-3B3C-49AA-9B5A-C07176EA13F8}"/>
              </a:ext>
            </a:extLst>
          </p:cNvPr>
          <p:cNvGrpSpPr/>
          <p:nvPr/>
        </p:nvGrpSpPr>
        <p:grpSpPr>
          <a:xfrm>
            <a:off x="643466" y="168489"/>
            <a:ext cx="10471574" cy="6521022"/>
            <a:chOff x="643467" y="559077"/>
            <a:chExt cx="9426222" cy="5703434"/>
          </a:xfrm>
          <a:solidFill>
            <a:schemeClr val="bg1"/>
          </a:solidFill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711F5A2-3AF2-4B14-9794-7DC3BD30D0D6}"/>
                </a:ext>
              </a:extLst>
            </p:cNvPr>
            <p:cNvSpPr/>
            <p:nvPr/>
          </p:nvSpPr>
          <p:spPr>
            <a:xfrm>
              <a:off x="643467" y="559077"/>
              <a:ext cx="9426222" cy="566702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pic>
          <p:nvPicPr>
            <p:cNvPr id="19" name="Picture 18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C8D89F29-3288-42CE-8BF2-F75355F36C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9740" l="9865" r="99552">
                          <a14:foregroundMark x1="89148" y1="42969" x2="99641" y2="58906"/>
                          <a14:foregroundMark x1="71839" y1="39323" x2="71839" y2="39323"/>
                          <a14:foregroundMark x1="67265" y1="35573" x2="87444" y2="55000"/>
                          <a14:foregroundMark x1="87444" y1="55000" x2="87444" y2="55000"/>
                          <a14:foregroundMark x1="78027" y1="41458" x2="98655" y2="59948"/>
                          <a14:foregroundMark x1="98655" y1="59948" x2="99013" y2="60573"/>
                          <a14:foregroundMark x1="82332" y1="41667" x2="86547" y2="51198"/>
                          <a14:foregroundMark x1="50852" y1="42813" x2="48879" y2="53698"/>
                          <a14:foregroundMark x1="48879" y1="53698" x2="52287" y2="60885"/>
                          <a14:foregroundMark x1="52287" y1="60885" x2="52556" y2="61094"/>
                          <a14:foregroundMark x1="43767" y1="38854" x2="49417" y2="55313"/>
                          <a14:foregroundMark x1="45471" y1="40833" x2="55964" y2="61875"/>
                          <a14:foregroundMark x1="55964" y1="61875" x2="55964" y2="61875"/>
                          <a14:foregroundMark x1="44305" y1="60260" x2="45740" y2="68333"/>
                          <a14:foregroundMark x1="25594" y1="50387" x2="40897" y2="79531"/>
                          <a14:foregroundMark x1="25381" y1="66354" x2="51390" y2="82969"/>
                          <a14:foregroundMark x1="24215" y1="60417" x2="61525" y2="99271"/>
                          <a14:foregroundMark x1="61525" y1="99271" x2="62152" y2="99740"/>
                          <a14:foregroundMark x1="66457" y1="68646" x2="76682" y2="88906"/>
                          <a14:foregroundMark x1="76682" y1="88906" x2="76682" y2="88906"/>
                          <a14:foregroundMark x1="74350" y1="64844" x2="85112" y2="87917"/>
                          <a14:foregroundMark x1="85112" y1="87917" x2="85112" y2="87917"/>
                          <a14:foregroundMark x1="74350" y1="66354" x2="84305" y2="93229"/>
                          <a14:foregroundMark x1="84305" y1="93229" x2="84305" y2="93021"/>
                          <a14:foregroundMark x1="82870" y1="72448" x2="89955" y2="85781"/>
                          <a14:foregroundMark x1="89955" y1="85781" x2="89955" y2="85781"/>
                          <a14:foregroundMark x1="85740" y1="68490" x2="93901" y2="82969"/>
                          <a14:foregroundMark x1="93901" y1="82969" x2="93901" y2="82969"/>
                          <a14:foregroundMark x1="93094" y1="63385" x2="96233" y2="87760"/>
                          <a14:foregroundMark x1="96233" y1="87760" x2="96233" y2="87760"/>
                          <a14:foregroundMark x1="82332" y1="62708" x2="83767" y2="79844"/>
                          <a14:foregroundMark x1="63318" y1="68125" x2="67892" y2="92656"/>
                          <a14:foregroundMark x1="58475" y1="70781" x2="61883" y2="97917"/>
                          <a14:foregroundMark x1="42601" y1="70313" x2="43498" y2="89375"/>
                          <a14:foregroundMark x1="32108" y1="69792" x2="40717" y2="90521"/>
                          <a14:foregroundMark x1="40717" y1="90521" x2="43767" y2="93490"/>
                          <a14:foregroundMark x1="21614" y1="66667" x2="30135" y2="76979"/>
                          <a14:foregroundMark x1="30135" y1="76979" x2="31300" y2="77552"/>
                          <a14:foregroundMark x1="14888" y1="60260" x2="29058" y2="76719"/>
                          <a14:foregroundMark x1="18296" y1="56458" x2="26188" y2="65833"/>
                          <a14:foregroundMark x1="30404" y1="95469" x2="30404" y2="95469"/>
                          <a14:foregroundMark x1="30762" y1="95156" x2="30762" y2="95156"/>
                          <a14:foregroundMark x1="32735" y1="32240" x2="32735" y2="32240"/>
                          <a14:foregroundMark x1="32735" y1="31094" x2="36143" y2="31927"/>
                          <a14:foregroundMark x1="31031" y1="33073" x2="31570" y2="37031"/>
                          <a14:foregroundMark x1="78386" y1="24375" x2="87444" y2="33229"/>
                          <a14:foregroundMark x1="85112" y1="27135" x2="85112" y2="27135"/>
                          <a14:foregroundMark x1="42960" y1="29688" x2="42960" y2="29688"/>
                          <a14:foregroundMark x1="45561" y1="29167" x2="71390" y2="25938"/>
                          <a14:foregroundMark x1="71390" y1="25938" x2="81883" y2="28802"/>
                          <a14:foregroundMark x1="85291" y1="27344" x2="85471" y2="28906"/>
                          <a14:foregroundMark x1="53722" y1="27031" x2="58027" y2="27135"/>
                          <a14:foregroundMark x1="61076" y1="26458" x2="55874" y2="27187"/>
                          <a14:foregroundMark x1="64126" y1="25781" x2="44484" y2="29271"/>
                          <a14:foregroundMark x1="48072" y1="27604" x2="48072" y2="27604"/>
                          <a14:foregroundMark x1="49238" y1="27552" x2="50493" y2="27604"/>
                          <a14:foregroundMark x1="50762" y1="27396" x2="53274" y2="27708"/>
                          <a14:foregroundMark x1="88610" y1="31563" x2="99283" y2="44115"/>
                          <a14:foregroundMark x1="99283" y1="44115" x2="99462" y2="44948"/>
                          <a14:foregroundMark x1="89327" y1="31563" x2="91300" y2="33854"/>
                          <a14:foregroundMark x1="31928" y1="37604" x2="31928" y2="37604"/>
                          <a14:foregroundMark x1="31749" y1="37240" x2="29417" y2="44688"/>
                          <a14:foregroundMark x1="29417" y1="44688" x2="31031" y2="51563"/>
                          <a14:foregroundMark x1="24484" y1="54948" x2="27892" y2="63802"/>
                          <a14:foregroundMark x1="27892" y1="63802" x2="28072" y2="63802"/>
                          <a14:backgroundMark x1="24395" y1="47344" x2="26547" y2="501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519" b="15741"/>
            <a:stretch/>
          </p:blipFill>
          <p:spPr>
            <a:xfrm>
              <a:off x="9339200" y="5460736"/>
              <a:ext cx="730489" cy="801775"/>
            </a:xfrm>
            <a:prstGeom prst="rect">
              <a:avLst/>
            </a:prstGeom>
            <a:grpFill/>
          </p:spPr>
        </p:pic>
      </p:grpSp>
      <p:pic>
        <p:nvPicPr>
          <p:cNvPr id="21" name="Picture 20" descr="A picture containing text&#10;&#10;Description automatically generated">
            <a:extLst>
              <a:ext uri="{FF2B5EF4-FFF2-40B4-BE49-F238E27FC236}">
                <a16:creationId xmlns:a16="http://schemas.microsoft.com/office/drawing/2014/main" id="{7741999D-D435-4487-BE51-B1CE465918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1849" y="5151120"/>
            <a:ext cx="1706880" cy="170688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F248C759-2F4C-4F34-AACB-C4B5857F7240}"/>
              </a:ext>
            </a:extLst>
          </p:cNvPr>
          <p:cNvSpPr txBox="1"/>
          <p:nvPr/>
        </p:nvSpPr>
        <p:spPr>
          <a:xfrm>
            <a:off x="3662358" y="168489"/>
            <a:ext cx="44229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ln w="12700">
                  <a:solidFill>
                    <a:schemeClr val="tx1"/>
                  </a:solidFill>
                </a:ln>
                <a:solidFill>
                  <a:srgbClr val="7030A0"/>
                </a:solidFill>
                <a:latin typeface="iCiel Cadena" panose="02000503000000020004" pitchFamily="50" charset="0"/>
              </a:rPr>
              <a:t>Giải</a:t>
            </a:r>
            <a:r>
              <a:rPr lang="en-US" sz="4400" b="1" dirty="0">
                <a:ln w="12700">
                  <a:solidFill>
                    <a:schemeClr val="tx1"/>
                  </a:solidFill>
                </a:ln>
                <a:solidFill>
                  <a:srgbClr val="7030A0"/>
                </a:solidFill>
                <a:latin typeface="iCiel Cadena" panose="02000503000000020004" pitchFamily="50" charset="0"/>
              </a:rPr>
              <a:t> </a:t>
            </a:r>
            <a:r>
              <a:rPr lang="en-US" sz="4400" b="1" dirty="0" err="1">
                <a:ln w="12700">
                  <a:solidFill>
                    <a:schemeClr val="tx1"/>
                  </a:solidFill>
                </a:ln>
                <a:solidFill>
                  <a:srgbClr val="7030A0"/>
                </a:solidFill>
                <a:latin typeface="iCiel Cadena" panose="02000503000000020004" pitchFamily="50" charset="0"/>
              </a:rPr>
              <a:t>nghĩa</a:t>
            </a:r>
            <a:r>
              <a:rPr lang="en-US" sz="4400" b="1" dirty="0">
                <a:ln w="12700">
                  <a:solidFill>
                    <a:schemeClr val="tx1"/>
                  </a:solidFill>
                </a:ln>
                <a:solidFill>
                  <a:srgbClr val="7030A0"/>
                </a:solidFill>
                <a:latin typeface="iCiel Cadena" panose="02000503000000020004" pitchFamily="50" charset="0"/>
              </a:rPr>
              <a:t> </a:t>
            </a:r>
            <a:r>
              <a:rPr lang="en-US" sz="4400" b="1" dirty="0" err="1">
                <a:ln w="12700">
                  <a:solidFill>
                    <a:schemeClr val="tx1"/>
                  </a:solidFill>
                </a:ln>
                <a:solidFill>
                  <a:srgbClr val="7030A0"/>
                </a:solidFill>
                <a:latin typeface="iCiel Cadena" panose="02000503000000020004" pitchFamily="50" charset="0"/>
              </a:rPr>
              <a:t>từ</a:t>
            </a:r>
            <a:endParaRPr lang="vi-VN" sz="4400" b="1" dirty="0">
              <a:ln w="12700">
                <a:solidFill>
                  <a:schemeClr val="tx1"/>
                </a:solidFill>
              </a:ln>
              <a:solidFill>
                <a:srgbClr val="7030A0"/>
              </a:solidFill>
              <a:latin typeface="iCiel Cadena" panose="02000503000000020004" pitchFamily="50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72C33FC-9502-428A-AB4D-A43D31FDFAC4}"/>
              </a:ext>
            </a:extLst>
          </p:cNvPr>
          <p:cNvSpPr/>
          <p:nvPr/>
        </p:nvSpPr>
        <p:spPr>
          <a:xfrm>
            <a:off x="1910080" y="1434172"/>
            <a:ext cx="6574327" cy="1047701"/>
          </a:xfrm>
          <a:prstGeom prst="roundRect">
            <a:avLst>
              <a:gd name="adj" fmla="val 35811"/>
            </a:avLst>
          </a:prstGeom>
          <a:noFill/>
          <a:ln w="28575">
            <a:solidFill>
              <a:srgbClr val="632B8D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E1EBA9-32CA-4057-9B7B-04A55BA5604A}"/>
              </a:ext>
            </a:extLst>
          </p:cNvPr>
          <p:cNvSpPr txBox="1"/>
          <p:nvPr/>
        </p:nvSpPr>
        <p:spPr>
          <a:xfrm>
            <a:off x="2225040" y="1468356"/>
            <a:ext cx="6045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499350D-E887-4AFD-A3CB-5A09915E5CFB}"/>
              </a:ext>
            </a:extLst>
          </p:cNvPr>
          <p:cNvSpPr/>
          <p:nvPr/>
        </p:nvSpPr>
        <p:spPr>
          <a:xfrm>
            <a:off x="3145122" y="3233955"/>
            <a:ext cx="7274259" cy="938958"/>
          </a:xfrm>
          <a:prstGeom prst="roundRect">
            <a:avLst>
              <a:gd name="adj" fmla="val 35811"/>
            </a:avLst>
          </a:prstGeom>
          <a:noFill/>
          <a:ln w="28575">
            <a:solidFill>
              <a:srgbClr val="632B8D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9DFC623-751B-4CFD-B75E-400AF7BFD53A}"/>
              </a:ext>
            </a:extLst>
          </p:cNvPr>
          <p:cNvSpPr txBox="1"/>
          <p:nvPr/>
        </p:nvSpPr>
        <p:spPr>
          <a:xfrm>
            <a:off x="3784278" y="3427192"/>
            <a:ext cx="66411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C750B0C-355B-47E3-8322-9C448DC23BD8}"/>
              </a:ext>
            </a:extLst>
          </p:cNvPr>
          <p:cNvSpPr/>
          <p:nvPr/>
        </p:nvSpPr>
        <p:spPr>
          <a:xfrm>
            <a:off x="2135429" y="5259628"/>
            <a:ext cx="6495241" cy="916709"/>
          </a:xfrm>
          <a:prstGeom prst="roundRect">
            <a:avLst>
              <a:gd name="adj" fmla="val 35811"/>
            </a:avLst>
          </a:prstGeom>
          <a:noFill/>
          <a:ln w="28575">
            <a:solidFill>
              <a:srgbClr val="632B8D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32C55C6-C13C-434F-BCBE-A728D5B15518}"/>
              </a:ext>
            </a:extLst>
          </p:cNvPr>
          <p:cNvSpPr txBox="1"/>
          <p:nvPr/>
        </p:nvSpPr>
        <p:spPr>
          <a:xfrm>
            <a:off x="2658904" y="5450227"/>
            <a:ext cx="58625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dứt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050" name="Picture 2" descr="Cách trồng &amp;amp; chăm sóc Hoa Mười Giờ từ nhánh CỰC dễ">
            <a:extLst>
              <a:ext uri="{FF2B5EF4-FFF2-40B4-BE49-F238E27FC236}">
                <a16:creationId xmlns:a16="http://schemas.microsoft.com/office/drawing/2014/main" id="{7541E6DF-6AB8-470A-A889-E9A355116C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950" y="1052035"/>
            <a:ext cx="2382329" cy="17867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hính Khách Đàn Ông Nói - Miễn Phí vector hình ảnh trên Pixabay">
            <a:extLst>
              <a:ext uri="{FF2B5EF4-FFF2-40B4-BE49-F238E27FC236}">
                <a16:creationId xmlns:a16="http://schemas.microsoft.com/office/drawing/2014/main" id="{D0022145-D4A4-4CCF-B61B-0D5D0C3224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41"/>
          <a:stretch/>
        </p:blipFill>
        <p:spPr bwMode="auto">
          <a:xfrm>
            <a:off x="1513840" y="2666393"/>
            <a:ext cx="2037376" cy="18347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âu chuyện về sự động viên | Đắc Nhân Tâm">
            <a:extLst>
              <a:ext uri="{FF2B5EF4-FFF2-40B4-BE49-F238E27FC236}">
                <a16:creationId xmlns:a16="http://schemas.microsoft.com/office/drawing/2014/main" id="{1E03EEF4-4132-417A-A955-10982BCA18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2573" y="4568086"/>
            <a:ext cx="2143125" cy="20182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74986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16" grpId="0" animBg="1"/>
      <p:bldP spid="17" grpId="0"/>
      <p:bldP spid="18" grpId="0" animBg="1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EEBEC00-4156-4A40-9377-FB67380215A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2C8E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223F8FB-E010-4682-ACA2-7F4B87AB6D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217" y="4683470"/>
            <a:ext cx="1696720" cy="2120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0B1D214-6AB5-4AB2-ACA9-C6093AF0E7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089" y="168489"/>
            <a:ext cx="1603757" cy="854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F554820-732B-47B3-AB6E-47900B9FF2C9}"/>
              </a:ext>
            </a:extLst>
          </p:cNvPr>
          <p:cNvSpPr txBox="1"/>
          <p:nvPr/>
        </p:nvSpPr>
        <p:spPr>
          <a:xfrm>
            <a:off x="2257382" y="2170820"/>
            <a:ext cx="790075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latin typeface="iCiel Cadena" panose="02000503000000020004" pitchFamily="50" charset="0"/>
              </a:rPr>
              <a:t>Luyện</a:t>
            </a:r>
            <a:r>
              <a:rPr lang="en-US" sz="7200" b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latin typeface="iCiel Cadena" panose="02000503000000020004" pitchFamily="50" charset="0"/>
              </a:rPr>
              <a:t> </a:t>
            </a:r>
            <a:r>
              <a:rPr lang="en-US" sz="7200" b="1" dirty="0" err="1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latin typeface="iCiel Cadena" panose="02000503000000020004" pitchFamily="50" charset="0"/>
              </a:rPr>
              <a:t>đọc</a:t>
            </a:r>
            <a:r>
              <a:rPr lang="en-US" sz="7200" b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latin typeface="iCiel Cadena" panose="02000503000000020004" pitchFamily="50" charset="0"/>
              </a:rPr>
              <a:t> </a:t>
            </a:r>
            <a:r>
              <a:rPr lang="en-US" sz="7200" b="1" dirty="0" err="1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latin typeface="iCiel Cadena" panose="02000503000000020004" pitchFamily="50" charset="0"/>
              </a:rPr>
              <a:t>cá</a:t>
            </a:r>
            <a:r>
              <a:rPr lang="en-US" sz="7200" b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latin typeface="iCiel Cadena" panose="02000503000000020004" pitchFamily="50" charset="0"/>
              </a:rPr>
              <a:t> </a:t>
            </a:r>
            <a:r>
              <a:rPr lang="en-US" sz="7200" b="1" dirty="0" err="1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latin typeface="iCiel Cadena" panose="02000503000000020004" pitchFamily="50" charset="0"/>
              </a:rPr>
              <a:t>nhân</a:t>
            </a:r>
            <a:endParaRPr lang="en-US" sz="7200" b="1" dirty="0">
              <a:ln w="12700">
                <a:solidFill>
                  <a:schemeClr val="tx1"/>
                </a:solidFill>
              </a:ln>
              <a:solidFill>
                <a:schemeClr val="bg1"/>
              </a:solidFill>
              <a:latin typeface="iCiel Cadena" panose="02000503000000020004" pitchFamily="50" charset="0"/>
            </a:endParaRPr>
          </a:p>
          <a:p>
            <a:pPr algn="ctr"/>
            <a:r>
              <a:rPr lang="en-US" sz="7200" b="1" dirty="0" err="1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latin typeface="iCiel Cadena" panose="02000503000000020004" pitchFamily="50" charset="0"/>
              </a:rPr>
              <a:t>Thi</a:t>
            </a:r>
            <a:r>
              <a:rPr lang="en-US" sz="7200" b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latin typeface="iCiel Cadena" panose="02000503000000020004" pitchFamily="50" charset="0"/>
              </a:rPr>
              <a:t> </a:t>
            </a:r>
            <a:r>
              <a:rPr lang="en-US" sz="7200" b="1" dirty="0" err="1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latin typeface="iCiel Cadena" panose="02000503000000020004" pitchFamily="50" charset="0"/>
              </a:rPr>
              <a:t>đọc</a:t>
            </a:r>
            <a:endParaRPr lang="vi-VN" sz="7200" b="1" dirty="0">
              <a:ln w="12700">
                <a:solidFill>
                  <a:schemeClr val="tx1"/>
                </a:solidFill>
              </a:ln>
              <a:solidFill>
                <a:schemeClr val="bg1"/>
              </a:solidFill>
              <a:latin typeface="iCiel Cadena" panose="02000503000000020004" pitchFamily="50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190C108-1CE4-48AA-9DC8-2A736DCFA0C4}"/>
              </a:ext>
            </a:extLst>
          </p:cNvPr>
          <p:cNvGrpSpPr/>
          <p:nvPr/>
        </p:nvGrpSpPr>
        <p:grpSpPr>
          <a:xfrm>
            <a:off x="1145577" y="7251977"/>
            <a:ext cx="9426222" cy="5703434"/>
            <a:chOff x="643467" y="559077"/>
            <a:chExt cx="9426222" cy="5703434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53D17D1-613C-400F-AC3E-9FE85E26B02F}"/>
                </a:ext>
              </a:extLst>
            </p:cNvPr>
            <p:cNvSpPr/>
            <p:nvPr/>
          </p:nvSpPr>
          <p:spPr>
            <a:xfrm>
              <a:off x="643467" y="559077"/>
              <a:ext cx="9426222" cy="5667022"/>
            </a:xfrm>
            <a:prstGeom prst="rect">
              <a:avLst/>
            </a:prstGeom>
            <a:solidFill>
              <a:srgbClr val="FEAB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14" name="Picture 13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9508FD87-2138-4D53-A617-A002D59943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9740" l="9865" r="99552">
                          <a14:foregroundMark x1="89148" y1="42969" x2="99641" y2="58906"/>
                          <a14:foregroundMark x1="71839" y1="39323" x2="71839" y2="39323"/>
                          <a14:foregroundMark x1="67265" y1="35573" x2="87444" y2="55000"/>
                          <a14:foregroundMark x1="87444" y1="55000" x2="87444" y2="55000"/>
                          <a14:foregroundMark x1="78027" y1="41458" x2="98655" y2="59948"/>
                          <a14:foregroundMark x1="98655" y1="59948" x2="99013" y2="60573"/>
                          <a14:foregroundMark x1="82332" y1="41667" x2="86547" y2="51198"/>
                          <a14:foregroundMark x1="50852" y1="42813" x2="48879" y2="53698"/>
                          <a14:foregroundMark x1="48879" y1="53698" x2="52287" y2="60885"/>
                          <a14:foregroundMark x1="52287" y1="60885" x2="52556" y2="61094"/>
                          <a14:foregroundMark x1="43767" y1="38854" x2="49417" y2="55313"/>
                          <a14:foregroundMark x1="45471" y1="40833" x2="55964" y2="61875"/>
                          <a14:foregroundMark x1="55964" y1="61875" x2="55964" y2="61875"/>
                          <a14:foregroundMark x1="44305" y1="60260" x2="45740" y2="68333"/>
                          <a14:foregroundMark x1="25594" y1="50387" x2="40897" y2="79531"/>
                          <a14:foregroundMark x1="25381" y1="66354" x2="51390" y2="82969"/>
                          <a14:foregroundMark x1="24215" y1="60417" x2="61525" y2="99271"/>
                          <a14:foregroundMark x1="61525" y1="99271" x2="62152" y2="99740"/>
                          <a14:foregroundMark x1="66457" y1="68646" x2="76682" y2="88906"/>
                          <a14:foregroundMark x1="76682" y1="88906" x2="76682" y2="88906"/>
                          <a14:foregroundMark x1="74350" y1="64844" x2="85112" y2="87917"/>
                          <a14:foregroundMark x1="85112" y1="87917" x2="85112" y2="87917"/>
                          <a14:foregroundMark x1="74350" y1="66354" x2="84305" y2="93229"/>
                          <a14:foregroundMark x1="84305" y1="93229" x2="84305" y2="93021"/>
                          <a14:foregroundMark x1="82870" y1="72448" x2="89955" y2="85781"/>
                          <a14:foregroundMark x1="89955" y1="85781" x2="89955" y2="85781"/>
                          <a14:foregroundMark x1="85740" y1="68490" x2="93901" y2="82969"/>
                          <a14:foregroundMark x1="93901" y1="82969" x2="93901" y2="82969"/>
                          <a14:foregroundMark x1="93094" y1="63385" x2="96233" y2="87760"/>
                          <a14:foregroundMark x1="96233" y1="87760" x2="96233" y2="87760"/>
                          <a14:foregroundMark x1="82332" y1="62708" x2="83767" y2="79844"/>
                          <a14:foregroundMark x1="63318" y1="68125" x2="67892" y2="92656"/>
                          <a14:foregroundMark x1="58475" y1="70781" x2="61883" y2="97917"/>
                          <a14:foregroundMark x1="42601" y1="70313" x2="43498" y2="89375"/>
                          <a14:foregroundMark x1="32108" y1="69792" x2="40717" y2="90521"/>
                          <a14:foregroundMark x1="40717" y1="90521" x2="43767" y2="93490"/>
                          <a14:foregroundMark x1="21614" y1="66667" x2="30135" y2="76979"/>
                          <a14:foregroundMark x1="30135" y1="76979" x2="31300" y2="77552"/>
                          <a14:foregroundMark x1="14888" y1="60260" x2="29058" y2="76719"/>
                          <a14:foregroundMark x1="18296" y1="56458" x2="26188" y2="65833"/>
                          <a14:foregroundMark x1="30404" y1="95469" x2="30404" y2="95469"/>
                          <a14:foregroundMark x1="30762" y1="95156" x2="30762" y2="95156"/>
                          <a14:foregroundMark x1="32735" y1="32240" x2="32735" y2="32240"/>
                          <a14:foregroundMark x1="32735" y1="31094" x2="36143" y2="31927"/>
                          <a14:foregroundMark x1="31031" y1="33073" x2="31570" y2="37031"/>
                          <a14:foregroundMark x1="78386" y1="24375" x2="87444" y2="33229"/>
                          <a14:foregroundMark x1="85112" y1="27135" x2="85112" y2="27135"/>
                          <a14:foregroundMark x1="42960" y1="29688" x2="42960" y2="29688"/>
                          <a14:foregroundMark x1="45561" y1="29167" x2="71390" y2="25938"/>
                          <a14:foregroundMark x1="71390" y1="25938" x2="81883" y2="28802"/>
                          <a14:foregroundMark x1="85291" y1="27344" x2="85471" y2="28906"/>
                          <a14:foregroundMark x1="53722" y1="27031" x2="58027" y2="27135"/>
                          <a14:foregroundMark x1="61076" y1="26458" x2="55874" y2="27187"/>
                          <a14:foregroundMark x1="64126" y1="25781" x2="44484" y2="29271"/>
                          <a14:foregroundMark x1="48072" y1="27604" x2="48072" y2="27604"/>
                          <a14:foregroundMark x1="49238" y1="27552" x2="50493" y2="27604"/>
                          <a14:foregroundMark x1="50762" y1="27396" x2="53274" y2="27708"/>
                          <a14:foregroundMark x1="88610" y1="31563" x2="99283" y2="44115"/>
                          <a14:foregroundMark x1="99283" y1="44115" x2="99462" y2="44948"/>
                          <a14:foregroundMark x1="89327" y1="31563" x2="91300" y2="33854"/>
                          <a14:foregroundMark x1="31928" y1="37604" x2="31928" y2="37604"/>
                          <a14:foregroundMark x1="31749" y1="37240" x2="29417" y2="44688"/>
                          <a14:foregroundMark x1="29417" y1="44688" x2="31031" y2="51563"/>
                          <a14:foregroundMark x1="24484" y1="54948" x2="27892" y2="63802"/>
                          <a14:foregroundMark x1="27892" y1="63802" x2="28072" y2="63802"/>
                          <a14:backgroundMark x1="24395" y1="47344" x2="26547" y2="501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519" b="15741"/>
            <a:stretch/>
          </p:blipFill>
          <p:spPr>
            <a:xfrm>
              <a:off x="8528755" y="4571203"/>
              <a:ext cx="1540934" cy="1691308"/>
            </a:xfrm>
            <a:prstGeom prst="rect">
              <a:avLst/>
            </a:prstGeom>
          </p:spPr>
        </p:pic>
      </p:grpSp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5DE5BD13-6F91-4568-B6E5-4E7DE73336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9499" y="4592321"/>
            <a:ext cx="2152502" cy="2152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0661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A8BE01D-2522-4067-8CC9-25614AC87C2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BE5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147FBE-BEEC-4D9E-AEF4-20A4B34A99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262" y="225050"/>
            <a:ext cx="1603757" cy="854000"/>
          </a:xfrm>
          <a:prstGeom prst="rect">
            <a:avLst/>
          </a:prstGeom>
        </p:spPr>
      </p:pic>
      <p:pic>
        <p:nvPicPr>
          <p:cNvPr id="9" name="Picture 8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DFD3F6A2-1457-4708-A56C-BD5DBA8FD1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684" y="4729357"/>
            <a:ext cx="3199442" cy="212864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A1F9EFA-1A61-4900-95F8-9A81D895AF60}"/>
              </a:ext>
            </a:extLst>
          </p:cNvPr>
          <p:cNvSpPr txBox="1"/>
          <p:nvPr/>
        </p:nvSpPr>
        <p:spPr>
          <a:xfrm>
            <a:off x="2540140" y="2348639"/>
            <a:ext cx="681721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err="1">
                <a:ln w="1270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iCiel Cadena" panose="02000503000000020004" pitchFamily="50" charset="0"/>
              </a:rPr>
              <a:t>Tìm</a:t>
            </a:r>
            <a:r>
              <a:rPr lang="en-US" sz="8800" b="1" dirty="0">
                <a:ln w="1270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iCiel Cadena" panose="02000503000000020004" pitchFamily="50" charset="0"/>
              </a:rPr>
              <a:t> </a:t>
            </a:r>
            <a:r>
              <a:rPr lang="en-US" sz="8800" b="1" dirty="0" err="1">
                <a:ln w="1270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iCiel Cadena" panose="02000503000000020004" pitchFamily="50" charset="0"/>
              </a:rPr>
              <a:t>hiểu</a:t>
            </a:r>
            <a:r>
              <a:rPr lang="en-US" sz="8800" b="1" dirty="0">
                <a:ln w="1270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iCiel Cadena" panose="02000503000000020004" pitchFamily="50" charset="0"/>
              </a:rPr>
              <a:t> </a:t>
            </a:r>
            <a:r>
              <a:rPr lang="en-US" sz="8800" b="1" dirty="0" err="1">
                <a:ln w="1270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iCiel Cadena" panose="02000503000000020004" pitchFamily="50" charset="0"/>
              </a:rPr>
              <a:t>bài</a:t>
            </a:r>
            <a:endParaRPr lang="vi-VN" sz="8800" b="1" dirty="0">
              <a:ln w="12700">
                <a:solidFill>
                  <a:schemeClr val="accent1">
                    <a:lumMod val="50000"/>
                  </a:schemeClr>
                </a:solidFill>
              </a:ln>
              <a:solidFill>
                <a:schemeClr val="accent1">
                  <a:lumMod val="75000"/>
                </a:schemeClr>
              </a:solidFill>
              <a:latin typeface="iCiel Cadena" panose="02000503000000020004" pitchFamily="50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9A72925-E4C2-4BE9-9339-CE34D8B11F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833" l="10000" r="90000">
                        <a14:foregroundMark x1="63796" y1="13426" x2="64630" y2="13889"/>
                        <a14:foregroundMark x1="61019" y1="13704" x2="61481" y2="13981"/>
                        <a14:foregroundMark x1="51667" y1="13333" x2="51667" y2="13333"/>
                        <a14:foregroundMark x1="67315" y1="90833" x2="67315" y2="9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996" y="4729357"/>
            <a:ext cx="2554493" cy="2554493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F793120B-5963-4B14-BC94-BFEE83F0DF41}"/>
              </a:ext>
            </a:extLst>
          </p:cNvPr>
          <p:cNvGrpSpPr/>
          <p:nvPr/>
        </p:nvGrpSpPr>
        <p:grpSpPr>
          <a:xfrm>
            <a:off x="1050390" y="7279786"/>
            <a:ext cx="9273015" cy="5190493"/>
            <a:chOff x="595745" y="1333638"/>
            <a:chExt cx="9273015" cy="5190493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B7BCB82-8284-4EE7-BFE9-C316624D5C8F}"/>
                </a:ext>
              </a:extLst>
            </p:cNvPr>
            <p:cNvSpPr/>
            <p:nvPr/>
          </p:nvSpPr>
          <p:spPr>
            <a:xfrm>
              <a:off x="595745" y="1333638"/>
              <a:ext cx="9273015" cy="5190493"/>
            </a:xfrm>
            <a:prstGeom prst="rect">
              <a:avLst/>
            </a:prstGeom>
            <a:solidFill>
              <a:srgbClr val="80D8FE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17" name="Picture 16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407B2BF9-1662-44C3-8199-CA7BE5F1FC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113"/>
            <a:stretch/>
          </p:blipFill>
          <p:spPr>
            <a:xfrm>
              <a:off x="8185731" y="5032838"/>
              <a:ext cx="1600200" cy="1454087"/>
            </a:xfrm>
            <a:prstGeom prst="rect">
              <a:avLst/>
            </a:prstGeom>
          </p:spPr>
        </p:pic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C9932D5C-C022-43BA-B669-D80F18DADA76}"/>
              </a:ext>
            </a:extLst>
          </p:cNvPr>
          <p:cNvSpPr/>
          <p:nvPr/>
        </p:nvSpPr>
        <p:spPr>
          <a:xfrm>
            <a:off x="12192000" y="447040"/>
            <a:ext cx="9357360" cy="379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51C9BA8-6563-49D7-B438-D685E628B208}"/>
              </a:ext>
            </a:extLst>
          </p:cNvPr>
          <p:cNvSpPr/>
          <p:nvPr/>
        </p:nvSpPr>
        <p:spPr>
          <a:xfrm>
            <a:off x="-914400" y="462510"/>
            <a:ext cx="914400" cy="379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57796305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A8BE01D-2522-4067-8CC9-25614AC87C2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BE5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147FBE-BEEC-4D9E-AEF4-20A4B34A99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631" y="35631"/>
            <a:ext cx="1086622" cy="578626"/>
          </a:xfrm>
          <a:prstGeom prst="rect">
            <a:avLst/>
          </a:prstGeom>
        </p:spPr>
      </p:pic>
      <p:pic>
        <p:nvPicPr>
          <p:cNvPr id="9" name="Picture 8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DFD3F6A2-1457-4708-A56C-BD5DBA8FD1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6811" y="6902042"/>
            <a:ext cx="3199442" cy="2128643"/>
          </a:xfrm>
          <a:prstGeom prst="rect">
            <a:avLst/>
          </a:prstGeom>
        </p:spPr>
      </p:pic>
      <p:pic>
        <p:nvPicPr>
          <p:cNvPr id="12" name="Picture 11" descr="A picture containing clipart&#10;&#10;Description automatically generated">
            <a:extLst>
              <a:ext uri="{FF2B5EF4-FFF2-40B4-BE49-F238E27FC236}">
                <a16:creationId xmlns:a16="http://schemas.microsoft.com/office/drawing/2014/main" id="{A5490570-5E69-431E-B09E-2FD3FFFE6B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41023" y="6568173"/>
            <a:ext cx="2436206" cy="409608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9A72925-E4C2-4BE9-9339-CE34D8B11F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833" l="10000" r="90000">
                        <a14:foregroundMark x1="63796" y1="13426" x2="64630" y2="13889"/>
                        <a14:foregroundMark x1="61019" y1="13704" x2="61481" y2="13981"/>
                        <a14:foregroundMark x1="51667" y1="13333" x2="51667" y2="13333"/>
                        <a14:foregroundMark x1="67315" y1="90833" x2="67315" y2="9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2424" y="5644154"/>
            <a:ext cx="1318729" cy="131872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23C05A3-4CA1-4AB7-A267-1B44645D480E}"/>
              </a:ext>
            </a:extLst>
          </p:cNvPr>
          <p:cNvSpPr/>
          <p:nvPr/>
        </p:nvSpPr>
        <p:spPr>
          <a:xfrm>
            <a:off x="595745" y="768330"/>
            <a:ext cx="10572364" cy="5916555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2D833EE-8C3F-4C02-82D2-BA8BB7BC0878}"/>
              </a:ext>
            </a:extLst>
          </p:cNvPr>
          <p:cNvSpPr txBox="1"/>
          <p:nvPr/>
        </p:nvSpPr>
        <p:spPr>
          <a:xfrm>
            <a:off x="1846555" y="1562178"/>
            <a:ext cx="87421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ln w="12700">
                  <a:solidFill>
                    <a:schemeClr val="tx1"/>
                  </a:solidFill>
                </a:ln>
                <a:solidFill>
                  <a:schemeClr val="tx2"/>
                </a:solidFill>
                <a:latin typeface="iCiel Cadena" panose="02000503000000020004" pitchFamily="50" charset="0"/>
              </a:rPr>
              <a:t>Các bạn nhỏ trong chuyện chơi trò chơi gì? Ở đâu?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4EF6C2C-146E-494A-9EBE-208B7401B568}"/>
              </a:ext>
            </a:extLst>
          </p:cNvPr>
          <p:cNvSpPr/>
          <p:nvPr/>
        </p:nvSpPr>
        <p:spPr>
          <a:xfrm>
            <a:off x="2237173" y="154073"/>
            <a:ext cx="9954827" cy="2898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0A2B330-ADF8-4355-8788-DA77FC89C1B9}"/>
              </a:ext>
            </a:extLst>
          </p:cNvPr>
          <p:cNvSpPr/>
          <p:nvPr/>
        </p:nvSpPr>
        <p:spPr>
          <a:xfrm>
            <a:off x="0" y="162953"/>
            <a:ext cx="914400" cy="2898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705F7C8-063A-4638-8F92-BA88DEF57B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57323" y="3048378"/>
            <a:ext cx="5800829" cy="304129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8E550D0-9CE5-4C43-8E48-0F54B31CF34E}"/>
              </a:ext>
            </a:extLst>
          </p:cNvPr>
          <p:cNvSpPr txBox="1"/>
          <p:nvPr/>
        </p:nvSpPr>
        <p:spPr>
          <a:xfrm>
            <a:off x="1973135" y="1876587"/>
            <a:ext cx="78175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ln w="12700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/>
                </a:solidFill>
                <a:latin typeface="iCiel Cadena" panose="02000503000000020004" pitchFamily="50" charset="0"/>
              </a:rPr>
              <a:t>Chơi trò đánh trận giả trong vườn trường</a:t>
            </a:r>
            <a:r>
              <a:rPr lang="en-US" sz="3200" b="1" dirty="0">
                <a:ln w="12700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/>
                </a:solidFill>
                <a:latin typeface="iCiel Cadena" panose="02000503000000020004" pitchFamily="50" charset="0"/>
              </a:rPr>
              <a:t>.</a:t>
            </a:r>
            <a:endParaRPr lang="vi-VN" sz="3200" b="1" dirty="0">
              <a:ln w="12700">
                <a:solidFill>
                  <a:schemeClr val="accent2">
                    <a:lumMod val="50000"/>
                  </a:schemeClr>
                </a:solidFill>
              </a:ln>
              <a:solidFill>
                <a:schemeClr val="accent2"/>
              </a:solidFill>
              <a:latin typeface="iCiel Cadena" panose="0200050300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57677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A8BE01D-2522-4067-8CC9-25614AC87C2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BE5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9" name="Picture 8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DFD3F6A2-1457-4708-A56C-BD5DBA8FD1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6811" y="6902042"/>
            <a:ext cx="3199442" cy="2128643"/>
          </a:xfrm>
          <a:prstGeom prst="rect">
            <a:avLst/>
          </a:prstGeom>
        </p:spPr>
      </p:pic>
      <p:pic>
        <p:nvPicPr>
          <p:cNvPr id="12" name="Picture 11" descr="A picture containing clipart&#10;&#10;Description automatically generated">
            <a:extLst>
              <a:ext uri="{FF2B5EF4-FFF2-40B4-BE49-F238E27FC236}">
                <a16:creationId xmlns:a16="http://schemas.microsoft.com/office/drawing/2014/main" id="{A5490570-5E69-431E-B09E-2FD3FFFE6B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41023" y="6568173"/>
            <a:ext cx="2436206" cy="409608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9A72925-E4C2-4BE9-9339-CE34D8B11F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833" l="10000" r="90000">
                        <a14:foregroundMark x1="63796" y1="13426" x2="64630" y2="13889"/>
                        <a14:foregroundMark x1="61019" y1="13704" x2="61481" y2="13981"/>
                        <a14:foregroundMark x1="51667" y1="13333" x2="51667" y2="13333"/>
                        <a14:foregroundMark x1="67315" y1="90833" x2="67315" y2="9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2424" y="5644154"/>
            <a:ext cx="1318729" cy="131872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23C05A3-4CA1-4AB7-A267-1B44645D480E}"/>
              </a:ext>
            </a:extLst>
          </p:cNvPr>
          <p:cNvSpPr/>
          <p:nvPr/>
        </p:nvSpPr>
        <p:spPr>
          <a:xfrm>
            <a:off x="595745" y="768330"/>
            <a:ext cx="10572364" cy="5916555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2D833EE-8C3F-4C02-82D2-BA8BB7BC0878}"/>
              </a:ext>
            </a:extLst>
          </p:cNvPr>
          <p:cNvSpPr txBox="1"/>
          <p:nvPr/>
        </p:nvSpPr>
        <p:spPr>
          <a:xfrm>
            <a:off x="2011676" y="2557073"/>
            <a:ext cx="78175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ln w="12700">
                  <a:solidFill>
                    <a:schemeClr val="tx1"/>
                  </a:solidFill>
                </a:ln>
                <a:solidFill>
                  <a:schemeClr val="tx2"/>
                </a:solidFill>
                <a:latin typeface="iCiel Cadena" panose="02000503000000020004" pitchFamily="50" charset="0"/>
              </a:rPr>
              <a:t>Vì sao chú lính nhỏ quyết định chui qua lỗ hỏng dưới chân hàng rào?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4EF6C2C-146E-494A-9EBE-208B7401B568}"/>
              </a:ext>
            </a:extLst>
          </p:cNvPr>
          <p:cNvSpPr/>
          <p:nvPr/>
        </p:nvSpPr>
        <p:spPr>
          <a:xfrm>
            <a:off x="754603" y="154073"/>
            <a:ext cx="11437398" cy="2898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0A2B330-ADF8-4355-8788-DA77FC89C1B9}"/>
              </a:ext>
            </a:extLst>
          </p:cNvPr>
          <p:cNvSpPr/>
          <p:nvPr/>
        </p:nvSpPr>
        <p:spPr>
          <a:xfrm>
            <a:off x="0" y="154075"/>
            <a:ext cx="914400" cy="2898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8E550D0-9CE5-4C43-8E48-0F54B31CF34E}"/>
              </a:ext>
            </a:extLst>
          </p:cNvPr>
          <p:cNvSpPr txBox="1"/>
          <p:nvPr/>
        </p:nvSpPr>
        <p:spPr>
          <a:xfrm>
            <a:off x="2011677" y="2583735"/>
            <a:ext cx="78175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ln w="12700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/>
                </a:solidFill>
                <a:latin typeface="iCiel Cadena" panose="02000503000000020004" pitchFamily="50" charset="0"/>
              </a:rPr>
              <a:t>Chú lính sợ làm đổ hàng rào của vườn trường.</a:t>
            </a:r>
          </a:p>
        </p:txBody>
      </p:sp>
      <p:pic>
        <p:nvPicPr>
          <p:cNvPr id="1026" name="Picture 2" descr="Nhãn hiệu có tính phân biệt">
            <a:extLst>
              <a:ext uri="{FF2B5EF4-FFF2-40B4-BE49-F238E27FC236}">
                <a16:creationId xmlns:a16="http://schemas.microsoft.com/office/drawing/2014/main" id="{42CE5EFC-07BB-446F-A66D-FB8A3548921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7144" y="4072216"/>
            <a:ext cx="3185541" cy="2582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0CA3F68-366C-4D1B-BAC7-73435E2D29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5678" y="365803"/>
            <a:ext cx="1437443" cy="1437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7810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A8BE01D-2522-4067-8CC9-25614AC87C2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BE5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9" name="Picture 8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DFD3F6A2-1457-4708-A56C-BD5DBA8FD1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6811" y="6902042"/>
            <a:ext cx="3199442" cy="2128643"/>
          </a:xfrm>
          <a:prstGeom prst="rect">
            <a:avLst/>
          </a:prstGeom>
        </p:spPr>
      </p:pic>
      <p:pic>
        <p:nvPicPr>
          <p:cNvPr id="12" name="Picture 11" descr="A picture containing clipart&#10;&#10;Description automatically generated">
            <a:extLst>
              <a:ext uri="{FF2B5EF4-FFF2-40B4-BE49-F238E27FC236}">
                <a16:creationId xmlns:a16="http://schemas.microsoft.com/office/drawing/2014/main" id="{A5490570-5E69-431E-B09E-2FD3FFFE6B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41023" y="6568173"/>
            <a:ext cx="2436206" cy="409608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9A72925-E4C2-4BE9-9339-CE34D8B11F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833" l="10000" r="90000">
                        <a14:foregroundMark x1="63796" y1="13426" x2="64630" y2="13889"/>
                        <a14:foregroundMark x1="61019" y1="13704" x2="61481" y2="13981"/>
                        <a14:foregroundMark x1="51667" y1="13333" x2="51667" y2="13333"/>
                        <a14:foregroundMark x1="67315" y1="90833" x2="67315" y2="9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2424" y="5644154"/>
            <a:ext cx="1318729" cy="131872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23C05A3-4CA1-4AB7-A267-1B44645D480E}"/>
              </a:ext>
            </a:extLst>
          </p:cNvPr>
          <p:cNvSpPr/>
          <p:nvPr/>
        </p:nvSpPr>
        <p:spPr>
          <a:xfrm>
            <a:off x="595745" y="768330"/>
            <a:ext cx="10572364" cy="5916555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2D833EE-8C3F-4C02-82D2-BA8BB7BC0878}"/>
              </a:ext>
            </a:extLst>
          </p:cNvPr>
          <p:cNvSpPr txBox="1"/>
          <p:nvPr/>
        </p:nvSpPr>
        <p:spPr>
          <a:xfrm>
            <a:off x="2011676" y="2557073"/>
            <a:ext cx="78175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ln w="12700">
                  <a:solidFill>
                    <a:schemeClr val="tx1"/>
                  </a:solidFill>
                </a:ln>
                <a:solidFill>
                  <a:schemeClr val="tx2"/>
                </a:solidFill>
                <a:latin typeface="iCiel Cadena" panose="02000503000000020004" pitchFamily="50" charset="0"/>
              </a:rPr>
              <a:t>Việc leo rào của các bạn khác gây hậu quả gì?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4EF6C2C-146E-494A-9EBE-208B7401B568}"/>
              </a:ext>
            </a:extLst>
          </p:cNvPr>
          <p:cNvSpPr/>
          <p:nvPr/>
        </p:nvSpPr>
        <p:spPr>
          <a:xfrm>
            <a:off x="798991" y="154073"/>
            <a:ext cx="11393010" cy="2898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0A2B330-ADF8-4355-8788-DA77FC89C1B9}"/>
              </a:ext>
            </a:extLst>
          </p:cNvPr>
          <p:cNvSpPr/>
          <p:nvPr/>
        </p:nvSpPr>
        <p:spPr>
          <a:xfrm>
            <a:off x="0" y="154075"/>
            <a:ext cx="914400" cy="2898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8E550D0-9CE5-4C43-8E48-0F54B31CF34E}"/>
              </a:ext>
            </a:extLst>
          </p:cNvPr>
          <p:cNvSpPr txBox="1"/>
          <p:nvPr/>
        </p:nvSpPr>
        <p:spPr>
          <a:xfrm>
            <a:off x="2011676" y="2487722"/>
            <a:ext cx="78175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n w="12700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/>
                </a:solidFill>
                <a:latin typeface="iCiel Cadena" panose="02000503000000020004" pitchFamily="50" charset="0"/>
              </a:rPr>
              <a:t>T</a:t>
            </a:r>
            <a:r>
              <a:rPr lang="vi-VN" sz="3600" b="1" dirty="0">
                <a:ln w="12700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/>
                </a:solidFill>
                <a:latin typeface="iCiel Cadena" panose="02000503000000020004" pitchFamily="50" charset="0"/>
              </a:rPr>
              <a:t>ướng sĩ đè lên hoa mười giờ.</a:t>
            </a:r>
            <a:r>
              <a:rPr lang="en-US" sz="3600" b="1" dirty="0">
                <a:ln w="12700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/>
                </a:solidFill>
                <a:latin typeface="iCiel Cadena" panose="02000503000000020004" pitchFamily="50" charset="0"/>
              </a:rPr>
              <a:t> </a:t>
            </a:r>
            <a:r>
              <a:rPr lang="en-US" sz="3600" b="1" dirty="0" err="1">
                <a:ln w="12700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/>
                </a:solidFill>
                <a:latin typeface="iCiel Cadena" panose="02000503000000020004" pitchFamily="50" charset="0"/>
              </a:rPr>
              <a:t>Còn</a:t>
            </a:r>
            <a:r>
              <a:rPr lang="en-US" sz="3600" b="1" dirty="0">
                <a:ln w="12700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/>
                </a:solidFill>
                <a:latin typeface="iCiel Cadena" panose="02000503000000020004" pitchFamily="50" charset="0"/>
              </a:rPr>
              <a:t> </a:t>
            </a:r>
            <a:r>
              <a:rPr lang="en-US" sz="3600" b="1" dirty="0" err="1">
                <a:ln w="12700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/>
                </a:solidFill>
                <a:latin typeface="iCiel Cadena" panose="02000503000000020004" pitchFamily="50" charset="0"/>
              </a:rPr>
              <a:t>hàng</a:t>
            </a:r>
            <a:r>
              <a:rPr lang="en-US" sz="3600" b="1" dirty="0">
                <a:ln w="12700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/>
                </a:solidFill>
                <a:latin typeface="iCiel Cadena" panose="02000503000000020004" pitchFamily="50" charset="0"/>
              </a:rPr>
              <a:t> </a:t>
            </a:r>
            <a:r>
              <a:rPr lang="en-US" sz="3600" b="1" dirty="0" err="1">
                <a:ln w="12700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/>
                </a:solidFill>
                <a:latin typeface="iCiel Cadena" panose="02000503000000020004" pitchFamily="50" charset="0"/>
              </a:rPr>
              <a:t>rào</a:t>
            </a:r>
            <a:r>
              <a:rPr lang="en-US" sz="3600" b="1" dirty="0">
                <a:ln w="12700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/>
                </a:solidFill>
                <a:latin typeface="iCiel Cadena" panose="02000503000000020004" pitchFamily="50" charset="0"/>
              </a:rPr>
              <a:t> </a:t>
            </a:r>
            <a:r>
              <a:rPr lang="en-US" sz="3600" b="1" dirty="0" err="1">
                <a:ln w="12700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/>
                </a:solidFill>
                <a:latin typeface="iCiel Cadena" panose="02000503000000020004" pitchFamily="50" charset="0"/>
              </a:rPr>
              <a:t>đè</a:t>
            </a:r>
            <a:r>
              <a:rPr lang="en-US" sz="3600" b="1" dirty="0">
                <a:ln w="12700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/>
                </a:solidFill>
                <a:latin typeface="iCiel Cadena" panose="02000503000000020004" pitchFamily="50" charset="0"/>
              </a:rPr>
              <a:t> </a:t>
            </a:r>
            <a:r>
              <a:rPr lang="en-US" sz="3600" b="1" dirty="0" err="1">
                <a:ln w="12700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/>
                </a:solidFill>
                <a:latin typeface="iCiel Cadena" panose="02000503000000020004" pitchFamily="50" charset="0"/>
              </a:rPr>
              <a:t>lên</a:t>
            </a:r>
            <a:r>
              <a:rPr lang="en-US" sz="3600" b="1" dirty="0">
                <a:ln w="12700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/>
                </a:solidFill>
                <a:latin typeface="iCiel Cadena" panose="02000503000000020004" pitchFamily="50" charset="0"/>
              </a:rPr>
              <a:t> </a:t>
            </a:r>
            <a:r>
              <a:rPr lang="en-US" sz="3600" b="1" dirty="0" err="1">
                <a:ln w="12700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/>
                </a:solidFill>
                <a:latin typeface="iCiel Cadena" panose="02000503000000020004" pitchFamily="50" charset="0"/>
              </a:rPr>
              <a:t>chú</a:t>
            </a:r>
            <a:r>
              <a:rPr lang="en-US" sz="3600" b="1" dirty="0">
                <a:ln w="12700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/>
                </a:solidFill>
                <a:latin typeface="iCiel Cadena" panose="02000503000000020004" pitchFamily="50" charset="0"/>
              </a:rPr>
              <a:t> </a:t>
            </a:r>
            <a:r>
              <a:rPr lang="en-US" sz="3600" b="1" dirty="0" err="1">
                <a:ln w="12700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/>
                </a:solidFill>
                <a:latin typeface="iCiel Cadena" panose="02000503000000020004" pitchFamily="50" charset="0"/>
              </a:rPr>
              <a:t>lính</a:t>
            </a:r>
            <a:r>
              <a:rPr lang="en-US" sz="3600" b="1" dirty="0">
                <a:ln w="12700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/>
                </a:solidFill>
                <a:latin typeface="iCiel Cadena" panose="02000503000000020004" pitchFamily="50" charset="0"/>
              </a:rPr>
              <a:t>.</a:t>
            </a:r>
            <a:endParaRPr lang="vi-VN" sz="3600" b="1" dirty="0">
              <a:ln w="12700">
                <a:solidFill>
                  <a:schemeClr val="accent2">
                    <a:lumMod val="50000"/>
                  </a:schemeClr>
                </a:solidFill>
              </a:ln>
              <a:solidFill>
                <a:schemeClr val="accent2"/>
              </a:solidFill>
              <a:latin typeface="iCiel Cadena" panose="02000503000000020004" pitchFamily="50" charset="0"/>
            </a:endParaRPr>
          </a:p>
        </p:txBody>
      </p:sp>
      <p:pic>
        <p:nvPicPr>
          <p:cNvPr id="1026" name="Picture 2" descr="Nhãn hiệu có tính phân biệt">
            <a:extLst>
              <a:ext uri="{FF2B5EF4-FFF2-40B4-BE49-F238E27FC236}">
                <a16:creationId xmlns:a16="http://schemas.microsoft.com/office/drawing/2014/main" id="{42CE5EFC-07BB-446F-A66D-FB8A3548921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7144" y="4072216"/>
            <a:ext cx="3185541" cy="2582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8" name="Picture 1097">
            <a:extLst>
              <a:ext uri="{FF2B5EF4-FFF2-40B4-BE49-F238E27FC236}">
                <a16:creationId xmlns:a16="http://schemas.microsoft.com/office/drawing/2014/main" id="{614DC9FE-45E5-4B73-95F6-3D6D71F7D3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3203" y="173115"/>
            <a:ext cx="1801376" cy="1801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6303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A8BE01D-2522-4067-8CC9-25614AC87C2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BE5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9" name="Picture 8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DFD3F6A2-1457-4708-A56C-BD5DBA8FD1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6811" y="6902042"/>
            <a:ext cx="3199442" cy="2128643"/>
          </a:xfrm>
          <a:prstGeom prst="rect">
            <a:avLst/>
          </a:prstGeom>
        </p:spPr>
      </p:pic>
      <p:pic>
        <p:nvPicPr>
          <p:cNvPr id="12" name="Picture 11" descr="A picture containing clipart&#10;&#10;Description automatically generated">
            <a:extLst>
              <a:ext uri="{FF2B5EF4-FFF2-40B4-BE49-F238E27FC236}">
                <a16:creationId xmlns:a16="http://schemas.microsoft.com/office/drawing/2014/main" id="{A5490570-5E69-431E-B09E-2FD3FFFE6B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41023" y="6568173"/>
            <a:ext cx="2436206" cy="409608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9A72925-E4C2-4BE9-9339-CE34D8B11F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833" l="10000" r="90000">
                        <a14:foregroundMark x1="63796" y1="13426" x2="64630" y2="13889"/>
                        <a14:foregroundMark x1="61019" y1="13704" x2="61481" y2="13981"/>
                        <a14:foregroundMark x1="51667" y1="13333" x2="51667" y2="13333"/>
                        <a14:foregroundMark x1="67315" y1="90833" x2="67315" y2="9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2424" y="5644154"/>
            <a:ext cx="1318729" cy="131872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23C05A3-4CA1-4AB7-A267-1B44645D480E}"/>
              </a:ext>
            </a:extLst>
          </p:cNvPr>
          <p:cNvSpPr/>
          <p:nvPr/>
        </p:nvSpPr>
        <p:spPr>
          <a:xfrm>
            <a:off x="595745" y="768330"/>
            <a:ext cx="10572364" cy="5916555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2D833EE-8C3F-4C02-82D2-BA8BB7BC0878}"/>
              </a:ext>
            </a:extLst>
          </p:cNvPr>
          <p:cNvSpPr txBox="1"/>
          <p:nvPr/>
        </p:nvSpPr>
        <p:spPr>
          <a:xfrm>
            <a:off x="3337943" y="2670219"/>
            <a:ext cx="45477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ln w="12700">
                  <a:solidFill>
                    <a:schemeClr val="accent4">
                      <a:lumMod val="50000"/>
                    </a:schemeClr>
                  </a:solidFill>
                </a:ln>
                <a:solidFill>
                  <a:schemeClr val="accent4"/>
                </a:solidFill>
                <a:latin typeface="iCiel Cadena" panose="02000503000000020004" pitchFamily="50" charset="0"/>
              </a:rPr>
              <a:t>Thầy giáo chờ mong điều gì ở học sinh trong lớp?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4EF6C2C-146E-494A-9EBE-208B7401B568}"/>
              </a:ext>
            </a:extLst>
          </p:cNvPr>
          <p:cNvSpPr/>
          <p:nvPr/>
        </p:nvSpPr>
        <p:spPr>
          <a:xfrm>
            <a:off x="798991" y="154073"/>
            <a:ext cx="11393010" cy="2898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0A2B330-ADF8-4355-8788-DA77FC89C1B9}"/>
              </a:ext>
            </a:extLst>
          </p:cNvPr>
          <p:cNvSpPr/>
          <p:nvPr/>
        </p:nvSpPr>
        <p:spPr>
          <a:xfrm>
            <a:off x="0" y="154075"/>
            <a:ext cx="914400" cy="2898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8E550D0-9CE5-4C43-8E48-0F54B31CF34E}"/>
              </a:ext>
            </a:extLst>
          </p:cNvPr>
          <p:cNvSpPr txBox="1"/>
          <p:nvPr/>
        </p:nvSpPr>
        <p:spPr>
          <a:xfrm>
            <a:off x="3500927" y="2787281"/>
            <a:ext cx="491577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n w="1270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/>
                </a:solidFill>
                <a:latin typeface="iCiel Cadena" panose="02000503000000020004" pitchFamily="50" charset="0"/>
              </a:rPr>
              <a:t>Thầy</a:t>
            </a:r>
            <a:r>
              <a:rPr lang="en-US" sz="3600" b="1" dirty="0">
                <a:ln w="1270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/>
                </a:solidFill>
                <a:latin typeface="iCiel Cadena" panose="02000503000000020004" pitchFamily="50" charset="0"/>
              </a:rPr>
              <a:t> </a:t>
            </a:r>
            <a:r>
              <a:rPr lang="en-US" sz="3600" b="1" dirty="0" err="1">
                <a:ln w="1270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/>
                </a:solidFill>
                <a:latin typeface="iCiel Cadena" panose="02000503000000020004" pitchFamily="50" charset="0"/>
              </a:rPr>
              <a:t>mong</a:t>
            </a:r>
            <a:r>
              <a:rPr lang="en-US" sz="3600" b="1" dirty="0">
                <a:ln w="1270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/>
                </a:solidFill>
                <a:latin typeface="iCiel Cadena" panose="02000503000000020004" pitchFamily="50" charset="0"/>
              </a:rPr>
              <a:t> </a:t>
            </a:r>
            <a:r>
              <a:rPr lang="en-US" sz="3600" b="1" dirty="0" err="1">
                <a:ln w="1270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/>
                </a:solidFill>
                <a:latin typeface="iCiel Cadena" panose="02000503000000020004" pitchFamily="50" charset="0"/>
              </a:rPr>
              <a:t>học</a:t>
            </a:r>
            <a:r>
              <a:rPr lang="en-US" sz="3600" b="1" dirty="0">
                <a:ln w="1270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/>
                </a:solidFill>
                <a:latin typeface="iCiel Cadena" panose="02000503000000020004" pitchFamily="50" charset="0"/>
              </a:rPr>
              <a:t> </a:t>
            </a:r>
            <a:r>
              <a:rPr lang="en-US" sz="3600" b="1" dirty="0" err="1">
                <a:ln w="1270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/>
                </a:solidFill>
                <a:latin typeface="iCiel Cadena" panose="02000503000000020004" pitchFamily="50" charset="0"/>
              </a:rPr>
              <a:t>sinh</a:t>
            </a:r>
            <a:r>
              <a:rPr lang="en-US" sz="3600" b="1" dirty="0">
                <a:ln w="1270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/>
                </a:solidFill>
                <a:latin typeface="iCiel Cadena" panose="02000503000000020004" pitchFamily="50" charset="0"/>
              </a:rPr>
              <a:t> </a:t>
            </a:r>
            <a:r>
              <a:rPr lang="en-US" sz="3600" b="1" dirty="0" err="1">
                <a:ln w="1270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/>
                </a:solidFill>
                <a:latin typeface="iCiel Cadena" panose="02000503000000020004" pitchFamily="50" charset="0"/>
              </a:rPr>
              <a:t>dũng</a:t>
            </a:r>
            <a:r>
              <a:rPr lang="en-US" sz="3600" b="1" dirty="0">
                <a:ln w="1270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/>
                </a:solidFill>
                <a:latin typeface="iCiel Cadena" panose="02000503000000020004" pitchFamily="50" charset="0"/>
              </a:rPr>
              <a:t> </a:t>
            </a:r>
            <a:r>
              <a:rPr lang="en-US" sz="3600" b="1" dirty="0" err="1">
                <a:ln w="1270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/>
                </a:solidFill>
                <a:latin typeface="iCiel Cadena" panose="02000503000000020004" pitchFamily="50" charset="0"/>
              </a:rPr>
              <a:t>cảm</a:t>
            </a:r>
            <a:r>
              <a:rPr lang="en-US" sz="3600" b="1" dirty="0">
                <a:ln w="1270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/>
                </a:solidFill>
                <a:latin typeface="iCiel Cadena" panose="02000503000000020004" pitchFamily="50" charset="0"/>
              </a:rPr>
              <a:t> </a:t>
            </a:r>
            <a:r>
              <a:rPr lang="en-US" sz="3600" b="1" dirty="0" err="1">
                <a:ln w="1270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/>
                </a:solidFill>
                <a:latin typeface="iCiel Cadena" panose="02000503000000020004" pitchFamily="50" charset="0"/>
              </a:rPr>
              <a:t>nhận</a:t>
            </a:r>
            <a:r>
              <a:rPr lang="en-US" sz="3600" b="1" dirty="0">
                <a:ln w="1270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/>
                </a:solidFill>
                <a:latin typeface="iCiel Cadena" panose="02000503000000020004" pitchFamily="50" charset="0"/>
              </a:rPr>
              <a:t> </a:t>
            </a:r>
            <a:r>
              <a:rPr lang="en-US" sz="3600" b="1" dirty="0" err="1">
                <a:ln w="1270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/>
                </a:solidFill>
                <a:latin typeface="iCiel Cadena" panose="02000503000000020004" pitchFamily="50" charset="0"/>
              </a:rPr>
              <a:t>khuyết</a:t>
            </a:r>
            <a:r>
              <a:rPr lang="en-US" sz="3600" b="1" dirty="0">
                <a:ln w="1270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/>
                </a:solidFill>
                <a:latin typeface="iCiel Cadena" panose="02000503000000020004" pitchFamily="50" charset="0"/>
              </a:rPr>
              <a:t> </a:t>
            </a:r>
            <a:r>
              <a:rPr lang="en-US" sz="3600" b="1" dirty="0" err="1">
                <a:ln w="1270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/>
                </a:solidFill>
                <a:latin typeface="iCiel Cadena" panose="02000503000000020004" pitchFamily="50" charset="0"/>
              </a:rPr>
              <a:t>điểm</a:t>
            </a:r>
            <a:r>
              <a:rPr lang="en-US" sz="3600" b="1" dirty="0">
                <a:ln w="1270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/>
                </a:solidFill>
                <a:latin typeface="iCiel Cadena" panose="02000503000000020004" pitchFamily="50" charset="0"/>
              </a:rPr>
              <a:t>.</a:t>
            </a:r>
            <a:endParaRPr lang="vi-VN" sz="3600" b="1" dirty="0">
              <a:ln w="12700">
                <a:solidFill>
                  <a:schemeClr val="accent6">
                    <a:lumMod val="75000"/>
                  </a:schemeClr>
                </a:solidFill>
              </a:ln>
              <a:solidFill>
                <a:schemeClr val="accent6"/>
              </a:solidFill>
              <a:latin typeface="iCiel Cadena" panose="02000503000000020004" pitchFamily="50" charset="0"/>
            </a:endParaRPr>
          </a:p>
        </p:txBody>
      </p:sp>
      <p:pic>
        <p:nvPicPr>
          <p:cNvPr id="3" name="Picture 2" descr="Pose Cat">
            <a:extLst>
              <a:ext uri="{FF2B5EF4-FFF2-40B4-BE49-F238E27FC236}">
                <a16:creationId xmlns:a16="http://schemas.microsoft.com/office/drawing/2014/main" id="{705F5FC3-077F-449D-986A-18990F24CC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50" y="3960058"/>
            <a:ext cx="3049275" cy="3049275"/>
          </a:xfrm>
          <a:prstGeom prst="rect">
            <a:avLst/>
          </a:prstGeom>
        </p:spPr>
      </p:pic>
      <p:pic>
        <p:nvPicPr>
          <p:cNvPr id="7" name="Picture 6" descr="Question Cat">
            <a:extLst>
              <a:ext uri="{FF2B5EF4-FFF2-40B4-BE49-F238E27FC236}">
                <a16:creationId xmlns:a16="http://schemas.microsoft.com/office/drawing/2014/main" id="{B8390D93-C589-4BFD-BD93-BE0E1416A7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4579" y="3826551"/>
            <a:ext cx="3049275" cy="3049275"/>
          </a:xfrm>
          <a:prstGeom prst="rect">
            <a:avLst/>
          </a:prstGeom>
        </p:spPr>
      </p:pic>
      <p:sp>
        <p:nvSpPr>
          <p:cNvPr id="10" name="Speech Bubble: Oval 9">
            <a:extLst>
              <a:ext uri="{FF2B5EF4-FFF2-40B4-BE49-F238E27FC236}">
                <a16:creationId xmlns:a16="http://schemas.microsoft.com/office/drawing/2014/main" id="{C5CD7F36-BC3E-4E06-A102-21348500BF40}"/>
              </a:ext>
            </a:extLst>
          </p:cNvPr>
          <p:cNvSpPr/>
          <p:nvPr/>
        </p:nvSpPr>
        <p:spPr>
          <a:xfrm>
            <a:off x="2831927" y="1728436"/>
            <a:ext cx="5733500" cy="3637892"/>
          </a:xfrm>
          <a:prstGeom prst="wedgeEllipseCallout">
            <a:avLst>
              <a:gd name="adj1" fmla="val 54311"/>
              <a:gd name="adj2" fmla="val 44438"/>
            </a:avLst>
          </a:prstGeom>
          <a:noFill/>
          <a:ln w="1905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Speech Bubble: Oval 17">
            <a:extLst>
              <a:ext uri="{FF2B5EF4-FFF2-40B4-BE49-F238E27FC236}">
                <a16:creationId xmlns:a16="http://schemas.microsoft.com/office/drawing/2014/main" id="{E8956F8A-1D54-4687-AA56-403EFDDE5C44}"/>
              </a:ext>
            </a:extLst>
          </p:cNvPr>
          <p:cNvSpPr/>
          <p:nvPr/>
        </p:nvSpPr>
        <p:spPr>
          <a:xfrm>
            <a:off x="2984327" y="1728436"/>
            <a:ext cx="5733500" cy="3790292"/>
          </a:xfrm>
          <a:prstGeom prst="wedgeEllipseCallout">
            <a:avLst>
              <a:gd name="adj1" fmla="val -56530"/>
              <a:gd name="adj2" fmla="val 32122"/>
            </a:avLst>
          </a:prstGeom>
          <a:noFill/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174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6" grpId="0"/>
      <p:bldP spid="10" grpId="0" animBg="1"/>
      <p:bldP spid="10" grpId="1" animBg="1"/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A8BE01D-2522-4067-8CC9-25614AC87C2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BE5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9" name="Picture 8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DFD3F6A2-1457-4708-A56C-BD5DBA8FD1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6811" y="6902042"/>
            <a:ext cx="3199442" cy="2128643"/>
          </a:xfrm>
          <a:prstGeom prst="rect">
            <a:avLst/>
          </a:prstGeom>
        </p:spPr>
      </p:pic>
      <p:pic>
        <p:nvPicPr>
          <p:cNvPr id="12" name="Picture 11" descr="A picture containing clipart&#10;&#10;Description automatically generated">
            <a:extLst>
              <a:ext uri="{FF2B5EF4-FFF2-40B4-BE49-F238E27FC236}">
                <a16:creationId xmlns:a16="http://schemas.microsoft.com/office/drawing/2014/main" id="{A5490570-5E69-431E-B09E-2FD3FFFE6B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41023" y="6568173"/>
            <a:ext cx="2436206" cy="409608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9A72925-E4C2-4BE9-9339-CE34D8B11F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833" l="10000" r="90000">
                        <a14:foregroundMark x1="63796" y1="13426" x2="64630" y2="13889"/>
                        <a14:foregroundMark x1="61019" y1="13704" x2="61481" y2="13981"/>
                        <a14:foregroundMark x1="51667" y1="13333" x2="51667" y2="13333"/>
                        <a14:foregroundMark x1="67315" y1="90833" x2="67315" y2="9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2424" y="5644154"/>
            <a:ext cx="1318729" cy="131872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23C05A3-4CA1-4AB7-A267-1B44645D480E}"/>
              </a:ext>
            </a:extLst>
          </p:cNvPr>
          <p:cNvSpPr/>
          <p:nvPr/>
        </p:nvSpPr>
        <p:spPr>
          <a:xfrm>
            <a:off x="595745" y="768330"/>
            <a:ext cx="10572364" cy="5916555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2D833EE-8C3F-4C02-82D2-BA8BB7BC0878}"/>
              </a:ext>
            </a:extLst>
          </p:cNvPr>
          <p:cNvSpPr txBox="1"/>
          <p:nvPr/>
        </p:nvSpPr>
        <p:spPr>
          <a:xfrm>
            <a:off x="3522017" y="2563121"/>
            <a:ext cx="45477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ln w="12700">
                  <a:solidFill>
                    <a:schemeClr val="accent4">
                      <a:lumMod val="50000"/>
                    </a:schemeClr>
                  </a:solidFill>
                </a:ln>
                <a:solidFill>
                  <a:schemeClr val="accent4"/>
                </a:solidFill>
                <a:latin typeface="iCiel Cadena" panose="02000503000000020004" pitchFamily="50" charset="0"/>
              </a:rPr>
              <a:t>Phản ứng của chú lính như thế nào</a:t>
            </a:r>
            <a:r>
              <a:rPr lang="en-US" sz="3600" b="1" dirty="0">
                <a:ln w="12700">
                  <a:solidFill>
                    <a:schemeClr val="accent4">
                      <a:lumMod val="50000"/>
                    </a:schemeClr>
                  </a:solidFill>
                </a:ln>
                <a:solidFill>
                  <a:schemeClr val="accent4"/>
                </a:solidFill>
                <a:latin typeface="iCiel Cadena" panose="02000503000000020004" pitchFamily="50" charset="0"/>
              </a:rPr>
              <a:t> </a:t>
            </a:r>
            <a:r>
              <a:rPr lang="vi-VN" sz="3600" b="1" dirty="0">
                <a:ln w="12700">
                  <a:solidFill>
                    <a:schemeClr val="accent4">
                      <a:lumMod val="50000"/>
                    </a:schemeClr>
                  </a:solidFill>
                </a:ln>
                <a:solidFill>
                  <a:schemeClr val="accent4"/>
                </a:solidFill>
                <a:latin typeface="iCiel Cadena" panose="02000503000000020004" pitchFamily="50" charset="0"/>
              </a:rPr>
              <a:t>khi nghe lệnh “Về thôi” của viên tướng?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4EF6C2C-146E-494A-9EBE-208B7401B568}"/>
              </a:ext>
            </a:extLst>
          </p:cNvPr>
          <p:cNvSpPr/>
          <p:nvPr/>
        </p:nvSpPr>
        <p:spPr>
          <a:xfrm>
            <a:off x="798991" y="154073"/>
            <a:ext cx="11393010" cy="2898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0A2B330-ADF8-4355-8788-DA77FC89C1B9}"/>
              </a:ext>
            </a:extLst>
          </p:cNvPr>
          <p:cNvSpPr/>
          <p:nvPr/>
        </p:nvSpPr>
        <p:spPr>
          <a:xfrm>
            <a:off x="0" y="154075"/>
            <a:ext cx="914400" cy="2898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8E550D0-9CE5-4C43-8E48-0F54B31CF34E}"/>
              </a:ext>
            </a:extLst>
          </p:cNvPr>
          <p:cNvSpPr txBox="1"/>
          <p:nvPr/>
        </p:nvSpPr>
        <p:spPr>
          <a:xfrm>
            <a:off x="3390086" y="2594019"/>
            <a:ext cx="491577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ln w="1270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/>
                </a:solidFill>
                <a:latin typeface="iCiel Cadena" panose="02000503000000020004" pitchFamily="50" charset="0"/>
              </a:rPr>
              <a:t>Chú nói: Như vậy là hèn, rồi quả quyết bước về phía vườn trường. </a:t>
            </a:r>
          </a:p>
        </p:txBody>
      </p:sp>
      <p:pic>
        <p:nvPicPr>
          <p:cNvPr id="3" name="Picture 2" descr="Pose Cat">
            <a:extLst>
              <a:ext uri="{FF2B5EF4-FFF2-40B4-BE49-F238E27FC236}">
                <a16:creationId xmlns:a16="http://schemas.microsoft.com/office/drawing/2014/main" id="{705F5FC3-077F-449D-986A-18990F24CC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50" y="3960058"/>
            <a:ext cx="3049275" cy="3049275"/>
          </a:xfrm>
          <a:prstGeom prst="rect">
            <a:avLst/>
          </a:prstGeom>
        </p:spPr>
      </p:pic>
      <p:pic>
        <p:nvPicPr>
          <p:cNvPr id="7" name="Picture 6" descr="Question Cat">
            <a:extLst>
              <a:ext uri="{FF2B5EF4-FFF2-40B4-BE49-F238E27FC236}">
                <a16:creationId xmlns:a16="http://schemas.microsoft.com/office/drawing/2014/main" id="{B8390D93-C589-4BFD-BD93-BE0E1416A7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4579" y="3826551"/>
            <a:ext cx="3049275" cy="3049275"/>
          </a:xfrm>
          <a:prstGeom prst="rect">
            <a:avLst/>
          </a:prstGeom>
        </p:spPr>
      </p:pic>
      <p:sp>
        <p:nvSpPr>
          <p:cNvPr id="10" name="Speech Bubble: Oval 9">
            <a:extLst>
              <a:ext uri="{FF2B5EF4-FFF2-40B4-BE49-F238E27FC236}">
                <a16:creationId xmlns:a16="http://schemas.microsoft.com/office/drawing/2014/main" id="{C5CD7F36-BC3E-4E06-A102-21348500BF40}"/>
              </a:ext>
            </a:extLst>
          </p:cNvPr>
          <p:cNvSpPr/>
          <p:nvPr/>
        </p:nvSpPr>
        <p:spPr>
          <a:xfrm>
            <a:off x="2831927" y="1728436"/>
            <a:ext cx="5733500" cy="3637892"/>
          </a:xfrm>
          <a:prstGeom prst="wedgeEllipseCallout">
            <a:avLst>
              <a:gd name="adj1" fmla="val 54311"/>
              <a:gd name="adj2" fmla="val 44438"/>
            </a:avLst>
          </a:prstGeom>
          <a:noFill/>
          <a:ln w="1905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Speech Bubble: Oval 17">
            <a:extLst>
              <a:ext uri="{FF2B5EF4-FFF2-40B4-BE49-F238E27FC236}">
                <a16:creationId xmlns:a16="http://schemas.microsoft.com/office/drawing/2014/main" id="{E8956F8A-1D54-4687-AA56-403EFDDE5C44}"/>
              </a:ext>
            </a:extLst>
          </p:cNvPr>
          <p:cNvSpPr/>
          <p:nvPr/>
        </p:nvSpPr>
        <p:spPr>
          <a:xfrm>
            <a:off x="2981226" y="1576036"/>
            <a:ext cx="5733500" cy="3790292"/>
          </a:xfrm>
          <a:prstGeom prst="wedgeEllipseCallout">
            <a:avLst>
              <a:gd name="adj1" fmla="val -56530"/>
              <a:gd name="adj2" fmla="val 32122"/>
            </a:avLst>
          </a:prstGeom>
          <a:noFill/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0322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6" grpId="0"/>
      <p:bldP spid="10" grpId="0" animBg="1"/>
      <p:bldP spid="10" grpId="1" animBg="1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A8BE01D-2522-4067-8CC9-25614AC87C2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BE5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9" name="Picture 8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DFD3F6A2-1457-4708-A56C-BD5DBA8FD1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6811" y="6902042"/>
            <a:ext cx="3199442" cy="2128643"/>
          </a:xfrm>
          <a:prstGeom prst="rect">
            <a:avLst/>
          </a:prstGeom>
        </p:spPr>
      </p:pic>
      <p:pic>
        <p:nvPicPr>
          <p:cNvPr id="12" name="Picture 11" descr="A picture containing clipart&#10;&#10;Description automatically generated">
            <a:extLst>
              <a:ext uri="{FF2B5EF4-FFF2-40B4-BE49-F238E27FC236}">
                <a16:creationId xmlns:a16="http://schemas.microsoft.com/office/drawing/2014/main" id="{A5490570-5E69-431E-B09E-2FD3FFFE6B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41023" y="6568173"/>
            <a:ext cx="2436206" cy="409608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9A72925-E4C2-4BE9-9339-CE34D8B11F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833" l="10000" r="90000">
                        <a14:foregroundMark x1="63796" y1="13426" x2="64630" y2="13889"/>
                        <a14:foregroundMark x1="61019" y1="13704" x2="61481" y2="13981"/>
                        <a14:foregroundMark x1="51667" y1="13333" x2="51667" y2="13333"/>
                        <a14:foregroundMark x1="67315" y1="90833" x2="67315" y2="9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2424" y="5644154"/>
            <a:ext cx="1318729" cy="131872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23C05A3-4CA1-4AB7-A267-1B44645D480E}"/>
              </a:ext>
            </a:extLst>
          </p:cNvPr>
          <p:cNvSpPr/>
          <p:nvPr/>
        </p:nvSpPr>
        <p:spPr>
          <a:xfrm>
            <a:off x="595745" y="768330"/>
            <a:ext cx="10572364" cy="5916555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2D833EE-8C3F-4C02-82D2-BA8BB7BC0878}"/>
              </a:ext>
            </a:extLst>
          </p:cNvPr>
          <p:cNvSpPr txBox="1"/>
          <p:nvPr/>
        </p:nvSpPr>
        <p:spPr>
          <a:xfrm>
            <a:off x="3468438" y="2783534"/>
            <a:ext cx="45477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ln w="12700">
                  <a:solidFill>
                    <a:schemeClr val="accent4">
                      <a:lumMod val="50000"/>
                    </a:schemeClr>
                  </a:solidFill>
                </a:ln>
                <a:solidFill>
                  <a:schemeClr val="accent4"/>
                </a:solidFill>
                <a:latin typeface="iCiel Cadena" panose="02000503000000020004" pitchFamily="50" charset="0"/>
              </a:rPr>
              <a:t>Thái độ của các bạn ra sao trước hành động của chú lính nhỏ?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4EF6C2C-146E-494A-9EBE-208B7401B568}"/>
              </a:ext>
            </a:extLst>
          </p:cNvPr>
          <p:cNvSpPr/>
          <p:nvPr/>
        </p:nvSpPr>
        <p:spPr>
          <a:xfrm>
            <a:off x="798991" y="154073"/>
            <a:ext cx="11393010" cy="2898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0A2B330-ADF8-4355-8788-DA77FC89C1B9}"/>
              </a:ext>
            </a:extLst>
          </p:cNvPr>
          <p:cNvSpPr/>
          <p:nvPr/>
        </p:nvSpPr>
        <p:spPr>
          <a:xfrm>
            <a:off x="0" y="154075"/>
            <a:ext cx="914400" cy="2898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8E550D0-9CE5-4C43-8E48-0F54B31CF34E}"/>
              </a:ext>
            </a:extLst>
          </p:cNvPr>
          <p:cNvSpPr txBox="1"/>
          <p:nvPr/>
        </p:nvSpPr>
        <p:spPr>
          <a:xfrm>
            <a:off x="3370506" y="2574454"/>
            <a:ext cx="491577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ln w="1270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/>
                </a:solidFill>
                <a:latin typeface="iCiel Cadena" panose="02000503000000020004" pitchFamily="50" charset="0"/>
              </a:rPr>
              <a:t>Mọi người sững nhìn chú rồi bước theo như bước theo một người chỉ huy dũng cảm . </a:t>
            </a:r>
          </a:p>
        </p:txBody>
      </p:sp>
      <p:pic>
        <p:nvPicPr>
          <p:cNvPr id="3" name="Picture 2" descr="Pose Cat">
            <a:extLst>
              <a:ext uri="{FF2B5EF4-FFF2-40B4-BE49-F238E27FC236}">
                <a16:creationId xmlns:a16="http://schemas.microsoft.com/office/drawing/2014/main" id="{705F5FC3-077F-449D-986A-18990F24CC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50" y="3960058"/>
            <a:ext cx="3049275" cy="3049275"/>
          </a:xfrm>
          <a:prstGeom prst="rect">
            <a:avLst/>
          </a:prstGeom>
        </p:spPr>
      </p:pic>
      <p:pic>
        <p:nvPicPr>
          <p:cNvPr id="7" name="Picture 6" descr="Question Cat">
            <a:extLst>
              <a:ext uri="{FF2B5EF4-FFF2-40B4-BE49-F238E27FC236}">
                <a16:creationId xmlns:a16="http://schemas.microsoft.com/office/drawing/2014/main" id="{B8390D93-C589-4BFD-BD93-BE0E1416A7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4579" y="3826551"/>
            <a:ext cx="3049275" cy="3049275"/>
          </a:xfrm>
          <a:prstGeom prst="rect">
            <a:avLst/>
          </a:prstGeom>
        </p:spPr>
      </p:pic>
      <p:sp>
        <p:nvSpPr>
          <p:cNvPr id="10" name="Speech Bubble: Oval 9">
            <a:extLst>
              <a:ext uri="{FF2B5EF4-FFF2-40B4-BE49-F238E27FC236}">
                <a16:creationId xmlns:a16="http://schemas.microsoft.com/office/drawing/2014/main" id="{C5CD7F36-BC3E-4E06-A102-21348500BF40}"/>
              </a:ext>
            </a:extLst>
          </p:cNvPr>
          <p:cNvSpPr/>
          <p:nvPr/>
        </p:nvSpPr>
        <p:spPr>
          <a:xfrm>
            <a:off x="2831927" y="1728436"/>
            <a:ext cx="5733500" cy="3637892"/>
          </a:xfrm>
          <a:prstGeom prst="wedgeEllipseCallout">
            <a:avLst>
              <a:gd name="adj1" fmla="val 54311"/>
              <a:gd name="adj2" fmla="val 44438"/>
            </a:avLst>
          </a:prstGeom>
          <a:noFill/>
          <a:ln w="1905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Speech Bubble: Oval 17">
            <a:extLst>
              <a:ext uri="{FF2B5EF4-FFF2-40B4-BE49-F238E27FC236}">
                <a16:creationId xmlns:a16="http://schemas.microsoft.com/office/drawing/2014/main" id="{E8956F8A-1D54-4687-AA56-403EFDDE5C44}"/>
              </a:ext>
            </a:extLst>
          </p:cNvPr>
          <p:cNvSpPr/>
          <p:nvPr/>
        </p:nvSpPr>
        <p:spPr>
          <a:xfrm>
            <a:off x="2981078" y="1645725"/>
            <a:ext cx="5733500" cy="3790292"/>
          </a:xfrm>
          <a:prstGeom prst="wedgeEllipseCallout">
            <a:avLst>
              <a:gd name="adj1" fmla="val -56530"/>
              <a:gd name="adj2" fmla="val 32122"/>
            </a:avLst>
          </a:prstGeom>
          <a:noFill/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359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6" grpId="0"/>
      <p:bldP spid="10" grpId="0" animBg="1"/>
      <p:bldP spid="10" grpId="1" animBg="1"/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A8BE01D-2522-4067-8CC9-25614AC87C2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BE5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9" name="Picture 8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DFD3F6A2-1457-4708-A56C-BD5DBA8FD1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6811" y="6902042"/>
            <a:ext cx="3199442" cy="2128643"/>
          </a:xfrm>
          <a:prstGeom prst="rect">
            <a:avLst/>
          </a:prstGeom>
        </p:spPr>
      </p:pic>
      <p:pic>
        <p:nvPicPr>
          <p:cNvPr id="12" name="Picture 11" descr="A picture containing clipart&#10;&#10;Description automatically generated">
            <a:extLst>
              <a:ext uri="{FF2B5EF4-FFF2-40B4-BE49-F238E27FC236}">
                <a16:creationId xmlns:a16="http://schemas.microsoft.com/office/drawing/2014/main" id="{A5490570-5E69-431E-B09E-2FD3FFFE6B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41023" y="6568173"/>
            <a:ext cx="2436206" cy="409608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9A72925-E4C2-4BE9-9339-CE34D8B11F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833" l="10000" r="90000">
                        <a14:foregroundMark x1="63796" y1="13426" x2="64630" y2="13889"/>
                        <a14:foregroundMark x1="61019" y1="13704" x2="61481" y2="13981"/>
                        <a14:foregroundMark x1="51667" y1="13333" x2="51667" y2="13333"/>
                        <a14:foregroundMark x1="67315" y1="90833" x2="67315" y2="9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2424" y="5644154"/>
            <a:ext cx="1318729" cy="131872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23C05A3-4CA1-4AB7-A267-1B44645D480E}"/>
              </a:ext>
            </a:extLst>
          </p:cNvPr>
          <p:cNvSpPr/>
          <p:nvPr/>
        </p:nvSpPr>
        <p:spPr>
          <a:xfrm>
            <a:off x="595745" y="768330"/>
            <a:ext cx="10572364" cy="5916555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4EF6C2C-146E-494A-9EBE-208B7401B568}"/>
              </a:ext>
            </a:extLst>
          </p:cNvPr>
          <p:cNvSpPr/>
          <p:nvPr/>
        </p:nvSpPr>
        <p:spPr>
          <a:xfrm>
            <a:off x="798991" y="154073"/>
            <a:ext cx="11393010" cy="2898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0A2B330-ADF8-4355-8788-DA77FC89C1B9}"/>
              </a:ext>
            </a:extLst>
          </p:cNvPr>
          <p:cNvSpPr/>
          <p:nvPr/>
        </p:nvSpPr>
        <p:spPr>
          <a:xfrm>
            <a:off x="0" y="154075"/>
            <a:ext cx="914400" cy="2898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055E2ED-C208-4283-8436-644661CFE658}"/>
              </a:ext>
            </a:extLst>
          </p:cNvPr>
          <p:cNvSpPr txBox="1"/>
          <p:nvPr/>
        </p:nvSpPr>
        <p:spPr>
          <a:xfrm>
            <a:off x="2586183" y="2403168"/>
            <a:ext cx="682567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Ai là người lính dũng cảm trong chuyện này? Vì sao?</a:t>
            </a:r>
            <a:endParaRPr lang="en-US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7" name="3D Model 26" descr="Yeah!">
                <a:extLst>
                  <a:ext uri="{FF2B5EF4-FFF2-40B4-BE49-F238E27FC236}">
                    <a16:creationId xmlns:a16="http://schemas.microsoft.com/office/drawing/2014/main" id="{079ED939-1050-4A3B-8C48-3A015B82B90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529790663"/>
                  </p:ext>
                </p:extLst>
              </p:nvPr>
            </p:nvGraphicFramePr>
            <p:xfrm>
              <a:off x="6201618" y="4039524"/>
              <a:ext cx="1796107" cy="1041056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1796107" cy="1041056"/>
                    </a:xfrm>
                    <a:prstGeom prst="rect">
                      <a:avLst/>
                    </a:prstGeom>
                  </am3d:spPr>
                  <am3d:camera>
                    <am3d:pos x="0" y="0" z="5553878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1540768" d="1000000"/>
                    <am3d:preTrans dx="1680364" dy="697738" dz="-11318826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213931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7" name="3D Model 26" descr="Yeah!">
                <a:extLst>
                  <a:ext uri="{FF2B5EF4-FFF2-40B4-BE49-F238E27FC236}">
                    <a16:creationId xmlns:a16="http://schemas.microsoft.com/office/drawing/2014/main" id="{079ED939-1050-4A3B-8C48-3A015B82B90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201618" y="4039524"/>
                <a:ext cx="1796107" cy="1041056"/>
              </a:xfrm>
              <a:prstGeom prst="rect">
                <a:avLst/>
              </a:prstGeom>
            </p:spPr>
          </p:pic>
        </mc:Fallback>
      </mc:AlternateContent>
      <p:pic>
        <p:nvPicPr>
          <p:cNvPr id="29" name="Picture 28" descr="High Five Broccoli">
            <a:extLst>
              <a:ext uri="{FF2B5EF4-FFF2-40B4-BE49-F238E27FC236}">
                <a16:creationId xmlns:a16="http://schemas.microsoft.com/office/drawing/2014/main" id="{F7E896C9-2D76-402B-B1AD-9228EAB323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218" y="4395998"/>
            <a:ext cx="2496312" cy="2496312"/>
          </a:xfrm>
          <a:prstGeom prst="rect">
            <a:avLst/>
          </a:prstGeom>
        </p:spPr>
      </p:pic>
      <p:pic>
        <p:nvPicPr>
          <p:cNvPr id="31" name="Picture 30" descr="Question Zutto">
            <a:extLst>
              <a:ext uri="{FF2B5EF4-FFF2-40B4-BE49-F238E27FC236}">
                <a16:creationId xmlns:a16="http://schemas.microsoft.com/office/drawing/2014/main" id="{DDDDCE9E-8D76-4427-BA62-E03D48E1CD5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5817" y="835912"/>
            <a:ext cx="1511096" cy="1511096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499A8850-EB0B-4D47-A126-4DB8AD803A11}"/>
              </a:ext>
            </a:extLst>
          </p:cNvPr>
          <p:cNvSpPr txBox="1"/>
          <p:nvPr/>
        </p:nvSpPr>
        <p:spPr>
          <a:xfrm>
            <a:off x="2586183" y="2391637"/>
            <a:ext cx="766057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dirty="0">
                <a:ln w="0">
                  <a:solidFill>
                    <a:srgbClr val="632B8D"/>
                  </a:solidFill>
                </a:ln>
                <a:solidFill>
                  <a:srgbClr val="632B8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Chú lính </a:t>
            </a:r>
            <a:r>
              <a:rPr lang="en-US" sz="4000" dirty="0" err="1">
                <a:ln w="0">
                  <a:solidFill>
                    <a:srgbClr val="632B8D"/>
                  </a:solidFill>
                </a:ln>
                <a:solidFill>
                  <a:srgbClr val="632B8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nhỏ</a:t>
            </a:r>
            <a:r>
              <a:rPr lang="en-US" sz="4000" dirty="0">
                <a:ln w="0">
                  <a:solidFill>
                    <a:srgbClr val="632B8D"/>
                  </a:solidFill>
                </a:ln>
                <a:solidFill>
                  <a:srgbClr val="632B8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vi-VN" sz="4000" dirty="0">
                <a:ln w="0">
                  <a:solidFill>
                    <a:srgbClr val="632B8D"/>
                  </a:solidFill>
                </a:ln>
                <a:solidFill>
                  <a:srgbClr val="632B8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là người dũng cảm.Vì đã dám nhận và sửa lỗi.</a:t>
            </a:r>
            <a:endParaRPr lang="en-US" sz="4000" dirty="0">
              <a:ln w="0">
                <a:solidFill>
                  <a:srgbClr val="632B8D"/>
                </a:solidFill>
              </a:ln>
              <a:solidFill>
                <a:srgbClr val="632B8D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866669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39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2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3d.object.rotation.y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-0.0012"/>
                                          </p:val>
                                        </p:tav>
                                        <p:tav tm="2250">
                                          <p:val>
                                            <p:fltVal val="-0.0098"/>
                                          </p:val>
                                        </p:tav>
                                        <p:tav tm="3370">
                                          <p:val>
                                            <p:fltVal val="-0.033"/>
                                          </p:val>
                                        </p:tav>
                                        <p:tav tm="4490">
                                          <p:val>
                                            <p:fltVal val="-0.0789"/>
                                          </p:val>
                                        </p:tav>
                                        <p:tav tm="5620">
                                          <p:val>
                                            <p:fltVal val="-0.1548"/>
                                          </p:val>
                                        </p:tav>
                                        <p:tav tm="6740">
                                          <p:val>
                                            <p:fltVal val="-0.267"/>
                                          </p:val>
                                        </p:tav>
                                        <p:tav tm="7870">
                                          <p:val>
                                            <p:fltVal val="-0.4235"/>
                                          </p:val>
                                        </p:tav>
                                        <p:tav tm="8990">
                                          <p:val>
                                            <p:fltVal val="-0.6337"/>
                                          </p:val>
                                        </p:tav>
                                        <p:tav tm="10110">
                                          <p:val>
                                            <p:fltVal val="-0.9013"/>
                                          </p:val>
                                        </p:tav>
                                        <p:tav tm="11240">
                                          <p:val>
                                            <p:fltVal val="-1.2353"/>
                                          </p:val>
                                        </p:tav>
                                        <p:tav tm="12360">
                                          <p:val>
                                            <p:fltVal val="-1.647"/>
                                          </p:val>
                                        </p:tav>
                                        <p:tav tm="13480">
                                          <p:val>
                                            <p:fltVal val="-2.0869"/>
                                          </p:val>
                                        </p:tav>
                                        <p:tav tm="14610">
                                          <p:val>
                                            <p:fltVal val="-2.4538"/>
                                          </p:val>
                                        </p:tav>
                                        <p:tav tm="15730">
                                          <p:val>
                                            <p:fltVal val="-2.7534"/>
                                          </p:val>
                                        </p:tav>
                                        <p:tav tm="16850">
                                          <p:val>
                                            <p:fltVal val="-2.9876"/>
                                          </p:val>
                                        </p:tav>
                                        <p:tav tm="17980">
                                          <p:val>
                                            <p:fltVal val="-3.1669"/>
                                          </p:val>
                                        </p:tav>
                                        <p:tav tm="19100">
                                          <p:val>
                                            <p:fltVal val="-3.2996"/>
                                          </p:val>
                                        </p:tav>
                                        <p:tav tm="20220">
                                          <p:val>
                                            <p:fltVal val="-3.3906"/>
                                          </p:val>
                                        </p:tav>
                                        <p:tav tm="21350">
                                          <p:val>
                                            <p:fltVal val="-3.4488"/>
                                          </p:val>
                                        </p:tav>
                                        <p:tav tm="22470">
                                          <p:val>
                                            <p:fltVal val="-3.4815"/>
                                          </p:val>
                                        </p:tav>
                                        <p:tav tm="23600">
                                          <p:val>
                                            <p:fltVal val="-3.4961"/>
                                          </p:val>
                                        </p:tav>
                                        <p:tav tm="24720">
                                          <p:val>
                                            <p:fltVal val="-3.4998"/>
                                          </p:val>
                                        </p:tav>
                                        <p:tav tm="25840">
                                          <p:val>
                                            <p:fltVal val="-3.0301"/>
                                          </p:val>
                                        </p:tav>
                                        <p:tav tm="26970">
                                          <p:val>
                                            <p:fltVal val="-0.9661"/>
                                          </p:val>
                                        </p:tav>
                                        <p:tav tm="28090">
                                          <p:val>
                                            <p:fltVal val="2.1525"/>
                                          </p:val>
                                        </p:tav>
                                        <p:tav tm="29210">
                                          <p:val>
                                            <p:fltVal val="6.1215"/>
                                          </p:val>
                                        </p:tav>
                                        <p:tav tm="30340">
                                          <p:val>
                                            <p:fltVal val="10.8322"/>
                                          </p:val>
                                        </p:tav>
                                        <p:tav tm="31460">
                                          <p:val>
                                            <p:fltVal val="16.2132"/>
                                          </p:val>
                                        </p:tav>
                                        <p:tav tm="32580">
                                          <p:val>
                                            <p:fltVal val="22.2128"/>
                                          </p:val>
                                        </p:tav>
                                        <p:tav tm="33710">
                                          <p:val>
                                            <p:fltVal val="28.7297"/>
                                          </p:val>
                                        </p:tav>
                                        <p:tav tm="34830">
                                          <p:val>
                                            <p:fltVal val="35.8493"/>
                                          </p:val>
                                        </p:tav>
                                        <p:tav tm="35960">
                                          <p:val>
                                            <p:fltVal val="43.4888"/>
                                          </p:val>
                                        </p:tav>
                                        <p:tav tm="37080">
                                          <p:val>
                                            <p:fltVal val="51.6257"/>
                                          </p:val>
                                        </p:tav>
                                        <p:tav tm="38200">
                                          <p:val>
                                            <p:fltVal val="60.2402"/>
                                          </p:val>
                                        </p:tav>
                                        <p:tav tm="39330">
                                          <p:val>
                                            <p:fltVal val="69.3155"/>
                                          </p:val>
                                        </p:tav>
                                        <p:tav tm="40450">
                                          <p:val>
                                            <p:fltVal val="78.8364"/>
                                          </p:val>
                                        </p:tav>
                                        <p:tav tm="41570">
                                          <p:val>
                                            <p:fltVal val="88.6987"/>
                                          </p:val>
                                        </p:tav>
                                        <p:tav tm="42700">
                                          <p:val>
                                            <p:fltVal val="99.0679"/>
                                          </p:val>
                                        </p:tav>
                                        <p:tav tm="43820">
                                          <p:val>
                                            <p:fltVal val="109.8461"/>
                                          </p:val>
                                        </p:tav>
                                        <p:tav tm="44940">
                                          <p:val>
                                            <p:fltVal val="121.0232"/>
                                          </p:val>
                                        </p:tav>
                                        <p:tav tm="46070">
                                          <p:val>
                                            <p:fltVal val="132.5899"/>
                                          </p:val>
                                        </p:tav>
                                        <p:tav tm="47190">
                                          <p:val>
                                            <p:fltVal val="144.5376"/>
                                          </p:val>
                                        </p:tav>
                                        <p:tav tm="48310">
                                          <p:val>
                                            <p:fltVal val="156.85851"/>
                                          </p:val>
                                        </p:tav>
                                        <p:tav tm="49440">
                                          <p:val>
                                            <p:fltVal val="169.43021"/>
                                          </p:val>
                                        </p:tav>
                                        <p:tav tm="50560">
                                          <p:val>
                                            <p:fltVal val="182.34309"/>
                                          </p:val>
                                        </p:tav>
                                        <p:tav tm="51690">
                                          <p:val>
                                            <p:fltVal val="195.1411"/>
                                          </p:val>
                                        </p:tav>
                                        <p:tav tm="52810">
                                          <p:val>
                                            <p:fltVal val="207.6945"/>
                                          </p:val>
                                        </p:tav>
                                        <p:tav tm="53930">
                                          <p:val>
                                            <p:fltVal val="219.77251"/>
                                          </p:val>
                                        </p:tav>
                                        <p:tav tm="55060">
                                          <p:val>
                                            <p:fltVal val="231.4814"/>
                                          </p:val>
                                        </p:tav>
                                        <p:tav tm="56180">
                                          <p:val>
                                            <p:fltVal val="242.91341"/>
                                          </p:val>
                                        </p:tav>
                                        <p:tav tm="57300">
                                          <p:val>
                                            <p:fltVal val="253.8558"/>
                                          </p:val>
                                        </p:tav>
                                        <p:tav tm="58430">
                                          <p:val>
                                            <p:fltVal val="264.40329"/>
                                          </p:val>
                                        </p:tav>
                                        <p:tav tm="59550">
                                          <p:val>
                                            <p:fltVal val="274.63501"/>
                                          </p:val>
                                        </p:tav>
                                        <p:tav tm="60670">
                                          <p:val>
                                            <p:fltVal val="284.35721"/>
                                          </p:val>
                                        </p:tav>
                                        <p:tav tm="61800">
                                          <p:val>
                                            <p:fltVal val="293.6507"/>
                                          </p:val>
                                        </p:tav>
                                        <p:tav tm="62920">
                                          <p:val>
                                            <p:fltVal val="302.57959"/>
                                          </p:val>
                                        </p:tav>
                                        <p:tav tm="64040">
                                          <p:val>
                                            <p:fltVal val="310.96921"/>
                                          </p:val>
                                        </p:tav>
                                        <p:tav tm="65170">
                                          <p:val>
                                            <p:fltVal val="318.88379"/>
                                          </p:val>
                                        </p:tav>
                                        <p:tav tm="66290">
                                          <p:val>
                                            <p:fltVal val="326.36801"/>
                                          </p:val>
                                        </p:tav>
                                        <p:tav tm="67420">
                                          <p:val>
                                            <p:fltVal val="333.26511"/>
                                          </p:val>
                                        </p:tav>
                                        <p:tav tm="68540">
                                          <p:val>
                                            <p:fltVal val="339.6712"/>
                                          </p:val>
                                        </p:tav>
                                        <p:tav tm="69660">
                                          <p:val>
                                            <p:fltVal val="345.43851"/>
                                          </p:val>
                                        </p:tav>
                                        <p:tav tm="70790">
                                          <p:val>
                                            <p:fltVal val="350.58469"/>
                                          </p:val>
                                        </p:tav>
                                        <p:tav tm="71910">
                                          <p:val>
                                            <p:fltVal val="355.09189"/>
                                          </p:val>
                                        </p:tav>
                                        <p:tav tm="73030">
                                          <p:val>
                                            <p:fltVal val="358.80179"/>
                                          </p:val>
                                        </p:tav>
                                        <p:tav tm="74160">
                                          <p:val>
                                            <p:fltVal val="361.63531"/>
                                          </p:val>
                                        </p:tav>
                                        <p:tav tm="75280">
                                          <p:val>
                                            <p:fltVal val="363.345"/>
                                          </p:val>
                                        </p:tav>
                                        <p:tav tm="76400">
                                          <p:val>
                                            <p:fltVal val="363.4978"/>
                                          </p:val>
                                        </p:tav>
                                        <p:tav tm="77530">
                                          <p:val>
                                            <p:fltVal val="363.47061"/>
                                          </p:val>
                                        </p:tav>
                                        <p:tav tm="78650">
                                          <p:val>
                                            <p:fltVal val="363.38339"/>
                                          </p:val>
                                        </p:tav>
                                        <p:tav tm="79780">
                                          <p:val>
                                            <p:fltVal val="363.20349"/>
                                          </p:val>
                                        </p:tav>
                                        <p:tav tm="80900">
                                          <p:val>
                                            <p:fltVal val="362.8963"/>
                                          </p:val>
                                        </p:tav>
                                        <p:tav tm="82020">
                                          <p:val>
                                            <p:fltVal val="362.4227"/>
                                          </p:val>
                                        </p:tav>
                                        <p:tav tm="83150">
                                          <p:val>
                                            <p:fltVal val="361.7569"/>
                                          </p:val>
                                        </p:tav>
                                        <p:tav tm="84270">
                                          <p:val>
                                            <p:fltVal val="361.0874"/>
                                          </p:val>
                                        </p:tav>
                                        <p:tav tm="85390">
                                          <p:val>
                                            <p:fltVal val="360.6105"/>
                                          </p:val>
                                        </p:tav>
                                        <p:tav tm="86520">
                                          <p:val>
                                            <p:fltVal val="360.30069"/>
                                          </p:val>
                                        </p:tav>
                                        <p:tav tm="87640">
                                          <p:val>
                                            <p:fltVal val="360.1188"/>
                                          </p:val>
                                        </p:tav>
                                        <p:tav tm="88760">
                                          <p:val>
                                            <p:fltVal val="360.03021"/>
                                          </p:val>
                                        </p:tav>
                                        <p:tav tm="89890">
                                          <p:val>
                                            <p:fltVal val="360.00229"/>
                                          </p:val>
                                        </p:tav>
                                        <p:tav tm="91010">
                                          <p:val>
                                            <p:fltVal val="360"/>
                                          </p:val>
                                        </p:tav>
                                        <p:tav tm="92130">
                                          <p:val>
                                            <p:fltVal val="360"/>
                                          </p:val>
                                        </p:tav>
                                        <p:tav tm="93260">
                                          <p:val>
                                            <p:fltVal val="360"/>
                                          </p:val>
                                        </p:tav>
                                        <p:tav tm="94380">
                                          <p:val>
                                            <p:fltVal val="360"/>
                                          </p:val>
                                        </p:tav>
                                        <p:tav tm="95510">
                                          <p:val>
                                            <p:fltVal val="360"/>
                                          </p:val>
                                        </p:tav>
                                        <p:tav tm="96630">
                                          <p:val>
                                            <p:fltVal val="360"/>
                                          </p:val>
                                        </p:tav>
                                        <p:tav tm="97750">
                                          <p:val>
                                            <p:fltVal val="360"/>
                                          </p:val>
                                        </p:tav>
                                        <p:tav tm="9888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sum">
                                        <p:cTn id="2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3d.object.translation.y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0"/>
                                          </p:val>
                                        </p:tav>
                                        <p:tav tm="2250">
                                          <p:val>
                                            <p:fltVal val="-10E-5"/>
                                          </p:val>
                                        </p:tav>
                                        <p:tav tm="3370">
                                          <p:val>
                                            <p:fltVal val="-0.0004"/>
                                          </p:val>
                                        </p:tav>
                                        <p:tav tm="4490">
                                          <p:val>
                                            <p:fltVal val="-0.0011"/>
                                          </p:val>
                                        </p:tav>
                                        <p:tav tm="5620">
                                          <p:val>
                                            <p:fltVal val="-0.0021"/>
                                          </p:val>
                                        </p:tav>
                                        <p:tav tm="6740">
                                          <p:val>
                                            <p:fltVal val="-0.0037"/>
                                          </p:val>
                                        </p:tav>
                                        <p:tav tm="7870">
                                          <p:val>
                                            <p:fltVal val="-0.0059"/>
                                          </p:val>
                                        </p:tav>
                                        <p:tav tm="8990">
                                          <p:val>
                                            <p:fltVal val="-0.0088"/>
                                          </p:val>
                                        </p:tav>
                                        <p:tav tm="10110">
                                          <p:val>
                                            <p:fltVal val="-0.0125"/>
                                          </p:val>
                                        </p:tav>
                                        <p:tav tm="11240">
                                          <p:val>
                                            <p:fltVal val="-0.0162"/>
                                          </p:val>
                                        </p:tav>
                                        <p:tav tm="12360">
                                          <p:val>
                                            <p:fltVal val="-0.0191"/>
                                          </p:val>
                                        </p:tav>
                                        <p:tav tm="13480">
                                          <p:val>
                                            <p:fltVal val="-0.0213"/>
                                          </p:val>
                                        </p:tav>
                                        <p:tav tm="14610">
                                          <p:val>
                                            <p:fltVal val="-0.0228"/>
                                          </p:val>
                                        </p:tav>
                                        <p:tav tm="15730">
                                          <p:val>
                                            <p:fltVal val="-0.0239"/>
                                          </p:val>
                                        </p:tav>
                                        <p:tav tm="16850">
                                          <p:val>
                                            <p:fltVal val="-0.0245"/>
                                          </p:val>
                                        </p:tav>
                                        <p:tav tm="17980">
                                          <p:val>
                                            <p:fltVal val="-0.0248"/>
                                          </p:val>
                                        </p:tav>
                                        <p:tav tm="19100">
                                          <p:val>
                                            <p:fltVal val="-0.0249"/>
                                          </p:val>
                                        </p:tav>
                                        <p:tav tm="20220">
                                          <p:val>
                                            <p:fltVal val="-0.0249"/>
                                          </p:val>
                                        </p:tav>
                                        <p:tav tm="21350">
                                          <p:val>
                                            <p:fltVal val="-0.0248"/>
                                          </p:val>
                                        </p:tav>
                                        <p:tav tm="22470">
                                          <p:val>
                                            <p:fltVal val="-0.0241"/>
                                          </p:val>
                                        </p:tav>
                                        <p:tav tm="23600">
                                          <p:val>
                                            <p:fltVal val="-0.022"/>
                                          </p:val>
                                        </p:tav>
                                        <p:tav tm="24720">
                                          <p:val>
                                            <p:fltVal val="-0.0179"/>
                                          </p:val>
                                        </p:tav>
                                        <p:tav tm="25840">
                                          <p:val>
                                            <p:fltVal val="-0.0113"/>
                                          </p:val>
                                        </p:tav>
                                        <p:tav tm="26970">
                                          <p:val>
                                            <p:fltVal val="-0.0013"/>
                                          </p:val>
                                        </p:tav>
                                        <p:tav tm="28090">
                                          <p:val>
                                            <p:fltVal val="0.0124"/>
                                          </p:val>
                                        </p:tav>
                                        <p:tav tm="29210">
                                          <p:val>
                                            <p:fltVal val="0.0309"/>
                                          </p:val>
                                        </p:tav>
                                        <p:tav tm="30340">
                                          <p:val>
                                            <p:fltVal val="0.0546"/>
                                          </p:val>
                                        </p:tav>
                                        <p:tav tm="31460">
                                          <p:val>
                                            <p:fltVal val="0.0842"/>
                                          </p:val>
                                        </p:tav>
                                        <p:tav tm="32580">
                                          <p:val>
                                            <p:fltVal val="0.1204"/>
                                          </p:val>
                                        </p:tav>
                                        <p:tav tm="33710">
                                          <p:val>
                                            <p:fltVal val="0.1634"/>
                                          </p:val>
                                        </p:tav>
                                        <p:tav tm="34830">
                                          <p:val>
                                            <p:fltVal val="0.2145"/>
                                          </p:val>
                                        </p:tav>
                                        <p:tav tm="35960">
                                          <p:val>
                                            <p:fltVal val="0.2711"/>
                                          </p:val>
                                        </p:tav>
                                        <p:tav tm="37080">
                                          <p:val>
                                            <p:fltVal val="0.3207"/>
                                          </p:val>
                                        </p:tav>
                                        <p:tav tm="38200">
                                          <p:val>
                                            <p:fltVal val="0.3625"/>
                                          </p:val>
                                        </p:tav>
                                        <p:tav tm="39330">
                                          <p:val>
                                            <p:fltVal val="0.3973"/>
                                          </p:val>
                                        </p:tav>
                                        <p:tav tm="40450">
                                          <p:val>
                                            <p:fltVal val="0.4256"/>
                                          </p:val>
                                        </p:tav>
                                        <p:tav tm="41570">
                                          <p:val>
                                            <p:fltVal val="0.448"/>
                                          </p:val>
                                        </p:tav>
                                        <p:tav tm="42700">
                                          <p:val>
                                            <p:fltVal val="0.4655"/>
                                          </p:val>
                                        </p:tav>
                                        <p:tav tm="43820">
                                          <p:val>
                                            <p:fltVal val="0.4786"/>
                                          </p:val>
                                        </p:tav>
                                        <p:tav tm="44940">
                                          <p:val>
                                            <p:fltVal val="0.4878"/>
                                          </p:val>
                                        </p:tav>
                                        <p:tav tm="46070">
                                          <p:val>
                                            <p:fltVal val="0.4939"/>
                                          </p:val>
                                        </p:tav>
                                        <p:tav tm="47190">
                                          <p:val>
                                            <p:fltVal val="0.4975"/>
                                          </p:val>
                                        </p:tav>
                                        <p:tav tm="48310">
                                          <p:val>
                                            <p:fltVal val="0.4993"/>
                                          </p:val>
                                        </p:tav>
                                        <p:tav tm="49440">
                                          <p:val>
                                            <p:fltVal val="0.4999"/>
                                          </p:val>
                                        </p:tav>
                                        <p:tav tm="50560">
                                          <p:val>
                                            <p:fltVal val="0.4999"/>
                                          </p:val>
                                        </p:tav>
                                        <p:tav tm="51690">
                                          <p:val>
                                            <p:fltVal val="0.4998"/>
                                          </p:val>
                                        </p:tav>
                                        <p:tav tm="52810">
                                          <p:val>
                                            <p:fltVal val="0.4988"/>
                                          </p:val>
                                        </p:tav>
                                        <p:tav tm="53930">
                                          <p:val>
                                            <p:fltVal val="0.4965"/>
                                          </p:val>
                                        </p:tav>
                                        <p:tav tm="55060">
                                          <p:val>
                                            <p:fltVal val="0.4921"/>
                                          </p:val>
                                        </p:tav>
                                        <p:tav tm="56180">
                                          <p:val>
                                            <p:fltVal val="0.485"/>
                                          </p:val>
                                        </p:tav>
                                        <p:tav tm="57300">
                                          <p:val>
                                            <p:fltVal val="0.4746"/>
                                          </p:val>
                                        </p:tav>
                                        <p:tav tm="58430">
                                          <p:val>
                                            <p:fltVal val="0.4603"/>
                                          </p:val>
                                        </p:tav>
                                        <p:tav tm="59550">
                                          <p:val>
                                            <p:fltVal val="0.4411"/>
                                          </p:val>
                                        </p:tav>
                                        <p:tav tm="60670">
                                          <p:val>
                                            <p:fltVal val="0.4169"/>
                                          </p:val>
                                        </p:tav>
                                        <p:tav tm="61800">
                                          <p:val>
                                            <p:fltVal val="0.3868"/>
                                          </p:val>
                                        </p:tav>
                                        <p:tav tm="62920">
                                          <p:val>
                                            <p:fltVal val="0.3499"/>
                                          </p:val>
                                        </p:tav>
                                        <p:tav tm="64040">
                                          <p:val>
                                            <p:fltVal val="0.306"/>
                                          </p:val>
                                        </p:tav>
                                        <p:tav tm="65170">
                                          <p:val>
                                            <p:fltVal val="0.2544"/>
                                          </p:val>
                                        </p:tav>
                                        <p:tav tm="66290">
                                          <p:val>
                                            <p:fltVal val="0.1981"/>
                                          </p:val>
                                        </p:tav>
                                        <p:tav tm="67420">
                                          <p:val>
                                            <p:fltVal val="0.1498"/>
                                          </p:val>
                                        </p:tav>
                                        <p:tav tm="68540">
                                          <p:val>
                                            <p:fltVal val="0.1087"/>
                                          </p:val>
                                        </p:tav>
                                        <p:tav tm="69660">
                                          <p:val>
                                            <p:fltVal val="0.0748"/>
                                          </p:val>
                                        </p:tav>
                                        <p:tav tm="70790">
                                          <p:val>
                                            <p:fltVal val="0.0473"/>
                                          </p:val>
                                        </p:tav>
                                        <p:tav tm="71910">
                                          <p:val>
                                            <p:fltVal val="0.0251"/>
                                          </p:val>
                                        </p:tav>
                                        <p:tav tm="73030">
                                          <p:val>
                                            <p:fltVal val="0.0082"/>
                                          </p:val>
                                        </p:tav>
                                        <p:tav tm="74160">
                                          <p:val>
                                            <p:fltVal val="-0.0044"/>
                                          </p:val>
                                        </p:tav>
                                        <p:tav tm="75280">
                                          <p:val>
                                            <p:fltVal val="-0.0134"/>
                                          </p:val>
                                        </p:tav>
                                        <p:tav tm="76400">
                                          <p:val>
                                            <p:fltVal val="-0.0192"/>
                                          </p:val>
                                        </p:tav>
                                        <p:tav tm="77530">
                                          <p:val>
                                            <p:fltVal val="-0.0227"/>
                                          </p:val>
                                        </p:tav>
                                        <p:tav tm="78650">
                                          <p:val>
                                            <p:fltVal val="-0.0244"/>
                                          </p:val>
                                        </p:tav>
                                        <p:tav tm="79780">
                                          <p:val>
                                            <p:fltVal val="-0.0249"/>
                                          </p:val>
                                        </p:tav>
                                        <p:tav tm="80900">
                                          <p:val>
                                            <p:fltVal val="-0.0249"/>
                                          </p:val>
                                        </p:tav>
                                        <p:tav tm="82020">
                                          <p:val>
                                            <p:fltVal val="-0.0244"/>
                                          </p:val>
                                        </p:tav>
                                        <p:tav tm="83150">
                                          <p:val>
                                            <p:fltVal val="-0.0219"/>
                                          </p:val>
                                        </p:tav>
                                        <p:tav tm="84270">
                                          <p:val>
                                            <p:fltVal val="-0.0156"/>
                                          </p:val>
                                        </p:tav>
                                        <p:tav tm="85390">
                                          <p:val>
                                            <p:fltVal val="-0.0039"/>
                                          </p:val>
                                        </p:tav>
                                        <p:tav tm="86520">
                                          <p:val>
                                            <p:fltVal val="0.0104"/>
                                          </p:val>
                                        </p:tav>
                                        <p:tav tm="87640">
                                          <p:val>
                                            <p:fltVal val="0.0192"/>
                                          </p:val>
                                        </p:tav>
                                        <p:tav tm="88760">
                                          <p:val>
                                            <p:fltVal val="0.0235"/>
                                          </p:val>
                                        </p:tav>
                                        <p:tav tm="89890">
                                          <p:val>
                                            <p:fltVal val="0.0248"/>
                                          </p:val>
                                        </p:tav>
                                        <p:tav tm="91010">
                                          <p:val>
                                            <p:fltVal val="0.0249"/>
                                          </p:val>
                                        </p:tav>
                                        <p:tav tm="92130">
                                          <p:val>
                                            <p:fltVal val="0.0247"/>
                                          </p:val>
                                        </p:tav>
                                        <p:tav tm="93260">
                                          <p:val>
                                            <p:fltVal val="0.0234"/>
                                          </p:val>
                                        </p:tav>
                                        <p:tav tm="94380">
                                          <p:val>
                                            <p:fltVal val="0.0202"/>
                                          </p:val>
                                        </p:tav>
                                        <p:tav tm="95510">
                                          <p:val>
                                            <p:fltVal val="0.0143"/>
                                          </p:val>
                                        </p:tav>
                                        <p:tav tm="96630">
                                          <p:val>
                                            <p:fltVal val="0.0071"/>
                                          </p:val>
                                        </p:tav>
                                        <p:tav tm="97750">
                                          <p:val>
                                            <p:fltVal val="0.0027"/>
                                          </p:val>
                                        </p:tav>
                                        <p:tav tm="98880">
                                          <p:val>
                                            <p:fltVal val="0.0007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3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0.9999"/>
                                          </p:val>
                                        </p:tav>
                                        <p:tav tm="2250">
                                          <p:val>
                                            <p:fltVal val="0.9994"/>
                                          </p:val>
                                        </p:tav>
                                        <p:tav tm="3370">
                                          <p:val>
                                            <p:fltVal val="0.9981"/>
                                          </p:val>
                                        </p:tav>
                                        <p:tav tm="4490">
                                          <p:val>
                                            <p:fltVal val="0.9955"/>
                                          </p:val>
                                        </p:tav>
                                        <p:tav tm="5620">
                                          <p:val>
                                            <p:fltVal val="0.9913"/>
                                          </p:val>
                                        </p:tav>
                                        <p:tav tm="6740">
                                          <p:val>
                                            <p:fltVal val="0.985"/>
                                          </p:val>
                                        </p:tav>
                                        <p:tav tm="7870">
                                          <p:val>
                                            <p:fltVal val="0.9763"/>
                                          </p:val>
                                        </p:tav>
                                        <p:tav tm="8990">
                                          <p:val>
                                            <p:fltVal val="0.9646"/>
                                          </p:val>
                                        </p:tav>
                                        <p:tav tm="10110">
                                          <p:val>
                                            <p:fltVal val="0.9497"/>
                                          </p:val>
                                        </p:tav>
                                        <p:tav tm="11240">
                                          <p:val>
                                            <p:fltVal val="0.9348"/>
                                          </p:val>
                                        </p:tav>
                                        <p:tav tm="12360">
                                          <p:val>
                                            <p:fltVal val="0.9232"/>
                                          </p:val>
                                        </p:tav>
                                        <p:tav tm="13480">
                                          <p:val>
                                            <p:fltVal val="0.9146"/>
                                          </p:val>
                                        </p:tav>
                                        <p:tav tm="14610">
                                          <p:val>
                                            <p:fltVal val="0.9084"/>
                                          </p:val>
                                        </p:tav>
                                        <p:tav tm="15730">
                                          <p:val>
                                            <p:fltVal val="0.9042"/>
                                          </p:val>
                                        </p:tav>
                                        <p:tav tm="16850">
                                          <p:val>
                                            <p:fltVal val="0.9017"/>
                                          </p:val>
                                        </p:tav>
                                        <p:tav tm="17980">
                                          <p:val>
                                            <p:fltVal val="0.9005"/>
                                          </p:val>
                                        </p:tav>
                                        <p:tav tm="19100">
                                          <p:val>
                                            <p:fltVal val="0.9"/>
                                          </p:val>
                                        </p:tav>
                                        <p:tav tm="20220">
                                          <p:val>
                                            <p:fltVal val="0.8999"/>
                                          </p:val>
                                        </p:tav>
                                        <p:tav tm="21350">
                                          <p:val>
                                            <p:fltVal val="0.9006"/>
                                          </p:val>
                                        </p:tav>
                                        <p:tav tm="22470">
                                          <p:val>
                                            <p:fltVal val="0.9046"/>
                                          </p:val>
                                        </p:tav>
                                        <p:tav tm="23600">
                                          <p:val>
                                            <p:fltVal val="0.9153"/>
                                          </p:val>
                                        </p:tav>
                                        <p:tav tm="24720">
                                          <p:val>
                                            <p:fltVal val="0.9362"/>
                                          </p:val>
                                        </p:tav>
                                        <p:tav tm="25840">
                                          <p:val>
                                            <p:fltVal val="0.9659"/>
                                          </p:val>
                                        </p:tav>
                                        <p:tav tm="26970">
                                          <p:val>
                                            <p:fltVal val="0.9858"/>
                                          </p:val>
                                        </p:tav>
                                        <p:tav tm="28090">
                                          <p:val>
                                            <p:fltVal val="0.9959"/>
                                          </p:val>
                                        </p:tav>
                                        <p:tav tm="29210">
                                          <p:val>
                                            <p:fltVal val="0.9995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0.9998"/>
                                          </p:val>
                                        </p:tav>
                                        <p:tav tm="68540">
                                          <p:val>
                                            <p:fltVal val="0.9987"/>
                                          </p:val>
                                        </p:tav>
                                        <p:tav tm="69660">
                                          <p:val>
                                            <p:fltVal val="0.9955"/>
                                          </p:val>
                                        </p:tav>
                                        <p:tav tm="70790">
                                          <p:val>
                                            <p:fltVal val="0.9888"/>
                                          </p:val>
                                        </p:tav>
                                        <p:tav tm="71910">
                                          <p:val>
                                            <p:fltVal val="0.9775"/>
                                          </p:val>
                                        </p:tav>
                                        <p:tav tm="73030">
                                          <p:val>
                                            <p:fltVal val="0.9605"/>
                                          </p:val>
                                        </p:tav>
                                        <p:tav tm="74160">
                                          <p:val>
                                            <p:fltVal val="0.9385"/>
                                          </p:val>
                                        </p:tav>
                                        <p:tav tm="75280">
                                          <p:val>
                                            <p:fltVal val="0.9217"/>
                                          </p:val>
                                        </p:tav>
                                        <p:tav tm="76400">
                                          <p:val>
                                            <p:fltVal val="0.9107"/>
                                          </p:val>
                                        </p:tav>
                                        <p:tav tm="77530">
                                          <p:val>
                                            <p:fltVal val="0.9042"/>
                                          </p:val>
                                        </p:tav>
                                        <p:tav tm="78650">
                                          <p:val>
                                            <p:fltVal val="0.901"/>
                                          </p:val>
                                        </p:tav>
                                        <p:tav tm="79780">
                                          <p:val>
                                            <p:fltVal val="0.9"/>
                                          </p:val>
                                        </p:tav>
                                        <p:tav tm="80900">
                                          <p:val>
                                            <p:fltVal val="0.9"/>
                                          </p:val>
                                        </p:tav>
                                        <p:tav tm="82020">
                                          <p:val>
                                            <p:fltVal val="0.901"/>
                                          </p:val>
                                        </p:tav>
                                        <p:tav tm="83150">
                                          <p:val>
                                            <p:fltVal val="0.9061"/>
                                          </p:val>
                                        </p:tav>
                                        <p:tav tm="84270">
                                          <p:val>
                                            <p:fltVal val="0.9186"/>
                                          </p:val>
                                        </p:tav>
                                        <p:tav tm="85390">
                                          <p:val>
                                            <p:fltVal val="0.942"/>
                                          </p:val>
                                        </p:tav>
                                        <p:tav tm="86520">
                                          <p:val>
                                            <p:fltVal val="0.9709"/>
                                          </p:val>
                                        </p:tav>
                                        <p:tav tm="87640">
                                          <p:val>
                                            <p:fltVal val="0.9885"/>
                                          </p:val>
                                        </p:tav>
                                        <p:tav tm="88760">
                                          <p:val>
                                            <p:fltVal val="0.997"/>
                                          </p:val>
                                        </p:tav>
                                        <p:tav tm="89890">
                                          <p:val>
                                            <p:fltVal val="0.9997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3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  <p:bldP spid="3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3291ACC-340D-45E8-B89B-196F9A01452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DEDE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7B61072-CB40-491A-B859-F8CD36812120}"/>
              </a:ext>
            </a:extLst>
          </p:cNvPr>
          <p:cNvSpPr/>
          <p:nvPr/>
        </p:nvSpPr>
        <p:spPr>
          <a:xfrm>
            <a:off x="0" y="6002428"/>
            <a:ext cx="12192000" cy="855572"/>
          </a:xfrm>
          <a:prstGeom prst="rect">
            <a:avLst/>
          </a:prstGeom>
          <a:solidFill>
            <a:srgbClr val="FDA3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006F195-A3D8-437F-A986-D48C4B423C21}"/>
              </a:ext>
            </a:extLst>
          </p:cNvPr>
          <p:cNvSpPr/>
          <p:nvPr/>
        </p:nvSpPr>
        <p:spPr>
          <a:xfrm>
            <a:off x="0" y="0"/>
            <a:ext cx="12192000" cy="927100"/>
          </a:xfrm>
          <a:prstGeom prst="rect">
            <a:avLst/>
          </a:prstGeom>
          <a:solidFill>
            <a:srgbClr val="FBE4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7A891C7-E3C8-43C7-A5E9-17C3FC8C979F}"/>
              </a:ext>
            </a:extLst>
          </p:cNvPr>
          <p:cNvSpPr txBox="1"/>
          <p:nvPr/>
        </p:nvSpPr>
        <p:spPr>
          <a:xfrm>
            <a:off x="4851127" y="47794"/>
            <a:ext cx="23308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654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4400" dirty="0">
                <a:solidFill>
                  <a:srgbClr val="654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654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endParaRPr lang="vi-VN" sz="4400" dirty="0">
              <a:solidFill>
                <a:srgbClr val="65473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 descr="A picture containing text&#10;&#10;Description automatically generated">
            <a:extLst>
              <a:ext uri="{FF2B5EF4-FFF2-40B4-BE49-F238E27FC236}">
                <a16:creationId xmlns:a16="http://schemas.microsoft.com/office/drawing/2014/main" id="{9ECCBE86-6882-443B-9315-957016CBFF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40" t="32999" r="18149" b="32519"/>
          <a:stretch/>
        </p:blipFill>
        <p:spPr>
          <a:xfrm>
            <a:off x="9623502" y="4772722"/>
            <a:ext cx="2568498" cy="2364678"/>
          </a:xfrm>
          <a:prstGeom prst="rect">
            <a:avLst/>
          </a:prstGeom>
        </p:spPr>
      </p:pic>
      <p:pic>
        <p:nvPicPr>
          <p:cNvPr id="10" name="Picture 9" descr="A picture containing shape&#10;&#10;Description automatically generated">
            <a:extLst>
              <a:ext uri="{FF2B5EF4-FFF2-40B4-BE49-F238E27FC236}">
                <a16:creationId xmlns:a16="http://schemas.microsoft.com/office/drawing/2014/main" id="{8AEA4B35-A786-47FB-9A48-ABBD54DA17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92" y="5488355"/>
            <a:ext cx="2106523" cy="1203937"/>
          </a:xfrm>
          <a:prstGeom prst="rect">
            <a:avLst/>
          </a:prstGeom>
        </p:spPr>
      </p:pic>
      <p:sp>
        <p:nvSpPr>
          <p:cNvPr id="14" name="Subtitle 4">
            <a:extLst>
              <a:ext uri="{FF2B5EF4-FFF2-40B4-BE49-F238E27FC236}">
                <a16:creationId xmlns:a16="http://schemas.microsoft.com/office/drawing/2014/main" id="{EAA5A2EC-D631-4DEB-8DAD-899ABC8CD304}"/>
              </a:ext>
            </a:extLst>
          </p:cNvPr>
          <p:cNvSpPr txBox="1">
            <a:spLocks/>
          </p:cNvSpPr>
          <p:nvPr/>
        </p:nvSpPr>
        <p:spPr>
          <a:xfrm>
            <a:off x="466758" y="950297"/>
            <a:ext cx="7240616" cy="5727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trôi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chảy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lnSpc>
                <a:spcPct val="50000"/>
              </a:lnSpc>
              <a:spcBef>
                <a:spcPts val="600"/>
              </a:spcBef>
              <a:buNone/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dung ý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sz="3200" dirty="0"/>
          </a:p>
        </p:txBody>
      </p:sp>
      <p:sp>
        <p:nvSpPr>
          <p:cNvPr id="15" name="Google Shape;1790;p24">
            <a:extLst>
              <a:ext uri="{FF2B5EF4-FFF2-40B4-BE49-F238E27FC236}">
                <a16:creationId xmlns:a16="http://schemas.microsoft.com/office/drawing/2014/main" id="{96E24F50-939C-4467-BBFF-7EF8D738C378}"/>
              </a:ext>
            </a:extLst>
          </p:cNvPr>
          <p:cNvSpPr txBox="1">
            <a:spLocks/>
          </p:cNvSpPr>
          <p:nvPr/>
        </p:nvSpPr>
        <p:spPr>
          <a:xfrm>
            <a:off x="555846" y="2690567"/>
            <a:ext cx="10942942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Dựa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trí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nhớ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kể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từng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chuyện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ts val="600"/>
              </a:spcBef>
              <a:buFontTx/>
              <a:buChar char="-"/>
            </a:pPr>
            <a:endParaRPr lang="en-US" sz="24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phối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kể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điệu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bộ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nét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thay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giọng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kể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phù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chuyện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4E55146-D2A5-4390-88DC-4EB7776B42ED}"/>
              </a:ext>
            </a:extLst>
          </p:cNvPr>
          <p:cNvSpPr txBox="1"/>
          <p:nvPr/>
        </p:nvSpPr>
        <p:spPr>
          <a:xfrm>
            <a:off x="475636" y="3904324"/>
            <a:ext cx="1108186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NL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NL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giao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NL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quyết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vấn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NL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ngôn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ngữ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NL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thẩm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mĩ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8A89C71-F1FC-49CF-A508-6E421F1F1C5C}"/>
              </a:ext>
            </a:extLst>
          </p:cNvPr>
          <p:cNvSpPr txBox="1"/>
          <p:nvPr/>
        </p:nvSpPr>
        <p:spPr>
          <a:xfrm>
            <a:off x="507719" y="4916177"/>
            <a:ext cx="106736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nhường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nhịn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bè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kiểm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soát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xúc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28991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de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10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6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100"/>
                            </p:stCondLst>
                            <p:childTnLst>
                              <p:par>
                                <p:cTn id="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60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100"/>
                            </p:stCondLst>
                            <p:childTnLst>
                              <p:par>
                                <p:cTn id="4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600"/>
                            </p:stCondLst>
                            <p:childTnLst>
                              <p:par>
                                <p:cTn id="4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6" grpId="0" animBg="1"/>
      <p:bldP spid="21" grpId="0"/>
      <p:bldP spid="14" grpId="0" uiExpand="1" build="p"/>
      <p:bldP spid="15" grpId="0" uiExpand="1" build="p"/>
      <p:bldP spid="22" grpId="0" build="p"/>
      <p:bldP spid="24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FFED187-2C3E-47E2-A1BB-C6E2451BBDA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DD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6D161E4-CE12-40BF-8D9E-D4A7692F0865}"/>
              </a:ext>
            </a:extLst>
          </p:cNvPr>
          <p:cNvSpPr/>
          <p:nvPr/>
        </p:nvSpPr>
        <p:spPr>
          <a:xfrm>
            <a:off x="0" y="5899376"/>
            <a:ext cx="12192000" cy="958624"/>
          </a:xfrm>
          <a:prstGeom prst="rect">
            <a:avLst/>
          </a:prstGeom>
          <a:solidFill>
            <a:srgbClr val="FFDB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8123C28-42FE-4D79-A1AC-03D0F9137BEC}"/>
              </a:ext>
            </a:extLst>
          </p:cNvPr>
          <p:cNvSpPr/>
          <p:nvPr/>
        </p:nvSpPr>
        <p:spPr>
          <a:xfrm>
            <a:off x="0" y="0"/>
            <a:ext cx="12192000" cy="958624"/>
          </a:xfrm>
          <a:prstGeom prst="rect">
            <a:avLst/>
          </a:prstGeom>
          <a:solidFill>
            <a:srgbClr val="FFDB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83B3109-2123-4F38-AD55-240B89534C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505" b="72095" l="6793" r="92935">
                        <a14:foregroundMark x1="13723" y1="31498" x2="30163" y2="31193"/>
                        <a14:foregroundMark x1="37364" y1="30734" x2="75951" y2="30734"/>
                        <a14:foregroundMark x1="92527" y1="31957" x2="92935" y2="34098"/>
                        <a14:foregroundMark x1="44429" y1="52905" x2="49592" y2="58028"/>
                        <a14:foregroundMark x1="45380" y1="52905" x2="60190" y2="63838"/>
                        <a14:foregroundMark x1="52717" y1="53211" x2="60190" y2="64220"/>
                        <a14:foregroundMark x1="46875" y1="54205" x2="55842" y2="63838"/>
                        <a14:foregroundMark x1="55842" y1="63838" x2="55842" y2="64144"/>
                        <a14:foregroundMark x1="43207" y1="57416" x2="40625" y2="67278"/>
                        <a14:foregroundMark x1="34647" y1="62920" x2="37500" y2="69343"/>
                        <a14:foregroundMark x1="26359" y1="71101" x2="43750" y2="71254"/>
                        <a14:foregroundMark x1="46603" y1="71713" x2="66304" y2="71024"/>
                        <a14:foregroundMark x1="66304" y1="71024" x2="66304" y2="71024"/>
                        <a14:foregroundMark x1="80978" y1="70107" x2="54212" y2="72095"/>
                        <a14:foregroundMark x1="7880" y1="33945" x2="7609" y2="35321"/>
                        <a14:foregroundMark x1="7609" y1="39220" x2="7609" y2="39220"/>
                        <a14:foregroundMark x1="7609" y1="42813" x2="7201" y2="47324"/>
                        <a14:foregroundMark x1="6793" y1="49924" x2="7065" y2="52446"/>
                        <a14:foregroundMark x1="35598" y1="53440" x2="42663" y2="60550"/>
                        <a14:foregroundMark x1="11685" y1="71024" x2="14402" y2="717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551" b="23664"/>
          <a:stretch/>
        </p:blipFill>
        <p:spPr>
          <a:xfrm>
            <a:off x="-126162" y="4857140"/>
            <a:ext cx="2244894" cy="20954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E479189-DC7C-41EF-82E4-B921DC04D7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4360" y="52312"/>
            <a:ext cx="1603757" cy="854000"/>
          </a:xfrm>
          <a:prstGeom prst="rect">
            <a:avLst/>
          </a:prstGeom>
        </p:spPr>
      </p:pic>
      <p:pic>
        <p:nvPicPr>
          <p:cNvPr id="10" name="Picture 9" descr="Shape, circle&#10;&#10;Description automatically generated">
            <a:extLst>
              <a:ext uri="{FF2B5EF4-FFF2-40B4-BE49-F238E27FC236}">
                <a16:creationId xmlns:a16="http://schemas.microsoft.com/office/drawing/2014/main" id="{8FA46A4C-3DAB-4C60-A059-44319FE4FD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992" b="92562" l="7442" r="95349">
                        <a14:foregroundMark x1="15233" y1="7955" x2="22209" y2="13636"/>
                        <a14:foregroundMark x1="25349" y1="7851" x2="37558" y2="11674"/>
                        <a14:foregroundMark x1="7442" y1="32025" x2="10581" y2="44215"/>
                        <a14:foregroundMark x1="92674" y1="62603" x2="95465" y2="69112"/>
                        <a14:foregroundMark x1="43488" y1="91219" x2="52674" y2="92562"/>
                        <a14:foregroundMark x1="52674" y1="92562" x2="54070" y2="92045"/>
                        <a14:foregroundMark x1="15233" y1="7025" x2="15233" y2="7025"/>
                        <a14:foregroundMark x1="29070" y1="5992" x2="36279" y2="65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6872">
            <a:off x="246374" y="-157443"/>
            <a:ext cx="1495163" cy="1682928"/>
          </a:xfrm>
          <a:prstGeom prst="rect">
            <a:avLst/>
          </a:prstGeom>
        </p:spPr>
      </p:pic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6EF021E4-B5C2-4BB2-8C5B-799643D896D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09" b="95693" l="7976" r="91667">
                        <a14:foregroundMark x1="33810" y1="21187" x2="48690" y2="41094"/>
                        <a14:foregroundMark x1="48690" y1="41094" x2="50714" y2="42724"/>
                        <a14:foregroundMark x1="46905" y1="18976" x2="61429" y2="38533"/>
                        <a14:foregroundMark x1="61429" y1="38533" x2="61905" y2="38882"/>
                        <a14:foregroundMark x1="56548" y1="16880" x2="70476" y2="39697"/>
                        <a14:foregroundMark x1="64881" y1="17346" x2="85119" y2="64726"/>
                        <a14:foregroundMark x1="57381" y1="36554" x2="58571" y2="58207"/>
                        <a14:foregroundMark x1="51071" y1="37020" x2="49524" y2="58207"/>
                        <a14:foregroundMark x1="41429" y1="29569" x2="36905" y2="48312"/>
                        <a14:foregroundMark x1="34643" y1="30035" x2="30595" y2="57043"/>
                        <a14:foregroundMark x1="30119" y1="33877" x2="26905" y2="65425"/>
                        <a14:foregroundMark x1="26905" y1="65425" x2="26429" y2="65541"/>
                        <a14:foregroundMark x1="26310" y1="52037" x2="26548" y2="84866"/>
                        <a14:foregroundMark x1="26548" y1="84866" x2="28929" y2="84284"/>
                        <a14:foregroundMark x1="41548" y1="92200" x2="48929" y2="95925"/>
                        <a14:foregroundMark x1="48929" y1="95925" x2="49048" y2="95925"/>
                        <a14:foregroundMark x1="33810" y1="27125" x2="60000" y2="66123"/>
                        <a14:foregroundMark x1="43214" y1="14319" x2="57738" y2="46217"/>
                        <a14:foregroundMark x1="58690" y1="27939" x2="66310" y2="54482"/>
                        <a14:foregroundMark x1="61667" y1="24214" x2="76190" y2="60536"/>
                        <a14:foregroundMark x1="75714" y1="33993" x2="80595" y2="57043"/>
                        <a14:foregroundMark x1="80357" y1="47148" x2="77976" y2="54831"/>
                        <a14:foregroundMark x1="77976" y1="54831" x2="74286" y2="59139"/>
                        <a14:foregroundMark x1="44762" y1="52154" x2="44524" y2="64959"/>
                        <a14:foregroundMark x1="44524" y1="64959" x2="44405" y2="64726"/>
                        <a14:foregroundMark x1="34881" y1="45052" x2="33810" y2="62747"/>
                        <a14:foregroundMark x1="8452" y1="68801" x2="8452" y2="68801"/>
                        <a14:foregroundMark x1="41905" y1="20023" x2="57262" y2="15134"/>
                        <a14:foregroundMark x1="45952" y1="12340" x2="52381" y2="12224"/>
                        <a14:foregroundMark x1="47619" y1="11758" x2="57738" y2="18510"/>
                        <a14:foregroundMark x1="57738" y1="18510" x2="63690" y2="27241"/>
                        <a14:foregroundMark x1="63690" y1="27241" x2="64167" y2="29569"/>
                        <a14:foregroundMark x1="71548" y1="55064" x2="75952" y2="64028"/>
                        <a14:foregroundMark x1="91310" y1="70081" x2="91667" y2="72992"/>
                        <a14:foregroundMark x1="91071" y1="77066" x2="91071" y2="77066"/>
                        <a14:foregroundMark x1="66310" y1="11176" x2="72500" y2="23632"/>
                        <a14:foregroundMark x1="65833" y1="13388" x2="74881" y2="34459"/>
                        <a14:foregroundMark x1="66905" y1="12224" x2="70357" y2="26775"/>
                        <a14:foregroundMark x1="72619" y1="18044" x2="80595" y2="30850"/>
                        <a14:foregroundMark x1="80595" y1="30850" x2="80595" y2="31083"/>
                        <a14:foregroundMark x1="60714" y1="7451" x2="66548" y2="16880"/>
                        <a14:foregroundMark x1="47857" y1="10244" x2="50714" y2="15483"/>
                        <a14:foregroundMark x1="41190" y1="15017" x2="36071" y2="20373"/>
                        <a14:foregroundMark x1="36071" y1="20373" x2="32976" y2="26775"/>
                        <a14:foregroundMark x1="30119" y1="20140" x2="28452" y2="30733"/>
                        <a14:foregroundMark x1="29048" y1="24913" x2="24762" y2="40512"/>
                        <a14:foregroundMark x1="24286" y1="35972" x2="22976" y2="50524"/>
                        <a14:foregroundMark x1="22738" y1="41793" x2="22738" y2="59488"/>
                        <a14:foregroundMark x1="24405" y1="28405" x2="27500" y2="30384"/>
                        <a14:foregroundMark x1="28095" y1="20373" x2="40595" y2="14435"/>
                        <a14:foregroundMark x1="37381" y1="12224" x2="45595" y2="8964"/>
                        <a14:foregroundMark x1="49881" y1="8498" x2="51429" y2="8498"/>
                        <a14:foregroundMark x1="50238" y1="6170" x2="59643" y2="6519"/>
                        <a14:foregroundMark x1="44524" y1="6286" x2="49881" y2="6170"/>
                        <a14:foregroundMark x1="43095" y1="5821" x2="50357" y2="3609"/>
                        <a14:foregroundMark x1="22500" y1="18393" x2="22500" y2="18393"/>
                        <a14:foregroundMark x1="20000" y1="27125" x2="20000" y2="27125"/>
                        <a14:foregroundMark x1="18929" y1="34109" x2="18929" y2="34109"/>
                        <a14:foregroundMark x1="19643" y1="31083" x2="19643" y2="31083"/>
                        <a14:foregroundMark x1="20119" y1="27823" x2="20119" y2="27357"/>
                        <a14:foregroundMark x1="20476" y1="25728" x2="20476" y2="24563"/>
                        <a14:foregroundMark x1="20952" y1="22817" x2="21310" y2="22235"/>
                        <a14:foregroundMark x1="21667" y1="20838" x2="21667" y2="20838"/>
                        <a14:foregroundMark x1="22500" y1="18976" x2="22500" y2="18976"/>
                        <a14:foregroundMark x1="19762" y1="30384" x2="19762" y2="30384"/>
                        <a14:foregroundMark x1="19762" y1="29453" x2="19762" y2="294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3350" y="5163014"/>
            <a:ext cx="1708649" cy="174729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AD9A9AB-31E2-4EFF-87A8-8628568BFC7B}"/>
              </a:ext>
            </a:extLst>
          </p:cNvPr>
          <p:cNvSpPr txBox="1"/>
          <p:nvPr/>
        </p:nvSpPr>
        <p:spPr>
          <a:xfrm>
            <a:off x="4137865" y="127627"/>
            <a:ext cx="37742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n w="12700">
                  <a:solidFill>
                    <a:schemeClr val="tx1"/>
                  </a:solidFill>
                </a:ln>
                <a:solidFill>
                  <a:srgbClr val="DA5C45"/>
                </a:solidFill>
                <a:latin typeface="iCiel Cadena" panose="02000503000000020004" pitchFamily="50" charset="0"/>
              </a:rPr>
              <a:t>Nội</a:t>
            </a:r>
            <a:r>
              <a:rPr lang="en-US" sz="4800" b="1" dirty="0">
                <a:ln w="12700">
                  <a:solidFill>
                    <a:schemeClr val="tx1"/>
                  </a:solidFill>
                </a:ln>
                <a:solidFill>
                  <a:srgbClr val="DA5C45"/>
                </a:solidFill>
                <a:latin typeface="iCiel Cadena" panose="02000503000000020004" pitchFamily="50" charset="0"/>
              </a:rPr>
              <a:t> dung</a:t>
            </a:r>
            <a:endParaRPr lang="vi-VN" sz="4800" b="1" dirty="0">
              <a:ln w="12700">
                <a:solidFill>
                  <a:schemeClr val="tx1"/>
                </a:solidFill>
              </a:ln>
              <a:solidFill>
                <a:srgbClr val="EFEEDE"/>
              </a:solidFill>
              <a:latin typeface="iCiel Cadena" panose="02000503000000020004" pitchFamily="50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731FDFD-AC0B-4EA0-81BF-F99BB68BB2C0}"/>
              </a:ext>
            </a:extLst>
          </p:cNvPr>
          <p:cNvSpPr/>
          <p:nvPr/>
        </p:nvSpPr>
        <p:spPr>
          <a:xfrm>
            <a:off x="1448659" y="7157665"/>
            <a:ext cx="9485194" cy="4899546"/>
          </a:xfrm>
          <a:prstGeom prst="rect">
            <a:avLst/>
          </a:prstGeom>
          <a:solidFill>
            <a:srgbClr val="80D8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6" name="Picture 15" descr="A picture containing clipart&#10;&#10;Description automatically generated">
            <a:extLst>
              <a:ext uri="{FF2B5EF4-FFF2-40B4-BE49-F238E27FC236}">
                <a16:creationId xmlns:a16="http://schemas.microsoft.com/office/drawing/2014/main" id="{D994FD5C-BC73-4369-A878-D16DDEBF70D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120" b="89744" l="7442" r="92093">
                        <a14:foregroundMark x1="44186" y1="33333" x2="48837" y2="64957"/>
                        <a14:foregroundMark x1="47907" y1="26496" x2="55814" y2="64103"/>
                        <a14:foregroundMark x1="25116" y1="46154" x2="33953" y2="63675"/>
                        <a14:foregroundMark x1="13023" y1="35897" x2="24651" y2="63675"/>
                        <a14:foregroundMark x1="36279" y1="20513" x2="49302" y2="49145"/>
                        <a14:foregroundMark x1="38140" y1="10684" x2="48837" y2="16667"/>
                        <a14:foregroundMark x1="79535" y1="81197" x2="84186" y2="85897"/>
                        <a14:foregroundMark x1="33953" y1="38889" x2="43721" y2="60256"/>
                        <a14:foregroundMark x1="43721" y1="60256" x2="43721" y2="60684"/>
                        <a14:foregroundMark x1="33953" y1="8120" x2="43721" y2="9402"/>
                        <a14:foregroundMark x1="91628" y1="79915" x2="92558" y2="82906"/>
                        <a14:foregroundMark x1="7442" y1="52137" x2="7442" y2="52991"/>
                        <a14:foregroundMark x1="56744" y1="30342" x2="66512" y2="46581"/>
                        <a14:foregroundMark x1="23721" y1="38462" x2="46977" y2="54274"/>
                        <a14:foregroundMark x1="56744" y1="43590" x2="67907" y2="67521"/>
                        <a14:foregroundMark x1="67907" y1="67521" x2="67907" y2="67521"/>
                        <a14:foregroundMark x1="40465" y1="64103" x2="69767" y2="80769"/>
                        <a14:foregroundMark x1="60930" y1="67949" x2="77209" y2="764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6636358"/>
            <a:ext cx="1856561" cy="2020629"/>
          </a:xfrm>
          <a:prstGeom prst="rect">
            <a:avLst/>
          </a:prstGeom>
        </p:spPr>
      </p:pic>
      <p:pic>
        <p:nvPicPr>
          <p:cNvPr id="17" name="Picture 16" descr="A picture containing clipart&#10;&#10;Description automatically generated">
            <a:extLst>
              <a:ext uri="{FF2B5EF4-FFF2-40B4-BE49-F238E27FC236}">
                <a16:creationId xmlns:a16="http://schemas.microsoft.com/office/drawing/2014/main" id="{E83E780A-0A22-49C9-B411-07C5CB9C37C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508" b="89643" l="8696" r="92609">
                        <a14:foregroundMark x1="8804" y1="84890" x2="10000" y2="83362"/>
                        <a14:foregroundMark x1="53152" y1="28523" x2="60435" y2="51783"/>
                        <a14:foregroundMark x1="55870" y1="30900" x2="56087" y2="51443"/>
                        <a14:foregroundMark x1="56087" y1="51443" x2="56087" y2="51613"/>
                        <a14:foregroundMark x1="53152" y1="33107" x2="52717" y2="55008"/>
                        <a14:foregroundMark x1="50326" y1="46180" x2="48696" y2="63328"/>
                        <a14:foregroundMark x1="47065" y1="53311" x2="46848" y2="60272"/>
                        <a14:foregroundMark x1="45652" y1="50934" x2="45652" y2="58065"/>
                        <a14:foregroundMark x1="45543" y1="53480" x2="45543" y2="57046"/>
                        <a14:foregroundMark x1="47174" y1="31070" x2="50109" y2="44992"/>
                        <a14:foregroundMark x1="49565" y1="25127" x2="53913" y2="42784"/>
                        <a14:foregroundMark x1="54130" y1="26995" x2="59891" y2="45331"/>
                        <a14:foregroundMark x1="58370" y1="32088" x2="60761" y2="43124"/>
                        <a14:foregroundMark x1="59565" y1="27844" x2="59891" y2="34975"/>
                        <a14:foregroundMark x1="52283" y1="24278" x2="58370" y2="27165"/>
                        <a14:foregroundMark x1="58370" y1="27165" x2="58370" y2="27165"/>
                        <a14:foregroundMark x1="73913" y1="20204" x2="77609" y2="43463"/>
                        <a14:foregroundMark x1="71413" y1="21222" x2="73043" y2="59253"/>
                        <a14:foregroundMark x1="70000" y1="38370" x2="72826" y2="67742"/>
                        <a14:foregroundMark x1="64457" y1="41596" x2="66522" y2="55857"/>
                        <a14:foregroundMark x1="65326" y1="40577" x2="67065" y2="49576"/>
                        <a14:foregroundMark x1="67065" y1="49576" x2="67065" y2="49576"/>
                        <a14:foregroundMark x1="67065" y1="37351" x2="69022" y2="55008"/>
                        <a14:foregroundMark x1="73804" y1="34295" x2="80761" y2="52122"/>
                        <a14:foregroundMark x1="80543" y1="37861" x2="83152" y2="50764"/>
                        <a14:foregroundMark x1="79674" y1="41596" x2="82717" y2="61290"/>
                        <a14:foregroundMark x1="87935" y1="59762" x2="90435" y2="60272"/>
                        <a14:foregroundMark x1="83587" y1="61121" x2="87500" y2="61969"/>
                        <a14:foregroundMark x1="75435" y1="21392" x2="76957" y2="28183"/>
                        <a14:foregroundMark x1="75543" y1="13243" x2="76413" y2="25637"/>
                        <a14:foregroundMark x1="92174" y1="56706" x2="92609" y2="61460"/>
                        <a14:foregroundMark x1="74674" y1="34635" x2="74457" y2="49576"/>
                        <a14:foregroundMark x1="25761" y1="32767" x2="26522" y2="400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8477" y="652045"/>
            <a:ext cx="2269347" cy="145287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FB2BDCB-AE43-48EB-8C48-2D57DE122109}"/>
              </a:ext>
            </a:extLst>
          </p:cNvPr>
          <p:cNvSpPr txBox="1"/>
          <p:nvPr/>
        </p:nvSpPr>
        <p:spPr>
          <a:xfrm>
            <a:off x="3062745" y="2346063"/>
            <a:ext cx="702336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600" i="1" dirty="0">
                <a:solidFill>
                  <a:schemeClr val="tx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 mắc lỗi phải dám nhận lỗi và sửa lỗi, người dám nhận lỗi và sửa lỗi  là người dũng cảm.</a:t>
            </a:r>
            <a:r>
              <a:rPr lang="nl-NL" sz="3600" b="1" i="1" dirty="0">
                <a:solidFill>
                  <a:schemeClr val="tx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36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97220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 animBg="1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A8BE01D-2522-4067-8CC9-25614AC87C2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BE5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147FBE-BEEC-4D9E-AEF4-20A4B34A99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262" y="225050"/>
            <a:ext cx="1603757" cy="854000"/>
          </a:xfrm>
          <a:prstGeom prst="rect">
            <a:avLst/>
          </a:prstGeom>
        </p:spPr>
      </p:pic>
      <p:pic>
        <p:nvPicPr>
          <p:cNvPr id="9" name="Picture 8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DFD3F6A2-1457-4708-A56C-BD5DBA8FD1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684" y="4729357"/>
            <a:ext cx="3199442" cy="212864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A1F9EFA-1A61-4900-95F8-9A81D895AF60}"/>
              </a:ext>
            </a:extLst>
          </p:cNvPr>
          <p:cNvSpPr txBox="1"/>
          <p:nvPr/>
        </p:nvSpPr>
        <p:spPr>
          <a:xfrm>
            <a:off x="2540130" y="2588785"/>
            <a:ext cx="681721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ln w="1270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iCiel Cadena" panose="02000503000000020004" pitchFamily="50" charset="0"/>
              </a:rPr>
              <a:t>Luyện</a:t>
            </a:r>
            <a:r>
              <a:rPr lang="en-US" sz="6600" b="1" dirty="0">
                <a:ln w="1270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iCiel Cadena" panose="02000503000000020004" pitchFamily="50" charset="0"/>
              </a:rPr>
              <a:t> </a:t>
            </a:r>
            <a:r>
              <a:rPr lang="en-US" sz="6600" b="1" dirty="0" err="1">
                <a:ln w="1270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iCiel Cadena" panose="02000503000000020004" pitchFamily="50" charset="0"/>
              </a:rPr>
              <a:t>đọc</a:t>
            </a:r>
            <a:r>
              <a:rPr lang="en-US" sz="6600" b="1" dirty="0">
                <a:ln w="1270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iCiel Cadena" panose="02000503000000020004" pitchFamily="50" charset="0"/>
              </a:rPr>
              <a:t> </a:t>
            </a:r>
            <a:r>
              <a:rPr lang="en-US" sz="6600" b="1" dirty="0" err="1">
                <a:ln w="1270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iCiel Cadena" panose="02000503000000020004" pitchFamily="50" charset="0"/>
              </a:rPr>
              <a:t>lại</a:t>
            </a:r>
            <a:endParaRPr lang="en-US" sz="6600" b="1" dirty="0">
              <a:ln w="12700">
                <a:solidFill>
                  <a:schemeClr val="accent1">
                    <a:lumMod val="50000"/>
                  </a:schemeClr>
                </a:solidFill>
              </a:ln>
              <a:solidFill>
                <a:schemeClr val="accent1">
                  <a:lumMod val="75000"/>
                </a:schemeClr>
              </a:solidFill>
              <a:latin typeface="iCiel Cadena" panose="02000503000000020004" pitchFamily="50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9A72925-E4C2-4BE9-9339-CE34D8B11F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833" l="10000" r="90000">
                        <a14:foregroundMark x1="63796" y1="13426" x2="64630" y2="13889"/>
                        <a14:foregroundMark x1="61019" y1="13704" x2="61481" y2="13981"/>
                        <a14:foregroundMark x1="51667" y1="13333" x2="51667" y2="13333"/>
                        <a14:foregroundMark x1="67315" y1="90833" x2="67315" y2="9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996" y="4729357"/>
            <a:ext cx="2554493" cy="2554493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F793120B-5963-4B14-BC94-BFEE83F0DF41}"/>
              </a:ext>
            </a:extLst>
          </p:cNvPr>
          <p:cNvGrpSpPr/>
          <p:nvPr/>
        </p:nvGrpSpPr>
        <p:grpSpPr>
          <a:xfrm>
            <a:off x="1050390" y="7279786"/>
            <a:ext cx="9273015" cy="5190493"/>
            <a:chOff x="595745" y="1333638"/>
            <a:chExt cx="9273015" cy="5190493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B7BCB82-8284-4EE7-BFE9-C316624D5C8F}"/>
                </a:ext>
              </a:extLst>
            </p:cNvPr>
            <p:cNvSpPr/>
            <p:nvPr/>
          </p:nvSpPr>
          <p:spPr>
            <a:xfrm>
              <a:off x="595745" y="1333638"/>
              <a:ext cx="9273015" cy="5190493"/>
            </a:xfrm>
            <a:prstGeom prst="rect">
              <a:avLst/>
            </a:prstGeom>
            <a:solidFill>
              <a:srgbClr val="80D8FE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17" name="Picture 16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407B2BF9-1662-44C3-8199-CA7BE5F1FC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113"/>
            <a:stretch/>
          </p:blipFill>
          <p:spPr>
            <a:xfrm>
              <a:off x="8185731" y="5032838"/>
              <a:ext cx="1600200" cy="1454087"/>
            </a:xfrm>
            <a:prstGeom prst="rect">
              <a:avLst/>
            </a:prstGeom>
          </p:spPr>
        </p:pic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C9932D5C-C022-43BA-B669-D80F18DADA76}"/>
              </a:ext>
            </a:extLst>
          </p:cNvPr>
          <p:cNvSpPr/>
          <p:nvPr/>
        </p:nvSpPr>
        <p:spPr>
          <a:xfrm>
            <a:off x="12192000" y="447040"/>
            <a:ext cx="9357360" cy="379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51C9BA8-6563-49D7-B438-D685E628B208}"/>
              </a:ext>
            </a:extLst>
          </p:cNvPr>
          <p:cNvSpPr/>
          <p:nvPr/>
        </p:nvSpPr>
        <p:spPr>
          <a:xfrm>
            <a:off x="-914400" y="462510"/>
            <a:ext cx="914400" cy="379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53818864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BDADD16-126E-4EF5-8D36-A35254A7EB1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DD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985FD5B-E104-4588-A797-0116CFBB075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DB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01F1BCA-CDDE-4689-81D4-8A41F3F533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505" b="72095" l="6793" r="92935">
                        <a14:foregroundMark x1="13723" y1="31498" x2="30163" y2="31193"/>
                        <a14:foregroundMark x1="37364" y1="30734" x2="75951" y2="30734"/>
                        <a14:foregroundMark x1="92527" y1="31957" x2="92935" y2="34098"/>
                        <a14:foregroundMark x1="44429" y1="52905" x2="49592" y2="58028"/>
                        <a14:foregroundMark x1="45380" y1="52905" x2="60190" y2="63838"/>
                        <a14:foregroundMark x1="52717" y1="53211" x2="60190" y2="64220"/>
                        <a14:foregroundMark x1="46875" y1="54205" x2="55842" y2="63838"/>
                        <a14:foregroundMark x1="55842" y1="63838" x2="55842" y2="64144"/>
                        <a14:foregroundMark x1="43207" y1="57416" x2="40625" y2="67278"/>
                        <a14:foregroundMark x1="34647" y1="62920" x2="37500" y2="69343"/>
                        <a14:foregroundMark x1="26359" y1="71101" x2="43750" y2="71254"/>
                        <a14:foregroundMark x1="46603" y1="71713" x2="66304" y2="71024"/>
                        <a14:foregroundMark x1="66304" y1="71024" x2="66304" y2="71024"/>
                        <a14:foregroundMark x1="80978" y1="70107" x2="54212" y2="72095"/>
                        <a14:foregroundMark x1="7880" y1="33945" x2="7609" y2="35321"/>
                        <a14:foregroundMark x1="7609" y1="39220" x2="7609" y2="39220"/>
                        <a14:foregroundMark x1="7609" y1="42813" x2="7201" y2="47324"/>
                        <a14:foregroundMark x1="6793" y1="49924" x2="7065" y2="52446"/>
                        <a14:foregroundMark x1="35598" y1="53440" x2="42663" y2="60550"/>
                        <a14:foregroundMark x1="11685" y1="71024" x2="14402" y2="717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551" b="23664"/>
          <a:stretch/>
        </p:blipFill>
        <p:spPr>
          <a:xfrm>
            <a:off x="-2144532" y="5163014"/>
            <a:ext cx="2244894" cy="20954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9940797-0528-49DB-AFE2-5AD880F4F3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4360" y="52312"/>
            <a:ext cx="1603757" cy="854000"/>
          </a:xfrm>
          <a:prstGeom prst="rect">
            <a:avLst/>
          </a:prstGeom>
        </p:spPr>
      </p:pic>
      <p:pic>
        <p:nvPicPr>
          <p:cNvPr id="8" name="Picture 7" descr="Shape, circle&#10;&#10;Description automatically generated">
            <a:extLst>
              <a:ext uri="{FF2B5EF4-FFF2-40B4-BE49-F238E27FC236}">
                <a16:creationId xmlns:a16="http://schemas.microsoft.com/office/drawing/2014/main" id="{BDF9CE2A-B499-4666-8D42-1863C91D44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992" b="92562" l="7442" r="95349">
                        <a14:foregroundMark x1="15233" y1="7955" x2="22209" y2="13636"/>
                        <a14:foregroundMark x1="25349" y1="7851" x2="37558" y2="11674"/>
                        <a14:foregroundMark x1="7442" y1="32025" x2="10581" y2="44215"/>
                        <a14:foregroundMark x1="92674" y1="62603" x2="95465" y2="69112"/>
                        <a14:foregroundMark x1="43488" y1="91219" x2="52674" y2="92562"/>
                        <a14:foregroundMark x1="52674" y1="92562" x2="54070" y2="92045"/>
                        <a14:foregroundMark x1="15233" y1="7025" x2="15233" y2="7025"/>
                        <a14:foregroundMark x1="29070" y1="5992" x2="36279" y2="65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6872">
            <a:off x="-54708" y="-1474083"/>
            <a:ext cx="1495163" cy="1682928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3860A570-E7F3-42CD-813D-9A496323B5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09" b="95693" l="7976" r="91667">
                        <a14:foregroundMark x1="33810" y1="21187" x2="48690" y2="41094"/>
                        <a14:foregroundMark x1="48690" y1="41094" x2="50714" y2="42724"/>
                        <a14:foregroundMark x1="46905" y1="18976" x2="61429" y2="38533"/>
                        <a14:foregroundMark x1="61429" y1="38533" x2="61905" y2="38882"/>
                        <a14:foregroundMark x1="56548" y1="16880" x2="70476" y2="39697"/>
                        <a14:foregroundMark x1="64881" y1="17346" x2="85119" y2="64726"/>
                        <a14:foregroundMark x1="57381" y1="36554" x2="58571" y2="58207"/>
                        <a14:foregroundMark x1="51071" y1="37020" x2="49524" y2="58207"/>
                        <a14:foregroundMark x1="41429" y1="29569" x2="36905" y2="48312"/>
                        <a14:foregroundMark x1="34643" y1="30035" x2="30595" y2="57043"/>
                        <a14:foregroundMark x1="30119" y1="33877" x2="26905" y2="65425"/>
                        <a14:foregroundMark x1="26905" y1="65425" x2="26429" y2="65541"/>
                        <a14:foregroundMark x1="26310" y1="52037" x2="26548" y2="84866"/>
                        <a14:foregroundMark x1="26548" y1="84866" x2="28929" y2="84284"/>
                        <a14:foregroundMark x1="41548" y1="92200" x2="48929" y2="95925"/>
                        <a14:foregroundMark x1="48929" y1="95925" x2="49048" y2="95925"/>
                        <a14:foregroundMark x1="33810" y1="27125" x2="60000" y2="66123"/>
                        <a14:foregroundMark x1="43214" y1="14319" x2="57738" y2="46217"/>
                        <a14:foregroundMark x1="58690" y1="27939" x2="66310" y2="54482"/>
                        <a14:foregroundMark x1="61667" y1="24214" x2="76190" y2="60536"/>
                        <a14:foregroundMark x1="75714" y1="33993" x2="80595" y2="57043"/>
                        <a14:foregroundMark x1="80357" y1="47148" x2="77976" y2="54831"/>
                        <a14:foregroundMark x1="77976" y1="54831" x2="74286" y2="59139"/>
                        <a14:foregroundMark x1="44762" y1="52154" x2="44524" y2="64959"/>
                        <a14:foregroundMark x1="44524" y1="64959" x2="44405" y2="64726"/>
                        <a14:foregroundMark x1="34881" y1="45052" x2="33810" y2="62747"/>
                        <a14:foregroundMark x1="8452" y1="68801" x2="8452" y2="68801"/>
                        <a14:foregroundMark x1="41905" y1="20023" x2="57262" y2="15134"/>
                        <a14:foregroundMark x1="45952" y1="12340" x2="52381" y2="12224"/>
                        <a14:foregroundMark x1="47619" y1="11758" x2="57738" y2="18510"/>
                        <a14:foregroundMark x1="57738" y1="18510" x2="63690" y2="27241"/>
                        <a14:foregroundMark x1="63690" y1="27241" x2="64167" y2="29569"/>
                        <a14:foregroundMark x1="71548" y1="55064" x2="75952" y2="64028"/>
                        <a14:foregroundMark x1="91310" y1="70081" x2="91667" y2="72992"/>
                        <a14:foregroundMark x1="91071" y1="77066" x2="91071" y2="77066"/>
                        <a14:foregroundMark x1="66310" y1="11176" x2="72500" y2="23632"/>
                        <a14:foregroundMark x1="65833" y1="13388" x2="74881" y2="34459"/>
                        <a14:foregroundMark x1="66905" y1="12224" x2="70357" y2="26775"/>
                        <a14:foregroundMark x1="72619" y1="18044" x2="80595" y2="30850"/>
                        <a14:foregroundMark x1="80595" y1="30850" x2="80595" y2="31083"/>
                        <a14:foregroundMark x1="60714" y1="7451" x2="66548" y2="16880"/>
                        <a14:foregroundMark x1="47857" y1="10244" x2="50714" y2="15483"/>
                        <a14:foregroundMark x1="41190" y1="15017" x2="36071" y2="20373"/>
                        <a14:foregroundMark x1="36071" y1="20373" x2="32976" y2="26775"/>
                        <a14:foregroundMark x1="30119" y1="20140" x2="28452" y2="30733"/>
                        <a14:foregroundMark x1="29048" y1="24913" x2="24762" y2="40512"/>
                        <a14:foregroundMark x1="24286" y1="35972" x2="22976" y2="50524"/>
                        <a14:foregroundMark x1="22738" y1="41793" x2="22738" y2="59488"/>
                        <a14:foregroundMark x1="24405" y1="28405" x2="27500" y2="30384"/>
                        <a14:foregroundMark x1="28095" y1="20373" x2="40595" y2="14435"/>
                        <a14:foregroundMark x1="37381" y1="12224" x2="45595" y2="8964"/>
                        <a14:foregroundMark x1="49881" y1="8498" x2="51429" y2="8498"/>
                        <a14:foregroundMark x1="50238" y1="6170" x2="59643" y2="6519"/>
                        <a14:foregroundMark x1="44524" y1="6286" x2="49881" y2="6170"/>
                        <a14:foregroundMark x1="43095" y1="5821" x2="50357" y2="3609"/>
                        <a14:foregroundMark x1="22500" y1="18393" x2="22500" y2="18393"/>
                        <a14:foregroundMark x1="20000" y1="27125" x2="20000" y2="27125"/>
                        <a14:foregroundMark x1="18929" y1="34109" x2="18929" y2="34109"/>
                        <a14:foregroundMark x1="19643" y1="31083" x2="19643" y2="31083"/>
                        <a14:foregroundMark x1="20119" y1="27823" x2="20119" y2="27357"/>
                        <a14:foregroundMark x1="20476" y1="25728" x2="20476" y2="24563"/>
                        <a14:foregroundMark x1="20952" y1="22817" x2="21310" y2="22235"/>
                        <a14:foregroundMark x1="21667" y1="20838" x2="21667" y2="20838"/>
                        <a14:foregroundMark x1="22500" y1="18976" x2="22500" y2="18976"/>
                        <a14:foregroundMark x1="19762" y1="30384" x2="19762" y2="30384"/>
                        <a14:foregroundMark x1="19762" y1="29453" x2="19762" y2="294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8510" y="6673761"/>
            <a:ext cx="1708649" cy="174729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18AC76E-FE33-4B40-BBA5-519C8FE650C3}"/>
              </a:ext>
            </a:extLst>
          </p:cNvPr>
          <p:cNvSpPr/>
          <p:nvPr/>
        </p:nvSpPr>
        <p:spPr>
          <a:xfrm>
            <a:off x="1353403" y="979226"/>
            <a:ext cx="9485194" cy="5694535"/>
          </a:xfrm>
          <a:prstGeom prst="rect">
            <a:avLst/>
          </a:prstGeom>
          <a:solidFill>
            <a:srgbClr val="80D8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8DE392B-BEE0-42CF-9B63-0C6441B4C495}"/>
              </a:ext>
            </a:extLst>
          </p:cNvPr>
          <p:cNvSpPr txBox="1"/>
          <p:nvPr/>
        </p:nvSpPr>
        <p:spPr>
          <a:xfrm>
            <a:off x="3523397" y="-5140"/>
            <a:ext cx="51452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ln>
                  <a:solidFill>
                    <a:schemeClr val="tx1"/>
                  </a:solidFill>
                </a:ln>
                <a:solidFill>
                  <a:srgbClr val="DA5C45"/>
                </a:solidFill>
                <a:latin typeface="Lobster" panose="00000500000000000000" pitchFamily="2" charset="0"/>
              </a:rPr>
              <a:t>Kể</a:t>
            </a:r>
            <a:r>
              <a:rPr lang="en-US" sz="6000" dirty="0">
                <a:ln>
                  <a:solidFill>
                    <a:schemeClr val="tx1"/>
                  </a:solidFill>
                </a:ln>
                <a:solidFill>
                  <a:srgbClr val="DA5C45"/>
                </a:solidFill>
                <a:latin typeface="Lobster" panose="00000500000000000000" pitchFamily="2" charset="0"/>
              </a:rPr>
              <a:t> </a:t>
            </a:r>
            <a:r>
              <a:rPr lang="en-US" sz="6000" dirty="0" err="1">
                <a:ln>
                  <a:solidFill>
                    <a:schemeClr val="tx1"/>
                  </a:solidFill>
                </a:ln>
                <a:solidFill>
                  <a:srgbClr val="DA5C45"/>
                </a:solidFill>
                <a:latin typeface="Lobster" panose="00000500000000000000" pitchFamily="2" charset="0"/>
              </a:rPr>
              <a:t>chuyện</a:t>
            </a:r>
            <a:r>
              <a:rPr lang="en-US" sz="6000" dirty="0">
                <a:ln>
                  <a:solidFill>
                    <a:schemeClr val="tx1"/>
                  </a:solidFill>
                </a:ln>
                <a:latin typeface="Lobster" panose="00000500000000000000" pitchFamily="2" charset="0"/>
              </a:rPr>
              <a:t> </a:t>
            </a:r>
            <a:endParaRPr lang="vi-VN" sz="6000" dirty="0">
              <a:ln>
                <a:solidFill>
                  <a:schemeClr val="tx1"/>
                </a:solidFill>
              </a:ln>
              <a:latin typeface="Lobster" panose="00000500000000000000" pitchFamily="2" charset="0"/>
            </a:endParaRPr>
          </a:p>
        </p:txBody>
      </p:sp>
      <p:pic>
        <p:nvPicPr>
          <p:cNvPr id="12" name="Picture 11" descr="A picture containing clipart&#10;&#10;Description automatically generated">
            <a:extLst>
              <a:ext uri="{FF2B5EF4-FFF2-40B4-BE49-F238E27FC236}">
                <a16:creationId xmlns:a16="http://schemas.microsoft.com/office/drawing/2014/main" id="{E3910E48-3ED6-4F4D-A014-00B5F825BE7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120" b="89744" l="7442" r="92093">
                        <a14:foregroundMark x1="44186" y1="33333" x2="48837" y2="64957"/>
                        <a14:foregroundMark x1="47907" y1="26496" x2="55814" y2="64103"/>
                        <a14:foregroundMark x1="25116" y1="46154" x2="33953" y2="63675"/>
                        <a14:foregroundMark x1="13023" y1="35897" x2="24651" y2="63675"/>
                        <a14:foregroundMark x1="36279" y1="20513" x2="49302" y2="49145"/>
                        <a14:foregroundMark x1="38140" y1="10684" x2="48837" y2="16667"/>
                        <a14:foregroundMark x1="79535" y1="81197" x2="84186" y2="85897"/>
                        <a14:foregroundMark x1="33953" y1="38889" x2="43721" y2="60256"/>
                        <a14:foregroundMark x1="43721" y1="60256" x2="43721" y2="60684"/>
                        <a14:foregroundMark x1="33953" y1="8120" x2="43721" y2="9402"/>
                        <a14:foregroundMark x1="91628" y1="79915" x2="92558" y2="82906"/>
                        <a14:foregroundMark x1="7442" y1="52137" x2="7442" y2="52991"/>
                        <a14:foregroundMark x1="56744" y1="30342" x2="66512" y2="46581"/>
                        <a14:foregroundMark x1="23721" y1="38462" x2="46977" y2="54274"/>
                        <a14:foregroundMark x1="56744" y1="43590" x2="67907" y2="67521"/>
                        <a14:foregroundMark x1="67907" y1="67521" x2="67907" y2="67521"/>
                        <a14:foregroundMark x1="40465" y1="64103" x2="69767" y2="80769"/>
                        <a14:foregroundMark x1="60930" y1="67949" x2="77209" y2="764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8594" y="4785059"/>
            <a:ext cx="1856561" cy="2020629"/>
          </a:xfrm>
          <a:prstGeom prst="rect">
            <a:avLst/>
          </a:prstGeom>
        </p:spPr>
      </p:pic>
      <p:pic>
        <p:nvPicPr>
          <p:cNvPr id="13" name="Picture 12" descr="A picture containing clipart&#10;&#10;Description automatically generated">
            <a:extLst>
              <a:ext uri="{FF2B5EF4-FFF2-40B4-BE49-F238E27FC236}">
                <a16:creationId xmlns:a16="http://schemas.microsoft.com/office/drawing/2014/main" id="{461AE5A5-D3A8-4F33-8F21-677903D499C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508" b="89643" l="8696" r="92609">
                        <a14:foregroundMark x1="8804" y1="84890" x2="10000" y2="83362"/>
                        <a14:foregroundMark x1="53152" y1="28523" x2="60435" y2="51783"/>
                        <a14:foregroundMark x1="55870" y1="30900" x2="56087" y2="51443"/>
                        <a14:foregroundMark x1="56087" y1="51443" x2="56087" y2="51613"/>
                        <a14:foregroundMark x1="53152" y1="33107" x2="52717" y2="55008"/>
                        <a14:foregroundMark x1="50326" y1="46180" x2="48696" y2="63328"/>
                        <a14:foregroundMark x1="47065" y1="53311" x2="46848" y2="60272"/>
                        <a14:foregroundMark x1="45652" y1="50934" x2="45652" y2="58065"/>
                        <a14:foregroundMark x1="45543" y1="53480" x2="45543" y2="57046"/>
                        <a14:foregroundMark x1="47174" y1="31070" x2="50109" y2="44992"/>
                        <a14:foregroundMark x1="49565" y1="25127" x2="53913" y2="42784"/>
                        <a14:foregroundMark x1="54130" y1="26995" x2="59891" y2="45331"/>
                        <a14:foregroundMark x1="58370" y1="32088" x2="60761" y2="43124"/>
                        <a14:foregroundMark x1="59565" y1="27844" x2="59891" y2="34975"/>
                        <a14:foregroundMark x1="52283" y1="24278" x2="58370" y2="27165"/>
                        <a14:foregroundMark x1="58370" y1="27165" x2="58370" y2="27165"/>
                        <a14:foregroundMark x1="73913" y1="20204" x2="77609" y2="43463"/>
                        <a14:foregroundMark x1="71413" y1="21222" x2="73043" y2="59253"/>
                        <a14:foregroundMark x1="70000" y1="38370" x2="72826" y2="67742"/>
                        <a14:foregroundMark x1="64457" y1="41596" x2="66522" y2="55857"/>
                        <a14:foregroundMark x1="65326" y1="40577" x2="67065" y2="49576"/>
                        <a14:foregroundMark x1="67065" y1="49576" x2="67065" y2="49576"/>
                        <a14:foregroundMark x1="67065" y1="37351" x2="69022" y2="55008"/>
                        <a14:foregroundMark x1="73804" y1="34295" x2="80761" y2="52122"/>
                        <a14:foregroundMark x1="80543" y1="37861" x2="83152" y2="50764"/>
                        <a14:foregroundMark x1="79674" y1="41596" x2="82717" y2="61290"/>
                        <a14:foregroundMark x1="87935" y1="59762" x2="90435" y2="60272"/>
                        <a14:foregroundMark x1="83587" y1="61121" x2="87500" y2="61969"/>
                        <a14:foregroundMark x1="75435" y1="21392" x2="76957" y2="28183"/>
                        <a14:foregroundMark x1="75543" y1="13243" x2="76413" y2="25637"/>
                        <a14:foregroundMark x1="92174" y1="56706" x2="92609" y2="61460"/>
                        <a14:foregroundMark x1="74674" y1="34635" x2="74457" y2="49576"/>
                        <a14:foregroundMark x1="25761" y1="32767" x2="26522" y2="400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2" y="284085"/>
            <a:ext cx="2269347" cy="145287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6E45377-D8C3-4628-92A5-1AE5597B69B1}"/>
              </a:ext>
            </a:extLst>
          </p:cNvPr>
          <p:cNvSpPr txBox="1"/>
          <p:nvPr/>
        </p:nvSpPr>
        <p:spPr>
          <a:xfrm>
            <a:off x="1915146" y="1212370"/>
            <a:ext cx="91130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SGK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26" name="Picture 2" descr="Lý thuyết tập đọc: người lính dũng cảm tiếng việt 3">
            <a:extLst>
              <a:ext uri="{FF2B5EF4-FFF2-40B4-BE49-F238E27FC236}">
                <a16:creationId xmlns:a16="http://schemas.microsoft.com/office/drawing/2014/main" id="{B9EC2DB8-C94B-40D7-AFEF-F7C863C54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5453" y="1808503"/>
            <a:ext cx="4091709" cy="4865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38177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F5CE563-0BDE-4CFA-B947-FDAF762E98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" r="-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920748D-E870-4D75-B53F-834463FFF492}"/>
              </a:ext>
            </a:extLst>
          </p:cNvPr>
          <p:cNvSpPr txBox="1"/>
          <p:nvPr/>
        </p:nvSpPr>
        <p:spPr>
          <a:xfrm>
            <a:off x="3291840" y="1628835"/>
            <a:ext cx="5608320" cy="25545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0">
                <a:ln w="28575">
                  <a:solidFill>
                    <a:schemeClr val="tx1"/>
                  </a:solidFill>
                </a:ln>
                <a:solidFill>
                  <a:srgbClr val="956947"/>
                </a:solidFill>
                <a:latin typeface="iCiel Cadena" panose="02000503000000020004" pitchFamily="50" charset="0"/>
              </a:rPr>
              <a:t>Thanks For </a:t>
            </a:r>
            <a:r>
              <a:rPr lang="en-US" sz="800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iCiel Cadena" panose="02000503000000020004" pitchFamily="50" charset="0"/>
              </a:rPr>
              <a:t>Listening!</a:t>
            </a:r>
            <a:endParaRPr lang="vi-VN" sz="8000">
              <a:ln w="28575">
                <a:solidFill>
                  <a:schemeClr val="tx1"/>
                </a:solidFill>
              </a:ln>
              <a:solidFill>
                <a:schemeClr val="bg1"/>
              </a:solidFill>
              <a:latin typeface="iCiel Cadena" panose="0200050300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53888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8870416-1E66-4042-BB84-9E45F459FB0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5E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2BC289-22CC-4D6A-ABF2-A2D74FDC1A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11" y="45374"/>
            <a:ext cx="1603757" cy="854000"/>
          </a:xfrm>
          <a:prstGeom prst="rect">
            <a:avLst/>
          </a:prstGeom>
        </p:spPr>
      </p:pic>
      <p:pic>
        <p:nvPicPr>
          <p:cNvPr id="7" name="Picture 6" descr="A picture containing clipart&#10;&#10;Description automatically generated">
            <a:extLst>
              <a:ext uri="{FF2B5EF4-FFF2-40B4-BE49-F238E27FC236}">
                <a16:creationId xmlns:a16="http://schemas.microsoft.com/office/drawing/2014/main" id="{172CFA2F-998B-4FDC-845C-C9E13578E6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79" b="99474" l="9877" r="97394">
                        <a14:foregroundMark x1="46365" y1="6842" x2="53498" y2="11053"/>
                        <a14:foregroundMark x1="43210" y1="3158" x2="43210" y2="3158"/>
                        <a14:foregroundMark x1="24829" y1="27105" x2="30316" y2="34737"/>
                        <a14:foregroundMark x1="52538" y1="1579" x2="52538" y2="1579"/>
                        <a14:foregroundMark x1="68176" y1="23684" x2="68176" y2="23684"/>
                        <a14:foregroundMark x1="66804" y1="23947" x2="71331" y2="68947"/>
                        <a14:foregroundMark x1="72016" y1="39211" x2="74760" y2="72632"/>
                        <a14:foregroundMark x1="65981" y1="46842" x2="69684" y2="61053"/>
                        <a14:foregroundMark x1="66118" y1="40526" x2="69959" y2="53158"/>
                        <a14:foregroundMark x1="69959" y1="53158" x2="70096" y2="53684"/>
                        <a14:foregroundMark x1="64609" y1="44211" x2="66667" y2="52632"/>
                        <a14:foregroundMark x1="72428" y1="35789" x2="77641" y2="47895"/>
                        <a14:foregroundMark x1="91770" y1="57105" x2="91632" y2="67105"/>
                        <a14:foregroundMark x1="91632" y1="67105" x2="91632" y2="67105"/>
                        <a14:foregroundMark x1="93416" y1="44211" x2="94239" y2="55526"/>
                        <a14:foregroundMark x1="87380" y1="22895" x2="91358" y2="36842"/>
                        <a14:foregroundMark x1="86831" y1="21316" x2="88889" y2="27105"/>
                        <a14:foregroundMark x1="87106" y1="19211" x2="89712" y2="26053"/>
                        <a14:foregroundMark x1="87929" y1="16053" x2="88889" y2="22895"/>
                        <a14:foregroundMark x1="83951" y1="21579" x2="85185" y2="28421"/>
                        <a14:foregroundMark x1="83813" y1="21842" x2="84499" y2="27368"/>
                        <a14:foregroundMark x1="82990" y1="19211" x2="84088" y2="22632"/>
                        <a14:foregroundMark x1="21811" y1="91842" x2="25240" y2="97895"/>
                        <a14:foregroundMark x1="67901" y1="76579" x2="72565" y2="89737"/>
                        <a14:foregroundMark x1="71331" y1="50263" x2="76269" y2="82895"/>
                        <a14:foregroundMark x1="59945" y1="55789" x2="63374" y2="85263"/>
                        <a14:foregroundMark x1="63374" y1="85263" x2="63374" y2="85263"/>
                        <a14:foregroundMark x1="55967" y1="68684" x2="57339" y2="81842"/>
                        <a14:foregroundMark x1="47325" y1="63684" x2="60905" y2="82105"/>
                        <a14:foregroundMark x1="46776" y1="67368" x2="56241" y2="87105"/>
                        <a14:foregroundMark x1="54047" y1="73684" x2="61180" y2="92368"/>
                        <a14:foregroundMark x1="53361" y1="56053" x2="62140" y2="85526"/>
                        <a14:foregroundMark x1="56104" y1="40789" x2="56790" y2="49211"/>
                        <a14:foregroundMark x1="55281" y1="37895" x2="57613" y2="50000"/>
                        <a14:foregroundMark x1="52126" y1="13421" x2="55007" y2="27368"/>
                        <a14:foregroundMark x1="92867" y1="53421" x2="90809" y2="66579"/>
                        <a14:foregroundMark x1="90809" y1="66579" x2="86283" y2="77632"/>
                        <a14:foregroundMark x1="79698" y1="82895" x2="79973" y2="98684"/>
                        <a14:foregroundMark x1="69684" y1="78158" x2="76680" y2="99211"/>
                        <a14:foregroundMark x1="60082" y1="80526" x2="67078" y2="93947"/>
                        <a14:foregroundMark x1="57202" y1="87632" x2="59671" y2="97895"/>
                        <a14:foregroundMark x1="77778" y1="66316" x2="86831" y2="99474"/>
                        <a14:foregroundMark x1="82853" y1="64737" x2="87243" y2="95526"/>
                        <a14:foregroundMark x1="91770" y1="47368" x2="86145" y2="66579"/>
                        <a14:foregroundMark x1="93004" y1="31316" x2="96296" y2="54474"/>
                        <a14:foregroundMark x1="95748" y1="40263" x2="97119" y2="48947"/>
                        <a14:foregroundMark x1="95748" y1="36842" x2="97394" y2="51842"/>
                        <a14:foregroundMark x1="96845" y1="59474" x2="95885" y2="62105"/>
                        <a14:foregroundMark x1="85322" y1="30526" x2="85734" y2="33947"/>
                        <a14:foregroundMark x1="87929" y1="13947" x2="87929" y2="13947"/>
                        <a14:foregroundMark x1="22359" y1="14737" x2="22359" y2="14737"/>
                        <a14:foregroundMark x1="42936" y1="4211" x2="43759" y2="7632"/>
                        <a14:foregroundMark x1="42661" y1="6316" x2="43484" y2="89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9864" y="4271345"/>
            <a:ext cx="4962293" cy="25866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10536C8-9574-4EB0-8E7A-DECEB038E125}"/>
              </a:ext>
            </a:extLst>
          </p:cNvPr>
          <p:cNvSpPr txBox="1"/>
          <p:nvPr/>
        </p:nvSpPr>
        <p:spPr>
          <a:xfrm>
            <a:off x="2623670" y="2338430"/>
            <a:ext cx="65203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ln w="12700">
                  <a:solidFill>
                    <a:schemeClr val="tx1"/>
                  </a:solidFill>
                </a:ln>
                <a:solidFill>
                  <a:srgbClr val="EFEEDE"/>
                </a:solidFill>
                <a:latin typeface="iCiel Cadena" panose="02000503000000020004" pitchFamily="50" charset="0"/>
              </a:rPr>
              <a:t>LUYỆN ĐỌC</a:t>
            </a:r>
            <a:endParaRPr lang="vi-VN" sz="8000" b="1" dirty="0">
              <a:ln w="12700">
                <a:solidFill>
                  <a:schemeClr val="tx1"/>
                </a:solidFill>
              </a:ln>
              <a:solidFill>
                <a:srgbClr val="EFEEDE"/>
              </a:solidFill>
              <a:latin typeface="iCiel Cadena" panose="02000503000000020004" pitchFamily="50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DC6600D-5536-4A83-BD03-823D897B756C}"/>
              </a:ext>
            </a:extLst>
          </p:cNvPr>
          <p:cNvSpPr/>
          <p:nvPr/>
        </p:nvSpPr>
        <p:spPr>
          <a:xfrm>
            <a:off x="12294511" y="673805"/>
            <a:ext cx="11707907" cy="5510390"/>
          </a:xfrm>
          <a:prstGeom prst="rect">
            <a:avLst/>
          </a:prstGeom>
          <a:solidFill>
            <a:srgbClr val="FDE398"/>
          </a:solidFill>
          <a:ln w="38100">
            <a:solidFill>
              <a:srgbClr val="DA5C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03115554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1F4E2EC-A3FD-4E38-B3C6-E32D116B723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5E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BDF503-ED52-4020-BC1C-BB4ECAE72C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11" y="45374"/>
            <a:ext cx="634337" cy="33778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D3367B4-E005-4DC7-9352-706715C3FEF9}"/>
              </a:ext>
            </a:extLst>
          </p:cNvPr>
          <p:cNvSpPr txBox="1"/>
          <p:nvPr/>
        </p:nvSpPr>
        <p:spPr>
          <a:xfrm>
            <a:off x="2640972" y="-530"/>
            <a:ext cx="66805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n w="12700">
                  <a:solidFill>
                    <a:schemeClr val="tx1"/>
                  </a:solidFill>
                </a:ln>
                <a:solidFill>
                  <a:srgbClr val="EFEEDE"/>
                </a:solidFill>
                <a:latin typeface="iCiel Cadena" panose="02000503000000020004" pitchFamily="50" charset="0"/>
              </a:rPr>
              <a:t>NGƯỜI LÍNH DŨNG CẢM</a:t>
            </a:r>
            <a:endParaRPr lang="vi-VN" sz="2800" b="1" dirty="0">
              <a:ln w="12700">
                <a:solidFill>
                  <a:schemeClr val="tx1"/>
                </a:solidFill>
              </a:ln>
              <a:solidFill>
                <a:srgbClr val="EFEEDE"/>
              </a:solidFill>
              <a:latin typeface="iCiel Cadena" panose="02000503000000020004" pitchFamily="50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1FB0049-A5A9-4FB3-8DFF-263B5D60D524}"/>
              </a:ext>
            </a:extLst>
          </p:cNvPr>
          <p:cNvSpPr/>
          <p:nvPr/>
        </p:nvSpPr>
        <p:spPr>
          <a:xfrm>
            <a:off x="251012" y="443882"/>
            <a:ext cx="11707907" cy="6368743"/>
          </a:xfrm>
          <a:prstGeom prst="rect">
            <a:avLst/>
          </a:prstGeom>
          <a:solidFill>
            <a:srgbClr val="FDE398"/>
          </a:solidFill>
          <a:ln w="38100">
            <a:solidFill>
              <a:srgbClr val="DA5C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9" name="Picture 8" descr="A picture containing clipart&#10;&#10;Description automatically generated">
            <a:extLst>
              <a:ext uri="{FF2B5EF4-FFF2-40B4-BE49-F238E27FC236}">
                <a16:creationId xmlns:a16="http://schemas.microsoft.com/office/drawing/2014/main" id="{85FB5637-3CF7-4875-856D-6CB46D1128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79" b="99474" l="9877" r="97394">
                        <a14:foregroundMark x1="46365" y1="6842" x2="53498" y2="11053"/>
                        <a14:foregroundMark x1="43210" y1="3158" x2="43210" y2="3158"/>
                        <a14:foregroundMark x1="24829" y1="27105" x2="30316" y2="34737"/>
                        <a14:foregroundMark x1="52538" y1="1579" x2="52538" y2="1579"/>
                        <a14:foregroundMark x1="68176" y1="23684" x2="68176" y2="23684"/>
                        <a14:foregroundMark x1="66804" y1="23947" x2="71331" y2="68947"/>
                        <a14:foregroundMark x1="72016" y1="39211" x2="74760" y2="72632"/>
                        <a14:foregroundMark x1="65981" y1="46842" x2="69684" y2="61053"/>
                        <a14:foregroundMark x1="66118" y1="40526" x2="69959" y2="53158"/>
                        <a14:foregroundMark x1="69959" y1="53158" x2="70096" y2="53684"/>
                        <a14:foregroundMark x1="64609" y1="44211" x2="66667" y2="52632"/>
                        <a14:foregroundMark x1="72428" y1="35789" x2="77641" y2="47895"/>
                        <a14:foregroundMark x1="91770" y1="57105" x2="91632" y2="67105"/>
                        <a14:foregroundMark x1="91632" y1="67105" x2="91632" y2="67105"/>
                        <a14:foregroundMark x1="93416" y1="44211" x2="94239" y2="55526"/>
                        <a14:foregroundMark x1="87380" y1="22895" x2="91358" y2="36842"/>
                        <a14:foregroundMark x1="86831" y1="21316" x2="88889" y2="27105"/>
                        <a14:foregroundMark x1="87106" y1="19211" x2="89712" y2="26053"/>
                        <a14:foregroundMark x1="87929" y1="16053" x2="88889" y2="22895"/>
                        <a14:foregroundMark x1="83951" y1="21579" x2="85185" y2="28421"/>
                        <a14:foregroundMark x1="83813" y1="21842" x2="84499" y2="27368"/>
                        <a14:foregroundMark x1="82990" y1="19211" x2="84088" y2="22632"/>
                        <a14:foregroundMark x1="21811" y1="91842" x2="25240" y2="97895"/>
                        <a14:foregroundMark x1="67901" y1="76579" x2="72565" y2="89737"/>
                        <a14:foregroundMark x1="71331" y1="50263" x2="76269" y2="82895"/>
                        <a14:foregroundMark x1="59945" y1="55789" x2="63374" y2="85263"/>
                        <a14:foregroundMark x1="63374" y1="85263" x2="63374" y2="85263"/>
                        <a14:foregroundMark x1="55967" y1="68684" x2="57339" y2="81842"/>
                        <a14:foregroundMark x1="47325" y1="63684" x2="60905" y2="82105"/>
                        <a14:foregroundMark x1="46776" y1="67368" x2="56241" y2="87105"/>
                        <a14:foregroundMark x1="54047" y1="73684" x2="61180" y2="92368"/>
                        <a14:foregroundMark x1="53361" y1="56053" x2="62140" y2="85526"/>
                        <a14:foregroundMark x1="56104" y1="40789" x2="56790" y2="49211"/>
                        <a14:foregroundMark x1="55281" y1="37895" x2="57613" y2="50000"/>
                        <a14:foregroundMark x1="52126" y1="13421" x2="55007" y2="27368"/>
                        <a14:foregroundMark x1="92867" y1="53421" x2="90809" y2="66579"/>
                        <a14:foregroundMark x1="90809" y1="66579" x2="86283" y2="77632"/>
                        <a14:foregroundMark x1="79698" y1="82895" x2="79973" y2="98684"/>
                        <a14:foregroundMark x1="69684" y1="78158" x2="76680" y2="99211"/>
                        <a14:foregroundMark x1="60082" y1="80526" x2="67078" y2="93947"/>
                        <a14:foregroundMark x1="57202" y1="87632" x2="59671" y2="97895"/>
                        <a14:foregroundMark x1="77778" y1="66316" x2="86831" y2="99474"/>
                        <a14:foregroundMark x1="82853" y1="64737" x2="87243" y2="95526"/>
                        <a14:foregroundMark x1="91770" y1="47368" x2="86145" y2="66579"/>
                        <a14:foregroundMark x1="93004" y1="31316" x2="96296" y2="54474"/>
                        <a14:foregroundMark x1="95748" y1="40263" x2="97119" y2="48947"/>
                        <a14:foregroundMark x1="95748" y1="36842" x2="97394" y2="51842"/>
                        <a14:foregroundMark x1="96845" y1="59474" x2="95885" y2="62105"/>
                        <a14:foregroundMark x1="85322" y1="30526" x2="85734" y2="33947"/>
                        <a14:foregroundMark x1="87929" y1="13947" x2="87929" y2="13947"/>
                        <a14:foregroundMark x1="22359" y1="14737" x2="22359" y2="14737"/>
                        <a14:foregroundMark x1="42936" y1="4211" x2="43759" y2="7632"/>
                        <a14:foregroundMark x1="42661" y1="6316" x2="43484" y2="89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0215" y="5789517"/>
            <a:ext cx="1638332" cy="854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515ACF7-2149-4790-812E-B1843160F6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3767" y="261080"/>
            <a:ext cx="11455152" cy="6709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1.Bắn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loạt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đạn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diệt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địch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tướng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altLang="en-US" sz="105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kumimoji="0" lang="en-US" altLang="en-US" sz="105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nứa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tép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xiên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trám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lính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ngập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ngừng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altLang="en-US" sz="105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Chui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à?</a:t>
            </a:r>
            <a:endParaRPr kumimoji="0" lang="en-US" altLang="en-US" sz="105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Nghe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chui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",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tướng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chối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tai:</a:t>
            </a:r>
            <a:endParaRPr kumimoji="0" lang="en-US" altLang="en-US" sz="105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thằng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hèn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chui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altLang="en-US" sz="105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tốp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leo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lính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lỗ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hổng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chui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chui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đổ.Tướng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ngã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đè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luống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đè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lính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altLang="en-US" sz="105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bay (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chuồn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chuồn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giật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cất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tướng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hoảng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altLang="en-US" sz="105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nghiêm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altLang="en-US" sz="105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giập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altLang="en-US" sz="105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gương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chờ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đợi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can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lính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run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phun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véo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altLang="en-US" sz="105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lắc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bã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altLang="en-US" sz="105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luống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altLang="en-US" sz="105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4. Khi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túa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lính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đợi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tướng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“Ra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!”</a:t>
            </a:r>
            <a:endParaRPr kumimoji="0" lang="en-US" altLang="en-US" sz="105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tướng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khoát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altLang="en-US" sz="105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thôi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kumimoji="0" lang="en-US" altLang="en-US" sz="105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hèn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altLang="en-US" sz="105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lính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altLang="en-US" sz="105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lính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kumimoji="0" lang="en-US" altLang="en-US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tướng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sững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lính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altLang="en-US" sz="105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altLang="en-US" sz="105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Đặng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Ái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15970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1F4E2EC-A3FD-4E38-B3C6-E32D116B723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5E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BDF503-ED52-4020-BC1C-BB4ECAE72C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11" y="45374"/>
            <a:ext cx="874033" cy="46542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1FB0049-A5A9-4FB3-8DFF-263B5D60D524}"/>
              </a:ext>
            </a:extLst>
          </p:cNvPr>
          <p:cNvSpPr/>
          <p:nvPr/>
        </p:nvSpPr>
        <p:spPr>
          <a:xfrm>
            <a:off x="251012" y="665825"/>
            <a:ext cx="11707907" cy="5968057"/>
          </a:xfrm>
          <a:prstGeom prst="rect">
            <a:avLst/>
          </a:prstGeom>
          <a:solidFill>
            <a:srgbClr val="FDE398"/>
          </a:solidFill>
          <a:ln w="38100">
            <a:solidFill>
              <a:srgbClr val="DA5C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9" name="Picture 8" descr="A picture containing clipart&#10;&#10;Description automatically generated">
            <a:extLst>
              <a:ext uri="{FF2B5EF4-FFF2-40B4-BE49-F238E27FC236}">
                <a16:creationId xmlns:a16="http://schemas.microsoft.com/office/drawing/2014/main" id="{85FB5637-3CF7-4875-856D-6CB46D1128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79" b="99474" l="9877" r="97394">
                        <a14:foregroundMark x1="46365" y1="6842" x2="53498" y2="11053"/>
                        <a14:foregroundMark x1="43210" y1="3158" x2="43210" y2="3158"/>
                        <a14:foregroundMark x1="24829" y1="27105" x2="30316" y2="34737"/>
                        <a14:foregroundMark x1="52538" y1="1579" x2="52538" y2="1579"/>
                        <a14:foregroundMark x1="68176" y1="23684" x2="68176" y2="23684"/>
                        <a14:foregroundMark x1="66804" y1="23947" x2="71331" y2="68947"/>
                        <a14:foregroundMark x1="72016" y1="39211" x2="74760" y2="72632"/>
                        <a14:foregroundMark x1="65981" y1="46842" x2="69684" y2="61053"/>
                        <a14:foregroundMark x1="66118" y1="40526" x2="69959" y2="53158"/>
                        <a14:foregroundMark x1="69959" y1="53158" x2="70096" y2="53684"/>
                        <a14:foregroundMark x1="64609" y1="44211" x2="66667" y2="52632"/>
                        <a14:foregroundMark x1="72428" y1="35789" x2="77641" y2="47895"/>
                        <a14:foregroundMark x1="91770" y1="57105" x2="91632" y2="67105"/>
                        <a14:foregroundMark x1="91632" y1="67105" x2="91632" y2="67105"/>
                        <a14:foregroundMark x1="93416" y1="44211" x2="94239" y2="55526"/>
                        <a14:foregroundMark x1="87380" y1="22895" x2="91358" y2="36842"/>
                        <a14:foregroundMark x1="86831" y1="21316" x2="88889" y2="27105"/>
                        <a14:foregroundMark x1="87106" y1="19211" x2="89712" y2="26053"/>
                        <a14:foregroundMark x1="87929" y1="16053" x2="88889" y2="22895"/>
                        <a14:foregroundMark x1="83951" y1="21579" x2="85185" y2="28421"/>
                        <a14:foregroundMark x1="83813" y1="21842" x2="84499" y2="27368"/>
                        <a14:foregroundMark x1="82990" y1="19211" x2="84088" y2="22632"/>
                        <a14:foregroundMark x1="21811" y1="91842" x2="25240" y2="97895"/>
                        <a14:foregroundMark x1="67901" y1="76579" x2="72565" y2="89737"/>
                        <a14:foregroundMark x1="71331" y1="50263" x2="76269" y2="82895"/>
                        <a14:foregroundMark x1="59945" y1="55789" x2="63374" y2="85263"/>
                        <a14:foregroundMark x1="63374" y1="85263" x2="63374" y2="85263"/>
                        <a14:foregroundMark x1="55967" y1="68684" x2="57339" y2="81842"/>
                        <a14:foregroundMark x1="47325" y1="63684" x2="60905" y2="82105"/>
                        <a14:foregroundMark x1="46776" y1="67368" x2="56241" y2="87105"/>
                        <a14:foregroundMark x1="54047" y1="73684" x2="61180" y2="92368"/>
                        <a14:foregroundMark x1="53361" y1="56053" x2="62140" y2="85526"/>
                        <a14:foregroundMark x1="56104" y1="40789" x2="56790" y2="49211"/>
                        <a14:foregroundMark x1="55281" y1="37895" x2="57613" y2="50000"/>
                        <a14:foregroundMark x1="52126" y1="13421" x2="55007" y2="27368"/>
                        <a14:foregroundMark x1="92867" y1="53421" x2="90809" y2="66579"/>
                        <a14:foregroundMark x1="90809" y1="66579" x2="86283" y2="77632"/>
                        <a14:foregroundMark x1="79698" y1="82895" x2="79973" y2="98684"/>
                        <a14:foregroundMark x1="69684" y1="78158" x2="76680" y2="99211"/>
                        <a14:foregroundMark x1="60082" y1="80526" x2="67078" y2="93947"/>
                        <a14:foregroundMark x1="57202" y1="87632" x2="59671" y2="97895"/>
                        <a14:foregroundMark x1="77778" y1="66316" x2="86831" y2="99474"/>
                        <a14:foregroundMark x1="82853" y1="64737" x2="87243" y2="95526"/>
                        <a14:foregroundMark x1="91770" y1="47368" x2="86145" y2="66579"/>
                        <a14:foregroundMark x1="93004" y1="31316" x2="96296" y2="54474"/>
                        <a14:foregroundMark x1="95748" y1="40263" x2="97119" y2="48947"/>
                        <a14:foregroundMark x1="95748" y1="36842" x2="97394" y2="51842"/>
                        <a14:foregroundMark x1="96845" y1="59474" x2="95885" y2="62105"/>
                        <a14:foregroundMark x1="85322" y1="30526" x2="85734" y2="33947"/>
                        <a14:foregroundMark x1="87929" y1="13947" x2="87929" y2="13947"/>
                        <a14:foregroundMark x1="22359" y1="14737" x2="22359" y2="14737"/>
                        <a14:foregroundMark x1="42936" y1="4211" x2="43759" y2="7632"/>
                        <a14:foregroundMark x1="42661" y1="6316" x2="43484" y2="89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8154" y="6049374"/>
            <a:ext cx="1638332" cy="854000"/>
          </a:xfrm>
          <a:prstGeom prst="rect">
            <a:avLst/>
          </a:prstGeom>
        </p:spPr>
      </p:pic>
      <p:sp>
        <p:nvSpPr>
          <p:cNvPr id="10" name="Google Shape;3372;p36">
            <a:extLst>
              <a:ext uri="{FF2B5EF4-FFF2-40B4-BE49-F238E27FC236}">
                <a16:creationId xmlns:a16="http://schemas.microsoft.com/office/drawing/2014/main" id="{C0078C08-6FBE-4DF4-8D0D-6080CD3219A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795160" y="1175506"/>
            <a:ext cx="438964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endParaRPr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3" name="Google Shape;3525;p36">
            <a:extLst>
              <a:ext uri="{FF2B5EF4-FFF2-40B4-BE49-F238E27FC236}">
                <a16:creationId xmlns:a16="http://schemas.microsoft.com/office/drawing/2014/main" id="{269D91E9-265A-4208-AD3E-DEA64C504D12}"/>
              </a:ext>
            </a:extLst>
          </p:cNvPr>
          <p:cNvSpPr txBox="1"/>
          <p:nvPr/>
        </p:nvSpPr>
        <p:spPr>
          <a:xfrm>
            <a:off x="2016139" y="4401388"/>
            <a:ext cx="19281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solidFill>
                  <a:schemeClr val="dk1"/>
                </a:solidFill>
                <a:latin typeface="Times New Roman" panose="02020603050405020304" pitchFamily="18" charset="0"/>
                <a:ea typeface="Didact Gothic"/>
                <a:cs typeface="Times New Roman" panose="02020603050405020304" pitchFamily="18" charset="0"/>
                <a:sym typeface="Didact Gothic"/>
              </a:rPr>
              <a:t>Nứa tép</a:t>
            </a:r>
            <a:endParaRPr sz="2800" b="1" dirty="0">
              <a:solidFill>
                <a:schemeClr val="dk1"/>
              </a:solidFill>
              <a:latin typeface="Times New Roman" panose="02020603050405020304" pitchFamily="18" charset="0"/>
              <a:ea typeface="Didact Gothic"/>
              <a:cs typeface="Times New Roman" panose="02020603050405020304" pitchFamily="18" charset="0"/>
              <a:sym typeface="Didact Gothic"/>
            </a:endParaRPr>
          </a:p>
        </p:txBody>
      </p:sp>
      <p:sp>
        <p:nvSpPr>
          <p:cNvPr id="164" name="Google Shape;3527;p36">
            <a:extLst>
              <a:ext uri="{FF2B5EF4-FFF2-40B4-BE49-F238E27FC236}">
                <a16:creationId xmlns:a16="http://schemas.microsoft.com/office/drawing/2014/main" id="{F4D507C7-3388-4DA6-9587-6FC0B22F1FA9}"/>
              </a:ext>
            </a:extLst>
          </p:cNvPr>
          <p:cNvSpPr txBox="1"/>
          <p:nvPr/>
        </p:nvSpPr>
        <p:spPr>
          <a:xfrm>
            <a:off x="7792039" y="4401388"/>
            <a:ext cx="19281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solidFill>
                  <a:schemeClr val="dk1"/>
                </a:solidFill>
                <a:latin typeface="Times New Roman" panose="02020603050405020304" pitchFamily="18" charset="0"/>
                <a:ea typeface="Didact Gothic"/>
                <a:cs typeface="Times New Roman" panose="02020603050405020304" pitchFamily="18" charset="0"/>
                <a:sym typeface="Didact Gothic"/>
              </a:rPr>
              <a:t>Quả quyết</a:t>
            </a:r>
            <a:endParaRPr sz="2800" b="1" dirty="0">
              <a:solidFill>
                <a:schemeClr val="dk1"/>
              </a:solidFill>
              <a:latin typeface="Times New Roman" panose="02020603050405020304" pitchFamily="18" charset="0"/>
              <a:ea typeface="Didact Gothic"/>
              <a:cs typeface="Times New Roman" panose="02020603050405020304" pitchFamily="18" charset="0"/>
              <a:sym typeface="Didact Gothic"/>
            </a:endParaRPr>
          </a:p>
        </p:txBody>
      </p:sp>
      <p:sp>
        <p:nvSpPr>
          <p:cNvPr id="165" name="Google Shape;3529;p36">
            <a:extLst>
              <a:ext uri="{FF2B5EF4-FFF2-40B4-BE49-F238E27FC236}">
                <a16:creationId xmlns:a16="http://schemas.microsoft.com/office/drawing/2014/main" id="{267E9C8B-F3ED-43B0-AE7F-34D72CB7A720}"/>
              </a:ext>
            </a:extLst>
          </p:cNvPr>
          <p:cNvSpPr txBox="1"/>
          <p:nvPr/>
        </p:nvSpPr>
        <p:spPr>
          <a:xfrm>
            <a:off x="4872005" y="2587851"/>
            <a:ext cx="2313454" cy="289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solidFill>
                  <a:schemeClr val="dk1"/>
                </a:solidFill>
                <a:latin typeface="Times New Roman" panose="02020603050405020304" pitchFamily="18" charset="0"/>
                <a:ea typeface="Didact Gothic"/>
                <a:cs typeface="Times New Roman" panose="02020603050405020304" pitchFamily="18" charset="0"/>
                <a:sym typeface="Didact Gothic"/>
              </a:rPr>
              <a:t>Nghiêm giọng</a:t>
            </a:r>
            <a:endParaRPr sz="2800" b="1" dirty="0">
              <a:solidFill>
                <a:schemeClr val="dk1"/>
              </a:solidFill>
              <a:latin typeface="Times New Roman" panose="02020603050405020304" pitchFamily="18" charset="0"/>
              <a:ea typeface="Didact Gothic"/>
              <a:cs typeface="Times New Roman" panose="02020603050405020304" pitchFamily="18" charset="0"/>
              <a:sym typeface="Didact Gothic"/>
            </a:endParaRPr>
          </a:p>
        </p:txBody>
      </p:sp>
      <p:sp>
        <p:nvSpPr>
          <p:cNvPr id="166" name="Google Shape;3531;p36">
            <a:extLst>
              <a:ext uri="{FF2B5EF4-FFF2-40B4-BE49-F238E27FC236}">
                <a16:creationId xmlns:a16="http://schemas.microsoft.com/office/drawing/2014/main" id="{FAF81A0A-8257-4FD2-B6D3-0A329070A192}"/>
              </a:ext>
            </a:extLst>
          </p:cNvPr>
          <p:cNvSpPr txBox="1"/>
          <p:nvPr/>
        </p:nvSpPr>
        <p:spPr>
          <a:xfrm>
            <a:off x="2016139" y="2991163"/>
            <a:ext cx="19281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err="1">
                <a:solidFill>
                  <a:schemeClr val="dk1"/>
                </a:solidFill>
                <a:latin typeface="Times New Roman" panose="02020603050405020304" pitchFamily="18" charset="0"/>
                <a:ea typeface="Didact Gothic"/>
                <a:cs typeface="Times New Roman" panose="02020603050405020304" pitchFamily="18" charset="0"/>
                <a:sym typeface="Didact Gothic"/>
              </a:rPr>
              <a:t>Ngập</a:t>
            </a:r>
            <a:r>
              <a:rPr lang="en-US" sz="2800" b="1" dirty="0">
                <a:solidFill>
                  <a:schemeClr val="dk1"/>
                </a:solidFill>
                <a:latin typeface="Times New Roman" panose="02020603050405020304" pitchFamily="18" charset="0"/>
                <a:ea typeface="Didact Gothic"/>
                <a:cs typeface="Times New Roman" panose="02020603050405020304" pitchFamily="18" charset="0"/>
                <a:sym typeface="Didact Gothic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Times New Roman" panose="02020603050405020304" pitchFamily="18" charset="0"/>
                <a:ea typeface="Didact Gothic"/>
                <a:cs typeface="Times New Roman" panose="02020603050405020304" pitchFamily="18" charset="0"/>
                <a:sym typeface="Didact Gothic"/>
              </a:rPr>
              <a:t>ngừng</a:t>
            </a:r>
            <a:endParaRPr sz="2800" b="1" dirty="0">
              <a:solidFill>
                <a:schemeClr val="dk1"/>
              </a:solidFill>
              <a:latin typeface="Times New Roman" panose="02020603050405020304" pitchFamily="18" charset="0"/>
              <a:ea typeface="Didact Gothic"/>
              <a:cs typeface="Times New Roman" panose="02020603050405020304" pitchFamily="18" charset="0"/>
              <a:sym typeface="Didact Gothic"/>
            </a:endParaRPr>
          </a:p>
        </p:txBody>
      </p:sp>
      <p:sp>
        <p:nvSpPr>
          <p:cNvPr id="167" name="Google Shape;3533;p36">
            <a:extLst>
              <a:ext uri="{FF2B5EF4-FFF2-40B4-BE49-F238E27FC236}">
                <a16:creationId xmlns:a16="http://schemas.microsoft.com/office/drawing/2014/main" id="{11FAEE69-56F7-476E-800E-9B07A1853580}"/>
              </a:ext>
            </a:extLst>
          </p:cNvPr>
          <p:cNvSpPr txBox="1"/>
          <p:nvPr/>
        </p:nvSpPr>
        <p:spPr>
          <a:xfrm>
            <a:off x="7792039" y="2991163"/>
            <a:ext cx="19281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err="1">
                <a:solidFill>
                  <a:schemeClr val="dk1"/>
                </a:solidFill>
                <a:latin typeface="Times New Roman" panose="02020603050405020304" pitchFamily="18" charset="0"/>
                <a:ea typeface="Didact Gothic"/>
                <a:cs typeface="Times New Roman" panose="02020603050405020304" pitchFamily="18" charset="0"/>
                <a:sym typeface="Didact Gothic"/>
              </a:rPr>
              <a:t>Khoát</a:t>
            </a:r>
            <a:r>
              <a:rPr lang="en-US" sz="2800" b="1" dirty="0">
                <a:solidFill>
                  <a:schemeClr val="dk1"/>
                </a:solidFill>
                <a:latin typeface="Times New Roman" panose="02020603050405020304" pitchFamily="18" charset="0"/>
                <a:ea typeface="Didact Gothic"/>
                <a:cs typeface="Times New Roman" panose="02020603050405020304" pitchFamily="18" charset="0"/>
                <a:sym typeface="Didact Gothic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Times New Roman" panose="02020603050405020304" pitchFamily="18" charset="0"/>
                <a:ea typeface="Didact Gothic"/>
                <a:cs typeface="Times New Roman" panose="02020603050405020304" pitchFamily="18" charset="0"/>
                <a:sym typeface="Didact Gothic"/>
              </a:rPr>
              <a:t>tay</a:t>
            </a:r>
            <a:endParaRPr sz="2800" b="1" dirty="0">
              <a:solidFill>
                <a:schemeClr val="dk1"/>
              </a:solidFill>
              <a:latin typeface="Times New Roman" panose="02020603050405020304" pitchFamily="18" charset="0"/>
              <a:ea typeface="Didact Gothic"/>
              <a:cs typeface="Times New Roman" panose="02020603050405020304" pitchFamily="18" charset="0"/>
              <a:sym typeface="Didact Gothic"/>
            </a:endParaRPr>
          </a:p>
        </p:txBody>
      </p:sp>
      <p:cxnSp>
        <p:nvCxnSpPr>
          <p:cNvPr id="168" name="Google Shape;3535;p36">
            <a:extLst>
              <a:ext uri="{FF2B5EF4-FFF2-40B4-BE49-F238E27FC236}">
                <a16:creationId xmlns:a16="http://schemas.microsoft.com/office/drawing/2014/main" id="{C709BABB-F970-4B60-B468-36360C867A56}"/>
              </a:ext>
            </a:extLst>
          </p:cNvPr>
          <p:cNvCxnSpPr>
            <a:cxnSpLocks/>
          </p:cNvCxnSpPr>
          <p:nvPr/>
        </p:nvCxnSpPr>
        <p:spPr>
          <a:xfrm>
            <a:off x="5868139" y="3067738"/>
            <a:ext cx="0" cy="126240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169" name="Google Shape;3536;p36">
            <a:extLst>
              <a:ext uri="{FF2B5EF4-FFF2-40B4-BE49-F238E27FC236}">
                <a16:creationId xmlns:a16="http://schemas.microsoft.com/office/drawing/2014/main" id="{817576FD-8211-4E7E-8D7C-B88FB8B65606}"/>
              </a:ext>
            </a:extLst>
          </p:cNvPr>
          <p:cNvCxnSpPr>
            <a:cxnSpLocks/>
          </p:cNvCxnSpPr>
          <p:nvPr/>
        </p:nvCxnSpPr>
        <p:spPr>
          <a:xfrm>
            <a:off x="4085089" y="4578388"/>
            <a:ext cx="755700" cy="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170" name="Google Shape;3537;p36">
            <a:extLst>
              <a:ext uri="{FF2B5EF4-FFF2-40B4-BE49-F238E27FC236}">
                <a16:creationId xmlns:a16="http://schemas.microsoft.com/office/drawing/2014/main" id="{97D7CFB9-E468-409C-9EA1-B07DBFCD86CF}"/>
              </a:ext>
            </a:extLst>
          </p:cNvPr>
          <p:cNvCxnSpPr>
            <a:cxnSpLocks/>
          </p:cNvCxnSpPr>
          <p:nvPr/>
        </p:nvCxnSpPr>
        <p:spPr>
          <a:xfrm>
            <a:off x="6952239" y="4578388"/>
            <a:ext cx="755700" cy="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171" name="Google Shape;3538;p36">
            <a:extLst>
              <a:ext uri="{FF2B5EF4-FFF2-40B4-BE49-F238E27FC236}">
                <a16:creationId xmlns:a16="http://schemas.microsoft.com/office/drawing/2014/main" id="{3CE45505-6BCA-44D3-B606-345C5A892F1E}"/>
              </a:ext>
            </a:extLst>
          </p:cNvPr>
          <p:cNvCxnSpPr>
            <a:cxnSpLocks/>
          </p:cNvCxnSpPr>
          <p:nvPr/>
        </p:nvCxnSpPr>
        <p:spPr>
          <a:xfrm>
            <a:off x="4085689" y="3218838"/>
            <a:ext cx="1085400" cy="1018500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172" name="Google Shape;3539;p36">
            <a:extLst>
              <a:ext uri="{FF2B5EF4-FFF2-40B4-BE49-F238E27FC236}">
                <a16:creationId xmlns:a16="http://schemas.microsoft.com/office/drawing/2014/main" id="{513802E2-0E58-4EA4-968F-3F9ABFF66E55}"/>
              </a:ext>
            </a:extLst>
          </p:cNvPr>
          <p:cNvCxnSpPr>
            <a:cxnSpLocks/>
          </p:cNvCxnSpPr>
          <p:nvPr/>
        </p:nvCxnSpPr>
        <p:spPr>
          <a:xfrm flipH="1">
            <a:off x="6565314" y="3220113"/>
            <a:ext cx="1141500" cy="1017000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med" len="med"/>
            <a:tailEnd type="oval" w="med" len="med"/>
          </a:ln>
        </p:spPr>
      </p:cxnSp>
      <p:pic>
        <p:nvPicPr>
          <p:cNvPr id="1026" name="Picture 2" descr="Ghim trên Bare bear">
            <a:extLst>
              <a:ext uri="{FF2B5EF4-FFF2-40B4-BE49-F238E27FC236}">
                <a16:creationId xmlns:a16="http://schemas.microsoft.com/office/drawing/2014/main" id="{181C7398-600A-4FB9-8347-F05577B89C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7778" r="91556">
                        <a14:foregroundMark x1="8444" y1="48750" x2="7778" y2="58750"/>
                        <a14:foregroundMark x1="70222" y1="39444" x2="83556" y2="47361"/>
                        <a14:foregroundMark x1="83556" y1="47361" x2="81333" y2="54583"/>
                        <a14:foregroundMark x1="81333" y1="54583" x2="72222" y2="47222"/>
                        <a14:foregroundMark x1="72222" y1="47222" x2="83111" y2="51528"/>
                        <a14:foregroundMark x1="83111" y1="51528" x2="86667" y2="58889"/>
                        <a14:foregroundMark x1="86667" y1="58889" x2="86667" y2="58472"/>
                        <a14:foregroundMark x1="72222" y1="38750" x2="72222" y2="38750"/>
                        <a14:foregroundMark x1="72222" y1="38750" x2="72222" y2="38750"/>
                        <a14:foregroundMark x1="72222" y1="38750" x2="83333" y2="40417"/>
                        <a14:foregroundMark x1="83333" y1="40417" x2="89333" y2="46806"/>
                        <a14:foregroundMark x1="89333" y1="46806" x2="91556" y2="51944"/>
                        <a14:foregroundMark x1="68889" y1="42500" x2="68444" y2="45000"/>
                        <a14:foregroundMark x1="65333" y1="37917" x2="65556" y2="38333"/>
                        <a14:foregroundMark x1="67333" y1="39583" x2="67333" y2="39583"/>
                        <a14:foregroundMark x1="85111" y1="37083" x2="85111" y2="370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t="31844" r="-2412" b="34369"/>
          <a:stretch/>
        </p:blipFill>
        <p:spPr bwMode="auto">
          <a:xfrm>
            <a:off x="4641412" y="3916149"/>
            <a:ext cx="2576131" cy="1333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14475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3" grpId="0"/>
      <p:bldP spid="164" grpId="0"/>
      <p:bldP spid="165" grpId="0"/>
      <p:bldP spid="166" grpId="0"/>
      <p:bldP spid="16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D01F750-5638-4A2F-AD29-7740BDD304B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A9D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C15025-C060-4644-8CDE-0E75DA7C19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167" y="4745641"/>
            <a:ext cx="1763108" cy="17631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53332C5-43DB-408F-AACC-640AC80A5D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11" y="45374"/>
            <a:ext cx="1603757" cy="854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197766E-DAFC-4B59-956C-52799A1A68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96" b="90576" l="7614" r="94091">
                        <a14:foregroundMark x1="43295" y1="7167" x2="63068" y2="9086"/>
                        <a14:foregroundMark x1="85795" y1="46275" x2="87273" y2="65801"/>
                        <a14:foregroundMark x1="68523" y1="35497" x2="65341" y2="82280"/>
                        <a14:foregroundMark x1="58750" y1="46670" x2="66023" y2="56433"/>
                        <a14:foregroundMark x1="66023" y1="56433" x2="67045" y2="65801"/>
                        <a14:foregroundMark x1="59886" y1="43510" x2="69886" y2="73081"/>
                        <a14:foregroundMark x1="64545" y1="41591" x2="73068" y2="67664"/>
                        <a14:foregroundMark x1="7727" y1="56095" x2="8182" y2="65914"/>
                        <a14:foregroundMark x1="25227" y1="68736" x2="40909" y2="82675"/>
                        <a14:foregroundMark x1="33523" y1="83521" x2="60909" y2="84876"/>
                        <a14:foregroundMark x1="52614" y1="90519" x2="59432" y2="90068"/>
                        <a14:foregroundMark x1="47273" y1="88600" x2="53068" y2="89334"/>
                        <a14:foregroundMark x1="69659" y1="6546" x2="71364" y2="8860"/>
                        <a14:foregroundMark x1="22045" y1="14052" x2="37727" y2="19018"/>
                        <a14:foregroundMark x1="50455" y1="3894" x2="51818" y2="5926"/>
                        <a14:foregroundMark x1="81932" y1="31659" x2="87500" y2="40745"/>
                        <a14:foregroundMark x1="73864" y1="11174" x2="73864" y2="11174"/>
                        <a14:foregroundMark x1="84091" y1="26411" x2="84091" y2="26411"/>
                        <a14:foregroundMark x1="87500" y1="31377" x2="87500" y2="31377"/>
                        <a14:foregroundMark x1="82614" y1="22912" x2="82614" y2="22912"/>
                        <a14:foregroundMark x1="32614" y1="27991" x2="46023" y2="60497"/>
                        <a14:foregroundMark x1="33295" y1="11400" x2="33864" y2="12980"/>
                        <a14:foregroundMark x1="15795" y1="35045" x2="15795" y2="35045"/>
                        <a14:foregroundMark x1="17955" y1="32788" x2="17955" y2="32788"/>
                        <a14:foregroundMark x1="19432" y1="31208" x2="19432" y2="31208"/>
                        <a14:foregroundMark x1="20909" y1="29458" x2="20909" y2="29458"/>
                        <a14:foregroundMark x1="21705" y1="28612" x2="21705" y2="28612"/>
                        <a14:foregroundMark x1="19886" y1="30418" x2="20114" y2="30418"/>
                        <a14:foregroundMark x1="13068" y1="38713" x2="13068" y2="38713"/>
                        <a14:foregroundMark x1="13409" y1="37641" x2="13409" y2="37641"/>
                        <a14:foregroundMark x1="10909" y1="41422" x2="10909" y2="41422"/>
                        <a14:foregroundMark x1="17273" y1="72856" x2="17273" y2="72856"/>
                        <a14:foregroundMark x1="13636" y1="70542" x2="13636" y2="70542"/>
                        <a14:foregroundMark x1="9773" y1="67664" x2="9773" y2="67664"/>
                        <a14:foregroundMark x1="17727" y1="76298" x2="17727" y2="76298"/>
                        <a14:foregroundMark x1="22727" y1="82731" x2="22727" y2="82731"/>
                        <a14:foregroundMark x1="17386" y1="74549" x2="17386" y2="74549"/>
                        <a14:foregroundMark x1="21250" y1="81151" x2="21250" y2="81151"/>
                        <a14:foregroundMark x1="19318" y1="79289" x2="19318" y2="79289"/>
                        <a14:foregroundMark x1="20341" y1="80135" x2="20341" y2="80135"/>
                        <a14:foregroundMark x1="22159" y1="81998" x2="22159" y2="81998"/>
                        <a14:foregroundMark x1="35114" y1="87698" x2="35114" y2="87698"/>
                        <a14:foregroundMark x1="20568" y1="86569" x2="20568" y2="86569"/>
                        <a14:foregroundMark x1="60114" y1="90632" x2="60114" y2="90632"/>
                        <a14:foregroundMark x1="65455" y1="90632" x2="65455" y2="90632"/>
                        <a14:foregroundMark x1="71932" y1="89898" x2="71932" y2="89898"/>
                        <a14:foregroundMark x1="77386" y1="88318" x2="77386" y2="88318"/>
                        <a14:foregroundMark x1="76932" y1="84255" x2="76932" y2="84255"/>
                        <a14:foregroundMark x1="76477" y1="78217" x2="76477" y2="78217"/>
                        <a14:foregroundMark x1="78409" y1="75847" x2="78409" y2="75847"/>
                        <a14:foregroundMark x1="85682" y1="72009" x2="85682" y2="72009"/>
                        <a14:foregroundMark x1="87386" y1="70260" x2="87386" y2="70260"/>
                        <a14:foregroundMark x1="89886" y1="67833" x2="89886" y2="67833"/>
                        <a14:foregroundMark x1="88182" y1="31828" x2="88182" y2="31828"/>
                        <a14:foregroundMark x1="86705" y1="29402" x2="86705" y2="29402"/>
                        <a14:foregroundMark x1="78182" y1="16591" x2="78182" y2="16591"/>
                        <a14:foregroundMark x1="76250" y1="14052" x2="76250" y2="14052"/>
                        <a14:foregroundMark x1="81136" y1="20655" x2="81136" y2="20655"/>
                        <a14:foregroundMark x1="85568" y1="27201" x2="85568" y2="27201"/>
                        <a14:foregroundMark x1="72273" y1="9086" x2="72273" y2="9086"/>
                        <a14:foregroundMark x1="68295" y1="5587" x2="68295" y2="5587"/>
                        <a14:foregroundMark x1="66705" y1="6659" x2="66705" y2="6659"/>
                        <a14:foregroundMark x1="57614" y1="4740" x2="57614" y2="4740"/>
                        <a14:foregroundMark x1="60568" y1="5023" x2="60568" y2="5023"/>
                        <a14:foregroundMark x1="42159" y1="5700" x2="42159" y2="5700"/>
                        <a14:foregroundMark x1="36818" y1="7844" x2="36818" y2="7844"/>
                        <a14:foregroundMark x1="44091" y1="5643" x2="44091" y2="5643"/>
                        <a14:foregroundMark x1="39432" y1="6603" x2="39432" y2="6603"/>
                        <a14:foregroundMark x1="33977" y1="9029" x2="33977" y2="9029"/>
                        <a14:foregroundMark x1="31818" y1="11005" x2="31818" y2="11005"/>
                        <a14:foregroundMark x1="33068" y1="9989" x2="33068" y2="9989"/>
                        <a14:foregroundMark x1="17045" y1="13600" x2="17273" y2="13600"/>
                        <a14:foregroundMark x1="20341" y1="12472" x2="19886" y2="12585"/>
                        <a14:foregroundMark x1="15795" y1="14616" x2="14886" y2="16253"/>
                        <a14:foregroundMark x1="50000" y1="2596" x2="50000" y2="2596"/>
                        <a14:foregroundMark x1="74659" y1="6828" x2="74659" y2="6828"/>
                        <a14:foregroundMark x1="91932" y1="39729" x2="91932" y2="39729"/>
                        <a14:foregroundMark x1="94091" y1="60102" x2="94091" y2="601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8574" y="4493885"/>
            <a:ext cx="1125635" cy="2266619"/>
          </a:xfrm>
          <a:prstGeom prst="rect">
            <a:avLst/>
          </a:prstGeom>
        </p:spPr>
      </p:pic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22F4237A-C78B-40E7-A21F-872A133554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7350" y="5069305"/>
            <a:ext cx="843477" cy="143944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BC88BD7-B262-4AA3-8848-7B33AC9D6490}"/>
              </a:ext>
            </a:extLst>
          </p:cNvPr>
          <p:cNvSpPr/>
          <p:nvPr/>
        </p:nvSpPr>
        <p:spPr>
          <a:xfrm>
            <a:off x="12192000" y="472374"/>
            <a:ext cx="10312400" cy="317500"/>
          </a:xfrm>
          <a:prstGeom prst="rect">
            <a:avLst/>
          </a:prstGeom>
          <a:solidFill>
            <a:srgbClr val="9569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4E6057B-7839-4208-9BEE-7F61D530FFBD}"/>
              </a:ext>
            </a:extLst>
          </p:cNvPr>
          <p:cNvSpPr/>
          <p:nvPr/>
        </p:nvSpPr>
        <p:spPr>
          <a:xfrm>
            <a:off x="-10337950" y="6132829"/>
            <a:ext cx="10312400" cy="317500"/>
          </a:xfrm>
          <a:prstGeom prst="rect">
            <a:avLst/>
          </a:prstGeom>
          <a:solidFill>
            <a:srgbClr val="9569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2710C96-A007-42A9-9CFA-C170F981DC4D}"/>
              </a:ext>
            </a:extLst>
          </p:cNvPr>
          <p:cNvSpPr txBox="1"/>
          <p:nvPr/>
        </p:nvSpPr>
        <p:spPr>
          <a:xfrm>
            <a:off x="4258907" y="579257"/>
            <a:ext cx="40038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endParaRPr lang="en-US" sz="4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C15A41A-4F7D-4757-A9E5-A5CE258892BA}"/>
              </a:ext>
            </a:extLst>
          </p:cNvPr>
          <p:cNvSpPr/>
          <p:nvPr/>
        </p:nvSpPr>
        <p:spPr>
          <a:xfrm>
            <a:off x="573740" y="2200671"/>
            <a:ext cx="5201418" cy="900880"/>
          </a:xfrm>
          <a:prstGeom prst="roundRect">
            <a:avLst>
              <a:gd name="adj" fmla="val 33573"/>
            </a:avLst>
          </a:prstGeom>
          <a:solidFill>
            <a:srgbClr val="FDED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A5B407-A595-4207-B6A8-27087C8F1F9F}"/>
              </a:ext>
            </a:extLst>
          </p:cNvPr>
          <p:cNvSpPr txBox="1"/>
          <p:nvPr/>
        </p:nvSpPr>
        <p:spPr>
          <a:xfrm>
            <a:off x="974790" y="2373678"/>
            <a:ext cx="47201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 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3CF8FCD-C902-485D-BF5E-1F18661753BF}"/>
              </a:ext>
            </a:extLst>
          </p:cNvPr>
          <p:cNvSpPr/>
          <p:nvPr/>
        </p:nvSpPr>
        <p:spPr>
          <a:xfrm>
            <a:off x="573740" y="3475514"/>
            <a:ext cx="5201418" cy="900880"/>
          </a:xfrm>
          <a:prstGeom prst="roundRect">
            <a:avLst>
              <a:gd name="adj" fmla="val 33573"/>
            </a:avLst>
          </a:prstGeom>
          <a:solidFill>
            <a:srgbClr val="FDED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6E008AA-727D-4AD5-895A-514D3DC756C3}"/>
              </a:ext>
            </a:extLst>
          </p:cNvPr>
          <p:cNvSpPr txBox="1"/>
          <p:nvPr/>
        </p:nvSpPr>
        <p:spPr>
          <a:xfrm>
            <a:off x="814370" y="3648521"/>
            <a:ext cx="52014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 ra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F9B4912A-2478-4751-975D-256ECDFD6E76}"/>
              </a:ext>
            </a:extLst>
          </p:cNvPr>
          <p:cNvSpPr/>
          <p:nvPr/>
        </p:nvSpPr>
        <p:spPr>
          <a:xfrm>
            <a:off x="6416844" y="2199990"/>
            <a:ext cx="5005135" cy="900880"/>
          </a:xfrm>
          <a:prstGeom prst="roundRect">
            <a:avLst>
              <a:gd name="adj" fmla="val 33573"/>
            </a:avLst>
          </a:prstGeom>
          <a:solidFill>
            <a:srgbClr val="FDED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5261403-9068-486A-BCD3-18C73B5C2ED1}"/>
              </a:ext>
            </a:extLst>
          </p:cNvPr>
          <p:cNvSpPr txBox="1"/>
          <p:nvPr/>
        </p:nvSpPr>
        <p:spPr>
          <a:xfrm>
            <a:off x="6689558" y="2372997"/>
            <a:ext cx="47201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337FA69F-C53A-4DD5-8E53-0268AE4278A0}"/>
              </a:ext>
            </a:extLst>
          </p:cNvPr>
          <p:cNvSpPr/>
          <p:nvPr/>
        </p:nvSpPr>
        <p:spPr>
          <a:xfrm>
            <a:off x="6416844" y="3475514"/>
            <a:ext cx="5005135" cy="900880"/>
          </a:xfrm>
          <a:prstGeom prst="roundRect">
            <a:avLst>
              <a:gd name="adj" fmla="val 33573"/>
            </a:avLst>
          </a:prstGeom>
          <a:solidFill>
            <a:srgbClr val="FDED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58061C1-5434-4186-A662-DC8BD82AB140}"/>
              </a:ext>
            </a:extLst>
          </p:cNvPr>
          <p:cNvSpPr txBox="1"/>
          <p:nvPr/>
        </p:nvSpPr>
        <p:spPr>
          <a:xfrm>
            <a:off x="7398621" y="3648521"/>
            <a:ext cx="34522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35056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  <p:bldP spid="16" grpId="0" animBg="1"/>
      <p:bldP spid="17" grpId="0"/>
      <p:bldP spid="18" grpId="0" animBg="1"/>
      <p:bldP spid="19" grpId="0"/>
      <p:bldP spid="20" grpId="0" animBg="1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0C52527-DA9C-4C78-A0D6-3FDC816229D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A9D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169A145E-6657-4AB5-8285-6A0FC3A260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5680" y="4844191"/>
            <a:ext cx="884031" cy="150865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564865E0-3942-4F04-AB54-1A4BB736EE08}"/>
              </a:ext>
            </a:extLst>
          </p:cNvPr>
          <p:cNvSpPr/>
          <p:nvPr/>
        </p:nvSpPr>
        <p:spPr>
          <a:xfrm>
            <a:off x="0" y="0"/>
            <a:ext cx="12192000" cy="437139"/>
          </a:xfrm>
          <a:prstGeom prst="rect">
            <a:avLst/>
          </a:prstGeom>
          <a:solidFill>
            <a:srgbClr val="9569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ACC74C7-1EF4-4CF6-80F9-00677166E4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60991" y="3838665"/>
            <a:ext cx="3019335" cy="301933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7511B52-F50B-4471-B5A6-B69BD98ACD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96" b="90576" l="7614" r="94091">
                        <a14:foregroundMark x1="43295" y1="7167" x2="63068" y2="9086"/>
                        <a14:foregroundMark x1="85795" y1="46275" x2="87273" y2="65801"/>
                        <a14:foregroundMark x1="68523" y1="35497" x2="65341" y2="82280"/>
                        <a14:foregroundMark x1="58750" y1="46670" x2="66023" y2="56433"/>
                        <a14:foregroundMark x1="66023" y1="56433" x2="67045" y2="65801"/>
                        <a14:foregroundMark x1="59886" y1="43510" x2="69886" y2="73081"/>
                        <a14:foregroundMark x1="64545" y1="41591" x2="73068" y2="67664"/>
                        <a14:foregroundMark x1="7727" y1="56095" x2="8182" y2="65914"/>
                        <a14:foregroundMark x1="25227" y1="68736" x2="40909" y2="82675"/>
                        <a14:foregroundMark x1="33523" y1="83521" x2="60909" y2="84876"/>
                        <a14:foregroundMark x1="52614" y1="90519" x2="59432" y2="90068"/>
                        <a14:foregroundMark x1="47273" y1="88600" x2="53068" y2="89334"/>
                        <a14:foregroundMark x1="69659" y1="6546" x2="71364" y2="8860"/>
                        <a14:foregroundMark x1="22045" y1="14052" x2="37727" y2="19018"/>
                        <a14:foregroundMark x1="50455" y1="3894" x2="51818" y2="5926"/>
                        <a14:foregroundMark x1="81932" y1="31659" x2="87500" y2="40745"/>
                        <a14:foregroundMark x1="73864" y1="11174" x2="73864" y2="11174"/>
                        <a14:foregroundMark x1="84091" y1="26411" x2="84091" y2="26411"/>
                        <a14:foregroundMark x1="87500" y1="31377" x2="87500" y2="31377"/>
                        <a14:foregroundMark x1="82614" y1="22912" x2="82614" y2="22912"/>
                        <a14:foregroundMark x1="32614" y1="27991" x2="46023" y2="60497"/>
                        <a14:foregroundMark x1="33295" y1="11400" x2="33864" y2="12980"/>
                        <a14:foregroundMark x1="15795" y1="35045" x2="15795" y2="35045"/>
                        <a14:foregroundMark x1="17955" y1="32788" x2="17955" y2="32788"/>
                        <a14:foregroundMark x1="19432" y1="31208" x2="19432" y2="31208"/>
                        <a14:foregroundMark x1="20909" y1="29458" x2="20909" y2="29458"/>
                        <a14:foregroundMark x1="21705" y1="28612" x2="21705" y2="28612"/>
                        <a14:foregroundMark x1="19886" y1="30418" x2="20114" y2="30418"/>
                        <a14:foregroundMark x1="13068" y1="38713" x2="13068" y2="38713"/>
                        <a14:foregroundMark x1="13409" y1="37641" x2="13409" y2="37641"/>
                        <a14:foregroundMark x1="10909" y1="41422" x2="10909" y2="41422"/>
                        <a14:foregroundMark x1="17273" y1="72856" x2="17273" y2="72856"/>
                        <a14:foregroundMark x1="13636" y1="70542" x2="13636" y2="70542"/>
                        <a14:foregroundMark x1="9773" y1="67664" x2="9773" y2="67664"/>
                        <a14:foregroundMark x1="17727" y1="76298" x2="17727" y2="76298"/>
                        <a14:foregroundMark x1="22727" y1="82731" x2="22727" y2="82731"/>
                        <a14:foregroundMark x1="17386" y1="74549" x2="17386" y2="74549"/>
                        <a14:foregroundMark x1="21250" y1="81151" x2="21250" y2="81151"/>
                        <a14:foregroundMark x1="19318" y1="79289" x2="19318" y2="79289"/>
                        <a14:foregroundMark x1="20341" y1="80135" x2="20341" y2="80135"/>
                        <a14:foregroundMark x1="22159" y1="81998" x2="22159" y2="81998"/>
                        <a14:foregroundMark x1="35114" y1="87698" x2="35114" y2="87698"/>
                        <a14:foregroundMark x1="20568" y1="86569" x2="20568" y2="86569"/>
                        <a14:foregroundMark x1="60114" y1="90632" x2="60114" y2="90632"/>
                        <a14:foregroundMark x1="65455" y1="90632" x2="65455" y2="90632"/>
                        <a14:foregroundMark x1="71932" y1="89898" x2="71932" y2="89898"/>
                        <a14:foregroundMark x1="77386" y1="88318" x2="77386" y2="88318"/>
                        <a14:foregroundMark x1="76932" y1="84255" x2="76932" y2="84255"/>
                        <a14:foregroundMark x1="76477" y1="78217" x2="76477" y2="78217"/>
                        <a14:foregroundMark x1="78409" y1="75847" x2="78409" y2="75847"/>
                        <a14:foregroundMark x1="85682" y1="72009" x2="85682" y2="72009"/>
                        <a14:foregroundMark x1="87386" y1="70260" x2="87386" y2="70260"/>
                        <a14:foregroundMark x1="89886" y1="67833" x2="89886" y2="67833"/>
                        <a14:foregroundMark x1="88182" y1="31828" x2="88182" y2="31828"/>
                        <a14:foregroundMark x1="86705" y1="29402" x2="86705" y2="29402"/>
                        <a14:foregroundMark x1="78182" y1="16591" x2="78182" y2="16591"/>
                        <a14:foregroundMark x1="76250" y1="14052" x2="76250" y2="14052"/>
                        <a14:foregroundMark x1="81136" y1="20655" x2="81136" y2="20655"/>
                        <a14:foregroundMark x1="85568" y1="27201" x2="85568" y2="27201"/>
                        <a14:foregroundMark x1="72273" y1="9086" x2="72273" y2="9086"/>
                        <a14:foregroundMark x1="68295" y1="5587" x2="68295" y2="5587"/>
                        <a14:foregroundMark x1="66705" y1="6659" x2="66705" y2="6659"/>
                        <a14:foregroundMark x1="57614" y1="4740" x2="57614" y2="4740"/>
                        <a14:foregroundMark x1="60568" y1="5023" x2="60568" y2="5023"/>
                        <a14:foregroundMark x1="42159" y1="5700" x2="42159" y2="5700"/>
                        <a14:foregroundMark x1="36818" y1="7844" x2="36818" y2="7844"/>
                        <a14:foregroundMark x1="44091" y1="5643" x2="44091" y2="5643"/>
                        <a14:foregroundMark x1="39432" y1="6603" x2="39432" y2="6603"/>
                        <a14:foregroundMark x1="33977" y1="9029" x2="33977" y2="9029"/>
                        <a14:foregroundMark x1="31818" y1="11005" x2="31818" y2="11005"/>
                        <a14:foregroundMark x1="33068" y1="9989" x2="33068" y2="9989"/>
                        <a14:foregroundMark x1="17045" y1="13600" x2="17273" y2="13600"/>
                        <a14:foregroundMark x1="20341" y1="12472" x2="19886" y2="12585"/>
                        <a14:foregroundMark x1="15795" y1="14616" x2="14886" y2="16253"/>
                        <a14:foregroundMark x1="50000" y1="2596" x2="50000" y2="2596"/>
                        <a14:foregroundMark x1="74659" y1="6828" x2="74659" y2="6828"/>
                        <a14:foregroundMark x1="91932" y1="39729" x2="91932" y2="39729"/>
                        <a14:foregroundMark x1="94091" y1="60102" x2="94091" y2="601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5312" y="2693853"/>
            <a:ext cx="2000940" cy="402916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C21FE90-8617-4CBF-82C8-B69B32F9A8BD}"/>
              </a:ext>
            </a:extLst>
          </p:cNvPr>
          <p:cNvSpPr txBox="1"/>
          <p:nvPr/>
        </p:nvSpPr>
        <p:spPr>
          <a:xfrm>
            <a:off x="2640972" y="-530"/>
            <a:ext cx="668058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ln w="12700">
                  <a:solidFill>
                    <a:schemeClr val="tx1"/>
                  </a:solidFill>
                </a:ln>
                <a:solidFill>
                  <a:srgbClr val="EFEEDE"/>
                </a:solidFill>
                <a:latin typeface="iCiel Cadena" panose="02000503000000020004" pitchFamily="50" charset="0"/>
              </a:rPr>
              <a:t>NGƯỜI LÍNH DŨNG CẢM</a:t>
            </a:r>
            <a:endParaRPr lang="vi-VN" sz="2500" b="1" dirty="0">
              <a:ln w="12700">
                <a:solidFill>
                  <a:schemeClr val="tx1"/>
                </a:solidFill>
              </a:ln>
              <a:solidFill>
                <a:srgbClr val="EFEEDE"/>
              </a:solidFill>
              <a:latin typeface="iCiel Cadena" panose="02000503000000020004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476E1ED-3F7E-454A-9879-C1DADEA5DC7D}"/>
              </a:ext>
            </a:extLst>
          </p:cNvPr>
          <p:cNvSpPr/>
          <p:nvPr/>
        </p:nvSpPr>
        <p:spPr>
          <a:xfrm>
            <a:off x="0" y="6569483"/>
            <a:ext cx="12192000" cy="505157"/>
          </a:xfrm>
          <a:prstGeom prst="rect">
            <a:avLst/>
          </a:prstGeom>
          <a:solidFill>
            <a:srgbClr val="9569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420742E-7F64-42DA-939F-3DD8BE33A9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289" y="367997"/>
            <a:ext cx="12039711" cy="6817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1.Bắn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loạt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đạn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diệt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địch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tướng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nứa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tép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xiên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trám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lính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ngập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ngừng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Chui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à?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Nghe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chui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",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tướng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chối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tai: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thằng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hèn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chui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tốp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leo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lính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lỗ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hổng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chui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chui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đổ.Tướng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ngã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đè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luống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đè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lính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bay (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chuồn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chuồn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giật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cất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tướng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hoảng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nghiêm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giập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gương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chờ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đợi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can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lính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run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phun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cú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véo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lắc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bã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luống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4. Khi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túa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lính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đợi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tướng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khẽ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“Ra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!”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tướng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khoát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thôi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hèn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lính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lính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900" b="0" i="0" u="none" strike="noStrike" cap="none" normalizeH="0" baseline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kumimoji="0" lang="en-US" altLang="en-US" sz="19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tướng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sững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lính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Đặng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Ái</a:t>
            </a:r>
            <a:endParaRPr kumimoji="0" lang="en-US" altLang="en-US" sz="19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31413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EEBEC00-4156-4A40-9377-FB67380215A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2C8E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223F8FB-E010-4682-ACA2-7F4B87AB6D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95056"/>
            <a:ext cx="1264920" cy="15811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0B1D214-6AB5-4AB2-ACA9-C6093AF0E7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089" y="168489"/>
            <a:ext cx="1603757" cy="854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F554820-732B-47B3-AB6E-47900B9FF2C9}"/>
              </a:ext>
            </a:extLst>
          </p:cNvPr>
          <p:cNvSpPr txBox="1"/>
          <p:nvPr/>
        </p:nvSpPr>
        <p:spPr>
          <a:xfrm>
            <a:off x="2279564" y="566666"/>
            <a:ext cx="71582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n w="12700">
                  <a:solidFill>
                    <a:schemeClr val="tx1"/>
                  </a:solidFill>
                </a:ln>
                <a:solidFill>
                  <a:srgbClr val="DA5C45"/>
                </a:solidFill>
                <a:latin typeface="iCiel Cadena" panose="02000503000000020004" pitchFamily="50" charset="0"/>
              </a:rPr>
              <a:t>Luyện</a:t>
            </a:r>
            <a:r>
              <a:rPr lang="en-US" sz="4800" b="1" dirty="0">
                <a:ln w="12700">
                  <a:solidFill>
                    <a:schemeClr val="tx1"/>
                  </a:solidFill>
                </a:ln>
                <a:solidFill>
                  <a:srgbClr val="DA5C45"/>
                </a:solidFill>
                <a:latin typeface="iCiel Cadena" panose="02000503000000020004" pitchFamily="50" charset="0"/>
              </a:rPr>
              <a:t> </a:t>
            </a:r>
            <a:r>
              <a:rPr lang="en-US" sz="4800" b="1" dirty="0" err="1">
                <a:ln w="12700">
                  <a:solidFill>
                    <a:schemeClr val="tx1"/>
                  </a:solidFill>
                </a:ln>
                <a:solidFill>
                  <a:srgbClr val="DA5C45"/>
                </a:solidFill>
                <a:latin typeface="iCiel Cadena" panose="02000503000000020004" pitchFamily="50" charset="0"/>
              </a:rPr>
              <a:t>đọc</a:t>
            </a:r>
            <a:r>
              <a:rPr lang="en-US" sz="4800" b="1" dirty="0">
                <a:ln w="12700">
                  <a:solidFill>
                    <a:schemeClr val="tx1"/>
                  </a:solidFill>
                </a:ln>
                <a:solidFill>
                  <a:srgbClr val="DA5C45"/>
                </a:solidFill>
                <a:latin typeface="iCiel Cadena" panose="02000503000000020004" pitchFamily="50" charset="0"/>
              </a:rPr>
              <a:t> </a:t>
            </a:r>
            <a:r>
              <a:rPr lang="en-US" sz="4800" b="1" dirty="0" err="1">
                <a:ln w="12700">
                  <a:solidFill>
                    <a:schemeClr val="tx1"/>
                  </a:solidFill>
                </a:ln>
                <a:solidFill>
                  <a:srgbClr val="DA5C45"/>
                </a:solidFill>
                <a:latin typeface="iCiel Cadena" panose="02000503000000020004" pitchFamily="50" charset="0"/>
              </a:rPr>
              <a:t>câu</a:t>
            </a:r>
            <a:r>
              <a:rPr lang="en-US" sz="4800" b="1" dirty="0">
                <a:ln w="12700">
                  <a:solidFill>
                    <a:schemeClr val="tx1"/>
                  </a:solidFill>
                </a:ln>
                <a:solidFill>
                  <a:srgbClr val="DA5C45"/>
                </a:solidFill>
                <a:latin typeface="iCiel Cadena" panose="02000503000000020004" pitchFamily="50" charset="0"/>
              </a:rPr>
              <a:t> </a:t>
            </a:r>
            <a:r>
              <a:rPr lang="en-US" sz="4800" b="1" dirty="0" err="1">
                <a:ln w="12700">
                  <a:solidFill>
                    <a:schemeClr val="tx1"/>
                  </a:solidFill>
                </a:ln>
                <a:solidFill>
                  <a:srgbClr val="DA5C45"/>
                </a:solidFill>
                <a:latin typeface="iCiel Cadena" panose="02000503000000020004" pitchFamily="50" charset="0"/>
              </a:rPr>
              <a:t>dài</a:t>
            </a:r>
            <a:endParaRPr lang="vi-VN" sz="4800" b="1" dirty="0">
              <a:ln w="12700">
                <a:solidFill>
                  <a:schemeClr val="tx1"/>
                </a:solidFill>
              </a:ln>
              <a:solidFill>
                <a:srgbClr val="DA5C45"/>
              </a:solidFill>
              <a:latin typeface="iCiel Cadena" panose="02000503000000020004" pitchFamily="50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190C108-1CE4-48AA-9DC8-2A736DCFA0C4}"/>
              </a:ext>
            </a:extLst>
          </p:cNvPr>
          <p:cNvGrpSpPr/>
          <p:nvPr/>
        </p:nvGrpSpPr>
        <p:grpSpPr>
          <a:xfrm>
            <a:off x="1145577" y="7251977"/>
            <a:ext cx="9426222" cy="5703434"/>
            <a:chOff x="643467" y="559077"/>
            <a:chExt cx="9426222" cy="5703434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53D17D1-613C-400F-AC3E-9FE85E26B02F}"/>
                </a:ext>
              </a:extLst>
            </p:cNvPr>
            <p:cNvSpPr/>
            <p:nvPr/>
          </p:nvSpPr>
          <p:spPr>
            <a:xfrm>
              <a:off x="643467" y="559077"/>
              <a:ext cx="9426222" cy="5667022"/>
            </a:xfrm>
            <a:prstGeom prst="rect">
              <a:avLst/>
            </a:prstGeom>
            <a:solidFill>
              <a:srgbClr val="FEAB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14" name="Picture 13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9508FD87-2138-4D53-A617-A002D59943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9740" l="9865" r="99552">
                          <a14:foregroundMark x1="89148" y1="42969" x2="99641" y2="58906"/>
                          <a14:foregroundMark x1="71839" y1="39323" x2="71839" y2="39323"/>
                          <a14:foregroundMark x1="67265" y1="35573" x2="87444" y2="55000"/>
                          <a14:foregroundMark x1="87444" y1="55000" x2="87444" y2="55000"/>
                          <a14:foregroundMark x1="78027" y1="41458" x2="98655" y2="59948"/>
                          <a14:foregroundMark x1="98655" y1="59948" x2="99013" y2="60573"/>
                          <a14:foregroundMark x1="82332" y1="41667" x2="86547" y2="51198"/>
                          <a14:foregroundMark x1="50852" y1="42813" x2="48879" y2="53698"/>
                          <a14:foregroundMark x1="48879" y1="53698" x2="52287" y2="60885"/>
                          <a14:foregroundMark x1="52287" y1="60885" x2="52556" y2="61094"/>
                          <a14:foregroundMark x1="43767" y1="38854" x2="49417" y2="55313"/>
                          <a14:foregroundMark x1="45471" y1="40833" x2="55964" y2="61875"/>
                          <a14:foregroundMark x1="55964" y1="61875" x2="55964" y2="61875"/>
                          <a14:foregroundMark x1="44305" y1="60260" x2="45740" y2="68333"/>
                          <a14:foregroundMark x1="25594" y1="50387" x2="40897" y2="79531"/>
                          <a14:foregroundMark x1="25381" y1="66354" x2="51390" y2="82969"/>
                          <a14:foregroundMark x1="24215" y1="60417" x2="61525" y2="99271"/>
                          <a14:foregroundMark x1="61525" y1="99271" x2="62152" y2="99740"/>
                          <a14:foregroundMark x1="66457" y1="68646" x2="76682" y2="88906"/>
                          <a14:foregroundMark x1="76682" y1="88906" x2="76682" y2="88906"/>
                          <a14:foregroundMark x1="74350" y1="64844" x2="85112" y2="87917"/>
                          <a14:foregroundMark x1="85112" y1="87917" x2="85112" y2="87917"/>
                          <a14:foregroundMark x1="74350" y1="66354" x2="84305" y2="93229"/>
                          <a14:foregroundMark x1="84305" y1="93229" x2="84305" y2="93021"/>
                          <a14:foregroundMark x1="82870" y1="72448" x2="89955" y2="85781"/>
                          <a14:foregroundMark x1="89955" y1="85781" x2="89955" y2="85781"/>
                          <a14:foregroundMark x1="85740" y1="68490" x2="93901" y2="82969"/>
                          <a14:foregroundMark x1="93901" y1="82969" x2="93901" y2="82969"/>
                          <a14:foregroundMark x1="93094" y1="63385" x2="96233" y2="87760"/>
                          <a14:foregroundMark x1="96233" y1="87760" x2="96233" y2="87760"/>
                          <a14:foregroundMark x1="82332" y1="62708" x2="83767" y2="79844"/>
                          <a14:foregroundMark x1="63318" y1="68125" x2="67892" y2="92656"/>
                          <a14:foregroundMark x1="58475" y1="70781" x2="61883" y2="97917"/>
                          <a14:foregroundMark x1="42601" y1="70313" x2="43498" y2="89375"/>
                          <a14:foregroundMark x1="32108" y1="69792" x2="40717" y2="90521"/>
                          <a14:foregroundMark x1="40717" y1="90521" x2="43767" y2="93490"/>
                          <a14:foregroundMark x1="21614" y1="66667" x2="30135" y2="76979"/>
                          <a14:foregroundMark x1="30135" y1="76979" x2="31300" y2="77552"/>
                          <a14:foregroundMark x1="14888" y1="60260" x2="29058" y2="76719"/>
                          <a14:foregroundMark x1="18296" y1="56458" x2="26188" y2="65833"/>
                          <a14:foregroundMark x1="30404" y1="95469" x2="30404" y2="95469"/>
                          <a14:foregroundMark x1="30762" y1="95156" x2="30762" y2="95156"/>
                          <a14:foregroundMark x1="32735" y1="32240" x2="32735" y2="32240"/>
                          <a14:foregroundMark x1="32735" y1="31094" x2="36143" y2="31927"/>
                          <a14:foregroundMark x1="31031" y1="33073" x2="31570" y2="37031"/>
                          <a14:foregroundMark x1="78386" y1="24375" x2="87444" y2="33229"/>
                          <a14:foregroundMark x1="85112" y1="27135" x2="85112" y2="27135"/>
                          <a14:foregroundMark x1="42960" y1="29688" x2="42960" y2="29688"/>
                          <a14:foregroundMark x1="45561" y1="29167" x2="71390" y2="25938"/>
                          <a14:foregroundMark x1="71390" y1="25938" x2="81883" y2="28802"/>
                          <a14:foregroundMark x1="85291" y1="27344" x2="85471" y2="28906"/>
                          <a14:foregroundMark x1="53722" y1="27031" x2="58027" y2="27135"/>
                          <a14:foregroundMark x1="61076" y1="26458" x2="55874" y2="27187"/>
                          <a14:foregroundMark x1="64126" y1="25781" x2="44484" y2="29271"/>
                          <a14:foregroundMark x1="48072" y1="27604" x2="48072" y2="27604"/>
                          <a14:foregroundMark x1="49238" y1="27552" x2="50493" y2="27604"/>
                          <a14:foregroundMark x1="50762" y1="27396" x2="53274" y2="27708"/>
                          <a14:foregroundMark x1="88610" y1="31563" x2="99283" y2="44115"/>
                          <a14:foregroundMark x1="99283" y1="44115" x2="99462" y2="44948"/>
                          <a14:foregroundMark x1="89327" y1="31563" x2="91300" y2="33854"/>
                          <a14:foregroundMark x1="31928" y1="37604" x2="31928" y2="37604"/>
                          <a14:foregroundMark x1="31749" y1="37240" x2="29417" y2="44688"/>
                          <a14:foregroundMark x1="29417" y1="44688" x2="31031" y2="51563"/>
                          <a14:foregroundMark x1="24484" y1="54948" x2="27892" y2="63802"/>
                          <a14:foregroundMark x1="27892" y1="63802" x2="28072" y2="63802"/>
                          <a14:backgroundMark x1="24395" y1="47344" x2="26547" y2="501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519" b="15741"/>
            <a:stretch/>
          </p:blipFill>
          <p:spPr>
            <a:xfrm>
              <a:off x="8528755" y="4571203"/>
              <a:ext cx="1540934" cy="1691308"/>
            </a:xfrm>
            <a:prstGeom prst="rect">
              <a:avLst/>
            </a:prstGeom>
          </p:spPr>
        </p:pic>
      </p:grpSp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5DE5BD13-6F91-4568-B6E5-4E7DE73336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2791" y="5595613"/>
            <a:ext cx="1149209" cy="114920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1B64A52-E415-41E2-BF47-BE4039CE3011}"/>
              </a:ext>
            </a:extLst>
          </p:cNvPr>
          <p:cNvSpPr txBox="1"/>
          <p:nvPr/>
        </p:nvSpPr>
        <p:spPr>
          <a:xfrm>
            <a:off x="2279564" y="2500263"/>
            <a:ext cx="4380316" cy="584775"/>
          </a:xfrm>
          <a:custGeom>
            <a:avLst/>
            <a:gdLst>
              <a:gd name="connsiteX0" fmla="*/ 0 w 4380316"/>
              <a:gd name="connsiteY0" fmla="*/ 0 h 584775"/>
              <a:gd name="connsiteX1" fmla="*/ 713366 w 4380316"/>
              <a:gd name="connsiteY1" fmla="*/ 0 h 584775"/>
              <a:gd name="connsiteX2" fmla="*/ 1207716 w 4380316"/>
              <a:gd name="connsiteY2" fmla="*/ 0 h 584775"/>
              <a:gd name="connsiteX3" fmla="*/ 1745869 w 4380316"/>
              <a:gd name="connsiteY3" fmla="*/ 0 h 584775"/>
              <a:gd name="connsiteX4" fmla="*/ 2415431 w 4380316"/>
              <a:gd name="connsiteY4" fmla="*/ 0 h 584775"/>
              <a:gd name="connsiteX5" fmla="*/ 3084994 w 4380316"/>
              <a:gd name="connsiteY5" fmla="*/ 0 h 584775"/>
              <a:gd name="connsiteX6" fmla="*/ 3798360 w 4380316"/>
              <a:gd name="connsiteY6" fmla="*/ 0 h 584775"/>
              <a:gd name="connsiteX7" fmla="*/ 4380316 w 4380316"/>
              <a:gd name="connsiteY7" fmla="*/ 0 h 584775"/>
              <a:gd name="connsiteX8" fmla="*/ 4380316 w 4380316"/>
              <a:gd name="connsiteY8" fmla="*/ 584775 h 584775"/>
              <a:gd name="connsiteX9" fmla="*/ 3754557 w 4380316"/>
              <a:gd name="connsiteY9" fmla="*/ 584775 h 584775"/>
              <a:gd name="connsiteX10" fmla="*/ 3172600 w 4380316"/>
              <a:gd name="connsiteY10" fmla="*/ 584775 h 584775"/>
              <a:gd name="connsiteX11" fmla="*/ 2634447 w 4380316"/>
              <a:gd name="connsiteY11" fmla="*/ 584775 h 584775"/>
              <a:gd name="connsiteX12" fmla="*/ 2140097 w 4380316"/>
              <a:gd name="connsiteY12" fmla="*/ 584775 h 584775"/>
              <a:gd name="connsiteX13" fmla="*/ 1426731 w 4380316"/>
              <a:gd name="connsiteY13" fmla="*/ 584775 h 584775"/>
              <a:gd name="connsiteX14" fmla="*/ 932382 w 4380316"/>
              <a:gd name="connsiteY14" fmla="*/ 584775 h 584775"/>
              <a:gd name="connsiteX15" fmla="*/ 0 w 4380316"/>
              <a:gd name="connsiteY15" fmla="*/ 584775 h 584775"/>
              <a:gd name="connsiteX16" fmla="*/ 0 w 4380316"/>
              <a:gd name="connsiteY16" fmla="*/ 0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380316" h="584775" fill="none" extrusionOk="0">
                <a:moveTo>
                  <a:pt x="0" y="0"/>
                </a:moveTo>
                <a:cubicBezTo>
                  <a:pt x="271456" y="-13300"/>
                  <a:pt x="422998" y="10404"/>
                  <a:pt x="713366" y="0"/>
                </a:cubicBezTo>
                <a:cubicBezTo>
                  <a:pt x="1003734" y="-10404"/>
                  <a:pt x="1053797" y="-20258"/>
                  <a:pt x="1207716" y="0"/>
                </a:cubicBezTo>
                <a:cubicBezTo>
                  <a:pt x="1361635" y="20258"/>
                  <a:pt x="1593104" y="26596"/>
                  <a:pt x="1745869" y="0"/>
                </a:cubicBezTo>
                <a:cubicBezTo>
                  <a:pt x="1898634" y="-26596"/>
                  <a:pt x="2199700" y="13263"/>
                  <a:pt x="2415431" y="0"/>
                </a:cubicBezTo>
                <a:cubicBezTo>
                  <a:pt x="2631162" y="-13263"/>
                  <a:pt x="2906552" y="26544"/>
                  <a:pt x="3084994" y="0"/>
                </a:cubicBezTo>
                <a:cubicBezTo>
                  <a:pt x="3263436" y="-26544"/>
                  <a:pt x="3460853" y="14638"/>
                  <a:pt x="3798360" y="0"/>
                </a:cubicBezTo>
                <a:cubicBezTo>
                  <a:pt x="4135867" y="-14638"/>
                  <a:pt x="4123177" y="9360"/>
                  <a:pt x="4380316" y="0"/>
                </a:cubicBezTo>
                <a:cubicBezTo>
                  <a:pt x="4369898" y="139876"/>
                  <a:pt x="4384618" y="442652"/>
                  <a:pt x="4380316" y="584775"/>
                </a:cubicBezTo>
                <a:cubicBezTo>
                  <a:pt x="4222828" y="571674"/>
                  <a:pt x="4040707" y="598443"/>
                  <a:pt x="3754557" y="584775"/>
                </a:cubicBezTo>
                <a:cubicBezTo>
                  <a:pt x="3468407" y="571107"/>
                  <a:pt x="3318002" y="581384"/>
                  <a:pt x="3172600" y="584775"/>
                </a:cubicBezTo>
                <a:cubicBezTo>
                  <a:pt x="3027198" y="588166"/>
                  <a:pt x="2767357" y="601594"/>
                  <a:pt x="2634447" y="584775"/>
                </a:cubicBezTo>
                <a:cubicBezTo>
                  <a:pt x="2501537" y="567956"/>
                  <a:pt x="2378811" y="582732"/>
                  <a:pt x="2140097" y="584775"/>
                </a:cubicBezTo>
                <a:cubicBezTo>
                  <a:pt x="1901383" y="586819"/>
                  <a:pt x="1705986" y="566940"/>
                  <a:pt x="1426731" y="584775"/>
                </a:cubicBezTo>
                <a:cubicBezTo>
                  <a:pt x="1147476" y="602610"/>
                  <a:pt x="1050446" y="593938"/>
                  <a:pt x="932382" y="584775"/>
                </a:cubicBezTo>
                <a:cubicBezTo>
                  <a:pt x="814318" y="575612"/>
                  <a:pt x="234032" y="609447"/>
                  <a:pt x="0" y="584775"/>
                </a:cubicBezTo>
                <a:cubicBezTo>
                  <a:pt x="-17922" y="360541"/>
                  <a:pt x="2964" y="137300"/>
                  <a:pt x="0" y="0"/>
                </a:cubicBezTo>
                <a:close/>
              </a:path>
              <a:path w="4380316" h="584775" stroke="0" extrusionOk="0">
                <a:moveTo>
                  <a:pt x="0" y="0"/>
                </a:moveTo>
                <a:cubicBezTo>
                  <a:pt x="227015" y="-9898"/>
                  <a:pt x="293372" y="-14354"/>
                  <a:pt x="494350" y="0"/>
                </a:cubicBezTo>
                <a:cubicBezTo>
                  <a:pt x="695328" y="14354"/>
                  <a:pt x="810853" y="2710"/>
                  <a:pt x="1032503" y="0"/>
                </a:cubicBezTo>
                <a:cubicBezTo>
                  <a:pt x="1254153" y="-2710"/>
                  <a:pt x="1574929" y="14766"/>
                  <a:pt x="1745869" y="0"/>
                </a:cubicBezTo>
                <a:cubicBezTo>
                  <a:pt x="1916809" y="-14766"/>
                  <a:pt x="2096631" y="-30965"/>
                  <a:pt x="2371628" y="0"/>
                </a:cubicBezTo>
                <a:cubicBezTo>
                  <a:pt x="2646625" y="30965"/>
                  <a:pt x="2735864" y="18670"/>
                  <a:pt x="2865978" y="0"/>
                </a:cubicBezTo>
                <a:cubicBezTo>
                  <a:pt x="2996092" y="-18670"/>
                  <a:pt x="3253479" y="176"/>
                  <a:pt x="3579344" y="0"/>
                </a:cubicBezTo>
                <a:cubicBezTo>
                  <a:pt x="3905209" y="-176"/>
                  <a:pt x="3999708" y="25455"/>
                  <a:pt x="4380316" y="0"/>
                </a:cubicBezTo>
                <a:cubicBezTo>
                  <a:pt x="4371448" y="226668"/>
                  <a:pt x="4358792" y="385001"/>
                  <a:pt x="4380316" y="584775"/>
                </a:cubicBezTo>
                <a:cubicBezTo>
                  <a:pt x="4215267" y="594967"/>
                  <a:pt x="3996593" y="569620"/>
                  <a:pt x="3842163" y="584775"/>
                </a:cubicBezTo>
                <a:cubicBezTo>
                  <a:pt x="3687733" y="599930"/>
                  <a:pt x="3481698" y="599942"/>
                  <a:pt x="3128797" y="584775"/>
                </a:cubicBezTo>
                <a:cubicBezTo>
                  <a:pt x="2775896" y="569608"/>
                  <a:pt x="2606209" y="549667"/>
                  <a:pt x="2415431" y="584775"/>
                </a:cubicBezTo>
                <a:cubicBezTo>
                  <a:pt x="2224653" y="619883"/>
                  <a:pt x="2077297" y="577518"/>
                  <a:pt x="1921081" y="584775"/>
                </a:cubicBezTo>
                <a:cubicBezTo>
                  <a:pt x="1764865" y="592033"/>
                  <a:pt x="1504725" y="581089"/>
                  <a:pt x="1295322" y="584775"/>
                </a:cubicBezTo>
                <a:cubicBezTo>
                  <a:pt x="1085919" y="588461"/>
                  <a:pt x="765593" y="609171"/>
                  <a:pt x="625759" y="584775"/>
                </a:cubicBezTo>
                <a:cubicBezTo>
                  <a:pt x="485925" y="560379"/>
                  <a:pt x="132271" y="582016"/>
                  <a:pt x="0" y="584775"/>
                </a:cubicBezTo>
                <a:cubicBezTo>
                  <a:pt x="5551" y="396254"/>
                  <a:pt x="20374" y="15254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bg1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328315063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75638F2-A860-4530-9142-A0C4EC5829D2}"/>
              </a:ext>
            </a:extLst>
          </p:cNvPr>
          <p:cNvSpPr txBox="1"/>
          <p:nvPr/>
        </p:nvSpPr>
        <p:spPr>
          <a:xfrm>
            <a:off x="2279564" y="3992727"/>
            <a:ext cx="9150436" cy="1077218"/>
          </a:xfrm>
          <a:custGeom>
            <a:avLst/>
            <a:gdLst>
              <a:gd name="connsiteX0" fmla="*/ 0 w 9150436"/>
              <a:gd name="connsiteY0" fmla="*/ 0 h 1077218"/>
              <a:gd name="connsiteX1" fmla="*/ 663407 w 9150436"/>
              <a:gd name="connsiteY1" fmla="*/ 0 h 1077218"/>
              <a:gd name="connsiteX2" fmla="*/ 1235309 w 9150436"/>
              <a:gd name="connsiteY2" fmla="*/ 0 h 1077218"/>
              <a:gd name="connsiteX3" fmla="*/ 1807211 w 9150436"/>
              <a:gd name="connsiteY3" fmla="*/ 0 h 1077218"/>
              <a:gd name="connsiteX4" fmla="*/ 2379113 w 9150436"/>
              <a:gd name="connsiteY4" fmla="*/ 0 h 1077218"/>
              <a:gd name="connsiteX5" fmla="*/ 2768007 w 9150436"/>
              <a:gd name="connsiteY5" fmla="*/ 0 h 1077218"/>
              <a:gd name="connsiteX6" fmla="*/ 3522918 w 9150436"/>
              <a:gd name="connsiteY6" fmla="*/ 0 h 1077218"/>
              <a:gd name="connsiteX7" fmla="*/ 4277829 w 9150436"/>
              <a:gd name="connsiteY7" fmla="*/ 0 h 1077218"/>
              <a:gd name="connsiteX8" fmla="*/ 4666722 w 9150436"/>
              <a:gd name="connsiteY8" fmla="*/ 0 h 1077218"/>
              <a:gd name="connsiteX9" fmla="*/ 5055616 w 9150436"/>
              <a:gd name="connsiteY9" fmla="*/ 0 h 1077218"/>
              <a:gd name="connsiteX10" fmla="*/ 5627518 w 9150436"/>
              <a:gd name="connsiteY10" fmla="*/ 0 h 1077218"/>
              <a:gd name="connsiteX11" fmla="*/ 6199420 w 9150436"/>
              <a:gd name="connsiteY11" fmla="*/ 0 h 1077218"/>
              <a:gd name="connsiteX12" fmla="*/ 6588314 w 9150436"/>
              <a:gd name="connsiteY12" fmla="*/ 0 h 1077218"/>
              <a:gd name="connsiteX13" fmla="*/ 7160216 w 9150436"/>
              <a:gd name="connsiteY13" fmla="*/ 0 h 1077218"/>
              <a:gd name="connsiteX14" fmla="*/ 7549110 w 9150436"/>
              <a:gd name="connsiteY14" fmla="*/ 0 h 1077218"/>
              <a:gd name="connsiteX15" fmla="*/ 7846499 w 9150436"/>
              <a:gd name="connsiteY15" fmla="*/ 0 h 1077218"/>
              <a:gd name="connsiteX16" fmla="*/ 8326897 w 9150436"/>
              <a:gd name="connsiteY16" fmla="*/ 0 h 1077218"/>
              <a:gd name="connsiteX17" fmla="*/ 9150436 w 9150436"/>
              <a:gd name="connsiteY17" fmla="*/ 0 h 1077218"/>
              <a:gd name="connsiteX18" fmla="*/ 9150436 w 9150436"/>
              <a:gd name="connsiteY18" fmla="*/ 560153 h 1077218"/>
              <a:gd name="connsiteX19" fmla="*/ 9150436 w 9150436"/>
              <a:gd name="connsiteY19" fmla="*/ 1077218 h 1077218"/>
              <a:gd name="connsiteX20" fmla="*/ 8853047 w 9150436"/>
              <a:gd name="connsiteY20" fmla="*/ 1077218 h 1077218"/>
              <a:gd name="connsiteX21" fmla="*/ 8464153 w 9150436"/>
              <a:gd name="connsiteY21" fmla="*/ 1077218 h 1077218"/>
              <a:gd name="connsiteX22" fmla="*/ 7892251 w 9150436"/>
              <a:gd name="connsiteY22" fmla="*/ 1077218 h 1077218"/>
              <a:gd name="connsiteX23" fmla="*/ 7228844 w 9150436"/>
              <a:gd name="connsiteY23" fmla="*/ 1077218 h 1077218"/>
              <a:gd name="connsiteX24" fmla="*/ 6473933 w 9150436"/>
              <a:gd name="connsiteY24" fmla="*/ 1077218 h 1077218"/>
              <a:gd name="connsiteX25" fmla="*/ 6176544 w 9150436"/>
              <a:gd name="connsiteY25" fmla="*/ 1077218 h 1077218"/>
              <a:gd name="connsiteX26" fmla="*/ 5787651 w 9150436"/>
              <a:gd name="connsiteY26" fmla="*/ 1077218 h 1077218"/>
              <a:gd name="connsiteX27" fmla="*/ 5032740 w 9150436"/>
              <a:gd name="connsiteY27" fmla="*/ 1077218 h 1077218"/>
              <a:gd name="connsiteX28" fmla="*/ 4369333 w 9150436"/>
              <a:gd name="connsiteY28" fmla="*/ 1077218 h 1077218"/>
              <a:gd name="connsiteX29" fmla="*/ 3980440 w 9150436"/>
              <a:gd name="connsiteY29" fmla="*/ 1077218 h 1077218"/>
              <a:gd name="connsiteX30" fmla="*/ 3225529 w 9150436"/>
              <a:gd name="connsiteY30" fmla="*/ 1077218 h 1077218"/>
              <a:gd name="connsiteX31" fmla="*/ 2745131 w 9150436"/>
              <a:gd name="connsiteY31" fmla="*/ 1077218 h 1077218"/>
              <a:gd name="connsiteX32" fmla="*/ 2264733 w 9150436"/>
              <a:gd name="connsiteY32" fmla="*/ 1077218 h 1077218"/>
              <a:gd name="connsiteX33" fmla="*/ 1601326 w 9150436"/>
              <a:gd name="connsiteY33" fmla="*/ 1077218 h 1077218"/>
              <a:gd name="connsiteX34" fmla="*/ 1212433 w 9150436"/>
              <a:gd name="connsiteY34" fmla="*/ 1077218 h 1077218"/>
              <a:gd name="connsiteX35" fmla="*/ 0 w 9150436"/>
              <a:gd name="connsiteY35" fmla="*/ 1077218 h 1077218"/>
              <a:gd name="connsiteX36" fmla="*/ 0 w 9150436"/>
              <a:gd name="connsiteY36" fmla="*/ 570926 h 1077218"/>
              <a:gd name="connsiteX37" fmla="*/ 0 w 9150436"/>
              <a:gd name="connsiteY37" fmla="*/ 0 h 1077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9150436" h="1077218" fill="none" extrusionOk="0">
                <a:moveTo>
                  <a:pt x="0" y="0"/>
                </a:moveTo>
                <a:cubicBezTo>
                  <a:pt x="205227" y="-24511"/>
                  <a:pt x="507857" y="35045"/>
                  <a:pt x="663407" y="0"/>
                </a:cubicBezTo>
                <a:cubicBezTo>
                  <a:pt x="818957" y="-35045"/>
                  <a:pt x="1038285" y="4606"/>
                  <a:pt x="1235309" y="0"/>
                </a:cubicBezTo>
                <a:cubicBezTo>
                  <a:pt x="1432333" y="-4606"/>
                  <a:pt x="1528227" y="36606"/>
                  <a:pt x="1807211" y="0"/>
                </a:cubicBezTo>
                <a:cubicBezTo>
                  <a:pt x="2086195" y="-36606"/>
                  <a:pt x="2098377" y="19286"/>
                  <a:pt x="2379113" y="0"/>
                </a:cubicBezTo>
                <a:cubicBezTo>
                  <a:pt x="2659849" y="-19286"/>
                  <a:pt x="2612561" y="7340"/>
                  <a:pt x="2768007" y="0"/>
                </a:cubicBezTo>
                <a:cubicBezTo>
                  <a:pt x="2923453" y="-7340"/>
                  <a:pt x="3352830" y="47907"/>
                  <a:pt x="3522918" y="0"/>
                </a:cubicBezTo>
                <a:cubicBezTo>
                  <a:pt x="3693006" y="-47907"/>
                  <a:pt x="4032232" y="86664"/>
                  <a:pt x="4277829" y="0"/>
                </a:cubicBezTo>
                <a:cubicBezTo>
                  <a:pt x="4523426" y="-86664"/>
                  <a:pt x="4551027" y="24416"/>
                  <a:pt x="4666722" y="0"/>
                </a:cubicBezTo>
                <a:cubicBezTo>
                  <a:pt x="4782417" y="-24416"/>
                  <a:pt x="4955677" y="20014"/>
                  <a:pt x="5055616" y="0"/>
                </a:cubicBezTo>
                <a:cubicBezTo>
                  <a:pt x="5155555" y="-20014"/>
                  <a:pt x="5463836" y="10560"/>
                  <a:pt x="5627518" y="0"/>
                </a:cubicBezTo>
                <a:cubicBezTo>
                  <a:pt x="5791200" y="-10560"/>
                  <a:pt x="6002318" y="45192"/>
                  <a:pt x="6199420" y="0"/>
                </a:cubicBezTo>
                <a:cubicBezTo>
                  <a:pt x="6396522" y="-45192"/>
                  <a:pt x="6406691" y="31359"/>
                  <a:pt x="6588314" y="0"/>
                </a:cubicBezTo>
                <a:cubicBezTo>
                  <a:pt x="6769937" y="-31359"/>
                  <a:pt x="6903644" y="5966"/>
                  <a:pt x="7160216" y="0"/>
                </a:cubicBezTo>
                <a:cubicBezTo>
                  <a:pt x="7416788" y="-5966"/>
                  <a:pt x="7361536" y="9707"/>
                  <a:pt x="7549110" y="0"/>
                </a:cubicBezTo>
                <a:cubicBezTo>
                  <a:pt x="7736684" y="-9707"/>
                  <a:pt x="7702449" y="29908"/>
                  <a:pt x="7846499" y="0"/>
                </a:cubicBezTo>
                <a:cubicBezTo>
                  <a:pt x="7990549" y="-29908"/>
                  <a:pt x="8134109" y="44825"/>
                  <a:pt x="8326897" y="0"/>
                </a:cubicBezTo>
                <a:cubicBezTo>
                  <a:pt x="8519685" y="-44825"/>
                  <a:pt x="8875573" y="33421"/>
                  <a:pt x="9150436" y="0"/>
                </a:cubicBezTo>
                <a:cubicBezTo>
                  <a:pt x="9162537" y="126836"/>
                  <a:pt x="9143473" y="377814"/>
                  <a:pt x="9150436" y="560153"/>
                </a:cubicBezTo>
                <a:cubicBezTo>
                  <a:pt x="9157399" y="742492"/>
                  <a:pt x="9132021" y="951039"/>
                  <a:pt x="9150436" y="1077218"/>
                </a:cubicBezTo>
                <a:cubicBezTo>
                  <a:pt x="9033903" y="1106162"/>
                  <a:pt x="8947727" y="1049577"/>
                  <a:pt x="8853047" y="1077218"/>
                </a:cubicBezTo>
                <a:cubicBezTo>
                  <a:pt x="8758367" y="1104859"/>
                  <a:pt x="8568756" y="1058732"/>
                  <a:pt x="8464153" y="1077218"/>
                </a:cubicBezTo>
                <a:cubicBezTo>
                  <a:pt x="8359550" y="1095704"/>
                  <a:pt x="8091108" y="1030506"/>
                  <a:pt x="7892251" y="1077218"/>
                </a:cubicBezTo>
                <a:cubicBezTo>
                  <a:pt x="7693394" y="1123930"/>
                  <a:pt x="7373389" y="1019716"/>
                  <a:pt x="7228844" y="1077218"/>
                </a:cubicBezTo>
                <a:cubicBezTo>
                  <a:pt x="7084299" y="1134720"/>
                  <a:pt x="6706314" y="1013896"/>
                  <a:pt x="6473933" y="1077218"/>
                </a:cubicBezTo>
                <a:cubicBezTo>
                  <a:pt x="6241552" y="1140540"/>
                  <a:pt x="6251855" y="1042090"/>
                  <a:pt x="6176544" y="1077218"/>
                </a:cubicBezTo>
                <a:cubicBezTo>
                  <a:pt x="6101233" y="1112346"/>
                  <a:pt x="5944912" y="1056292"/>
                  <a:pt x="5787651" y="1077218"/>
                </a:cubicBezTo>
                <a:cubicBezTo>
                  <a:pt x="5630390" y="1098144"/>
                  <a:pt x="5220973" y="1047126"/>
                  <a:pt x="5032740" y="1077218"/>
                </a:cubicBezTo>
                <a:cubicBezTo>
                  <a:pt x="4844507" y="1107310"/>
                  <a:pt x="4654874" y="1041453"/>
                  <a:pt x="4369333" y="1077218"/>
                </a:cubicBezTo>
                <a:cubicBezTo>
                  <a:pt x="4083792" y="1112983"/>
                  <a:pt x="4146177" y="1055393"/>
                  <a:pt x="3980440" y="1077218"/>
                </a:cubicBezTo>
                <a:cubicBezTo>
                  <a:pt x="3814703" y="1099043"/>
                  <a:pt x="3506931" y="1023354"/>
                  <a:pt x="3225529" y="1077218"/>
                </a:cubicBezTo>
                <a:cubicBezTo>
                  <a:pt x="2944127" y="1131082"/>
                  <a:pt x="2912005" y="1069856"/>
                  <a:pt x="2745131" y="1077218"/>
                </a:cubicBezTo>
                <a:cubicBezTo>
                  <a:pt x="2578257" y="1084580"/>
                  <a:pt x="2394988" y="1040940"/>
                  <a:pt x="2264733" y="1077218"/>
                </a:cubicBezTo>
                <a:cubicBezTo>
                  <a:pt x="2134478" y="1113496"/>
                  <a:pt x="1752824" y="1076298"/>
                  <a:pt x="1601326" y="1077218"/>
                </a:cubicBezTo>
                <a:cubicBezTo>
                  <a:pt x="1449828" y="1078138"/>
                  <a:pt x="1329756" y="1056379"/>
                  <a:pt x="1212433" y="1077218"/>
                </a:cubicBezTo>
                <a:cubicBezTo>
                  <a:pt x="1095110" y="1098057"/>
                  <a:pt x="553644" y="1010858"/>
                  <a:pt x="0" y="1077218"/>
                </a:cubicBezTo>
                <a:cubicBezTo>
                  <a:pt x="-42985" y="959743"/>
                  <a:pt x="8529" y="682405"/>
                  <a:pt x="0" y="570926"/>
                </a:cubicBezTo>
                <a:cubicBezTo>
                  <a:pt x="-8529" y="459447"/>
                  <a:pt x="60993" y="121690"/>
                  <a:pt x="0" y="0"/>
                </a:cubicBezTo>
                <a:close/>
              </a:path>
              <a:path w="9150436" h="1077218" stroke="0" extrusionOk="0">
                <a:moveTo>
                  <a:pt x="0" y="0"/>
                </a:moveTo>
                <a:cubicBezTo>
                  <a:pt x="164131" y="-48329"/>
                  <a:pt x="279373" y="8978"/>
                  <a:pt x="480398" y="0"/>
                </a:cubicBezTo>
                <a:cubicBezTo>
                  <a:pt x="681423" y="-8978"/>
                  <a:pt x="767623" y="12666"/>
                  <a:pt x="1052300" y="0"/>
                </a:cubicBezTo>
                <a:cubicBezTo>
                  <a:pt x="1336977" y="-12666"/>
                  <a:pt x="1515621" y="2810"/>
                  <a:pt x="1807211" y="0"/>
                </a:cubicBezTo>
                <a:cubicBezTo>
                  <a:pt x="2098801" y="-2810"/>
                  <a:pt x="2283058" y="35824"/>
                  <a:pt x="2562122" y="0"/>
                </a:cubicBezTo>
                <a:cubicBezTo>
                  <a:pt x="2841186" y="-35824"/>
                  <a:pt x="2962228" y="23928"/>
                  <a:pt x="3317033" y="0"/>
                </a:cubicBezTo>
                <a:cubicBezTo>
                  <a:pt x="3671838" y="-23928"/>
                  <a:pt x="3548262" y="13559"/>
                  <a:pt x="3614422" y="0"/>
                </a:cubicBezTo>
                <a:cubicBezTo>
                  <a:pt x="3680582" y="-13559"/>
                  <a:pt x="4190944" y="31042"/>
                  <a:pt x="4369333" y="0"/>
                </a:cubicBezTo>
                <a:cubicBezTo>
                  <a:pt x="4547722" y="-31042"/>
                  <a:pt x="4866391" y="7000"/>
                  <a:pt x="5032740" y="0"/>
                </a:cubicBezTo>
                <a:cubicBezTo>
                  <a:pt x="5199089" y="-7000"/>
                  <a:pt x="5214034" y="34906"/>
                  <a:pt x="5330129" y="0"/>
                </a:cubicBezTo>
                <a:cubicBezTo>
                  <a:pt x="5446224" y="-34906"/>
                  <a:pt x="5646629" y="7206"/>
                  <a:pt x="5810527" y="0"/>
                </a:cubicBezTo>
                <a:cubicBezTo>
                  <a:pt x="5974425" y="-7206"/>
                  <a:pt x="6153363" y="31366"/>
                  <a:pt x="6290925" y="0"/>
                </a:cubicBezTo>
                <a:cubicBezTo>
                  <a:pt x="6428487" y="-31366"/>
                  <a:pt x="6535094" y="44674"/>
                  <a:pt x="6771323" y="0"/>
                </a:cubicBezTo>
                <a:cubicBezTo>
                  <a:pt x="7007552" y="-44674"/>
                  <a:pt x="7296858" y="68905"/>
                  <a:pt x="7434729" y="0"/>
                </a:cubicBezTo>
                <a:cubicBezTo>
                  <a:pt x="7572600" y="-68905"/>
                  <a:pt x="7789255" y="5898"/>
                  <a:pt x="8098136" y="0"/>
                </a:cubicBezTo>
                <a:cubicBezTo>
                  <a:pt x="8407017" y="-5898"/>
                  <a:pt x="8340023" y="13205"/>
                  <a:pt x="8487029" y="0"/>
                </a:cubicBezTo>
                <a:cubicBezTo>
                  <a:pt x="8634035" y="-13205"/>
                  <a:pt x="8858300" y="40344"/>
                  <a:pt x="9150436" y="0"/>
                </a:cubicBezTo>
                <a:cubicBezTo>
                  <a:pt x="9193053" y="197929"/>
                  <a:pt x="9102452" y="301775"/>
                  <a:pt x="9150436" y="506292"/>
                </a:cubicBezTo>
                <a:cubicBezTo>
                  <a:pt x="9198420" y="710809"/>
                  <a:pt x="9084177" y="897340"/>
                  <a:pt x="9150436" y="1077218"/>
                </a:cubicBezTo>
                <a:cubicBezTo>
                  <a:pt x="8910090" y="1112425"/>
                  <a:pt x="8744626" y="1021987"/>
                  <a:pt x="8578534" y="1077218"/>
                </a:cubicBezTo>
                <a:cubicBezTo>
                  <a:pt x="8412442" y="1132449"/>
                  <a:pt x="8138222" y="1052519"/>
                  <a:pt x="8006632" y="1077218"/>
                </a:cubicBezTo>
                <a:cubicBezTo>
                  <a:pt x="7875042" y="1101917"/>
                  <a:pt x="7697985" y="1074987"/>
                  <a:pt x="7617738" y="1077218"/>
                </a:cubicBezTo>
                <a:cubicBezTo>
                  <a:pt x="7537491" y="1079449"/>
                  <a:pt x="7365402" y="1076316"/>
                  <a:pt x="7228844" y="1077218"/>
                </a:cubicBezTo>
                <a:cubicBezTo>
                  <a:pt x="7092286" y="1078120"/>
                  <a:pt x="6768482" y="1048337"/>
                  <a:pt x="6473933" y="1077218"/>
                </a:cubicBezTo>
                <a:cubicBezTo>
                  <a:pt x="6179384" y="1106099"/>
                  <a:pt x="6281845" y="1067186"/>
                  <a:pt x="6176544" y="1077218"/>
                </a:cubicBezTo>
                <a:cubicBezTo>
                  <a:pt x="6071243" y="1087250"/>
                  <a:pt x="5918551" y="1053354"/>
                  <a:pt x="5696146" y="1077218"/>
                </a:cubicBezTo>
                <a:cubicBezTo>
                  <a:pt x="5473741" y="1101082"/>
                  <a:pt x="5233008" y="1071149"/>
                  <a:pt x="4941235" y="1077218"/>
                </a:cubicBezTo>
                <a:cubicBezTo>
                  <a:pt x="4649462" y="1083287"/>
                  <a:pt x="4499733" y="1074130"/>
                  <a:pt x="4369333" y="1077218"/>
                </a:cubicBezTo>
                <a:cubicBezTo>
                  <a:pt x="4238933" y="1080306"/>
                  <a:pt x="4144194" y="1051942"/>
                  <a:pt x="4071944" y="1077218"/>
                </a:cubicBezTo>
                <a:cubicBezTo>
                  <a:pt x="3999694" y="1102494"/>
                  <a:pt x="3669698" y="1012176"/>
                  <a:pt x="3500042" y="1077218"/>
                </a:cubicBezTo>
                <a:cubicBezTo>
                  <a:pt x="3330386" y="1142260"/>
                  <a:pt x="3275809" y="1059221"/>
                  <a:pt x="3111148" y="1077218"/>
                </a:cubicBezTo>
                <a:cubicBezTo>
                  <a:pt x="2946487" y="1095215"/>
                  <a:pt x="2647800" y="1027113"/>
                  <a:pt x="2447742" y="1077218"/>
                </a:cubicBezTo>
                <a:cubicBezTo>
                  <a:pt x="2247684" y="1127323"/>
                  <a:pt x="2110654" y="1029280"/>
                  <a:pt x="1875839" y="1077218"/>
                </a:cubicBezTo>
                <a:cubicBezTo>
                  <a:pt x="1641024" y="1125156"/>
                  <a:pt x="1461795" y="1027539"/>
                  <a:pt x="1120928" y="1077218"/>
                </a:cubicBezTo>
                <a:cubicBezTo>
                  <a:pt x="780061" y="1126897"/>
                  <a:pt x="415646" y="1044483"/>
                  <a:pt x="0" y="1077218"/>
                </a:cubicBezTo>
                <a:cubicBezTo>
                  <a:pt x="-59770" y="822540"/>
                  <a:pt x="44289" y="784465"/>
                  <a:pt x="0" y="517065"/>
                </a:cubicBezTo>
                <a:cubicBezTo>
                  <a:pt x="-44289" y="249665"/>
                  <a:pt x="43727" y="14309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5676086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tướng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8B8B458-B857-4F3B-B5B4-97A6EB3E16F0}"/>
              </a:ext>
            </a:extLst>
          </p:cNvPr>
          <p:cNvCxnSpPr/>
          <p:nvPr/>
        </p:nvCxnSpPr>
        <p:spPr>
          <a:xfrm flipH="1">
            <a:off x="3733800" y="2500263"/>
            <a:ext cx="137160" cy="52322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F2FA601-2C7B-4793-A811-398E85948EC5}"/>
              </a:ext>
            </a:extLst>
          </p:cNvPr>
          <p:cNvCxnSpPr/>
          <p:nvPr/>
        </p:nvCxnSpPr>
        <p:spPr>
          <a:xfrm flipH="1">
            <a:off x="6363884" y="2479091"/>
            <a:ext cx="137160" cy="52322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B104F2F-9FFD-4687-A031-BD8C8CAB771C}"/>
              </a:ext>
            </a:extLst>
          </p:cNvPr>
          <p:cNvCxnSpPr/>
          <p:nvPr/>
        </p:nvCxnSpPr>
        <p:spPr>
          <a:xfrm flipH="1">
            <a:off x="6455324" y="2479091"/>
            <a:ext cx="137160" cy="52322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28EAEC1-FA8B-471E-BDB3-72B1B6F02C99}"/>
              </a:ext>
            </a:extLst>
          </p:cNvPr>
          <p:cNvCxnSpPr/>
          <p:nvPr/>
        </p:nvCxnSpPr>
        <p:spPr>
          <a:xfrm flipH="1">
            <a:off x="9270743" y="3999358"/>
            <a:ext cx="137160" cy="52322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9F4ABDF-7897-4117-9B9A-D96FEE787F10}"/>
              </a:ext>
            </a:extLst>
          </p:cNvPr>
          <p:cNvCxnSpPr/>
          <p:nvPr/>
        </p:nvCxnSpPr>
        <p:spPr>
          <a:xfrm flipH="1">
            <a:off x="3855720" y="4503259"/>
            <a:ext cx="137160" cy="52322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D7EC1BA-ECF1-4FEE-855F-8A68A1EEA3FE}"/>
              </a:ext>
            </a:extLst>
          </p:cNvPr>
          <p:cNvCxnSpPr/>
          <p:nvPr/>
        </p:nvCxnSpPr>
        <p:spPr>
          <a:xfrm flipH="1">
            <a:off x="3947160" y="4503259"/>
            <a:ext cx="137160" cy="52322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18303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62B5808-F6B0-4DF9-B9C1-B0B57E59B9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2C8E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FFCD4EA-08EB-4787-9282-4C13A4BD7D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089" y="168489"/>
            <a:ext cx="1603757" cy="854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9A8B7BF-8329-4593-B929-F90BAFF414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311" y="5375842"/>
            <a:ext cx="1919111" cy="239888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0B88E95-0D59-4839-9E41-B70E1FD8BEFA}"/>
              </a:ext>
            </a:extLst>
          </p:cNvPr>
          <p:cNvSpPr txBox="1"/>
          <p:nvPr/>
        </p:nvSpPr>
        <p:spPr>
          <a:xfrm>
            <a:off x="3145122" y="637768"/>
            <a:ext cx="44229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ln w="12700">
                  <a:solidFill>
                    <a:schemeClr val="tx1"/>
                  </a:solidFill>
                </a:ln>
                <a:solidFill>
                  <a:srgbClr val="DA5C45"/>
                </a:solidFill>
                <a:latin typeface="iCiel Cadena" panose="02000503000000020004" pitchFamily="50" charset="0"/>
              </a:rPr>
              <a:t>Nội dung 2</a:t>
            </a:r>
            <a:endParaRPr lang="vi-VN" sz="4400" b="1">
              <a:ln w="12700">
                <a:solidFill>
                  <a:schemeClr val="tx1"/>
                </a:solidFill>
              </a:ln>
              <a:solidFill>
                <a:srgbClr val="DA5C45"/>
              </a:solidFill>
              <a:latin typeface="iCiel Cadena" panose="02000503000000020004" pitchFamily="50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50E6981-3B3C-49AA-9B5A-C07176EA13F8}"/>
              </a:ext>
            </a:extLst>
          </p:cNvPr>
          <p:cNvGrpSpPr/>
          <p:nvPr/>
        </p:nvGrpSpPr>
        <p:grpSpPr>
          <a:xfrm>
            <a:off x="643466" y="168489"/>
            <a:ext cx="10471574" cy="6521022"/>
            <a:chOff x="643467" y="559077"/>
            <a:chExt cx="9426222" cy="5703434"/>
          </a:xfrm>
          <a:solidFill>
            <a:schemeClr val="bg1"/>
          </a:solidFill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711F5A2-3AF2-4B14-9794-7DC3BD30D0D6}"/>
                </a:ext>
              </a:extLst>
            </p:cNvPr>
            <p:cNvSpPr/>
            <p:nvPr/>
          </p:nvSpPr>
          <p:spPr>
            <a:xfrm>
              <a:off x="643467" y="559077"/>
              <a:ext cx="9426222" cy="566702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19" name="Picture 18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C8D89F29-3288-42CE-8BF2-F75355F36C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9740" l="9865" r="99552">
                          <a14:foregroundMark x1="89148" y1="42969" x2="99641" y2="58906"/>
                          <a14:foregroundMark x1="71839" y1="39323" x2="71839" y2="39323"/>
                          <a14:foregroundMark x1="67265" y1="35573" x2="87444" y2="55000"/>
                          <a14:foregroundMark x1="87444" y1="55000" x2="87444" y2="55000"/>
                          <a14:foregroundMark x1="78027" y1="41458" x2="98655" y2="59948"/>
                          <a14:foregroundMark x1="98655" y1="59948" x2="99013" y2="60573"/>
                          <a14:foregroundMark x1="82332" y1="41667" x2="86547" y2="51198"/>
                          <a14:foregroundMark x1="50852" y1="42813" x2="48879" y2="53698"/>
                          <a14:foregroundMark x1="48879" y1="53698" x2="52287" y2="60885"/>
                          <a14:foregroundMark x1="52287" y1="60885" x2="52556" y2="61094"/>
                          <a14:foregroundMark x1="43767" y1="38854" x2="49417" y2="55313"/>
                          <a14:foregroundMark x1="45471" y1="40833" x2="55964" y2="61875"/>
                          <a14:foregroundMark x1="55964" y1="61875" x2="55964" y2="61875"/>
                          <a14:foregroundMark x1="44305" y1="60260" x2="45740" y2="68333"/>
                          <a14:foregroundMark x1="25594" y1="50387" x2="40897" y2="79531"/>
                          <a14:foregroundMark x1="25381" y1="66354" x2="51390" y2="82969"/>
                          <a14:foregroundMark x1="24215" y1="60417" x2="61525" y2="99271"/>
                          <a14:foregroundMark x1="61525" y1="99271" x2="62152" y2="99740"/>
                          <a14:foregroundMark x1="66457" y1="68646" x2="76682" y2="88906"/>
                          <a14:foregroundMark x1="76682" y1="88906" x2="76682" y2="88906"/>
                          <a14:foregroundMark x1="74350" y1="64844" x2="85112" y2="87917"/>
                          <a14:foregroundMark x1="85112" y1="87917" x2="85112" y2="87917"/>
                          <a14:foregroundMark x1="74350" y1="66354" x2="84305" y2="93229"/>
                          <a14:foregroundMark x1="84305" y1="93229" x2="84305" y2="93021"/>
                          <a14:foregroundMark x1="82870" y1="72448" x2="89955" y2="85781"/>
                          <a14:foregroundMark x1="89955" y1="85781" x2="89955" y2="85781"/>
                          <a14:foregroundMark x1="85740" y1="68490" x2="93901" y2="82969"/>
                          <a14:foregroundMark x1="93901" y1="82969" x2="93901" y2="82969"/>
                          <a14:foregroundMark x1="93094" y1="63385" x2="96233" y2="87760"/>
                          <a14:foregroundMark x1="96233" y1="87760" x2="96233" y2="87760"/>
                          <a14:foregroundMark x1="82332" y1="62708" x2="83767" y2="79844"/>
                          <a14:foregroundMark x1="63318" y1="68125" x2="67892" y2="92656"/>
                          <a14:foregroundMark x1="58475" y1="70781" x2="61883" y2="97917"/>
                          <a14:foregroundMark x1="42601" y1="70313" x2="43498" y2="89375"/>
                          <a14:foregroundMark x1="32108" y1="69792" x2="40717" y2="90521"/>
                          <a14:foregroundMark x1="40717" y1="90521" x2="43767" y2="93490"/>
                          <a14:foregroundMark x1="21614" y1="66667" x2="30135" y2="76979"/>
                          <a14:foregroundMark x1="30135" y1="76979" x2="31300" y2="77552"/>
                          <a14:foregroundMark x1="14888" y1="60260" x2="29058" y2="76719"/>
                          <a14:foregroundMark x1="18296" y1="56458" x2="26188" y2="65833"/>
                          <a14:foregroundMark x1="30404" y1="95469" x2="30404" y2="95469"/>
                          <a14:foregroundMark x1="30762" y1="95156" x2="30762" y2="95156"/>
                          <a14:foregroundMark x1="32735" y1="32240" x2="32735" y2="32240"/>
                          <a14:foregroundMark x1="32735" y1="31094" x2="36143" y2="31927"/>
                          <a14:foregroundMark x1="31031" y1="33073" x2="31570" y2="37031"/>
                          <a14:foregroundMark x1="78386" y1="24375" x2="87444" y2="33229"/>
                          <a14:foregroundMark x1="85112" y1="27135" x2="85112" y2="27135"/>
                          <a14:foregroundMark x1="42960" y1="29688" x2="42960" y2="29688"/>
                          <a14:foregroundMark x1="45561" y1="29167" x2="71390" y2="25938"/>
                          <a14:foregroundMark x1="71390" y1="25938" x2="81883" y2="28802"/>
                          <a14:foregroundMark x1="85291" y1="27344" x2="85471" y2="28906"/>
                          <a14:foregroundMark x1="53722" y1="27031" x2="58027" y2="27135"/>
                          <a14:foregroundMark x1="61076" y1="26458" x2="55874" y2="27187"/>
                          <a14:foregroundMark x1="64126" y1="25781" x2="44484" y2="29271"/>
                          <a14:foregroundMark x1="48072" y1="27604" x2="48072" y2="27604"/>
                          <a14:foregroundMark x1="49238" y1="27552" x2="50493" y2="27604"/>
                          <a14:foregroundMark x1="50762" y1="27396" x2="53274" y2="27708"/>
                          <a14:foregroundMark x1="88610" y1="31563" x2="99283" y2="44115"/>
                          <a14:foregroundMark x1="99283" y1="44115" x2="99462" y2="44948"/>
                          <a14:foregroundMark x1="89327" y1="31563" x2="91300" y2="33854"/>
                          <a14:foregroundMark x1="31928" y1="37604" x2="31928" y2="37604"/>
                          <a14:foregroundMark x1="31749" y1="37240" x2="29417" y2="44688"/>
                          <a14:foregroundMark x1="29417" y1="44688" x2="31031" y2="51563"/>
                          <a14:foregroundMark x1="24484" y1="54948" x2="27892" y2="63802"/>
                          <a14:foregroundMark x1="27892" y1="63802" x2="28072" y2="63802"/>
                          <a14:backgroundMark x1="24395" y1="47344" x2="26547" y2="501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519" b="15741"/>
            <a:stretch/>
          </p:blipFill>
          <p:spPr>
            <a:xfrm>
              <a:off x="9339200" y="5460736"/>
              <a:ext cx="730489" cy="801775"/>
            </a:xfrm>
            <a:prstGeom prst="rect">
              <a:avLst/>
            </a:prstGeom>
            <a:grpFill/>
          </p:spPr>
        </p:pic>
      </p:grpSp>
      <p:pic>
        <p:nvPicPr>
          <p:cNvPr id="21" name="Picture 20" descr="A picture containing text&#10;&#10;Description automatically generated">
            <a:extLst>
              <a:ext uri="{FF2B5EF4-FFF2-40B4-BE49-F238E27FC236}">
                <a16:creationId xmlns:a16="http://schemas.microsoft.com/office/drawing/2014/main" id="{7741999D-D435-4487-BE51-B1CE465918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1849" y="5151120"/>
            <a:ext cx="1706880" cy="170688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F248C759-2F4C-4F34-AACB-C4B5857F7240}"/>
              </a:ext>
            </a:extLst>
          </p:cNvPr>
          <p:cNvSpPr txBox="1"/>
          <p:nvPr/>
        </p:nvSpPr>
        <p:spPr>
          <a:xfrm>
            <a:off x="3662358" y="168489"/>
            <a:ext cx="44229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ln w="12700">
                  <a:solidFill>
                    <a:schemeClr val="tx1"/>
                  </a:solidFill>
                </a:ln>
                <a:solidFill>
                  <a:srgbClr val="7030A0"/>
                </a:solidFill>
                <a:latin typeface="iCiel Cadena" panose="02000503000000020004" pitchFamily="50" charset="0"/>
              </a:rPr>
              <a:t>Giải</a:t>
            </a:r>
            <a:r>
              <a:rPr lang="en-US" sz="4400" b="1" dirty="0">
                <a:ln w="12700">
                  <a:solidFill>
                    <a:schemeClr val="tx1"/>
                  </a:solidFill>
                </a:ln>
                <a:solidFill>
                  <a:srgbClr val="7030A0"/>
                </a:solidFill>
                <a:latin typeface="iCiel Cadena" panose="02000503000000020004" pitchFamily="50" charset="0"/>
              </a:rPr>
              <a:t> </a:t>
            </a:r>
            <a:r>
              <a:rPr lang="en-US" sz="4400" b="1" dirty="0" err="1">
                <a:ln w="12700">
                  <a:solidFill>
                    <a:schemeClr val="tx1"/>
                  </a:solidFill>
                </a:ln>
                <a:solidFill>
                  <a:srgbClr val="7030A0"/>
                </a:solidFill>
                <a:latin typeface="iCiel Cadena" panose="02000503000000020004" pitchFamily="50" charset="0"/>
              </a:rPr>
              <a:t>nghĩa</a:t>
            </a:r>
            <a:r>
              <a:rPr lang="en-US" sz="4400" b="1" dirty="0">
                <a:ln w="12700">
                  <a:solidFill>
                    <a:schemeClr val="tx1"/>
                  </a:solidFill>
                </a:ln>
                <a:solidFill>
                  <a:srgbClr val="7030A0"/>
                </a:solidFill>
                <a:latin typeface="iCiel Cadena" panose="02000503000000020004" pitchFamily="50" charset="0"/>
              </a:rPr>
              <a:t> </a:t>
            </a:r>
            <a:r>
              <a:rPr lang="en-US" sz="4400" b="1" dirty="0" err="1">
                <a:ln w="12700">
                  <a:solidFill>
                    <a:schemeClr val="tx1"/>
                  </a:solidFill>
                </a:ln>
                <a:solidFill>
                  <a:srgbClr val="7030A0"/>
                </a:solidFill>
                <a:latin typeface="iCiel Cadena" panose="02000503000000020004" pitchFamily="50" charset="0"/>
              </a:rPr>
              <a:t>từ</a:t>
            </a:r>
            <a:endParaRPr lang="vi-VN" sz="4400" b="1" dirty="0">
              <a:ln w="12700">
                <a:solidFill>
                  <a:schemeClr val="tx1"/>
                </a:solidFill>
              </a:ln>
              <a:solidFill>
                <a:srgbClr val="7030A0"/>
              </a:solidFill>
              <a:latin typeface="iCiel Cadena" panose="02000503000000020004" pitchFamily="50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72C33FC-9502-428A-AB4D-A43D31FDFAC4}"/>
              </a:ext>
            </a:extLst>
          </p:cNvPr>
          <p:cNvSpPr/>
          <p:nvPr/>
        </p:nvSpPr>
        <p:spPr>
          <a:xfrm>
            <a:off x="3206082" y="1575698"/>
            <a:ext cx="3432748" cy="916709"/>
          </a:xfrm>
          <a:prstGeom prst="roundRect">
            <a:avLst>
              <a:gd name="adj" fmla="val 35811"/>
            </a:avLst>
          </a:prstGeom>
          <a:noFill/>
          <a:ln w="28575">
            <a:solidFill>
              <a:srgbClr val="632B8D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Cây nứa là cây gì? Cây nứa dùng để làm gì? - Neon.vn - Blogs Shop gốm online">
            <a:extLst>
              <a:ext uri="{FF2B5EF4-FFF2-40B4-BE49-F238E27FC236}">
                <a16:creationId xmlns:a16="http://schemas.microsoft.com/office/drawing/2014/main" id="{0E4BEE74-C877-4B47-9CEA-DE45F3889F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560" y="1259844"/>
            <a:ext cx="2229798" cy="15951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CE1EBA9-32CA-4057-9B7B-04A55BA5604A}"/>
              </a:ext>
            </a:extLst>
          </p:cNvPr>
          <p:cNvSpPr txBox="1"/>
          <p:nvPr/>
        </p:nvSpPr>
        <p:spPr>
          <a:xfrm>
            <a:off x="3687952" y="1766417"/>
            <a:ext cx="29508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Nứa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tép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nứa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499350D-E887-4AFD-A3CB-5A09915E5CFB}"/>
              </a:ext>
            </a:extLst>
          </p:cNvPr>
          <p:cNvSpPr/>
          <p:nvPr/>
        </p:nvSpPr>
        <p:spPr>
          <a:xfrm>
            <a:off x="1576290" y="3458974"/>
            <a:ext cx="7557610" cy="916709"/>
          </a:xfrm>
          <a:prstGeom prst="roundRect">
            <a:avLst>
              <a:gd name="adj" fmla="val 35811"/>
            </a:avLst>
          </a:prstGeom>
          <a:noFill/>
          <a:ln w="28575">
            <a:solidFill>
              <a:srgbClr val="632B8D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9DFC623-751B-4CFD-B75E-400AF7BFD53A}"/>
              </a:ext>
            </a:extLst>
          </p:cNvPr>
          <p:cNvSpPr txBox="1"/>
          <p:nvPr/>
        </p:nvSpPr>
        <p:spPr>
          <a:xfrm>
            <a:off x="1712719" y="3649693"/>
            <a:ext cx="70539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Ô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ô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986416-56E9-4C42-A75B-5E320E5FA6D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115" t="2122" r="8006" b="7951"/>
          <a:stretch/>
        </p:blipFill>
        <p:spPr>
          <a:xfrm>
            <a:off x="8640829" y="2972577"/>
            <a:ext cx="2291331" cy="17273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C750B0C-355B-47E3-8322-9C448DC23BD8}"/>
              </a:ext>
            </a:extLst>
          </p:cNvPr>
          <p:cNvSpPr/>
          <p:nvPr/>
        </p:nvSpPr>
        <p:spPr>
          <a:xfrm>
            <a:off x="3151030" y="5259628"/>
            <a:ext cx="5479640" cy="916709"/>
          </a:xfrm>
          <a:prstGeom prst="roundRect">
            <a:avLst>
              <a:gd name="adj" fmla="val 35811"/>
            </a:avLst>
          </a:prstGeom>
          <a:noFill/>
          <a:ln w="28575">
            <a:solidFill>
              <a:srgbClr val="632B8D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32C55C6-C13C-434F-BCBE-A728D5B15518}"/>
              </a:ext>
            </a:extLst>
          </p:cNvPr>
          <p:cNvSpPr txBox="1"/>
          <p:nvPr/>
        </p:nvSpPr>
        <p:spPr>
          <a:xfrm>
            <a:off x="4100259" y="5450347"/>
            <a:ext cx="49164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8EEE96B-24E6-4931-BC41-50D2D8DD0EF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32560" y="4734895"/>
            <a:ext cx="2397760" cy="18347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3115098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16" grpId="0" animBg="1"/>
      <p:bldP spid="17" grpId="0"/>
      <p:bldP spid="18" grpId="0" animBg="1"/>
      <p:bldP spid="2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820</TotalTime>
  <Words>1226</Words>
  <Application>Microsoft Office PowerPoint</Application>
  <PresentationFormat>Màn hình rộng</PresentationFormat>
  <Paragraphs>104</Paragraphs>
  <Slides>23</Slides>
  <Notes>0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6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23</vt:i4>
      </vt:variant>
    </vt:vector>
  </HeadingPairs>
  <TitlesOfParts>
    <vt:vector size="30" baseType="lpstr">
      <vt:lpstr>Arial</vt:lpstr>
      <vt:lpstr>Calibri</vt:lpstr>
      <vt:lpstr>Calibri Light</vt:lpstr>
      <vt:lpstr>iCiel Cadena</vt:lpstr>
      <vt:lpstr>Lobster</vt:lpstr>
      <vt:lpstr>Times New Roman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Luyện đọc từ khó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Công</dc:creator>
  <cp:lastModifiedBy>Windows 10</cp:lastModifiedBy>
  <cp:revision>39</cp:revision>
  <dcterms:created xsi:type="dcterms:W3CDTF">2021-07-02T01:31:50Z</dcterms:created>
  <dcterms:modified xsi:type="dcterms:W3CDTF">2021-10-04T02:59:27Z</dcterms:modified>
</cp:coreProperties>
</file>