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56" r:id="rId2"/>
    <p:sldId id="257" r:id="rId3"/>
    <p:sldId id="290" r:id="rId4"/>
    <p:sldId id="291" r:id="rId5"/>
    <p:sldId id="329" r:id="rId6"/>
    <p:sldId id="330" r:id="rId7"/>
    <p:sldId id="258" r:id="rId8"/>
    <p:sldId id="328" r:id="rId9"/>
    <p:sldId id="260" r:id="rId10"/>
    <p:sldId id="262" r:id="rId11"/>
    <p:sldId id="292" r:id="rId12"/>
    <p:sldId id="373" r:id="rId13"/>
    <p:sldId id="294" r:id="rId14"/>
    <p:sldId id="295" r:id="rId15"/>
    <p:sldId id="296" r:id="rId16"/>
    <p:sldId id="374" r:id="rId17"/>
    <p:sldId id="298" r:id="rId18"/>
    <p:sldId id="299" r:id="rId19"/>
    <p:sldId id="300" r:id="rId20"/>
    <p:sldId id="375" r:id="rId21"/>
    <p:sldId id="302" r:id="rId22"/>
    <p:sldId id="303" r:id="rId23"/>
    <p:sldId id="324" r:id="rId24"/>
    <p:sldId id="376" r:id="rId25"/>
    <p:sldId id="326" r:id="rId26"/>
    <p:sldId id="327" r:id="rId27"/>
    <p:sldId id="304" r:id="rId28"/>
    <p:sldId id="377" r:id="rId29"/>
    <p:sldId id="306" r:id="rId30"/>
    <p:sldId id="307" r:id="rId31"/>
    <p:sldId id="309" r:id="rId32"/>
    <p:sldId id="378" r:id="rId33"/>
    <p:sldId id="310" r:id="rId34"/>
    <p:sldId id="311" r:id="rId35"/>
    <p:sldId id="316" r:id="rId36"/>
    <p:sldId id="379" r:id="rId37"/>
    <p:sldId id="318" r:id="rId38"/>
    <p:sldId id="319" r:id="rId39"/>
    <p:sldId id="312" r:id="rId40"/>
    <p:sldId id="380" r:id="rId41"/>
    <p:sldId id="314" r:id="rId42"/>
    <p:sldId id="315" r:id="rId43"/>
    <p:sldId id="320" r:id="rId44"/>
    <p:sldId id="381" r:id="rId45"/>
    <p:sldId id="322" r:id="rId46"/>
    <p:sldId id="323" r:id="rId47"/>
    <p:sldId id="331" r:id="rId48"/>
    <p:sldId id="382" r:id="rId49"/>
    <p:sldId id="333" r:id="rId50"/>
    <p:sldId id="334" r:id="rId51"/>
    <p:sldId id="335" r:id="rId52"/>
    <p:sldId id="383" r:id="rId53"/>
    <p:sldId id="337" r:id="rId54"/>
    <p:sldId id="338" r:id="rId55"/>
    <p:sldId id="339" r:id="rId56"/>
    <p:sldId id="384" r:id="rId57"/>
    <p:sldId id="341" r:id="rId58"/>
    <p:sldId id="342" r:id="rId59"/>
    <p:sldId id="343" r:id="rId60"/>
    <p:sldId id="385" r:id="rId61"/>
    <p:sldId id="345" r:id="rId62"/>
    <p:sldId id="368" r:id="rId63"/>
    <p:sldId id="369" r:id="rId64"/>
    <p:sldId id="386" r:id="rId65"/>
    <p:sldId id="371" r:id="rId66"/>
    <p:sldId id="372" r:id="rId67"/>
    <p:sldId id="347" r:id="rId68"/>
    <p:sldId id="387" r:id="rId69"/>
    <p:sldId id="349" r:id="rId70"/>
    <p:sldId id="350" r:id="rId71"/>
    <p:sldId id="351" r:id="rId72"/>
    <p:sldId id="388" r:id="rId73"/>
    <p:sldId id="353" r:id="rId74"/>
    <p:sldId id="354" r:id="rId75"/>
    <p:sldId id="355" r:id="rId76"/>
    <p:sldId id="389" r:id="rId77"/>
    <p:sldId id="357" r:id="rId78"/>
    <p:sldId id="358" r:id="rId79"/>
    <p:sldId id="359" r:id="rId80"/>
    <p:sldId id="390" r:id="rId81"/>
    <p:sldId id="361" r:id="rId82"/>
    <p:sldId id="362" r:id="rId83"/>
    <p:sldId id="364" r:id="rId84"/>
    <p:sldId id="391" r:id="rId85"/>
    <p:sldId id="366" r:id="rId86"/>
    <p:sldId id="367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212153"/>
    <a:srgbClr val="392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671" autoAdjust="0"/>
  </p:normalViewPr>
  <p:slideViewPr>
    <p:cSldViewPr>
      <p:cViewPr varScale="1">
        <p:scale>
          <a:sx n="81" d="100"/>
          <a:sy n="81" d="100"/>
        </p:scale>
        <p:origin x="9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8826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7EEA2-8DCD-4A06-A71D-2AEF8251926B}" type="datetimeFigureOut">
              <a:rPr lang="en-MY" smtClean="0"/>
              <a:pPr/>
              <a:t>18/4/2020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C25C3-DA3D-4CE5-B4DF-90B785C42F56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619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D7333-1636-4C06-9562-4618B03AD795}" type="datetimeFigureOut">
              <a:rPr lang="en-MY" smtClean="0"/>
              <a:pPr/>
              <a:t>18/4/2020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F60AC-267F-4AC3-A35B-CDB827C3EED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3617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5885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7610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787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787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2810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4574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6098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6098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25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7728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26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683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27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394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7376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28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3945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29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06826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30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14320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31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5446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32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5446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33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4613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34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40291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35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5060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36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5060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37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97632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17588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38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07892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39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98074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40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98074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41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095542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42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27972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43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60983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44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60983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45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77285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46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6832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49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5885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175885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50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73762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51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175885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52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175885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53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02487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54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00123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55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08239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56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08239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57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48679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58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76104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59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78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02487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60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7878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61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28109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62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279723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63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60983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64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60983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65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77285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66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6832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69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588578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70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73762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71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175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00123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72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1758851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73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024872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74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001230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75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08239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76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082396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77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48679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78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76104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79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78787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80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7878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81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2810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082396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82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457410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83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609837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84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609837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85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772858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86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683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082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0AC-267F-4AC3-A35B-CDB827C3EEDE}" type="slidenum">
              <a:rPr lang="en-MY" smtClean="0"/>
              <a:pPr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486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9839-E1DB-45FF-ACDD-A0A667B6E20D}" type="datetimeFigureOut">
              <a:rPr lang="en-MY" smtClean="0"/>
              <a:pPr/>
              <a:t>18/4/2020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747D-1F8B-4C0C-AB9D-A0B97A6981A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5947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9839-E1DB-45FF-ACDD-A0A667B6E20D}" type="datetimeFigureOut">
              <a:rPr lang="en-MY" smtClean="0"/>
              <a:pPr/>
              <a:t>18/4/2020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747D-1F8B-4C0C-AB9D-A0B97A6981A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795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9839-E1DB-45FF-ACDD-A0A667B6E20D}" type="datetimeFigureOut">
              <a:rPr lang="en-MY" smtClean="0"/>
              <a:pPr/>
              <a:t>18/4/2020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747D-1F8B-4C0C-AB9D-A0B97A6981A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978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9839-E1DB-45FF-ACDD-A0A667B6E20D}" type="datetimeFigureOut">
              <a:rPr lang="en-MY" smtClean="0"/>
              <a:pPr/>
              <a:t>18/4/2020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747D-1F8B-4C0C-AB9D-A0B97A6981A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610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9839-E1DB-45FF-ACDD-A0A667B6E20D}" type="datetimeFigureOut">
              <a:rPr lang="en-MY" smtClean="0"/>
              <a:pPr/>
              <a:t>18/4/2020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747D-1F8B-4C0C-AB9D-A0B97A6981A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835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9839-E1DB-45FF-ACDD-A0A667B6E20D}" type="datetimeFigureOut">
              <a:rPr lang="en-MY" smtClean="0"/>
              <a:pPr/>
              <a:t>18/4/2020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747D-1F8B-4C0C-AB9D-A0B97A6981A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9608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9839-E1DB-45FF-ACDD-A0A667B6E20D}" type="datetimeFigureOut">
              <a:rPr lang="en-MY" smtClean="0"/>
              <a:pPr/>
              <a:t>18/4/2020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747D-1F8B-4C0C-AB9D-A0B97A6981A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063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9839-E1DB-45FF-ACDD-A0A667B6E20D}" type="datetimeFigureOut">
              <a:rPr lang="en-MY" smtClean="0"/>
              <a:pPr/>
              <a:t>18/4/2020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747D-1F8B-4C0C-AB9D-A0B97A6981A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1553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9839-E1DB-45FF-ACDD-A0A667B6E20D}" type="datetimeFigureOut">
              <a:rPr lang="en-MY" smtClean="0"/>
              <a:pPr/>
              <a:t>18/4/2020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747D-1F8B-4C0C-AB9D-A0B97A6981A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583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9839-E1DB-45FF-ACDD-A0A667B6E20D}" type="datetimeFigureOut">
              <a:rPr lang="en-MY" smtClean="0"/>
              <a:pPr/>
              <a:t>18/4/2020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747D-1F8B-4C0C-AB9D-A0B97A6981A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8613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9839-E1DB-45FF-ACDD-A0A667B6E20D}" type="datetimeFigureOut">
              <a:rPr lang="en-MY" smtClean="0"/>
              <a:pPr/>
              <a:t>18/4/2020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747D-1F8B-4C0C-AB9D-A0B97A6981A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593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B9839-E1DB-45FF-ACDD-A0A667B6E20D}" type="datetimeFigureOut">
              <a:rPr lang="en-MY" smtClean="0"/>
              <a:pPr/>
              <a:t>18/4/2020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8747D-1F8B-4C0C-AB9D-A0B97A6981A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398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ArDRI\Desktop\who%20wants%20to%20be%20a%20millionaire\Ending%20Music%201999.mp3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rDRI\Desktop\who%20wants%20to%20be%20a%20millionaire\QepCLBmBxWAG.128.mp3" TargetMode="External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20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2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30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rDRI\Desktop\who%20wants%20to%20be%20a%20millionaire\QepCLBmBxWAG.128.mp3" TargetMode="Externa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image" Target="../media/image5.png"/><Relationship Id="rId4" Type="http://schemas.openxmlformats.org/officeDocument/2006/relationships/slide" Target="slide7.xml"/><Relationship Id="rId9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30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3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34.xml"/><Relationship Id="rId4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33.xml"/><Relationship Id="rId4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iollz%20gamez\applause-2.wav" TargetMode="External"/><Relationship Id="rId6" Type="http://schemas.openxmlformats.org/officeDocument/2006/relationships/slide" Target="slide34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6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4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41.xml"/><Relationship Id="rId4" Type="http://schemas.openxmlformats.org/officeDocument/2006/relationships/slide" Target="slide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.xml"/><Relationship Id="rId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rDRI\Desktop\who%20wants%20to%20be%20a%20millionaire\QepCLBmBxWAG.128.mp3" TargetMode="External"/><Relationship Id="rId6" Type="http://schemas.openxmlformats.org/officeDocument/2006/relationships/slide" Target="slide35.xml"/><Relationship Id="rId5" Type="http://schemas.openxmlformats.org/officeDocument/2006/relationships/slide" Target="slide31.xml"/><Relationship Id="rId10" Type="http://schemas.openxmlformats.org/officeDocument/2006/relationships/image" Target="../media/image6.png"/><Relationship Id="rId4" Type="http://schemas.openxmlformats.org/officeDocument/2006/relationships/slide" Target="slide27.xml"/><Relationship Id="rId9" Type="http://schemas.openxmlformats.org/officeDocument/2006/relationships/slide" Target="slide4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4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4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46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2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0.xml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63.xml"/><Relationship Id="rId3" Type="http://schemas.openxmlformats.org/officeDocument/2006/relationships/slide" Target="slide2.xml"/><Relationship Id="rId7" Type="http://schemas.openxmlformats.org/officeDocument/2006/relationships/slide" Target="slide51.xml"/><Relationship Id="rId12" Type="http://schemas.openxmlformats.org/officeDocument/2006/relationships/slide" Target="slide2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rDRI\Desktop\who%20wants%20to%20be%20a%20millionaire\QepCLBmBxWAG.128.mp3" TargetMode="External"/><Relationship Id="rId6" Type="http://schemas.openxmlformats.org/officeDocument/2006/relationships/slide" Target="slide31.xml"/><Relationship Id="rId11" Type="http://schemas.openxmlformats.org/officeDocument/2006/relationships/slide" Target="slide59.xml"/><Relationship Id="rId5" Type="http://schemas.openxmlformats.org/officeDocument/2006/relationships/slide" Target="slide47.xml"/><Relationship Id="rId10" Type="http://schemas.openxmlformats.org/officeDocument/2006/relationships/slide" Target="slide39.xml"/><Relationship Id="rId4" Type="http://schemas.openxmlformats.org/officeDocument/2006/relationships/slide" Target="slide27.xml"/><Relationship Id="rId9" Type="http://schemas.openxmlformats.org/officeDocument/2006/relationships/slide" Target="slide55.xml"/><Relationship Id="rId1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notesSlide" Target="../notesSlides/notesSlid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5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54.xml"/><Relationship Id="rId4" Type="http://schemas.openxmlformats.org/officeDocument/2006/relationships/slide" Target="slide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4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notesSlide" Target="../notesSlides/notesSlide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5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58.xml"/><Relationship Id="rId4" Type="http://schemas.openxmlformats.org/officeDocument/2006/relationships/slide" Target="slide4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4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4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notesSlide" Target="../notesSlides/notesSlide4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6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62.xml"/><Relationship Id="rId4" Type="http://schemas.openxmlformats.org/officeDocument/2006/relationships/slide" Target="slide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83.xml"/><Relationship Id="rId3" Type="http://schemas.openxmlformats.org/officeDocument/2006/relationships/slide" Target="slide2.xml"/><Relationship Id="rId7" Type="http://schemas.openxmlformats.org/officeDocument/2006/relationships/slide" Target="slide71.xml"/><Relationship Id="rId12" Type="http://schemas.openxmlformats.org/officeDocument/2006/relationships/slide" Target="slide2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rDRI\Desktop\who%20wants%20to%20be%20a%20millionaire\QepCLBmBxWAG.128.mp3" TargetMode="External"/><Relationship Id="rId6" Type="http://schemas.openxmlformats.org/officeDocument/2006/relationships/slide" Target="slide31.xml"/><Relationship Id="rId11" Type="http://schemas.openxmlformats.org/officeDocument/2006/relationships/slide" Target="slide79.xml"/><Relationship Id="rId5" Type="http://schemas.openxmlformats.org/officeDocument/2006/relationships/slide" Target="slide67.xml"/><Relationship Id="rId10" Type="http://schemas.openxmlformats.org/officeDocument/2006/relationships/slide" Target="slide39.xml"/><Relationship Id="rId4" Type="http://schemas.openxmlformats.org/officeDocument/2006/relationships/slide" Target="slide27.xml"/><Relationship Id="rId9" Type="http://schemas.openxmlformats.org/officeDocument/2006/relationships/slide" Target="slide75.xml"/><Relationship Id="rId1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4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4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notesSlide" Target="../notesSlides/notesSlide5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6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66.xml"/><Relationship Id="rId4" Type="http://schemas.openxmlformats.org/officeDocument/2006/relationships/slide" Target="slide4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4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4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slide" Target="slide40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4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notesSlide" Target="../notesSlides/notesSlide5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74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73.xml"/><Relationship Id="rId4" Type="http://schemas.openxmlformats.org/officeDocument/2006/relationships/slide" Target="slide4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4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4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notesSlide" Target="../notesSlides/notesSlide6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78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77.xml"/><Relationship Id="rId4" Type="http://schemas.openxmlformats.org/officeDocument/2006/relationships/slide" Target="slide4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4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4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notesSlide" Target="../notesSlides/notesSlide6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8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82.xml"/><Relationship Id="rId4" Type="http://schemas.openxmlformats.org/officeDocument/2006/relationships/slide" Target="slide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4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4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notesSlide" Target="../notesSlides/notesSlide7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85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86.xml"/><Relationship Id="rId4" Type="http://schemas.openxmlformats.org/officeDocument/2006/relationships/slide" Target="slide4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4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4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ollz%20gamez\applause-2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ho Wants to be a Millionaire Full Theme Song edite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9512" y="116632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r="1244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Ending Music 1999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0" y="5714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66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2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285728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1. A couple is sitting _______ the table.</a:t>
            </a:r>
          </a:p>
        </p:txBody>
      </p:sp>
      <p:sp>
        <p:nvSpPr>
          <p:cNvPr id="22" name="Left-Right Arrow 8">
            <a:hlinkClick r:id="" action="ppaction://hlinkshowjump?jump=nextslide"/>
          </p:cNvPr>
          <p:cNvSpPr/>
          <p:nvPr/>
        </p:nvSpPr>
        <p:spPr>
          <a:xfrm>
            <a:off x="3214678" y="4214818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At</a:t>
            </a:r>
            <a:endParaRPr lang="en-MY" sz="2400" b="1" dirty="0"/>
          </a:p>
        </p:txBody>
      </p:sp>
      <p:sp>
        <p:nvSpPr>
          <p:cNvPr id="13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MY FAMILY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MY" sz="2800" b="1" dirty="0" smtClean="0"/>
              <a:t>2. </a:t>
            </a:r>
            <a:r>
              <a:rPr lang="en-US" sz="2800" dirty="0" smtClean="0"/>
              <a:t>They are sitting </a:t>
            </a:r>
            <a:r>
              <a:rPr lang="en-US" sz="2800" u="sng" dirty="0" smtClean="0"/>
              <a:t>____</a:t>
            </a:r>
            <a:r>
              <a:rPr lang="en-US" sz="2800" dirty="0" smtClean="0"/>
              <a:t>chairs near the </a:t>
            </a:r>
          </a:p>
          <a:p>
            <a:pPr lvl="0" algn="ctr"/>
            <a:r>
              <a:rPr lang="en-US" sz="2800" dirty="0" smtClean="0"/>
              <a:t>swimming pool.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Left-Right Arrow 8">
            <a:hlinkClick r:id="rId4" action="ppaction://hlinksldjump"/>
          </p:cNvPr>
          <p:cNvSpPr/>
          <p:nvPr/>
        </p:nvSpPr>
        <p:spPr>
          <a:xfrm>
            <a:off x="1529876" y="4214818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</a:t>
            </a:r>
            <a:r>
              <a:rPr lang="en-MY" sz="2400" b="1" dirty="0" smtClean="0">
                <a:hlinkClick r:id="rId4" action="ppaction://hlinksldjump"/>
              </a:rPr>
              <a:t>At</a:t>
            </a:r>
            <a:r>
              <a:rPr lang="en-MY" sz="2400" b="1" dirty="0" smtClean="0"/>
              <a:t> </a:t>
            </a:r>
            <a:endParaRPr lang="en-MY" sz="2400" b="1" dirty="0"/>
          </a:p>
        </p:txBody>
      </p:sp>
      <p:sp>
        <p:nvSpPr>
          <p:cNvPr id="14" name="Left-Right Arrow 8">
            <a:hlinkClick r:id="rId5" action="ppaction://hlinksldjump"/>
          </p:cNvPr>
          <p:cNvSpPr/>
          <p:nvPr/>
        </p:nvSpPr>
        <p:spPr>
          <a:xfrm>
            <a:off x="1500166" y="550070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</a:t>
            </a:r>
            <a:r>
              <a:rPr lang="en-MY" sz="2400" b="1" dirty="0" smtClean="0">
                <a:hlinkClick r:id="rId6" action="ppaction://hlinksldjump"/>
              </a:rPr>
              <a:t>On</a:t>
            </a:r>
            <a:r>
              <a:rPr lang="en-MY" sz="2400" b="1" dirty="0" smtClean="0"/>
              <a:t> </a:t>
            </a:r>
            <a:endParaRPr lang="en-MY" sz="2400" b="1" dirty="0"/>
          </a:p>
        </p:txBody>
      </p:sp>
      <p:sp>
        <p:nvSpPr>
          <p:cNvPr id="15" name="Left-Right Arrow 8">
            <a:hlinkClick r:id="rId4" action="ppaction://hlinksldjump"/>
          </p:cNvPr>
          <p:cNvSpPr/>
          <p:nvPr/>
        </p:nvSpPr>
        <p:spPr>
          <a:xfrm>
            <a:off x="4929190" y="550070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</a:t>
            </a:r>
            <a:r>
              <a:rPr lang="en-MY" sz="2400" b="1" dirty="0" smtClean="0">
                <a:hlinkClick r:id="rId4" action="ppaction://hlinksldjump"/>
              </a:rPr>
              <a:t>In</a:t>
            </a:r>
            <a:endParaRPr lang="en-MY" sz="2400" b="1" dirty="0"/>
          </a:p>
        </p:txBody>
      </p:sp>
      <p:sp>
        <p:nvSpPr>
          <p:cNvPr id="16" name="Left-Right Arrow 8">
            <a:hlinkClick r:id="rId4" action="ppaction://hlinksldjump"/>
          </p:cNvPr>
          <p:cNvSpPr/>
          <p:nvPr/>
        </p:nvSpPr>
        <p:spPr>
          <a:xfrm>
            <a:off x="4929190" y="4214818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</a:t>
            </a:r>
            <a:r>
              <a:rPr lang="en-MY" sz="2400" b="1" dirty="0" smtClean="0">
                <a:hlinkClick r:id="rId4" action="ppaction://hlinksldjump"/>
              </a:rPr>
              <a:t>Inside</a:t>
            </a:r>
            <a:r>
              <a:rPr lang="en-MY" sz="2400" b="1" dirty="0" smtClean="0"/>
              <a:t> </a:t>
            </a:r>
            <a:endParaRPr lang="en-MY" sz="2400" b="1" dirty="0"/>
          </a:p>
        </p:txBody>
      </p:sp>
      <p:sp>
        <p:nvSpPr>
          <p:cNvPr id="1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TEAM 2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MY" sz="2800" b="1" dirty="0" smtClean="0"/>
              <a:t>2. </a:t>
            </a:r>
            <a:r>
              <a:rPr lang="en-US" sz="2800" dirty="0" smtClean="0"/>
              <a:t>They are sitting </a:t>
            </a:r>
            <a:r>
              <a:rPr lang="en-US" sz="2800" u="sng" dirty="0" smtClean="0"/>
              <a:t>____</a:t>
            </a:r>
            <a:r>
              <a:rPr lang="en-US" sz="2800" dirty="0" smtClean="0"/>
              <a:t>chairs near the </a:t>
            </a:r>
          </a:p>
          <a:p>
            <a:pPr lvl="0" algn="ctr"/>
            <a:r>
              <a:rPr lang="en-US" sz="2800" dirty="0" smtClean="0"/>
              <a:t>swimming pool.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Left-Right Arrow 8">
            <a:hlinkClick r:id="rId4" action="ppaction://hlinksldjump"/>
          </p:cNvPr>
          <p:cNvSpPr/>
          <p:nvPr/>
        </p:nvSpPr>
        <p:spPr>
          <a:xfrm>
            <a:off x="1529876" y="4214818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At </a:t>
            </a:r>
            <a:endParaRPr lang="en-MY" sz="2400" b="1" dirty="0"/>
          </a:p>
        </p:txBody>
      </p:sp>
      <p:sp>
        <p:nvSpPr>
          <p:cNvPr id="14" name="Left-Right Arrow 8">
            <a:hlinkClick r:id="rId5" action="ppaction://hlinksldjump"/>
          </p:cNvPr>
          <p:cNvSpPr/>
          <p:nvPr/>
        </p:nvSpPr>
        <p:spPr>
          <a:xfrm>
            <a:off x="1500166" y="550070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On </a:t>
            </a:r>
            <a:endParaRPr lang="en-MY" sz="2400" b="1" dirty="0"/>
          </a:p>
        </p:txBody>
      </p:sp>
      <p:sp>
        <p:nvSpPr>
          <p:cNvPr id="15" name="Left-Right Arrow 8">
            <a:hlinkClick r:id="rId4" action="ppaction://hlinksldjump"/>
          </p:cNvPr>
          <p:cNvSpPr/>
          <p:nvPr/>
        </p:nvSpPr>
        <p:spPr>
          <a:xfrm>
            <a:off x="4929190" y="550070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In</a:t>
            </a:r>
            <a:endParaRPr lang="en-MY" sz="2400" b="1" dirty="0"/>
          </a:p>
        </p:txBody>
      </p:sp>
      <p:sp>
        <p:nvSpPr>
          <p:cNvPr id="16" name="Left-Right Arrow 8">
            <a:hlinkClick r:id="rId4" action="ppaction://hlinksldjump"/>
          </p:cNvPr>
          <p:cNvSpPr/>
          <p:nvPr/>
        </p:nvSpPr>
        <p:spPr>
          <a:xfrm>
            <a:off x="4929190" y="4214818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Inside </a:t>
            </a:r>
            <a:endParaRPr lang="en-MY" sz="2400" b="1" dirty="0"/>
          </a:p>
        </p:txBody>
      </p:sp>
      <p:sp>
        <p:nvSpPr>
          <p:cNvPr id="1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MIGHTY MIND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16 000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  <p:sp>
        <p:nvSpPr>
          <p:cNvPr id="12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MIGHTY MIND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0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285728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MS9000749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18099" y="418451"/>
            <a:ext cx="609600" cy="609600"/>
          </a:xfrm>
          <a:prstGeom prst="rect">
            <a:avLst/>
          </a:prstGeom>
        </p:spPr>
      </p:pic>
      <p:sp>
        <p:nvSpPr>
          <p:cNvPr id="15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MY" sz="2800" b="1" dirty="0" smtClean="0"/>
              <a:t>2. </a:t>
            </a:r>
            <a:r>
              <a:rPr lang="en-US" sz="2800" dirty="0" smtClean="0"/>
              <a:t>They are sitting </a:t>
            </a:r>
            <a:r>
              <a:rPr lang="en-US" sz="2800" u="sng" dirty="0" smtClean="0"/>
              <a:t>____</a:t>
            </a:r>
            <a:r>
              <a:rPr lang="en-US" sz="2800" dirty="0" smtClean="0"/>
              <a:t>chairs near the </a:t>
            </a:r>
          </a:p>
          <a:p>
            <a:pPr lvl="0" algn="ctr"/>
            <a:r>
              <a:rPr lang="en-US" sz="2800" dirty="0" smtClean="0"/>
              <a:t>swimming pool.</a:t>
            </a:r>
          </a:p>
          <a:p>
            <a:pPr algn="ctr"/>
            <a:endParaRPr lang="en-MY" sz="2800" b="1" dirty="0"/>
          </a:p>
        </p:txBody>
      </p:sp>
      <p:sp>
        <p:nvSpPr>
          <p:cNvPr id="13" name="Left-Right Arrow 8">
            <a:hlinkClick r:id="rId7" action="ppaction://hlinksldjump"/>
          </p:cNvPr>
          <p:cNvSpPr/>
          <p:nvPr/>
        </p:nvSpPr>
        <p:spPr>
          <a:xfrm>
            <a:off x="3214678" y="407194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On </a:t>
            </a:r>
            <a:endParaRPr lang="en-MY" sz="2400" b="1" dirty="0"/>
          </a:p>
        </p:txBody>
      </p:sp>
      <p:sp>
        <p:nvSpPr>
          <p:cNvPr id="16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MIGHTY MIND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7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3. No, thanks. I was </a:t>
            </a:r>
            <a:r>
              <a:rPr lang="en-US" sz="2800" u="sng" dirty="0" smtClean="0"/>
              <a:t>_____</a:t>
            </a:r>
            <a:r>
              <a:rPr lang="en-US" sz="2800" dirty="0" smtClean="0"/>
              <a:t> the cinema yesterday.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Left-Right Arrow 8">
            <a:hlinkClick r:id="rId4" action="ppaction://hlinksldjump"/>
          </p:cNvPr>
          <p:cNvSpPr/>
          <p:nvPr/>
        </p:nvSpPr>
        <p:spPr>
          <a:xfrm>
            <a:off x="1529876" y="4214818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</a:t>
            </a:r>
            <a:r>
              <a:rPr lang="en-MY" sz="2400" b="1" dirty="0" smtClean="0">
                <a:hlinkClick r:id="rId4" action="ppaction://hlinksldjump"/>
              </a:rPr>
              <a:t>Inside</a:t>
            </a:r>
            <a:r>
              <a:rPr lang="en-MY" sz="2400" b="1" dirty="0" smtClean="0"/>
              <a:t> </a:t>
            </a:r>
            <a:endParaRPr lang="en-MY" sz="2400" b="1" dirty="0"/>
          </a:p>
        </p:txBody>
      </p:sp>
      <p:sp>
        <p:nvSpPr>
          <p:cNvPr id="14" name="Left-Right Arrow 8">
            <a:hlinkClick r:id="rId5" action="ppaction://hlinksldjump"/>
          </p:cNvPr>
          <p:cNvSpPr/>
          <p:nvPr/>
        </p:nvSpPr>
        <p:spPr>
          <a:xfrm>
            <a:off x="1500166" y="550070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</a:t>
            </a:r>
            <a:r>
              <a:rPr lang="en-MY" sz="2400" b="1" dirty="0" smtClean="0">
                <a:hlinkClick r:id="rId4" action="ppaction://hlinksldjump"/>
              </a:rPr>
              <a:t>On</a:t>
            </a:r>
            <a:r>
              <a:rPr lang="en-MY" sz="2400" b="1" dirty="0" smtClean="0"/>
              <a:t> </a:t>
            </a:r>
            <a:endParaRPr lang="en-MY" sz="2400" b="1" dirty="0"/>
          </a:p>
        </p:txBody>
      </p:sp>
      <p:sp>
        <p:nvSpPr>
          <p:cNvPr id="15" name="Left-Right Arrow 8">
            <a:hlinkClick r:id="rId4" action="ppaction://hlinksldjump"/>
          </p:cNvPr>
          <p:cNvSpPr/>
          <p:nvPr/>
        </p:nvSpPr>
        <p:spPr>
          <a:xfrm>
            <a:off x="4929190" y="550070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</a:t>
            </a:r>
            <a:r>
              <a:rPr lang="en-MY" sz="2400" b="1" dirty="0" smtClean="0">
                <a:hlinkClick r:id="rId4" action="ppaction://hlinksldjump"/>
              </a:rPr>
              <a:t>In</a:t>
            </a:r>
            <a:r>
              <a:rPr lang="en-MY" sz="2400" b="1" dirty="0" smtClean="0"/>
              <a:t> </a:t>
            </a:r>
            <a:endParaRPr lang="en-MY" sz="2400" b="1" dirty="0"/>
          </a:p>
        </p:txBody>
      </p:sp>
      <p:sp>
        <p:nvSpPr>
          <p:cNvPr id="16" name="Left-Right Arrow 8">
            <a:hlinkClick r:id="rId4" action="ppaction://hlinksldjump"/>
          </p:cNvPr>
          <p:cNvSpPr/>
          <p:nvPr/>
        </p:nvSpPr>
        <p:spPr>
          <a:xfrm>
            <a:off x="4929190" y="4214818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</a:t>
            </a:r>
            <a:r>
              <a:rPr lang="en-MY" sz="2400" b="1" dirty="0" smtClean="0">
                <a:hlinkClick r:id="rId6" action="ppaction://hlinksldjump"/>
              </a:rPr>
              <a:t>At</a:t>
            </a:r>
            <a:endParaRPr lang="en-MY" sz="2400" b="1" dirty="0"/>
          </a:p>
        </p:txBody>
      </p:sp>
      <p:sp>
        <p:nvSpPr>
          <p:cNvPr id="1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MIGHTY MIND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3. No, thanks. I was </a:t>
            </a:r>
            <a:r>
              <a:rPr lang="en-US" sz="2800" u="sng" dirty="0" smtClean="0"/>
              <a:t>_____</a:t>
            </a:r>
            <a:r>
              <a:rPr lang="en-US" sz="2800" dirty="0" smtClean="0"/>
              <a:t> the cinema yesterday.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Left-Right Arrow 8">
            <a:hlinkClick r:id="rId4" action="ppaction://hlinksldjump"/>
          </p:cNvPr>
          <p:cNvSpPr/>
          <p:nvPr/>
        </p:nvSpPr>
        <p:spPr>
          <a:xfrm>
            <a:off x="1529876" y="4214818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Inside </a:t>
            </a:r>
            <a:endParaRPr lang="en-MY" sz="2400" b="1" dirty="0"/>
          </a:p>
        </p:txBody>
      </p:sp>
      <p:sp>
        <p:nvSpPr>
          <p:cNvPr id="14" name="Left-Right Arrow 8">
            <a:hlinkClick r:id="rId5" action="ppaction://hlinksldjump"/>
          </p:cNvPr>
          <p:cNvSpPr/>
          <p:nvPr/>
        </p:nvSpPr>
        <p:spPr>
          <a:xfrm>
            <a:off x="1500166" y="550070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On </a:t>
            </a:r>
            <a:endParaRPr lang="en-MY" sz="2400" b="1" dirty="0"/>
          </a:p>
        </p:txBody>
      </p:sp>
      <p:sp>
        <p:nvSpPr>
          <p:cNvPr id="15" name="Left-Right Arrow 8">
            <a:hlinkClick r:id="rId4" action="ppaction://hlinksldjump"/>
          </p:cNvPr>
          <p:cNvSpPr/>
          <p:nvPr/>
        </p:nvSpPr>
        <p:spPr>
          <a:xfrm>
            <a:off x="4929190" y="550070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In </a:t>
            </a:r>
            <a:endParaRPr lang="en-MY" sz="2400" b="1" dirty="0"/>
          </a:p>
        </p:txBody>
      </p:sp>
      <p:sp>
        <p:nvSpPr>
          <p:cNvPr id="16" name="Left-Right Arrow 8">
            <a:hlinkClick r:id="rId4" action="ppaction://hlinksldjump"/>
          </p:cNvPr>
          <p:cNvSpPr/>
          <p:nvPr/>
        </p:nvSpPr>
        <p:spPr>
          <a:xfrm>
            <a:off x="4929190" y="4214818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At</a:t>
            </a:r>
            <a:endParaRPr lang="en-MY" sz="2400" b="1" dirty="0"/>
          </a:p>
        </p:txBody>
      </p:sp>
      <p:sp>
        <p:nvSpPr>
          <p:cNvPr id="1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MIGHTY MIND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45 000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  <p:sp>
        <p:nvSpPr>
          <p:cNvPr id="12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MIGHTY MIND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2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3. No, thanks. I was </a:t>
            </a:r>
            <a:r>
              <a:rPr lang="en-US" sz="2800" u="sng" dirty="0" smtClean="0"/>
              <a:t>_____</a:t>
            </a:r>
            <a:r>
              <a:rPr lang="en-US" sz="2800" dirty="0" smtClean="0"/>
              <a:t> the cinema yesterday.</a:t>
            </a:r>
            <a:endParaRPr lang="en-US" sz="2800" dirty="0"/>
          </a:p>
        </p:txBody>
      </p:sp>
      <p:sp>
        <p:nvSpPr>
          <p:cNvPr id="13" name="Left-Right Arrow 8">
            <a:hlinkClick r:id="rId4" action="ppaction://hlinksldjump"/>
          </p:cNvPr>
          <p:cNvSpPr/>
          <p:nvPr/>
        </p:nvSpPr>
        <p:spPr>
          <a:xfrm>
            <a:off x="2928926" y="435769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At</a:t>
            </a:r>
            <a:endParaRPr lang="en-MY" sz="2400" b="1" dirty="0"/>
          </a:p>
        </p:txBody>
      </p:sp>
      <p:sp>
        <p:nvSpPr>
          <p:cNvPr id="15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MIGHTY MIND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4. My brother's birthday is ____ the 5th of </a:t>
            </a:r>
          </a:p>
          <a:p>
            <a:pPr algn="ctr"/>
            <a:r>
              <a:rPr lang="en-US" sz="2800" dirty="0" smtClean="0"/>
              <a:t>November.</a:t>
            </a:r>
            <a:endParaRPr lang="en-MY" sz="2800" b="1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Left-Right Arrow 8">
            <a:hlinkClick r:id="rId4" action="ppaction://hlinksldjump"/>
          </p:cNvPr>
          <p:cNvSpPr/>
          <p:nvPr/>
        </p:nvSpPr>
        <p:spPr>
          <a:xfrm>
            <a:off x="1529876" y="4214818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</a:t>
            </a:r>
            <a:r>
              <a:rPr lang="en-MY" sz="2400" b="1" dirty="0" smtClean="0">
                <a:hlinkClick r:id="rId4" action="ppaction://hlinksldjump"/>
              </a:rPr>
              <a:t>In</a:t>
            </a:r>
            <a:endParaRPr lang="en-MY" sz="2400" b="1" dirty="0"/>
          </a:p>
        </p:txBody>
      </p:sp>
      <p:sp>
        <p:nvSpPr>
          <p:cNvPr id="14" name="Left-Right Arrow 8">
            <a:hlinkClick r:id="rId4" action="ppaction://hlinksldjump"/>
          </p:cNvPr>
          <p:cNvSpPr/>
          <p:nvPr/>
        </p:nvSpPr>
        <p:spPr>
          <a:xfrm>
            <a:off x="1500166" y="550070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</a:t>
            </a:r>
            <a:r>
              <a:rPr lang="en-MY" sz="2400" b="1" dirty="0" smtClean="0">
                <a:hlinkClick r:id="rId4" action="ppaction://hlinksldjump"/>
              </a:rPr>
              <a:t>Inside</a:t>
            </a:r>
            <a:endParaRPr lang="en-MY" sz="2400" b="1" dirty="0"/>
          </a:p>
        </p:txBody>
      </p:sp>
      <p:sp>
        <p:nvSpPr>
          <p:cNvPr id="15" name="Left-Right Arrow 8">
            <a:hlinkClick r:id="rId5" action="ppaction://hlinksldjump"/>
          </p:cNvPr>
          <p:cNvSpPr/>
          <p:nvPr/>
        </p:nvSpPr>
        <p:spPr>
          <a:xfrm>
            <a:off x="4929190" y="550070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</a:t>
            </a:r>
            <a:r>
              <a:rPr lang="en-MY" sz="2400" b="1" dirty="0" smtClean="0">
                <a:hlinkClick r:id="rId6" action="ppaction://hlinksldjump"/>
              </a:rPr>
              <a:t>On</a:t>
            </a:r>
            <a:endParaRPr lang="en-MY" sz="2400" b="1" dirty="0"/>
          </a:p>
        </p:txBody>
      </p:sp>
      <p:sp>
        <p:nvSpPr>
          <p:cNvPr id="16" name="Left-Right Arrow 8">
            <a:hlinkClick r:id="rId4" action="ppaction://hlinksldjump"/>
          </p:cNvPr>
          <p:cNvSpPr/>
          <p:nvPr/>
        </p:nvSpPr>
        <p:spPr>
          <a:xfrm>
            <a:off x="4929190" y="4214818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</a:t>
            </a:r>
            <a:r>
              <a:rPr lang="en-MY" sz="2400" b="1" dirty="0" smtClean="0">
                <a:hlinkClick r:id="rId4" action="ppaction://hlinksldjump"/>
              </a:rPr>
              <a:t>At</a:t>
            </a:r>
            <a:endParaRPr lang="en-MY" sz="2400" b="1" dirty="0"/>
          </a:p>
        </p:txBody>
      </p:sp>
      <p:sp>
        <p:nvSpPr>
          <p:cNvPr id="1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MIGHTY MIND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357166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357158" y="1314286"/>
            <a:ext cx="8352928" cy="900268"/>
            <a:chOff x="373207" y="985083"/>
            <a:chExt cx="8352928" cy="1427764"/>
          </a:xfrm>
        </p:grpSpPr>
        <p:sp>
          <p:nvSpPr>
            <p:cNvPr id="9" name="Left-Right Arrow 8">
              <a:hlinkClick r:id="rId3" action="ppaction://hlinksldjump"/>
            </p:cNvPr>
            <p:cNvSpPr/>
            <p:nvPr/>
          </p:nvSpPr>
          <p:spPr>
            <a:xfrm>
              <a:off x="1281961" y="985083"/>
              <a:ext cx="6536137" cy="1427764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3600" b="1" dirty="0" smtClean="0"/>
                <a:t>MY FAMILY</a:t>
              </a:r>
              <a:endParaRPr lang="en-MY" sz="3600" b="1" dirty="0"/>
            </a:p>
          </p:txBody>
        </p:sp>
        <p:cxnSp>
          <p:nvCxnSpPr>
            <p:cNvPr id="11" name="Straight Connector 10"/>
            <p:cNvCxnSpPr>
              <a:stCxn id="9" idx="0"/>
            </p:cNvCxnSpPr>
            <p:nvPr/>
          </p:nvCxnSpPr>
          <p:spPr>
            <a:xfrm flipH="1">
              <a:off x="373207" y="1698965"/>
              <a:ext cx="908754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818100" y="1698965"/>
              <a:ext cx="90803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73207" y="4500570"/>
            <a:ext cx="8352928" cy="900268"/>
            <a:chOff x="373207" y="1098379"/>
            <a:chExt cx="8352928" cy="1427764"/>
          </a:xfrm>
        </p:grpSpPr>
        <p:sp>
          <p:nvSpPr>
            <p:cNvPr id="18" name="Left-Right Arrow 8">
              <a:hlinkClick r:id="rId4" action="ppaction://hlinksldjump"/>
            </p:cNvPr>
            <p:cNvSpPr/>
            <p:nvPr/>
          </p:nvSpPr>
          <p:spPr>
            <a:xfrm>
              <a:off x="1281961" y="1098379"/>
              <a:ext cx="6536137" cy="1427764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3600" b="1" dirty="0" smtClean="0"/>
                <a:t>MY FRIENDS</a:t>
              </a:r>
              <a:endParaRPr lang="en-MY" sz="3600" b="1" dirty="0"/>
            </a:p>
          </p:txBody>
        </p:sp>
        <p:cxnSp>
          <p:nvCxnSpPr>
            <p:cNvPr id="19" name="Straight Connector 18"/>
            <p:cNvCxnSpPr>
              <a:stCxn id="18" idx="0"/>
            </p:cNvCxnSpPr>
            <p:nvPr/>
          </p:nvCxnSpPr>
          <p:spPr>
            <a:xfrm flipH="1">
              <a:off x="373207" y="1812261"/>
              <a:ext cx="908754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818100" y="1778154"/>
              <a:ext cx="90803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57158" y="2385856"/>
            <a:ext cx="8352928" cy="900268"/>
            <a:chOff x="373207" y="985083"/>
            <a:chExt cx="8352928" cy="1427764"/>
          </a:xfrm>
        </p:grpSpPr>
        <p:sp>
          <p:nvSpPr>
            <p:cNvPr id="14" name="Left-Right Arrow 8">
              <a:hlinkClick r:id="rId3" action="ppaction://hlinksldjump"/>
            </p:cNvPr>
            <p:cNvSpPr/>
            <p:nvPr/>
          </p:nvSpPr>
          <p:spPr>
            <a:xfrm>
              <a:off x="1281961" y="985083"/>
              <a:ext cx="6536137" cy="1427764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3600" b="1" dirty="0" smtClean="0"/>
                <a:t>MY HOUSE</a:t>
              </a:r>
              <a:endParaRPr lang="en-MY" sz="3600" b="1" dirty="0"/>
            </a:p>
          </p:txBody>
        </p:sp>
        <p:cxnSp>
          <p:nvCxnSpPr>
            <p:cNvPr id="15" name="Straight Connector 14"/>
            <p:cNvCxnSpPr>
              <a:stCxn id="14" idx="0"/>
            </p:cNvCxnSpPr>
            <p:nvPr/>
          </p:nvCxnSpPr>
          <p:spPr>
            <a:xfrm flipH="1">
              <a:off x="373207" y="1698965"/>
              <a:ext cx="908754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818100" y="1698965"/>
              <a:ext cx="90803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57158" y="3457426"/>
            <a:ext cx="8352928" cy="900268"/>
            <a:chOff x="373207" y="985083"/>
            <a:chExt cx="8352928" cy="1427764"/>
          </a:xfrm>
        </p:grpSpPr>
        <p:sp>
          <p:nvSpPr>
            <p:cNvPr id="23" name="Left-Right Arrow 8">
              <a:hlinkClick r:id="rId3" action="ppaction://hlinksldjump"/>
            </p:cNvPr>
            <p:cNvSpPr/>
            <p:nvPr/>
          </p:nvSpPr>
          <p:spPr>
            <a:xfrm>
              <a:off x="1281961" y="985083"/>
              <a:ext cx="6536137" cy="1427764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3600" b="1" dirty="0" smtClean="0"/>
                <a:t>MY SCHOOL</a:t>
              </a:r>
              <a:endParaRPr lang="en-MY" sz="3600" b="1" dirty="0"/>
            </a:p>
          </p:txBody>
        </p:sp>
        <p:cxnSp>
          <p:nvCxnSpPr>
            <p:cNvPr id="24" name="Straight Connector 23"/>
            <p:cNvCxnSpPr>
              <a:stCxn id="23" idx="0"/>
            </p:cNvCxnSpPr>
            <p:nvPr/>
          </p:nvCxnSpPr>
          <p:spPr>
            <a:xfrm flipH="1">
              <a:off x="373207" y="1698965"/>
              <a:ext cx="908754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818100" y="1698965"/>
              <a:ext cx="90803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QepCLBmBxWAG.12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304800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8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9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4. My brother's birthday is ____ the 5th of </a:t>
            </a:r>
          </a:p>
          <a:p>
            <a:pPr algn="ctr"/>
            <a:r>
              <a:rPr lang="en-US" sz="2800" dirty="0" smtClean="0"/>
              <a:t>November.</a:t>
            </a:r>
            <a:endParaRPr lang="en-MY" sz="2800" b="1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Left-Right Arrow 8">
            <a:hlinkClick r:id="rId4" action="ppaction://hlinksldjump"/>
          </p:cNvPr>
          <p:cNvSpPr/>
          <p:nvPr/>
        </p:nvSpPr>
        <p:spPr>
          <a:xfrm>
            <a:off x="1529876" y="4214818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In</a:t>
            </a:r>
            <a:endParaRPr lang="en-MY" sz="2400" b="1" dirty="0"/>
          </a:p>
        </p:txBody>
      </p:sp>
      <p:sp>
        <p:nvSpPr>
          <p:cNvPr id="14" name="Left-Right Arrow 8">
            <a:hlinkClick r:id="rId4" action="ppaction://hlinksldjump"/>
          </p:cNvPr>
          <p:cNvSpPr/>
          <p:nvPr/>
        </p:nvSpPr>
        <p:spPr>
          <a:xfrm>
            <a:off x="1500166" y="550070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Inside</a:t>
            </a:r>
            <a:endParaRPr lang="en-MY" sz="2400" b="1" dirty="0"/>
          </a:p>
        </p:txBody>
      </p:sp>
      <p:sp>
        <p:nvSpPr>
          <p:cNvPr id="15" name="Left-Right Arrow 8">
            <a:hlinkClick r:id="rId5" action="ppaction://hlinksldjump"/>
          </p:cNvPr>
          <p:cNvSpPr/>
          <p:nvPr/>
        </p:nvSpPr>
        <p:spPr>
          <a:xfrm>
            <a:off x="4929190" y="550070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16" name="Left-Right Arrow 8">
            <a:hlinkClick r:id="rId4" action="ppaction://hlinksldjump"/>
          </p:cNvPr>
          <p:cNvSpPr/>
          <p:nvPr/>
        </p:nvSpPr>
        <p:spPr>
          <a:xfrm>
            <a:off x="4929190" y="4214818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At</a:t>
            </a:r>
            <a:endParaRPr lang="en-MY" sz="2400" b="1" dirty="0"/>
          </a:p>
        </p:txBody>
      </p:sp>
      <p:sp>
        <p:nvSpPr>
          <p:cNvPr id="1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MIGHTY MIND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74 000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  <p:sp>
        <p:nvSpPr>
          <p:cNvPr id="12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MIGHTY MIND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MS9000749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18099" y="418451"/>
            <a:ext cx="609600" cy="609600"/>
          </a:xfrm>
          <a:prstGeom prst="rect">
            <a:avLst/>
          </a:prstGeom>
        </p:spPr>
      </p:pic>
      <p:sp>
        <p:nvSpPr>
          <p:cNvPr id="15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4. My brother's birthday is ____ the 5th of </a:t>
            </a:r>
          </a:p>
          <a:p>
            <a:pPr algn="ctr"/>
            <a:r>
              <a:rPr lang="en-US" sz="2800" dirty="0" smtClean="0"/>
              <a:t>November.</a:t>
            </a:r>
            <a:endParaRPr lang="en-MY" sz="2800" b="1" dirty="0"/>
          </a:p>
        </p:txBody>
      </p:sp>
      <p:sp>
        <p:nvSpPr>
          <p:cNvPr id="13" name="Left-Right Arrow 8">
            <a:hlinkClick r:id="rId7" action="ppaction://hlinksldjump"/>
          </p:cNvPr>
          <p:cNvSpPr/>
          <p:nvPr/>
        </p:nvSpPr>
        <p:spPr>
          <a:xfrm>
            <a:off x="3786182" y="407194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16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MIGHTY MIND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5. Santa and the girl are looking </a:t>
            </a:r>
            <a:r>
              <a:rPr lang="en-US" sz="2800" u="sng" dirty="0" smtClean="0"/>
              <a:t>____ </a:t>
            </a:r>
            <a:r>
              <a:rPr lang="en-US" sz="2800" dirty="0" smtClean="0"/>
              <a:t>each other.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</a:t>
            </a:r>
            <a:r>
              <a:rPr lang="en-MY" sz="2400" b="1" dirty="0" smtClean="0">
                <a:hlinkClick r:id="rId5" action="ppaction://hlinksldjump"/>
              </a:rPr>
              <a:t>At</a:t>
            </a:r>
            <a:endParaRPr lang="en-MY" sz="2400" b="1" dirty="0"/>
          </a:p>
        </p:txBody>
      </p:sp>
      <p:sp>
        <p:nvSpPr>
          <p:cNvPr id="14" name="Left-Right Arrow 8">
            <a:hlinkClick r:id="rId6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</a:t>
            </a:r>
            <a:r>
              <a:rPr lang="en-MY" sz="2400" b="1" dirty="0" smtClean="0">
                <a:hlinkClick r:id="rId4" action="ppaction://hlinksldjump"/>
              </a:rPr>
              <a:t>Inside</a:t>
            </a:r>
            <a:r>
              <a:rPr lang="en-MY" sz="2400" b="1" dirty="0" smtClean="0"/>
              <a:t> </a:t>
            </a:r>
            <a:endParaRPr lang="en-MY" sz="2400" b="1" dirty="0"/>
          </a:p>
        </p:txBody>
      </p:sp>
      <p:sp>
        <p:nvSpPr>
          <p:cNvPr id="15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</a:t>
            </a:r>
            <a:r>
              <a:rPr lang="en-MY" sz="2400" b="1" dirty="0" smtClean="0">
                <a:hlinkClick r:id="rId4" action="ppaction://hlinksldjump"/>
              </a:rPr>
              <a:t>In</a:t>
            </a:r>
            <a:r>
              <a:rPr lang="en-MY" sz="2400" b="1" dirty="0" smtClean="0"/>
              <a:t> </a:t>
            </a:r>
            <a:endParaRPr lang="en-MY" sz="2400" b="1" dirty="0"/>
          </a:p>
        </p:txBody>
      </p:sp>
      <p:sp>
        <p:nvSpPr>
          <p:cNvPr id="16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</a:t>
            </a:r>
            <a:r>
              <a:rPr lang="en-MY" sz="2400" b="1" dirty="0" smtClean="0">
                <a:hlinkClick r:id="rId4" action="ppaction://hlinksldjump"/>
              </a:rPr>
              <a:t>On</a:t>
            </a:r>
            <a:r>
              <a:rPr lang="en-MY" sz="2400" b="1" dirty="0" smtClean="0"/>
              <a:t> </a:t>
            </a:r>
            <a:endParaRPr lang="en-MY" sz="2400" b="1" dirty="0"/>
          </a:p>
        </p:txBody>
      </p:sp>
      <p:sp>
        <p:nvSpPr>
          <p:cNvPr id="1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MIGHTY MIND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5. Santa and the girl are looking </a:t>
            </a:r>
            <a:r>
              <a:rPr lang="en-US" sz="2800" u="sng" dirty="0" smtClean="0"/>
              <a:t>____ </a:t>
            </a:r>
            <a:r>
              <a:rPr lang="en-US" sz="2800" dirty="0" smtClean="0"/>
              <a:t>each other.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At</a:t>
            </a:r>
            <a:endParaRPr lang="en-MY" sz="2400" b="1" dirty="0"/>
          </a:p>
        </p:txBody>
      </p:sp>
      <p:sp>
        <p:nvSpPr>
          <p:cNvPr id="14" name="Left-Right Arrow 8">
            <a:hlinkClick r:id="rId5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Inside </a:t>
            </a:r>
            <a:endParaRPr lang="en-MY" sz="2400" b="1" dirty="0"/>
          </a:p>
        </p:txBody>
      </p:sp>
      <p:sp>
        <p:nvSpPr>
          <p:cNvPr id="15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In </a:t>
            </a:r>
            <a:endParaRPr lang="en-MY" sz="2400" b="1" dirty="0"/>
          </a:p>
        </p:txBody>
      </p:sp>
      <p:sp>
        <p:nvSpPr>
          <p:cNvPr id="16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On </a:t>
            </a:r>
            <a:endParaRPr lang="en-MY" sz="2400" b="1" dirty="0"/>
          </a:p>
        </p:txBody>
      </p:sp>
      <p:sp>
        <p:nvSpPr>
          <p:cNvPr id="1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MIGHTY MIND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1 000000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6143644"/>
            <a:ext cx="304800" cy="304800"/>
          </a:xfrm>
          <a:prstGeom prst="rect">
            <a:avLst/>
          </a:prstGeom>
        </p:spPr>
      </p:pic>
      <p:sp>
        <p:nvSpPr>
          <p:cNvPr id="12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MIGHTY MIND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5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pic>
        <p:nvPicPr>
          <p:cNvPr id="8" name="MS9000749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818099" y="418451"/>
            <a:ext cx="609600" cy="609600"/>
          </a:xfrm>
          <a:prstGeom prst="rect">
            <a:avLst/>
          </a:prstGeom>
        </p:spPr>
      </p:pic>
      <p:sp>
        <p:nvSpPr>
          <p:cNvPr id="23" name="Action Button: Home 22">
            <a:hlinkClick r:id="rId6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5. Santa and the girl are looking </a:t>
            </a:r>
            <a:r>
              <a:rPr lang="en-US" sz="2800" u="sng" dirty="0" smtClean="0"/>
              <a:t>____ </a:t>
            </a:r>
            <a:r>
              <a:rPr lang="en-US" sz="2800" dirty="0" smtClean="0"/>
              <a:t>each other.</a:t>
            </a:r>
            <a:endParaRPr lang="en-US" sz="2800" dirty="0"/>
          </a:p>
        </p:txBody>
      </p:sp>
      <p:sp>
        <p:nvSpPr>
          <p:cNvPr id="14" name="Left-Right Arrow 8">
            <a:hlinkClick r:id="rId7" action="ppaction://hlinksldjump"/>
          </p:cNvPr>
          <p:cNvSpPr/>
          <p:nvPr/>
        </p:nvSpPr>
        <p:spPr>
          <a:xfrm>
            <a:off x="2887198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At</a:t>
            </a:r>
            <a:endParaRPr lang="en-MY" sz="2400" b="1" dirty="0"/>
          </a:p>
        </p:txBody>
      </p:sp>
      <p:sp>
        <p:nvSpPr>
          <p:cNvPr id="13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MIGHTY MIND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1. Who is the person ______ this picture?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</a:t>
            </a:r>
            <a:r>
              <a:rPr lang="en-MY" sz="2400" b="1" dirty="0" smtClean="0">
                <a:hlinkClick r:id="rId5" action="ppaction://hlinksldjump"/>
              </a:rPr>
              <a:t>At</a:t>
            </a:r>
            <a:endParaRPr lang="en-MY" sz="2400" b="1" dirty="0"/>
          </a:p>
        </p:txBody>
      </p:sp>
      <p:sp>
        <p:nvSpPr>
          <p:cNvPr id="14" name="Left-Right Arrow 8">
            <a:hlinkClick r:id="rId5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</a:t>
            </a:r>
            <a:r>
              <a:rPr lang="en-MY" sz="2400" b="1" dirty="0" smtClean="0">
                <a:hlinkClick r:id="rId6" action="ppaction://hlinksldjump"/>
              </a:rPr>
              <a:t>In</a:t>
            </a:r>
            <a:endParaRPr lang="en-MY" sz="2400" b="1" dirty="0"/>
          </a:p>
        </p:txBody>
      </p:sp>
      <p:sp>
        <p:nvSpPr>
          <p:cNvPr id="15" name="Left-Right Arrow 8">
            <a:hlinkClick r:id="rId5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</a:t>
            </a:r>
            <a:r>
              <a:rPr lang="en-MY" sz="2400" b="1" dirty="0" smtClean="0">
                <a:hlinkClick r:id="rId5" action="ppaction://hlinksldjump"/>
              </a:rPr>
              <a:t>Inside</a:t>
            </a:r>
            <a:endParaRPr lang="en-MY" sz="2400" b="1" dirty="0"/>
          </a:p>
        </p:txBody>
      </p:sp>
      <p:sp>
        <p:nvSpPr>
          <p:cNvPr id="16" name="Left-Right Arrow 8">
            <a:hlinkClick r:id="rId5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</a:t>
            </a:r>
            <a:r>
              <a:rPr lang="en-MY" sz="2400" b="1" dirty="0" smtClean="0">
                <a:hlinkClick r:id="rId5" action="ppaction://hlinksldjump"/>
              </a:rPr>
              <a:t>On</a:t>
            </a:r>
            <a:r>
              <a:rPr lang="en-MY" sz="2400" b="1" dirty="0" smtClean="0"/>
              <a:t> </a:t>
            </a:r>
            <a:endParaRPr lang="en-MY" sz="2400" b="1" dirty="0"/>
          </a:p>
        </p:txBody>
      </p:sp>
      <p:sp>
        <p:nvSpPr>
          <p:cNvPr id="19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75827" cy="110900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THE SIX ELEMENTS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1. Who is the person ______ this picture?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At</a:t>
            </a:r>
            <a:endParaRPr lang="en-MY" sz="2400" b="1" dirty="0"/>
          </a:p>
        </p:txBody>
      </p:sp>
      <p:sp>
        <p:nvSpPr>
          <p:cNvPr id="14" name="Left-Right Arrow 8">
            <a:hlinkClick r:id="rId5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In</a:t>
            </a:r>
            <a:endParaRPr lang="en-MY" sz="2400" b="1" dirty="0"/>
          </a:p>
        </p:txBody>
      </p:sp>
      <p:sp>
        <p:nvSpPr>
          <p:cNvPr id="15" name="Left-Right Arrow 8">
            <a:hlinkClick r:id="rId5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Inside</a:t>
            </a:r>
            <a:endParaRPr lang="en-MY" sz="2400" b="1" dirty="0"/>
          </a:p>
        </p:txBody>
      </p:sp>
      <p:sp>
        <p:nvSpPr>
          <p:cNvPr id="16" name="Left-Right Arrow 8">
            <a:hlinkClick r:id="rId5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On </a:t>
            </a:r>
            <a:endParaRPr lang="en-MY" sz="2400" b="1" dirty="0"/>
          </a:p>
        </p:txBody>
      </p:sp>
      <p:sp>
        <p:nvSpPr>
          <p:cNvPr id="19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75827" cy="110900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THE SIX ELEMENTS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2 000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  <p:sp>
        <p:nvSpPr>
          <p:cNvPr id="12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75827" cy="110900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THE SIX ELEMENTS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0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flipH="1">
            <a:off x="4022397" y="2368632"/>
            <a:ext cx="52727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3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MY FAMILY</a:t>
            </a:r>
            <a:endParaRPr lang="en-MY" sz="36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Left-Right Arrow 8">
            <a:hlinkClick r:id="rId4" action="ppaction://hlinksldjump"/>
          </p:cNvPr>
          <p:cNvSpPr/>
          <p:nvPr/>
        </p:nvSpPr>
        <p:spPr>
          <a:xfrm>
            <a:off x="2620082" y="2107457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4" action="ppaction://hlinksldjump"/>
              </a:rPr>
              <a:t>Question</a:t>
            </a:r>
            <a:r>
              <a:rPr lang="en-MY" sz="3600" b="1" dirty="0" smtClean="0"/>
              <a:t> 1</a:t>
            </a:r>
            <a:endParaRPr lang="en-MY" sz="3600" b="1" dirty="0"/>
          </a:p>
        </p:txBody>
      </p:sp>
      <p:sp>
        <p:nvSpPr>
          <p:cNvPr id="10" name="Left-Right Arrow 8">
            <a:hlinkClick r:id="rId5" action="ppaction://hlinksldjump"/>
          </p:cNvPr>
          <p:cNvSpPr/>
          <p:nvPr/>
        </p:nvSpPr>
        <p:spPr>
          <a:xfrm>
            <a:off x="2620082" y="2786618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5" action="ppaction://hlinksldjump"/>
              </a:rPr>
              <a:t>Question</a:t>
            </a:r>
            <a:r>
              <a:rPr lang="en-MY" sz="3600" b="1" dirty="0" smtClean="0"/>
              <a:t> 2</a:t>
            </a:r>
            <a:endParaRPr lang="en-MY" sz="3600" b="1" dirty="0"/>
          </a:p>
        </p:txBody>
      </p:sp>
      <p:sp>
        <p:nvSpPr>
          <p:cNvPr id="16" name="Left-Right Arrow 8">
            <a:hlinkClick r:id="rId6" action="ppaction://hlinksldjump"/>
          </p:cNvPr>
          <p:cNvSpPr/>
          <p:nvPr/>
        </p:nvSpPr>
        <p:spPr>
          <a:xfrm>
            <a:off x="2620082" y="3452984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6" action="ppaction://hlinksldjump"/>
              </a:rPr>
              <a:t>Question</a:t>
            </a:r>
            <a:r>
              <a:rPr lang="en-MY" sz="3600" b="1" dirty="0" smtClean="0"/>
              <a:t> 3</a:t>
            </a:r>
            <a:endParaRPr lang="en-MY" sz="3600" b="1" dirty="0"/>
          </a:p>
        </p:txBody>
      </p:sp>
      <p:sp>
        <p:nvSpPr>
          <p:cNvPr id="20" name="Left-Right Arrow 8">
            <a:hlinkClick r:id="rId7" action="ppaction://hlinksldjump"/>
          </p:cNvPr>
          <p:cNvSpPr/>
          <p:nvPr/>
        </p:nvSpPr>
        <p:spPr>
          <a:xfrm>
            <a:off x="2620082" y="4101056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7" action="ppaction://hlinksldjump"/>
              </a:rPr>
              <a:t>Question</a:t>
            </a:r>
            <a:r>
              <a:rPr lang="en-MY" sz="3600" b="1" dirty="0" smtClean="0"/>
              <a:t> 4</a:t>
            </a:r>
            <a:endParaRPr lang="en-MY" sz="3600" b="1" dirty="0"/>
          </a:p>
        </p:txBody>
      </p:sp>
      <p:sp>
        <p:nvSpPr>
          <p:cNvPr id="47" name="Left-Right Arrow 8">
            <a:hlinkClick r:id="rId8" action="ppaction://hlinksldjump"/>
          </p:cNvPr>
          <p:cNvSpPr/>
          <p:nvPr/>
        </p:nvSpPr>
        <p:spPr>
          <a:xfrm>
            <a:off x="2637013" y="4778858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9" action="ppaction://hlinksldjump"/>
              </a:rPr>
              <a:t>Question</a:t>
            </a:r>
            <a:r>
              <a:rPr lang="en-MY" sz="3600" b="1" dirty="0" smtClean="0"/>
              <a:t> 5</a:t>
            </a:r>
            <a:endParaRPr lang="en-MY" sz="3600" b="1" dirty="0"/>
          </a:p>
        </p:txBody>
      </p:sp>
      <p:pic>
        <p:nvPicPr>
          <p:cNvPr id="11" name="QepCLBmBxWAG.12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121442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MS9000749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18099" y="418451"/>
            <a:ext cx="609600" cy="609600"/>
          </a:xfrm>
          <a:prstGeom prst="rect">
            <a:avLst/>
          </a:prstGeom>
        </p:spPr>
      </p:pic>
      <p:sp>
        <p:nvSpPr>
          <p:cNvPr id="2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1. Who is the person ______ this picture?</a:t>
            </a:r>
            <a:endParaRPr lang="en-US" sz="2800" dirty="0"/>
          </a:p>
        </p:txBody>
      </p:sp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Who is the person in this picture?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Who is the person in this picture?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ft-Right Arrow 8">
            <a:hlinkClick r:id="rId7" action="ppaction://hlinksldjump"/>
          </p:cNvPr>
          <p:cNvSpPr/>
          <p:nvPr/>
        </p:nvSpPr>
        <p:spPr>
          <a:xfrm>
            <a:off x="2857488" y="3929066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In</a:t>
            </a:r>
            <a:endParaRPr lang="en-MY" sz="2400" b="1" dirty="0"/>
          </a:p>
        </p:txBody>
      </p:sp>
    </p:spTree>
    <p:extLst>
      <p:ext uri="{BB962C8B-B14F-4D97-AF65-F5344CB8AC3E}">
        <p14:creationId xmlns:p14="http://schemas.microsoft.com/office/powerpoint/2010/main" val="13374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Action Button: Home 16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2. The kids are looking </a:t>
            </a:r>
            <a:r>
              <a:rPr lang="en-US" sz="2800" u="sng" dirty="0" smtClean="0"/>
              <a:t>_____</a:t>
            </a:r>
            <a:r>
              <a:rPr lang="en-US" sz="2800" dirty="0" smtClean="0"/>
              <a:t> his </a:t>
            </a:r>
            <a:r>
              <a:rPr lang="en-US" sz="2800" dirty="0" err="1" smtClean="0"/>
              <a:t>gameboy</a:t>
            </a:r>
            <a:r>
              <a:rPr lang="en-US" sz="2800" dirty="0" smtClean="0"/>
              <a:t>.</a:t>
            </a:r>
            <a:endParaRPr lang="en-MY" sz="2800" b="1" dirty="0"/>
          </a:p>
        </p:txBody>
      </p:sp>
      <p:sp>
        <p:nvSpPr>
          <p:cNvPr id="31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</a:t>
            </a:r>
            <a:r>
              <a:rPr lang="en-MY" sz="2400" b="1" dirty="0" smtClean="0">
                <a:hlinkClick r:id="rId5" action="ppaction://hlinksldjump"/>
              </a:rPr>
              <a:t>In</a:t>
            </a:r>
            <a:endParaRPr lang="en-MY" sz="2400" b="1" dirty="0"/>
          </a:p>
        </p:txBody>
      </p:sp>
      <p:sp>
        <p:nvSpPr>
          <p:cNvPr id="32" name="Left-Right Arrow 8">
            <a:hlinkClick r:id="rId6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>
                <a:solidFill>
                  <a:schemeClr val="bg1"/>
                </a:solidFill>
              </a:rPr>
              <a:t>C. </a:t>
            </a:r>
            <a:r>
              <a:rPr lang="en-MY" sz="2400" b="1" dirty="0" smtClean="0">
                <a:solidFill>
                  <a:schemeClr val="bg1"/>
                </a:solidFill>
                <a:hlinkClick r:id="rId6" action="ppaction://hlinksldjump"/>
              </a:rPr>
              <a:t>At</a:t>
            </a:r>
            <a:endParaRPr lang="en-MY" sz="2400" b="1" dirty="0">
              <a:solidFill>
                <a:schemeClr val="bg1"/>
              </a:solidFill>
            </a:endParaRPr>
          </a:p>
        </p:txBody>
      </p:sp>
      <p:sp>
        <p:nvSpPr>
          <p:cNvPr id="33" name="Left-Right Arrow 8">
            <a:hlinkClick r:id="rId7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</a:t>
            </a:r>
            <a:r>
              <a:rPr lang="en-MY" sz="2400" b="1" dirty="0" smtClean="0">
                <a:hlinkClick r:id="rId5" action="ppaction://hlinksldjump"/>
              </a:rPr>
              <a:t>Inside</a:t>
            </a:r>
            <a:endParaRPr lang="en-MY" sz="2400" b="1" dirty="0"/>
          </a:p>
        </p:txBody>
      </p:sp>
      <p:sp>
        <p:nvSpPr>
          <p:cNvPr id="34" name="Left-Right Arrow 8">
            <a:hlinkClick r:id="rId7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</a:t>
            </a:r>
            <a:r>
              <a:rPr lang="en-MY" sz="2400" b="1" dirty="0" smtClean="0">
                <a:hlinkClick r:id="rId5" action="ppaction://hlinksldjump"/>
              </a:rPr>
              <a:t>On</a:t>
            </a:r>
            <a:r>
              <a:rPr lang="en-MY" sz="2400" b="1" dirty="0" smtClean="0"/>
              <a:t> </a:t>
            </a:r>
            <a:endParaRPr lang="en-MY" sz="2400" b="1" dirty="0"/>
          </a:p>
        </p:txBody>
      </p:sp>
      <p:sp>
        <p:nvSpPr>
          <p:cNvPr id="13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75827" cy="110900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THE SIX ELEMENTS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48522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Action Button: Home 16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2. The kids are looking </a:t>
            </a:r>
            <a:r>
              <a:rPr lang="en-US" sz="2800" u="sng" dirty="0" smtClean="0"/>
              <a:t>_____</a:t>
            </a:r>
            <a:r>
              <a:rPr lang="en-US" sz="2800" dirty="0" smtClean="0"/>
              <a:t> his </a:t>
            </a:r>
            <a:r>
              <a:rPr lang="en-US" sz="2800" dirty="0" err="1" smtClean="0"/>
              <a:t>gameboy</a:t>
            </a:r>
            <a:r>
              <a:rPr lang="en-US" sz="2800" dirty="0" smtClean="0"/>
              <a:t>.</a:t>
            </a:r>
            <a:endParaRPr lang="en-MY" sz="2800" b="1" dirty="0"/>
          </a:p>
        </p:txBody>
      </p:sp>
      <p:sp>
        <p:nvSpPr>
          <p:cNvPr id="31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In</a:t>
            </a:r>
            <a:endParaRPr lang="en-MY" sz="2400" b="1" dirty="0"/>
          </a:p>
        </p:txBody>
      </p:sp>
      <p:sp>
        <p:nvSpPr>
          <p:cNvPr id="32" name="Left-Right Arrow 8">
            <a:hlinkClick r:id="rId5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>
                <a:solidFill>
                  <a:srgbClr val="000000"/>
                </a:solidFill>
              </a:rPr>
              <a:t>C. At</a:t>
            </a:r>
            <a:endParaRPr lang="en-MY" sz="2400" b="1" dirty="0">
              <a:solidFill>
                <a:srgbClr val="000000"/>
              </a:solidFill>
            </a:endParaRPr>
          </a:p>
        </p:txBody>
      </p:sp>
      <p:sp>
        <p:nvSpPr>
          <p:cNvPr id="33" name="Left-Right Arrow 8">
            <a:hlinkClick r:id="rId6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Inside</a:t>
            </a:r>
            <a:endParaRPr lang="en-MY" sz="2400" b="1" dirty="0"/>
          </a:p>
        </p:txBody>
      </p:sp>
      <p:sp>
        <p:nvSpPr>
          <p:cNvPr id="34" name="Left-Right Arrow 8">
            <a:hlinkClick r:id="rId6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On </a:t>
            </a:r>
            <a:endParaRPr lang="en-MY" sz="2400" b="1" dirty="0"/>
          </a:p>
        </p:txBody>
      </p:sp>
      <p:sp>
        <p:nvSpPr>
          <p:cNvPr id="13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75827" cy="110900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THE SIX ELEMENTS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16 000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  <p:sp>
        <p:nvSpPr>
          <p:cNvPr id="12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75827" cy="110900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THE SIX ELEMENTS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6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2. The kids are looking </a:t>
            </a:r>
            <a:r>
              <a:rPr lang="en-US" sz="2800" u="sng" dirty="0" smtClean="0"/>
              <a:t>_____</a:t>
            </a:r>
            <a:r>
              <a:rPr lang="en-US" sz="2800" dirty="0" smtClean="0"/>
              <a:t> his </a:t>
            </a:r>
            <a:r>
              <a:rPr lang="en-US" sz="2800" dirty="0" err="1" smtClean="0"/>
              <a:t>gameboy</a:t>
            </a:r>
            <a:r>
              <a:rPr lang="en-US" sz="2800" dirty="0" smtClean="0"/>
              <a:t>.</a:t>
            </a:r>
            <a:endParaRPr lang="en-MY" sz="2800" b="1" dirty="0"/>
          </a:p>
        </p:txBody>
      </p:sp>
      <p:pic>
        <p:nvPicPr>
          <p:cNvPr id="11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  <p:sp>
        <p:nvSpPr>
          <p:cNvPr id="16" name="Left-Right Arrow 8">
            <a:hlinkClick r:id="rId6" action="ppaction://hlinksldjump"/>
          </p:cNvPr>
          <p:cNvSpPr/>
          <p:nvPr/>
        </p:nvSpPr>
        <p:spPr>
          <a:xfrm>
            <a:off x="3286116" y="407194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At</a:t>
            </a:r>
            <a:endParaRPr lang="en-MY" sz="2400" b="1" dirty="0"/>
          </a:p>
        </p:txBody>
      </p:sp>
    </p:spTree>
    <p:extLst>
      <p:ext uri="{BB962C8B-B14F-4D97-AF65-F5344CB8AC3E}">
        <p14:creationId xmlns:p14="http://schemas.microsoft.com/office/powerpoint/2010/main" val="220617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3. Peter is playing tennis</a:t>
            </a:r>
            <a:r>
              <a:rPr lang="en-US" sz="3600" u="sng" dirty="0" smtClean="0"/>
              <a:t> ___</a:t>
            </a:r>
            <a:r>
              <a:rPr lang="en-US" sz="3600" dirty="0" smtClean="0"/>
              <a:t> Sunday</a:t>
            </a:r>
            <a:endParaRPr lang="en-MY" sz="3600" b="1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</a:t>
            </a:r>
            <a:r>
              <a:rPr lang="en-MY" sz="2400" b="1" dirty="0" smtClean="0">
                <a:hlinkClick r:id="rId4" action="ppaction://hlinksldjump"/>
              </a:rPr>
              <a:t>In</a:t>
            </a:r>
            <a:endParaRPr lang="en-MY" sz="2400" b="1" dirty="0"/>
          </a:p>
        </p:txBody>
      </p:sp>
      <p:sp>
        <p:nvSpPr>
          <p:cNvPr id="14" name="Left-Right Arrow 8">
            <a:hlinkClick r:id="rId4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</a:t>
            </a:r>
            <a:r>
              <a:rPr lang="en-MY" sz="2400" b="1" dirty="0" smtClean="0">
                <a:hlinkClick r:id="rId4" action="ppaction://hlinksldjump"/>
              </a:rPr>
              <a:t>Inside</a:t>
            </a:r>
            <a:endParaRPr lang="en-MY" sz="2400" b="1" dirty="0"/>
          </a:p>
        </p:txBody>
      </p:sp>
      <p:sp>
        <p:nvSpPr>
          <p:cNvPr id="15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</a:t>
            </a:r>
            <a:r>
              <a:rPr lang="en-MY" sz="2400" b="1" dirty="0" smtClean="0">
                <a:hlinkClick r:id="rId4" action="ppaction://hlinksldjump"/>
              </a:rPr>
              <a:t>At</a:t>
            </a:r>
            <a:endParaRPr lang="en-MY" sz="2400" b="1" dirty="0"/>
          </a:p>
        </p:txBody>
      </p:sp>
      <p:sp>
        <p:nvSpPr>
          <p:cNvPr id="16" name="Left-Right Arrow 8">
            <a:hlinkClick r:id="rId5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</a:t>
            </a:r>
            <a:r>
              <a:rPr lang="en-MY" sz="2400" b="1" dirty="0" smtClean="0">
                <a:hlinkClick r:id="rId6" action="ppaction://hlinksldjump"/>
              </a:rPr>
              <a:t>On</a:t>
            </a:r>
            <a:endParaRPr lang="en-MY" sz="2400" b="1" dirty="0"/>
          </a:p>
        </p:txBody>
      </p:sp>
      <p:sp>
        <p:nvSpPr>
          <p:cNvPr id="1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75827" cy="110900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THE SIX ELEMENTS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3. Peter is playing tennis</a:t>
            </a:r>
            <a:r>
              <a:rPr lang="en-US" sz="3600" u="sng" dirty="0" smtClean="0"/>
              <a:t> ___</a:t>
            </a:r>
            <a:r>
              <a:rPr lang="en-US" sz="3600" dirty="0" smtClean="0"/>
              <a:t> Sunday</a:t>
            </a:r>
            <a:endParaRPr lang="en-MY" sz="3600" b="1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In</a:t>
            </a:r>
            <a:endParaRPr lang="en-MY" sz="2400" b="1" dirty="0"/>
          </a:p>
        </p:txBody>
      </p:sp>
      <p:sp>
        <p:nvSpPr>
          <p:cNvPr id="14" name="Left-Right Arrow 8">
            <a:hlinkClick r:id="rId4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Inside</a:t>
            </a:r>
            <a:endParaRPr lang="en-MY" sz="2400" b="1" dirty="0"/>
          </a:p>
        </p:txBody>
      </p:sp>
      <p:sp>
        <p:nvSpPr>
          <p:cNvPr id="15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At</a:t>
            </a:r>
            <a:endParaRPr lang="en-MY" sz="2400" b="1" dirty="0"/>
          </a:p>
        </p:txBody>
      </p:sp>
      <p:sp>
        <p:nvSpPr>
          <p:cNvPr id="16" name="Left-Right Arrow 8">
            <a:hlinkClick r:id="rId5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On</a:t>
            </a:r>
            <a:endParaRPr lang="en-MY" sz="2400" b="1" dirty="0"/>
          </a:p>
        </p:txBody>
      </p:sp>
      <p:sp>
        <p:nvSpPr>
          <p:cNvPr id="1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75827" cy="110900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THE SIX ELEMENTS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45 000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  <p:sp>
        <p:nvSpPr>
          <p:cNvPr id="12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75827" cy="110900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THE SIX ELEMENTS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6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214290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MS9000749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18099" y="418451"/>
            <a:ext cx="609600" cy="609600"/>
          </a:xfrm>
          <a:prstGeom prst="rect">
            <a:avLst/>
          </a:prstGeom>
        </p:spPr>
      </p:pic>
      <p:sp>
        <p:nvSpPr>
          <p:cNvPr id="15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3. Peter is playing tennis</a:t>
            </a:r>
            <a:r>
              <a:rPr lang="en-US" sz="3600" u="sng" dirty="0" smtClean="0"/>
              <a:t> ___</a:t>
            </a:r>
            <a:r>
              <a:rPr lang="en-US" sz="3600" dirty="0" smtClean="0"/>
              <a:t> Sunday</a:t>
            </a:r>
            <a:endParaRPr lang="en-MY" sz="3600" b="1" dirty="0"/>
          </a:p>
        </p:txBody>
      </p:sp>
      <p:sp>
        <p:nvSpPr>
          <p:cNvPr id="18" name="Left-Right Arrow 8">
            <a:hlinkClick r:id="rId7" action="ppaction://hlinksldjump"/>
          </p:cNvPr>
          <p:cNvSpPr/>
          <p:nvPr/>
        </p:nvSpPr>
        <p:spPr>
          <a:xfrm>
            <a:off x="3000364" y="4286256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On</a:t>
            </a:r>
            <a:endParaRPr lang="en-MY" sz="2400" b="1" dirty="0"/>
          </a:p>
        </p:txBody>
      </p:sp>
    </p:spTree>
    <p:extLst>
      <p:ext uri="{BB962C8B-B14F-4D97-AF65-F5344CB8AC3E}">
        <p14:creationId xmlns:p14="http://schemas.microsoft.com/office/powerpoint/2010/main" val="416202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4. What are you doing ______ the afternoon?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8" name="Group 17"/>
          <p:cNvGrpSpPr/>
          <p:nvPr/>
        </p:nvGrpSpPr>
        <p:grpSpPr>
          <a:xfrm>
            <a:off x="1500166" y="4143380"/>
            <a:ext cx="6256834" cy="1942340"/>
            <a:chOff x="1500166" y="4143380"/>
            <a:chExt cx="6256834" cy="1942340"/>
          </a:xfrm>
        </p:grpSpPr>
        <p:sp>
          <p:nvSpPr>
            <p:cNvPr id="10" name="Left-Right Arrow 8">
              <a:hlinkClick r:id="rId4" action="ppaction://hlinksldjump"/>
            </p:cNvPr>
            <p:cNvSpPr/>
            <p:nvPr/>
          </p:nvSpPr>
          <p:spPr>
            <a:xfrm>
              <a:off x="1529876" y="4143380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A. </a:t>
              </a:r>
              <a:r>
                <a:rPr lang="en-MY" sz="2400" b="1" dirty="0" smtClean="0">
                  <a:hlinkClick r:id="rId5" action="ppaction://hlinksldjump"/>
                </a:rPr>
                <a:t>In</a:t>
              </a:r>
              <a:endParaRPr lang="en-MY" sz="2400" b="1" dirty="0"/>
            </a:p>
          </p:txBody>
        </p:sp>
        <p:sp>
          <p:nvSpPr>
            <p:cNvPr id="14" name="Left-Right Arrow 8">
              <a:hlinkClick r:id="rId6" action="ppaction://hlinksldjump"/>
            </p:cNvPr>
            <p:cNvSpPr/>
            <p:nvPr/>
          </p:nvSpPr>
          <p:spPr>
            <a:xfrm>
              <a:off x="1500166" y="5429264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C. </a:t>
              </a:r>
              <a:r>
                <a:rPr lang="en-MY" sz="2400" b="1" dirty="0" smtClean="0">
                  <a:hlinkClick r:id="rId4" action="ppaction://hlinksldjump"/>
                </a:rPr>
                <a:t>Inside</a:t>
              </a:r>
              <a:endParaRPr lang="en-MY" sz="2400" b="1" dirty="0"/>
            </a:p>
          </p:txBody>
        </p:sp>
        <p:sp>
          <p:nvSpPr>
            <p:cNvPr id="15" name="Left-Right Arrow 8">
              <a:hlinkClick r:id="rId4" action="ppaction://hlinksldjump"/>
            </p:cNvPr>
            <p:cNvSpPr/>
            <p:nvPr/>
          </p:nvSpPr>
          <p:spPr>
            <a:xfrm>
              <a:off x="4929190" y="5429264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D. </a:t>
              </a:r>
              <a:r>
                <a:rPr lang="en-MY" sz="2400" b="1" dirty="0" smtClean="0">
                  <a:hlinkClick r:id="rId4" action="ppaction://hlinksldjump"/>
                </a:rPr>
                <a:t>On</a:t>
              </a:r>
              <a:endParaRPr lang="en-MY" sz="2400" b="1" dirty="0"/>
            </a:p>
          </p:txBody>
        </p:sp>
        <p:sp>
          <p:nvSpPr>
            <p:cNvPr id="16" name="Left-Right Arrow 8">
              <a:hlinkClick r:id="rId4" action="ppaction://hlinksldjump"/>
            </p:cNvPr>
            <p:cNvSpPr/>
            <p:nvPr/>
          </p:nvSpPr>
          <p:spPr>
            <a:xfrm>
              <a:off x="4929190" y="4143380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B. </a:t>
              </a:r>
              <a:r>
                <a:rPr lang="en-MY" sz="2400" b="1" dirty="0" smtClean="0">
                  <a:hlinkClick r:id="rId4" action="ppaction://hlinksldjump"/>
                </a:rPr>
                <a:t>At</a:t>
              </a:r>
              <a:endParaRPr lang="en-MY" sz="2400" b="1" dirty="0"/>
            </a:p>
          </p:txBody>
        </p:sp>
      </p:grpSp>
      <p:sp>
        <p:nvSpPr>
          <p:cNvPr id="19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75827" cy="110900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THE SIX ELEMENTS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75827" cy="60893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MY HOUSE</a:t>
            </a:r>
            <a:endParaRPr lang="en-MY" sz="36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0" name="Left-Right Arrow 8">
            <a:hlinkClick r:id="rId4" action="ppaction://hlinksldjump"/>
          </p:cNvPr>
          <p:cNvSpPr/>
          <p:nvPr/>
        </p:nvSpPr>
        <p:spPr>
          <a:xfrm>
            <a:off x="2714612" y="2107457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4" action="ppaction://hlinksldjump"/>
              </a:rPr>
              <a:t>Question</a:t>
            </a:r>
            <a:r>
              <a:rPr lang="en-MY" sz="3600" b="1" dirty="0" smtClean="0"/>
              <a:t> 1</a:t>
            </a:r>
            <a:endParaRPr lang="en-MY" sz="3600" b="1" dirty="0"/>
          </a:p>
        </p:txBody>
      </p:sp>
      <p:sp>
        <p:nvSpPr>
          <p:cNvPr id="53" name="Left-Right Arrow 8">
            <a:hlinkClick r:id="rId5" action="ppaction://hlinksldjump"/>
          </p:cNvPr>
          <p:cNvSpPr/>
          <p:nvPr/>
        </p:nvSpPr>
        <p:spPr>
          <a:xfrm>
            <a:off x="2714612" y="2786618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5" action="ppaction://hlinksldjump"/>
              </a:rPr>
              <a:t>Question</a:t>
            </a:r>
            <a:r>
              <a:rPr lang="en-MY" sz="3600" b="1" dirty="0" smtClean="0"/>
              <a:t> 2</a:t>
            </a:r>
            <a:endParaRPr lang="en-MY" sz="3600" b="1" dirty="0"/>
          </a:p>
        </p:txBody>
      </p:sp>
      <p:sp>
        <p:nvSpPr>
          <p:cNvPr id="56" name="Left-Right Arrow 8">
            <a:hlinkClick r:id="rId6" action="ppaction://hlinksldjump"/>
          </p:cNvPr>
          <p:cNvSpPr/>
          <p:nvPr/>
        </p:nvSpPr>
        <p:spPr>
          <a:xfrm>
            <a:off x="2714612" y="3452984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6" action="ppaction://hlinksldjump"/>
              </a:rPr>
              <a:t>Question</a:t>
            </a:r>
            <a:r>
              <a:rPr lang="en-MY" sz="3600" b="1" dirty="0" smtClean="0"/>
              <a:t> 3</a:t>
            </a:r>
            <a:endParaRPr lang="en-MY" sz="3600" b="1" dirty="0"/>
          </a:p>
        </p:txBody>
      </p:sp>
      <p:sp>
        <p:nvSpPr>
          <p:cNvPr id="59" name="Left-Right Arrow 8">
            <a:hlinkClick r:id="rId7" action="ppaction://hlinksldjump"/>
          </p:cNvPr>
          <p:cNvSpPr/>
          <p:nvPr/>
        </p:nvSpPr>
        <p:spPr>
          <a:xfrm>
            <a:off x="2714612" y="4130786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7" action="ppaction://hlinksldjump"/>
              </a:rPr>
              <a:t>Question</a:t>
            </a:r>
            <a:r>
              <a:rPr lang="en-MY" sz="3600" b="1" dirty="0" smtClean="0"/>
              <a:t> 4</a:t>
            </a:r>
            <a:endParaRPr lang="en-MY" sz="3600" b="1" dirty="0"/>
          </a:p>
        </p:txBody>
      </p:sp>
      <p:sp>
        <p:nvSpPr>
          <p:cNvPr id="66" name="Left-Right Arrow 8">
            <a:hlinkClick r:id="rId8" action="ppaction://hlinksldjump"/>
          </p:cNvPr>
          <p:cNvSpPr/>
          <p:nvPr/>
        </p:nvSpPr>
        <p:spPr>
          <a:xfrm>
            <a:off x="2731543" y="4778858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9" action="ppaction://hlinksldjump"/>
              </a:rPr>
              <a:t>Question</a:t>
            </a:r>
            <a:r>
              <a:rPr lang="en-MY" sz="3600" b="1" dirty="0" smtClean="0"/>
              <a:t> 5</a:t>
            </a:r>
            <a:endParaRPr lang="en-MY" sz="3600" b="1" dirty="0"/>
          </a:p>
        </p:txBody>
      </p:sp>
      <p:pic>
        <p:nvPicPr>
          <p:cNvPr id="10" name="QepCLBmBxWAG.12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107154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4. What are you doing ______ the afternoon?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In</a:t>
            </a:r>
            <a:endParaRPr lang="en-MY" sz="2400" b="1" dirty="0"/>
          </a:p>
        </p:txBody>
      </p:sp>
      <p:sp>
        <p:nvSpPr>
          <p:cNvPr id="14" name="Left-Right Arrow 8">
            <a:hlinkClick r:id="rId5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Inside</a:t>
            </a:r>
            <a:endParaRPr lang="en-MY" sz="2400" b="1" dirty="0"/>
          </a:p>
        </p:txBody>
      </p:sp>
      <p:sp>
        <p:nvSpPr>
          <p:cNvPr id="15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16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At</a:t>
            </a:r>
            <a:endParaRPr lang="en-MY" sz="2400" b="1" dirty="0"/>
          </a:p>
        </p:txBody>
      </p:sp>
      <p:sp>
        <p:nvSpPr>
          <p:cNvPr id="1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75827" cy="110900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THE SIX ELEMENTS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74 000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  <p:sp>
        <p:nvSpPr>
          <p:cNvPr id="12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75827" cy="110900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THE SIX ELEMENTS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6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MS9000749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18099" y="418451"/>
            <a:ext cx="609600" cy="609600"/>
          </a:xfrm>
          <a:prstGeom prst="rect">
            <a:avLst/>
          </a:prstGeom>
        </p:spPr>
      </p:pic>
      <p:sp>
        <p:nvSpPr>
          <p:cNvPr id="2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4. What are you doing ______ the afternoon?</a:t>
            </a:r>
            <a:endParaRPr lang="en-US" sz="2800" dirty="0"/>
          </a:p>
        </p:txBody>
      </p:sp>
      <p:sp>
        <p:nvSpPr>
          <p:cNvPr id="13" name="Left-Right Arrow 8">
            <a:hlinkClick r:id="rId7" action="ppaction://hlinksldjump"/>
          </p:cNvPr>
          <p:cNvSpPr/>
          <p:nvPr/>
        </p:nvSpPr>
        <p:spPr>
          <a:xfrm>
            <a:off x="3000364" y="442913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In</a:t>
            </a:r>
            <a:endParaRPr lang="en-MY" sz="2400" b="1" dirty="0"/>
          </a:p>
        </p:txBody>
      </p:sp>
    </p:spTree>
    <p:extLst>
      <p:ext uri="{BB962C8B-B14F-4D97-AF65-F5344CB8AC3E}">
        <p14:creationId xmlns:p14="http://schemas.microsoft.com/office/powerpoint/2010/main" val="31313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5. I can pick you up </a:t>
            </a:r>
            <a:r>
              <a:rPr lang="en-US" sz="2800" u="sng" dirty="0" smtClean="0"/>
              <a:t>_____</a:t>
            </a:r>
            <a:r>
              <a:rPr lang="en-US" sz="2800" dirty="0" smtClean="0"/>
              <a:t> half past seven. How</a:t>
            </a:r>
          </a:p>
          <a:p>
            <a:pPr lvl="0" algn="ctr"/>
            <a:r>
              <a:rPr lang="en-US" sz="2800" dirty="0" smtClean="0"/>
              <a:t> long does the film last?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0" name="Group 17"/>
          <p:cNvGrpSpPr/>
          <p:nvPr/>
        </p:nvGrpSpPr>
        <p:grpSpPr>
          <a:xfrm>
            <a:off x="1500166" y="4143380"/>
            <a:ext cx="6256834" cy="1942340"/>
            <a:chOff x="1500166" y="4143380"/>
            <a:chExt cx="6256834" cy="1942340"/>
          </a:xfrm>
        </p:grpSpPr>
        <p:sp>
          <p:nvSpPr>
            <p:cNvPr id="21" name="Left-Right Arrow 8">
              <a:hlinkClick r:id="rId4" action="ppaction://hlinksldjump"/>
            </p:cNvPr>
            <p:cNvSpPr/>
            <p:nvPr/>
          </p:nvSpPr>
          <p:spPr>
            <a:xfrm>
              <a:off x="1529876" y="4143380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A. </a:t>
              </a:r>
              <a:r>
                <a:rPr lang="en-MY" sz="2400" b="1" dirty="0" smtClean="0">
                  <a:hlinkClick r:id="rId5" action="ppaction://hlinksldjump"/>
                </a:rPr>
                <a:t>In</a:t>
              </a:r>
              <a:endParaRPr lang="en-MY" sz="2400" b="1" dirty="0"/>
            </a:p>
          </p:txBody>
        </p:sp>
        <p:sp>
          <p:nvSpPr>
            <p:cNvPr id="22" name="Left-Right Arrow 8">
              <a:hlinkClick r:id="rId6" action="ppaction://hlinksldjump"/>
            </p:cNvPr>
            <p:cNvSpPr/>
            <p:nvPr/>
          </p:nvSpPr>
          <p:spPr>
            <a:xfrm>
              <a:off x="1500166" y="5429264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C. </a:t>
              </a:r>
              <a:r>
                <a:rPr lang="en-MY" sz="2400" b="1" dirty="0" smtClean="0">
                  <a:hlinkClick r:id="rId5" action="ppaction://hlinksldjump"/>
                </a:rPr>
                <a:t>Inside</a:t>
              </a:r>
              <a:endParaRPr lang="en-MY" sz="2400" b="1" dirty="0"/>
            </a:p>
          </p:txBody>
        </p:sp>
        <p:sp>
          <p:nvSpPr>
            <p:cNvPr id="23" name="Left-Right Arrow 8">
              <a:hlinkClick r:id="rId4" action="ppaction://hlinksldjump"/>
            </p:cNvPr>
            <p:cNvSpPr/>
            <p:nvPr/>
          </p:nvSpPr>
          <p:spPr>
            <a:xfrm>
              <a:off x="4929190" y="5429264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D. </a:t>
              </a:r>
              <a:r>
                <a:rPr lang="en-MY" sz="2400" b="1" dirty="0" smtClean="0">
                  <a:hlinkClick r:id="rId5" action="ppaction://hlinksldjump"/>
                </a:rPr>
                <a:t>On</a:t>
              </a:r>
              <a:endParaRPr lang="en-MY" sz="2400" b="1" dirty="0"/>
            </a:p>
          </p:txBody>
        </p:sp>
        <p:sp>
          <p:nvSpPr>
            <p:cNvPr id="24" name="Left-Right Arrow 8">
              <a:hlinkClick r:id="rId4" action="ppaction://hlinksldjump"/>
            </p:cNvPr>
            <p:cNvSpPr/>
            <p:nvPr/>
          </p:nvSpPr>
          <p:spPr>
            <a:xfrm>
              <a:off x="4929190" y="4143380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B. </a:t>
              </a:r>
              <a:r>
                <a:rPr lang="en-MY" sz="2400" b="1" dirty="0" smtClean="0">
                  <a:hlinkClick r:id="rId7" action="ppaction://hlinksldjump"/>
                </a:rPr>
                <a:t>At</a:t>
              </a:r>
              <a:endParaRPr lang="en-MY" sz="2400" b="1" dirty="0"/>
            </a:p>
          </p:txBody>
        </p:sp>
      </p:grp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75827" cy="110900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THE SIX ELEMENTS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5. I can pick you up </a:t>
            </a:r>
            <a:r>
              <a:rPr lang="en-US" sz="2800" u="sng" dirty="0" smtClean="0"/>
              <a:t>_____</a:t>
            </a:r>
            <a:r>
              <a:rPr lang="en-US" sz="2800" dirty="0" smtClean="0"/>
              <a:t> half past seven. How</a:t>
            </a:r>
          </a:p>
          <a:p>
            <a:pPr lvl="0" algn="ctr"/>
            <a:r>
              <a:rPr lang="en-US" sz="2800" dirty="0" smtClean="0"/>
              <a:t> long does the film last?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In</a:t>
            </a:r>
            <a:endParaRPr lang="en-MY" sz="2400" b="1" dirty="0"/>
          </a:p>
        </p:txBody>
      </p:sp>
      <p:sp>
        <p:nvSpPr>
          <p:cNvPr id="22" name="Left-Right Arrow 8">
            <a:hlinkClick r:id="rId5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Inside</a:t>
            </a:r>
            <a:endParaRPr lang="en-MY" sz="2400" b="1" dirty="0"/>
          </a:p>
        </p:txBody>
      </p:sp>
      <p:sp>
        <p:nvSpPr>
          <p:cNvPr id="23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24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75827" cy="110900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THE SIX ELEMENTS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1 000000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  <p:sp>
        <p:nvSpPr>
          <p:cNvPr id="11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75827" cy="110900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THE SIX ELEMENTS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5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pic>
        <p:nvPicPr>
          <p:cNvPr id="8" name="MS9000749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818099" y="418451"/>
            <a:ext cx="609600" cy="609600"/>
          </a:xfrm>
          <a:prstGeom prst="rect">
            <a:avLst/>
          </a:prstGeom>
        </p:spPr>
      </p:pic>
      <p:sp>
        <p:nvSpPr>
          <p:cNvPr id="23" name="Action Button: Home 22">
            <a:hlinkClick r:id="rId6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5. I can pick you up </a:t>
            </a:r>
            <a:r>
              <a:rPr lang="en-US" sz="2800" u="sng" dirty="0" smtClean="0"/>
              <a:t>_____</a:t>
            </a:r>
            <a:r>
              <a:rPr lang="en-US" sz="2800" dirty="0" smtClean="0"/>
              <a:t> half past seven. How</a:t>
            </a:r>
          </a:p>
          <a:p>
            <a:pPr lvl="0" algn="ctr"/>
            <a:r>
              <a:rPr lang="en-US" sz="2800" dirty="0" smtClean="0"/>
              <a:t> long does the film last?</a:t>
            </a:r>
            <a:endParaRPr lang="en-US" sz="2800" dirty="0"/>
          </a:p>
        </p:txBody>
      </p:sp>
      <p:sp>
        <p:nvSpPr>
          <p:cNvPr id="13" name="Left-Right Arrow 8">
            <a:hlinkClick r:id="rId7" action="ppaction://hlinksldjump"/>
          </p:cNvPr>
          <p:cNvSpPr/>
          <p:nvPr/>
        </p:nvSpPr>
        <p:spPr>
          <a:xfrm>
            <a:off x="3214678" y="407194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At</a:t>
            </a:r>
            <a:endParaRPr lang="en-MY" sz="2400" b="1" dirty="0"/>
          </a:p>
        </p:txBody>
      </p:sp>
    </p:spTree>
    <p:extLst>
      <p:ext uri="{BB962C8B-B14F-4D97-AF65-F5344CB8AC3E}">
        <p14:creationId xmlns:p14="http://schemas.microsoft.com/office/powerpoint/2010/main" val="40466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ction Button: Home 27">
            <a:hlinkClick r:id="rId2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1. The drinks are </a:t>
            </a:r>
            <a:r>
              <a:rPr lang="en-US" sz="2800" u="sng" dirty="0" smtClean="0"/>
              <a:t>____</a:t>
            </a:r>
            <a:r>
              <a:rPr lang="en-US" sz="2800" dirty="0" smtClean="0"/>
              <a:t> the table</a:t>
            </a:r>
            <a:endParaRPr lang="en-US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00166" y="4143380"/>
            <a:ext cx="6256834" cy="1942340"/>
            <a:chOff x="1500166" y="4143380"/>
            <a:chExt cx="6256834" cy="1942340"/>
          </a:xfrm>
        </p:grpSpPr>
        <p:sp>
          <p:nvSpPr>
            <p:cNvPr id="19" name="Left-Right Arrow 8">
              <a:hlinkClick r:id="rId3" action="ppaction://hlinksldjump"/>
            </p:cNvPr>
            <p:cNvSpPr/>
            <p:nvPr/>
          </p:nvSpPr>
          <p:spPr>
            <a:xfrm>
              <a:off x="1529876" y="4143380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A. </a:t>
              </a:r>
              <a:r>
                <a:rPr lang="en-MY" sz="2400" b="1" dirty="0" smtClean="0">
                  <a:hlinkClick r:id="rId4" action="ppaction://hlinksldjump"/>
                </a:rPr>
                <a:t>In</a:t>
              </a:r>
              <a:endParaRPr lang="en-MY" sz="2400" b="1" dirty="0"/>
            </a:p>
          </p:txBody>
        </p:sp>
        <p:sp>
          <p:nvSpPr>
            <p:cNvPr id="20" name="Left-Right Arrow 8">
              <a:hlinkClick r:id="rId5" action="ppaction://hlinksldjump"/>
            </p:cNvPr>
            <p:cNvSpPr/>
            <p:nvPr/>
          </p:nvSpPr>
          <p:spPr>
            <a:xfrm>
              <a:off x="1500166" y="5429264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C. </a:t>
              </a:r>
              <a:r>
                <a:rPr lang="en-MY" sz="2400" b="1" dirty="0" smtClean="0">
                  <a:hlinkClick r:id="rId4" action="ppaction://hlinksldjump"/>
                </a:rPr>
                <a:t>Inside</a:t>
              </a:r>
              <a:endParaRPr lang="en-MY" sz="2400" b="1" dirty="0"/>
            </a:p>
          </p:txBody>
        </p:sp>
        <p:sp>
          <p:nvSpPr>
            <p:cNvPr id="21" name="Left-Right Arrow 8">
              <a:hlinkClick r:id="rId3" action="ppaction://hlinksldjump"/>
            </p:cNvPr>
            <p:cNvSpPr/>
            <p:nvPr/>
          </p:nvSpPr>
          <p:spPr>
            <a:xfrm>
              <a:off x="4929190" y="5429264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D. </a:t>
              </a:r>
              <a:r>
                <a:rPr lang="en-MY" sz="2400" b="1" dirty="0" smtClean="0">
                  <a:hlinkClick r:id="rId6" action="ppaction://hlinksldjump"/>
                </a:rPr>
                <a:t>On</a:t>
              </a:r>
              <a:endParaRPr lang="en-MY" sz="2400" b="1" dirty="0"/>
            </a:p>
          </p:txBody>
        </p:sp>
        <p:sp>
          <p:nvSpPr>
            <p:cNvPr id="22" name="Left-Right Arrow 8">
              <a:hlinkClick r:id="rId3" action="ppaction://hlinksldjump"/>
            </p:cNvPr>
            <p:cNvSpPr/>
            <p:nvPr/>
          </p:nvSpPr>
          <p:spPr>
            <a:xfrm>
              <a:off x="4929190" y="4143380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B. </a:t>
              </a:r>
              <a:r>
                <a:rPr lang="en-MY" sz="2400" b="1" dirty="0" smtClean="0">
                  <a:hlinkClick r:id="rId4" action="ppaction://hlinksldjump"/>
                </a:rPr>
                <a:t>At</a:t>
              </a:r>
              <a:endParaRPr lang="en-MY" sz="2400" b="1" dirty="0"/>
            </a:p>
          </p:txBody>
        </p:sp>
      </p:grp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ction Button: Home 27">
            <a:hlinkClick r:id="rId2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1. The drinks are </a:t>
            </a:r>
            <a:r>
              <a:rPr lang="en-US" sz="2800" u="sng" dirty="0" smtClean="0"/>
              <a:t>____</a:t>
            </a:r>
            <a:r>
              <a:rPr lang="en-US" sz="2800" dirty="0" smtClean="0"/>
              <a:t> the table</a:t>
            </a:r>
            <a:endParaRPr lang="en-US" sz="2800" dirty="0"/>
          </a:p>
        </p:txBody>
      </p:sp>
      <p:sp>
        <p:nvSpPr>
          <p:cNvPr id="19" name="Left-Right Arrow 8">
            <a:hlinkClick r:id="rId3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In</a:t>
            </a:r>
            <a:endParaRPr lang="en-MY" sz="2400" b="1" dirty="0"/>
          </a:p>
        </p:txBody>
      </p:sp>
      <p:sp>
        <p:nvSpPr>
          <p:cNvPr id="20" name="Left-Right Arrow 8">
            <a:hlinkClick r:id="rId4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Inside</a:t>
            </a:r>
            <a:endParaRPr lang="en-MY" sz="2400" b="1" dirty="0"/>
          </a:p>
        </p:txBody>
      </p:sp>
      <p:sp>
        <p:nvSpPr>
          <p:cNvPr id="21" name="Left-Right Arrow 8">
            <a:hlinkClick r:id="rId3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22" name="Left-Right Arrow 8">
            <a:hlinkClick r:id="rId3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2 000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  <p:sp>
        <p:nvSpPr>
          <p:cNvPr id="12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MY SCHOOL</a:t>
            </a:r>
            <a:endParaRPr lang="en-MY" sz="36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0" name="Left-Right Arrow 8">
            <a:hlinkClick r:id="rId4" action="ppaction://hlinksldjump"/>
          </p:cNvPr>
          <p:cNvSpPr/>
          <p:nvPr/>
        </p:nvSpPr>
        <p:spPr>
          <a:xfrm>
            <a:off x="2714612" y="2107457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5" action="ppaction://hlinksldjump"/>
              </a:rPr>
              <a:t>Question</a:t>
            </a:r>
            <a:r>
              <a:rPr lang="en-MY" sz="3600" b="1" dirty="0" smtClean="0"/>
              <a:t> 1</a:t>
            </a:r>
            <a:endParaRPr lang="en-MY" sz="3600" b="1" dirty="0"/>
          </a:p>
        </p:txBody>
      </p:sp>
      <p:sp>
        <p:nvSpPr>
          <p:cNvPr id="53" name="Left-Right Arrow 8">
            <a:hlinkClick r:id="rId6" action="ppaction://hlinksldjump"/>
          </p:cNvPr>
          <p:cNvSpPr/>
          <p:nvPr/>
        </p:nvSpPr>
        <p:spPr>
          <a:xfrm>
            <a:off x="2714612" y="2786618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7" action="ppaction://hlinksldjump"/>
              </a:rPr>
              <a:t>Question</a:t>
            </a:r>
            <a:r>
              <a:rPr lang="en-MY" sz="3600" b="1" dirty="0" smtClean="0"/>
              <a:t> 2</a:t>
            </a:r>
            <a:endParaRPr lang="en-MY" sz="3600" b="1" dirty="0"/>
          </a:p>
        </p:txBody>
      </p:sp>
      <p:sp>
        <p:nvSpPr>
          <p:cNvPr id="56" name="Left-Right Arrow 8">
            <a:hlinkClick r:id="rId8" action="ppaction://hlinksldjump"/>
          </p:cNvPr>
          <p:cNvSpPr/>
          <p:nvPr/>
        </p:nvSpPr>
        <p:spPr>
          <a:xfrm>
            <a:off x="2714612" y="3452984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9" action="ppaction://hlinksldjump"/>
              </a:rPr>
              <a:t>Question</a:t>
            </a:r>
            <a:r>
              <a:rPr lang="en-MY" sz="3600" b="1" dirty="0" smtClean="0"/>
              <a:t> 3</a:t>
            </a:r>
            <a:endParaRPr lang="en-MY" sz="3600" b="1" dirty="0"/>
          </a:p>
        </p:txBody>
      </p:sp>
      <p:sp>
        <p:nvSpPr>
          <p:cNvPr id="59" name="Left-Right Arrow 8">
            <a:hlinkClick r:id="rId10" action="ppaction://hlinksldjump"/>
          </p:cNvPr>
          <p:cNvSpPr/>
          <p:nvPr/>
        </p:nvSpPr>
        <p:spPr>
          <a:xfrm>
            <a:off x="2714612" y="4130786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11" action="ppaction://hlinksldjump"/>
              </a:rPr>
              <a:t>Question</a:t>
            </a:r>
            <a:r>
              <a:rPr lang="en-MY" sz="3600" b="1" dirty="0" smtClean="0"/>
              <a:t> 4</a:t>
            </a:r>
            <a:endParaRPr lang="en-MY" sz="3600" b="1" dirty="0"/>
          </a:p>
        </p:txBody>
      </p:sp>
      <p:sp>
        <p:nvSpPr>
          <p:cNvPr id="66" name="Left-Right Arrow 8">
            <a:hlinkClick r:id="rId12" action="ppaction://hlinksldjump"/>
          </p:cNvPr>
          <p:cNvSpPr/>
          <p:nvPr/>
        </p:nvSpPr>
        <p:spPr>
          <a:xfrm>
            <a:off x="2731543" y="4778858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13" action="ppaction://hlinksldjump"/>
              </a:rPr>
              <a:t>Question</a:t>
            </a:r>
            <a:r>
              <a:rPr lang="en-MY" sz="3600" b="1" dirty="0" smtClean="0"/>
              <a:t> 5</a:t>
            </a:r>
            <a:endParaRPr lang="en-MY" sz="3600" b="1" dirty="0"/>
          </a:p>
        </p:txBody>
      </p:sp>
      <p:pic>
        <p:nvPicPr>
          <p:cNvPr id="10" name="QepCLBmBxWAG.12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0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1. The drinks are </a:t>
            </a:r>
            <a:r>
              <a:rPr lang="en-US" sz="2800" u="sng" dirty="0" smtClean="0"/>
              <a:t>____</a:t>
            </a:r>
            <a:r>
              <a:rPr lang="en-US" sz="2800" dirty="0" smtClean="0"/>
              <a:t> the table</a:t>
            </a:r>
            <a:endParaRPr lang="en-US" sz="2800" dirty="0"/>
          </a:p>
        </p:txBody>
      </p:sp>
      <p:pic>
        <p:nvPicPr>
          <p:cNvPr id="8" name="MS9000749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18099" y="418451"/>
            <a:ext cx="609600" cy="609600"/>
          </a:xfrm>
          <a:prstGeom prst="rect">
            <a:avLst/>
          </a:prstGeom>
        </p:spPr>
      </p:pic>
      <p:sp>
        <p:nvSpPr>
          <p:cNvPr id="22" name="Left-Right Arrow 8">
            <a:hlinkClick r:id="" action="ppaction://hlinkshowjump?jump=nextslide"/>
          </p:cNvPr>
          <p:cNvSpPr/>
          <p:nvPr/>
        </p:nvSpPr>
        <p:spPr>
          <a:xfrm>
            <a:off x="3214678" y="4214818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On</a:t>
            </a:r>
            <a:endParaRPr lang="en-MY" sz="2400" b="1" dirty="0"/>
          </a:p>
        </p:txBody>
      </p:sp>
      <p:sp>
        <p:nvSpPr>
          <p:cNvPr id="13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2. Santa's big bag is lying </a:t>
            </a:r>
            <a:r>
              <a:rPr lang="en-US" sz="2800" u="sng" dirty="0" smtClean="0"/>
              <a:t>_____</a:t>
            </a:r>
            <a:r>
              <a:rPr lang="en-US" sz="2800" dirty="0" smtClean="0"/>
              <a:t> the floor.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8" name="Group 17"/>
          <p:cNvGrpSpPr/>
          <p:nvPr/>
        </p:nvGrpSpPr>
        <p:grpSpPr>
          <a:xfrm>
            <a:off x="1500166" y="4143380"/>
            <a:ext cx="6256834" cy="1942340"/>
            <a:chOff x="1500166" y="4143380"/>
            <a:chExt cx="6256834" cy="1942340"/>
          </a:xfrm>
        </p:grpSpPr>
        <p:sp>
          <p:nvSpPr>
            <p:cNvPr id="19" name="Left-Right Arrow 8">
              <a:hlinkClick r:id="rId4" action="ppaction://hlinksldjump"/>
            </p:cNvPr>
            <p:cNvSpPr/>
            <p:nvPr/>
          </p:nvSpPr>
          <p:spPr>
            <a:xfrm>
              <a:off x="1529876" y="4143380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A. </a:t>
              </a:r>
              <a:r>
                <a:rPr lang="en-MY" sz="2400" b="1" dirty="0" smtClean="0">
                  <a:hlinkClick r:id="rId5" action="ppaction://hlinksldjump"/>
                </a:rPr>
                <a:t>In</a:t>
              </a:r>
              <a:endParaRPr lang="en-MY" sz="2400" b="1" dirty="0"/>
            </a:p>
          </p:txBody>
        </p:sp>
        <p:sp>
          <p:nvSpPr>
            <p:cNvPr id="20" name="Left-Right Arrow 8">
              <a:hlinkClick r:id="rId6" action="ppaction://hlinksldjump"/>
            </p:cNvPr>
            <p:cNvSpPr/>
            <p:nvPr/>
          </p:nvSpPr>
          <p:spPr>
            <a:xfrm>
              <a:off x="1500166" y="5429264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C. </a:t>
              </a:r>
              <a:r>
                <a:rPr lang="en-MY" sz="2400" b="1" dirty="0" smtClean="0">
                  <a:hlinkClick r:id="rId5" action="ppaction://hlinksldjump"/>
                </a:rPr>
                <a:t>Inside</a:t>
              </a:r>
              <a:endParaRPr lang="en-MY" sz="2400" b="1" dirty="0"/>
            </a:p>
          </p:txBody>
        </p:sp>
        <p:sp>
          <p:nvSpPr>
            <p:cNvPr id="21" name="Left-Right Arrow 8">
              <a:hlinkClick r:id="rId4" action="ppaction://hlinksldjump"/>
            </p:cNvPr>
            <p:cNvSpPr/>
            <p:nvPr/>
          </p:nvSpPr>
          <p:spPr>
            <a:xfrm>
              <a:off x="4929190" y="5429264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D. </a:t>
              </a:r>
              <a:r>
                <a:rPr lang="en-MY" sz="2400" b="1" dirty="0" smtClean="0">
                  <a:hlinkClick r:id="rId7" action="ppaction://hlinksldjump"/>
                </a:rPr>
                <a:t>On</a:t>
              </a:r>
              <a:endParaRPr lang="en-MY" sz="2400" b="1" dirty="0"/>
            </a:p>
          </p:txBody>
        </p:sp>
        <p:sp>
          <p:nvSpPr>
            <p:cNvPr id="22" name="Left-Right Arrow 8">
              <a:hlinkClick r:id="rId4" action="ppaction://hlinksldjump"/>
            </p:cNvPr>
            <p:cNvSpPr/>
            <p:nvPr/>
          </p:nvSpPr>
          <p:spPr>
            <a:xfrm>
              <a:off x="4929190" y="4143380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B. </a:t>
              </a:r>
              <a:r>
                <a:rPr lang="en-MY" sz="2400" b="1" dirty="0" smtClean="0">
                  <a:hlinkClick r:id="rId5" action="ppaction://hlinksldjump"/>
                </a:rPr>
                <a:t>At</a:t>
              </a:r>
              <a:endParaRPr lang="en-MY" sz="2400" b="1" dirty="0"/>
            </a:p>
          </p:txBody>
        </p:sp>
      </p:grp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285728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2. Santa's big bag is lying </a:t>
            </a:r>
            <a:r>
              <a:rPr lang="en-US" sz="2800" u="sng" dirty="0" smtClean="0"/>
              <a:t>_____</a:t>
            </a:r>
            <a:r>
              <a:rPr lang="en-US" sz="2800" dirty="0" smtClean="0"/>
              <a:t> the floor.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In</a:t>
            </a:r>
            <a:endParaRPr lang="en-MY" sz="2400" b="1" dirty="0"/>
          </a:p>
        </p:txBody>
      </p:sp>
      <p:sp>
        <p:nvSpPr>
          <p:cNvPr id="20" name="Left-Right Arrow 8">
            <a:hlinkClick r:id="rId5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Inside</a:t>
            </a:r>
            <a:endParaRPr lang="en-MY" sz="2400" b="1" dirty="0"/>
          </a:p>
        </p:txBody>
      </p:sp>
      <p:sp>
        <p:nvSpPr>
          <p:cNvPr id="21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22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16 000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  <p:sp>
        <p:nvSpPr>
          <p:cNvPr id="12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0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MS9000749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18099" y="418451"/>
            <a:ext cx="609600" cy="609600"/>
          </a:xfrm>
          <a:prstGeom prst="rect">
            <a:avLst/>
          </a:prstGeom>
        </p:spPr>
      </p:pic>
      <p:sp>
        <p:nvSpPr>
          <p:cNvPr id="15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2. Santa's big bag is lying </a:t>
            </a:r>
            <a:r>
              <a:rPr lang="en-US" sz="2800" u="sng" dirty="0" smtClean="0"/>
              <a:t>_____</a:t>
            </a:r>
            <a:r>
              <a:rPr lang="en-US" sz="2800" dirty="0" smtClean="0"/>
              <a:t> the floor.</a:t>
            </a:r>
            <a:endParaRPr lang="en-US" sz="2800" dirty="0"/>
          </a:p>
        </p:txBody>
      </p:sp>
      <p:sp>
        <p:nvSpPr>
          <p:cNvPr id="13" name="Left-Right Arrow 8">
            <a:hlinkClick r:id="rId7" action="ppaction://hlinksldjump"/>
          </p:cNvPr>
          <p:cNvSpPr/>
          <p:nvPr/>
        </p:nvSpPr>
        <p:spPr>
          <a:xfrm>
            <a:off x="3357554" y="407194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16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7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3. We are going </a:t>
            </a:r>
            <a:r>
              <a:rPr lang="en-US" sz="2800" u="sng" dirty="0" smtClean="0"/>
              <a:t>_____</a:t>
            </a:r>
            <a:r>
              <a:rPr lang="en-US" sz="2800" dirty="0" smtClean="0"/>
              <a:t> holiday next week.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</a:t>
            </a:r>
            <a:r>
              <a:rPr lang="en-MY" sz="2400" b="1" dirty="0" smtClean="0">
                <a:hlinkClick r:id="rId5" action="ppaction://hlinksldjump"/>
              </a:rPr>
              <a:t>In</a:t>
            </a:r>
            <a:endParaRPr lang="en-MY" sz="2400" b="1" dirty="0"/>
          </a:p>
        </p:txBody>
      </p:sp>
      <p:sp>
        <p:nvSpPr>
          <p:cNvPr id="20" name="Left-Right Arrow 8">
            <a:hlinkClick r:id="rId6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</a:t>
            </a:r>
            <a:r>
              <a:rPr lang="en-MY" sz="2400" b="1" dirty="0" smtClean="0">
                <a:hlinkClick r:id="rId5" action="ppaction://hlinksldjump"/>
              </a:rPr>
              <a:t>Inside</a:t>
            </a:r>
            <a:endParaRPr lang="en-MY" sz="2400" b="1" dirty="0"/>
          </a:p>
        </p:txBody>
      </p:sp>
      <p:sp>
        <p:nvSpPr>
          <p:cNvPr id="21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</a:t>
            </a:r>
            <a:r>
              <a:rPr lang="en-MY" sz="2400" b="1" dirty="0" smtClean="0">
                <a:hlinkClick r:id="rId7" action="ppaction://hlinksldjump"/>
              </a:rPr>
              <a:t>On</a:t>
            </a:r>
            <a:endParaRPr lang="en-MY" sz="2400" b="1" dirty="0"/>
          </a:p>
        </p:txBody>
      </p:sp>
      <p:sp>
        <p:nvSpPr>
          <p:cNvPr id="22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</a:t>
            </a:r>
            <a:r>
              <a:rPr lang="en-MY" sz="2400" b="1" dirty="0" smtClean="0">
                <a:hlinkClick r:id="rId5" action="ppaction://hlinksldjump"/>
              </a:rPr>
              <a:t>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3. We are going </a:t>
            </a:r>
            <a:r>
              <a:rPr lang="en-US" sz="2800" u="sng" dirty="0" smtClean="0"/>
              <a:t>_____</a:t>
            </a:r>
            <a:r>
              <a:rPr lang="en-US" sz="2800" dirty="0" smtClean="0"/>
              <a:t> holiday next week.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In</a:t>
            </a:r>
            <a:endParaRPr lang="en-MY" sz="2400" b="1" dirty="0"/>
          </a:p>
        </p:txBody>
      </p:sp>
      <p:sp>
        <p:nvSpPr>
          <p:cNvPr id="20" name="Left-Right Arrow 8">
            <a:hlinkClick r:id="rId5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Inside</a:t>
            </a:r>
            <a:endParaRPr lang="en-MY" sz="2400" b="1" dirty="0"/>
          </a:p>
        </p:txBody>
      </p:sp>
      <p:sp>
        <p:nvSpPr>
          <p:cNvPr id="21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22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45 000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  <p:sp>
        <p:nvSpPr>
          <p:cNvPr id="12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2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MS9000749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18099" y="418451"/>
            <a:ext cx="609600" cy="609600"/>
          </a:xfrm>
          <a:prstGeom prst="rect">
            <a:avLst/>
          </a:prstGeom>
        </p:spPr>
      </p:pic>
      <p:sp>
        <p:nvSpPr>
          <p:cNvPr id="2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3. We are going </a:t>
            </a:r>
            <a:r>
              <a:rPr lang="en-US" sz="2800" u="sng" dirty="0" smtClean="0"/>
              <a:t>_____</a:t>
            </a:r>
            <a:r>
              <a:rPr lang="en-US" sz="2800" dirty="0" smtClean="0"/>
              <a:t> holiday next week.</a:t>
            </a:r>
            <a:endParaRPr lang="en-US" sz="2800" dirty="0"/>
          </a:p>
        </p:txBody>
      </p:sp>
      <p:sp>
        <p:nvSpPr>
          <p:cNvPr id="15" name="Left-Right Arrow 8">
            <a:hlinkClick r:id="rId7" action="ppaction://hlinksldjump"/>
          </p:cNvPr>
          <p:cNvSpPr/>
          <p:nvPr/>
        </p:nvSpPr>
        <p:spPr>
          <a:xfrm>
            <a:off x="3357554" y="3929066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13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4. That's okay. The film starts ____ eight o'clock.</a:t>
            </a:r>
            <a:endParaRPr lang="en-MY" sz="2800" b="1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</a:t>
            </a:r>
            <a:r>
              <a:rPr lang="en-MY" sz="2400" b="1" dirty="0" smtClean="0">
                <a:hlinkClick r:id="rId5" action="ppaction://hlinksldjump"/>
              </a:rPr>
              <a:t>In</a:t>
            </a:r>
            <a:endParaRPr lang="en-MY" sz="2400" b="1" dirty="0"/>
          </a:p>
        </p:txBody>
      </p:sp>
      <p:sp>
        <p:nvSpPr>
          <p:cNvPr id="20" name="Left-Right Arrow 8">
            <a:hlinkClick r:id="rId6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</a:t>
            </a:r>
            <a:r>
              <a:rPr lang="en-MY" sz="2400" b="1" dirty="0" smtClean="0">
                <a:hlinkClick r:id="rId5" action="ppaction://hlinksldjump"/>
              </a:rPr>
              <a:t>Inside</a:t>
            </a:r>
            <a:endParaRPr lang="en-MY" sz="2400" b="1" dirty="0"/>
          </a:p>
        </p:txBody>
      </p:sp>
      <p:sp>
        <p:nvSpPr>
          <p:cNvPr id="21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</a:t>
            </a:r>
            <a:r>
              <a:rPr lang="en-MY" sz="2400" b="1" dirty="0" smtClean="0">
                <a:hlinkClick r:id="rId5" action="ppaction://hlinksldjump"/>
              </a:rPr>
              <a:t>On</a:t>
            </a:r>
            <a:endParaRPr lang="en-MY" sz="2400" b="1" dirty="0"/>
          </a:p>
        </p:txBody>
      </p:sp>
      <p:sp>
        <p:nvSpPr>
          <p:cNvPr id="22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</a:t>
            </a:r>
            <a:r>
              <a:rPr lang="en-MY" sz="2400" b="1" dirty="0" smtClean="0">
                <a:hlinkClick r:id="rId7" action="ppaction://hlinksldjump"/>
              </a:rPr>
              <a:t>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MY FRIENDS</a:t>
            </a:r>
            <a:endParaRPr lang="en-MY" sz="36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0" name="Left-Right Arrow 8">
            <a:hlinkClick r:id="rId4" action="ppaction://hlinksldjump"/>
          </p:cNvPr>
          <p:cNvSpPr/>
          <p:nvPr/>
        </p:nvSpPr>
        <p:spPr>
          <a:xfrm>
            <a:off x="2714612" y="2107457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5" action="ppaction://hlinksldjump"/>
              </a:rPr>
              <a:t>Question</a:t>
            </a:r>
            <a:r>
              <a:rPr lang="en-MY" sz="3600" b="1" dirty="0" smtClean="0"/>
              <a:t> 1</a:t>
            </a:r>
            <a:endParaRPr lang="en-MY" sz="3600" b="1" dirty="0"/>
          </a:p>
        </p:txBody>
      </p:sp>
      <p:sp>
        <p:nvSpPr>
          <p:cNvPr id="53" name="Left-Right Arrow 8">
            <a:hlinkClick r:id="rId6" action="ppaction://hlinksldjump"/>
          </p:cNvPr>
          <p:cNvSpPr/>
          <p:nvPr/>
        </p:nvSpPr>
        <p:spPr>
          <a:xfrm>
            <a:off x="2714612" y="2786618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7" action="ppaction://hlinksldjump"/>
              </a:rPr>
              <a:t>Question</a:t>
            </a:r>
            <a:r>
              <a:rPr lang="en-MY" sz="3600" b="1" dirty="0" smtClean="0"/>
              <a:t> 2</a:t>
            </a:r>
            <a:endParaRPr lang="en-MY" sz="3600" b="1" dirty="0"/>
          </a:p>
        </p:txBody>
      </p:sp>
      <p:sp>
        <p:nvSpPr>
          <p:cNvPr id="56" name="Left-Right Arrow 8">
            <a:hlinkClick r:id="rId8" action="ppaction://hlinksldjump"/>
          </p:cNvPr>
          <p:cNvSpPr/>
          <p:nvPr/>
        </p:nvSpPr>
        <p:spPr>
          <a:xfrm>
            <a:off x="2714612" y="3452984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9" action="ppaction://hlinksldjump"/>
              </a:rPr>
              <a:t>Question</a:t>
            </a:r>
            <a:r>
              <a:rPr lang="en-MY" sz="3600" b="1" dirty="0" smtClean="0"/>
              <a:t> 3</a:t>
            </a:r>
            <a:endParaRPr lang="en-MY" sz="3600" b="1" dirty="0"/>
          </a:p>
        </p:txBody>
      </p:sp>
      <p:sp>
        <p:nvSpPr>
          <p:cNvPr id="59" name="Left-Right Arrow 8">
            <a:hlinkClick r:id="rId10" action="ppaction://hlinksldjump"/>
          </p:cNvPr>
          <p:cNvSpPr/>
          <p:nvPr/>
        </p:nvSpPr>
        <p:spPr>
          <a:xfrm>
            <a:off x="2714612" y="4130786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11" action="ppaction://hlinksldjump"/>
              </a:rPr>
              <a:t>Question</a:t>
            </a:r>
            <a:r>
              <a:rPr lang="en-MY" sz="3600" b="1" dirty="0" smtClean="0"/>
              <a:t> 4</a:t>
            </a:r>
            <a:endParaRPr lang="en-MY" sz="3600" b="1" dirty="0"/>
          </a:p>
        </p:txBody>
      </p:sp>
      <p:sp>
        <p:nvSpPr>
          <p:cNvPr id="66" name="Left-Right Arrow 8">
            <a:hlinkClick r:id="rId12" action="ppaction://hlinksldjump"/>
          </p:cNvPr>
          <p:cNvSpPr/>
          <p:nvPr/>
        </p:nvSpPr>
        <p:spPr>
          <a:xfrm>
            <a:off x="2731543" y="4778858"/>
            <a:ext cx="3792375" cy="522350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hlinkClick r:id="rId13" action="ppaction://hlinksldjump"/>
              </a:rPr>
              <a:t>Question</a:t>
            </a:r>
            <a:r>
              <a:rPr lang="en-MY" sz="3600" b="1" dirty="0" smtClean="0"/>
              <a:t> 5</a:t>
            </a:r>
            <a:endParaRPr lang="en-MY" sz="3600" b="1" dirty="0"/>
          </a:p>
        </p:txBody>
      </p:sp>
      <p:pic>
        <p:nvPicPr>
          <p:cNvPr id="10" name="QepCLBmBxWAG.12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0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4. That's okay. The film starts ____ eight o'clock.</a:t>
            </a:r>
            <a:endParaRPr lang="en-MY" sz="2800" b="1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In</a:t>
            </a:r>
            <a:endParaRPr lang="en-MY" sz="2400" b="1" dirty="0"/>
          </a:p>
        </p:txBody>
      </p:sp>
      <p:sp>
        <p:nvSpPr>
          <p:cNvPr id="20" name="Left-Right Arrow 8">
            <a:hlinkClick r:id="rId5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Inside</a:t>
            </a:r>
            <a:endParaRPr lang="en-MY" sz="2400" b="1" dirty="0"/>
          </a:p>
        </p:txBody>
      </p:sp>
      <p:sp>
        <p:nvSpPr>
          <p:cNvPr id="21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22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74 000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  <p:sp>
        <p:nvSpPr>
          <p:cNvPr id="12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MS9000749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18099" y="418451"/>
            <a:ext cx="609600" cy="609600"/>
          </a:xfrm>
          <a:prstGeom prst="rect">
            <a:avLst/>
          </a:prstGeom>
        </p:spPr>
      </p:pic>
      <p:sp>
        <p:nvSpPr>
          <p:cNvPr id="2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4. That's okay. The film starts ____ eight o'clock.</a:t>
            </a:r>
            <a:endParaRPr lang="en-MY" sz="2800" b="1" dirty="0"/>
          </a:p>
        </p:txBody>
      </p:sp>
      <p:sp>
        <p:nvSpPr>
          <p:cNvPr id="11" name="Left-Right Arrow 8">
            <a:hlinkClick r:id="rId7" action="ppaction://hlinksldjump"/>
          </p:cNvPr>
          <p:cNvSpPr/>
          <p:nvPr/>
        </p:nvSpPr>
        <p:spPr>
          <a:xfrm>
            <a:off x="3571868" y="400050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At</a:t>
            </a:r>
            <a:endParaRPr lang="en-MY" sz="2400" b="1" dirty="0"/>
          </a:p>
        </p:txBody>
      </p:sp>
      <p:sp>
        <p:nvSpPr>
          <p:cNvPr id="13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5. </a:t>
            </a:r>
            <a:r>
              <a:rPr lang="en-US" sz="2800" u="sng" dirty="0" smtClean="0"/>
              <a:t>_____</a:t>
            </a:r>
            <a:r>
              <a:rPr lang="en-US" sz="2800" dirty="0" smtClean="0"/>
              <a:t> my wall, there are many picture postcards.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</a:t>
            </a:r>
            <a:r>
              <a:rPr lang="en-MY" sz="2400" b="1" dirty="0" smtClean="0">
                <a:hlinkClick r:id="rId5" action="ppaction://hlinksldjump"/>
              </a:rPr>
              <a:t>In</a:t>
            </a:r>
            <a:endParaRPr lang="en-MY" sz="2400" b="1" dirty="0"/>
          </a:p>
        </p:txBody>
      </p:sp>
      <p:sp>
        <p:nvSpPr>
          <p:cNvPr id="20" name="Left-Right Arrow 8">
            <a:hlinkClick r:id="rId6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</a:t>
            </a:r>
            <a:r>
              <a:rPr lang="en-MY" sz="2400" b="1" dirty="0" smtClean="0">
                <a:hlinkClick r:id="rId5" action="ppaction://hlinksldjump"/>
              </a:rPr>
              <a:t>Inside</a:t>
            </a:r>
            <a:endParaRPr lang="en-MY" sz="2400" b="1" dirty="0"/>
          </a:p>
        </p:txBody>
      </p:sp>
      <p:sp>
        <p:nvSpPr>
          <p:cNvPr id="21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</a:t>
            </a:r>
            <a:r>
              <a:rPr lang="en-MY" sz="2400" b="1" dirty="0" smtClean="0">
                <a:hlinkClick r:id="rId7" action="ppaction://hlinksldjump"/>
              </a:rPr>
              <a:t>On</a:t>
            </a:r>
            <a:endParaRPr lang="en-MY" sz="2400" b="1" dirty="0"/>
          </a:p>
        </p:txBody>
      </p:sp>
      <p:sp>
        <p:nvSpPr>
          <p:cNvPr id="22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</a:t>
            </a:r>
            <a:r>
              <a:rPr lang="en-MY" sz="2400" b="1" dirty="0" smtClean="0">
                <a:hlinkClick r:id="rId5" action="ppaction://hlinksldjump"/>
              </a:rPr>
              <a:t>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5. </a:t>
            </a:r>
            <a:r>
              <a:rPr lang="en-US" sz="2800" u="sng" dirty="0" smtClean="0"/>
              <a:t>_____</a:t>
            </a:r>
            <a:r>
              <a:rPr lang="en-US" sz="2800" dirty="0" smtClean="0"/>
              <a:t> my wall, there are many picture postcards.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In</a:t>
            </a:r>
            <a:endParaRPr lang="en-MY" sz="2400" b="1" dirty="0"/>
          </a:p>
        </p:txBody>
      </p:sp>
      <p:sp>
        <p:nvSpPr>
          <p:cNvPr id="20" name="Left-Right Arrow 8">
            <a:hlinkClick r:id="rId5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Inside</a:t>
            </a:r>
            <a:endParaRPr lang="en-MY" sz="2400" b="1" dirty="0"/>
          </a:p>
        </p:txBody>
      </p:sp>
      <p:sp>
        <p:nvSpPr>
          <p:cNvPr id="21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22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1 000000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  <p:sp>
        <p:nvSpPr>
          <p:cNvPr id="11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5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pic>
        <p:nvPicPr>
          <p:cNvPr id="8" name="MS9000749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818099" y="418451"/>
            <a:ext cx="609600" cy="609600"/>
          </a:xfrm>
          <a:prstGeom prst="rect">
            <a:avLst/>
          </a:prstGeom>
        </p:spPr>
      </p:pic>
      <p:sp>
        <p:nvSpPr>
          <p:cNvPr id="23" name="Action Button: Home 22">
            <a:hlinkClick r:id="rId6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5. </a:t>
            </a:r>
            <a:r>
              <a:rPr lang="en-US" sz="2800" u="sng" dirty="0" smtClean="0"/>
              <a:t>_____</a:t>
            </a:r>
            <a:r>
              <a:rPr lang="en-US" sz="2800" dirty="0" smtClean="0"/>
              <a:t> my wall, there are many picture postcards.</a:t>
            </a:r>
            <a:endParaRPr lang="en-US" sz="2800" dirty="0"/>
          </a:p>
        </p:txBody>
      </p:sp>
      <p:sp>
        <p:nvSpPr>
          <p:cNvPr id="11" name="Left-Right Arrow 8">
            <a:hlinkClick r:id="rId7" action="ppaction://hlinksldjump"/>
          </p:cNvPr>
          <p:cNvSpPr/>
          <p:nvPr/>
        </p:nvSpPr>
        <p:spPr>
          <a:xfrm>
            <a:off x="3071802" y="3929066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13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96157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OCEAN BLOOM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ction Button: Home 27">
            <a:hlinkClick r:id="rId2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1. Santa is sitting </a:t>
            </a:r>
            <a:r>
              <a:rPr lang="en-US" sz="2800" u="sng" dirty="0" smtClean="0"/>
              <a:t>_____</a:t>
            </a:r>
            <a:r>
              <a:rPr lang="en-US" sz="2800" dirty="0" smtClean="0"/>
              <a:t> a chair.</a:t>
            </a:r>
            <a:endParaRPr lang="en-US" sz="2800" dirty="0"/>
          </a:p>
        </p:txBody>
      </p:sp>
      <p:sp>
        <p:nvSpPr>
          <p:cNvPr id="19" name="Left-Right Arrow 8">
            <a:hlinkClick r:id="rId3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</a:t>
            </a:r>
            <a:r>
              <a:rPr lang="en-MY" sz="2400" b="1" dirty="0" smtClean="0">
                <a:hlinkClick r:id="rId4" action="ppaction://hlinksldjump"/>
              </a:rPr>
              <a:t>In</a:t>
            </a:r>
            <a:endParaRPr lang="en-MY" sz="2400" b="1" dirty="0"/>
          </a:p>
        </p:txBody>
      </p:sp>
      <p:sp>
        <p:nvSpPr>
          <p:cNvPr id="20" name="Left-Right Arrow 8">
            <a:hlinkClick r:id="rId5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</a:t>
            </a:r>
            <a:r>
              <a:rPr lang="en-MY" sz="2400" b="1" dirty="0" smtClean="0">
                <a:hlinkClick r:id="rId4" action="ppaction://hlinksldjump"/>
              </a:rPr>
              <a:t>Inside</a:t>
            </a:r>
            <a:endParaRPr lang="en-MY" sz="2400" b="1" dirty="0"/>
          </a:p>
        </p:txBody>
      </p:sp>
      <p:sp>
        <p:nvSpPr>
          <p:cNvPr id="21" name="Left-Right Arrow 8">
            <a:hlinkClick r:id="rId3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</a:t>
            </a:r>
            <a:r>
              <a:rPr lang="en-MY" sz="2400" b="1" dirty="0" smtClean="0">
                <a:hlinkClick r:id="rId6" action="ppaction://hlinksldjump"/>
              </a:rPr>
              <a:t>On</a:t>
            </a:r>
            <a:endParaRPr lang="en-MY" sz="2400" b="1" dirty="0"/>
          </a:p>
        </p:txBody>
      </p:sp>
      <p:sp>
        <p:nvSpPr>
          <p:cNvPr id="22" name="Left-Right Arrow 8">
            <a:hlinkClick r:id="rId3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</a:t>
            </a:r>
            <a:r>
              <a:rPr lang="en-MY" sz="2400" b="1" dirty="0" smtClean="0">
                <a:hlinkClick r:id="rId4" action="ppaction://hlinksldjump"/>
              </a:rPr>
              <a:t>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ction Button: Home 27">
            <a:hlinkClick r:id="rId2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1. Santa is sitting </a:t>
            </a:r>
            <a:r>
              <a:rPr lang="en-US" sz="2800" u="sng" dirty="0" smtClean="0"/>
              <a:t>_____</a:t>
            </a:r>
            <a:r>
              <a:rPr lang="en-US" sz="2800" dirty="0" smtClean="0"/>
              <a:t> a chair.</a:t>
            </a:r>
            <a:endParaRPr lang="en-US" sz="2800" dirty="0"/>
          </a:p>
        </p:txBody>
      </p:sp>
      <p:sp>
        <p:nvSpPr>
          <p:cNvPr id="19" name="Left-Right Arrow 8">
            <a:hlinkClick r:id="rId3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In</a:t>
            </a:r>
            <a:endParaRPr lang="en-MY" sz="2400" b="1" dirty="0"/>
          </a:p>
        </p:txBody>
      </p:sp>
      <p:sp>
        <p:nvSpPr>
          <p:cNvPr id="20" name="Left-Right Arrow 8">
            <a:hlinkClick r:id="rId4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Inside</a:t>
            </a:r>
            <a:endParaRPr lang="en-MY" sz="2400" b="1" dirty="0"/>
          </a:p>
        </p:txBody>
      </p:sp>
      <p:sp>
        <p:nvSpPr>
          <p:cNvPr id="21" name="Left-Right Arrow 8">
            <a:hlinkClick r:id="rId3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22" name="Left-Right Arrow 8">
            <a:hlinkClick r:id="rId3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2 000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  <p:sp>
        <p:nvSpPr>
          <p:cNvPr id="12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ction Button: Home 27">
            <a:hlinkClick r:id="rId2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7" name="Group 16"/>
          <p:cNvGrpSpPr/>
          <p:nvPr/>
        </p:nvGrpSpPr>
        <p:grpSpPr>
          <a:xfrm>
            <a:off x="539553" y="1772816"/>
            <a:ext cx="8064895" cy="4384342"/>
            <a:chOff x="539553" y="1772816"/>
            <a:chExt cx="8064895" cy="4384342"/>
          </a:xfrm>
        </p:grpSpPr>
        <p:sp>
          <p:nvSpPr>
            <p:cNvPr id="11" name="Left-Right Arrow 8"/>
            <p:cNvSpPr/>
            <p:nvPr/>
          </p:nvSpPr>
          <p:spPr>
            <a:xfrm>
              <a:off x="539553" y="1772816"/>
              <a:ext cx="8064895" cy="1872208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1. My _______ is eight</a:t>
              </a:r>
              <a:r>
                <a:rPr lang="en-US" sz="2800" b="1" dirty="0"/>
                <a:t> </a:t>
              </a:r>
              <a:r>
                <a:rPr lang="en-US" sz="2800" b="1" dirty="0" smtClean="0"/>
                <a:t>years old.</a:t>
              </a:r>
            </a:p>
          </p:txBody>
        </p:sp>
        <p:sp>
          <p:nvSpPr>
            <p:cNvPr id="10" name="Left-Right Arrow 8">
              <a:hlinkClick r:id="rId3" action="ppaction://hlinksldjump"/>
            </p:cNvPr>
            <p:cNvSpPr/>
            <p:nvPr/>
          </p:nvSpPr>
          <p:spPr>
            <a:xfrm>
              <a:off x="1529876" y="4214818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A. </a:t>
              </a:r>
              <a:r>
                <a:rPr lang="en-MY" sz="2400" b="1" dirty="0" smtClean="0">
                  <a:hlinkClick r:id="rId4" action="ppaction://hlinksldjump"/>
                </a:rPr>
                <a:t>brother</a:t>
              </a:r>
              <a:endParaRPr lang="en-MY" sz="2400" b="1" dirty="0"/>
            </a:p>
          </p:txBody>
        </p:sp>
        <p:sp>
          <p:nvSpPr>
            <p:cNvPr id="14" name="Left-Right Arrow 8">
              <a:hlinkClick r:id="rId3" action="ppaction://hlinksldjump"/>
            </p:cNvPr>
            <p:cNvSpPr/>
            <p:nvPr/>
          </p:nvSpPr>
          <p:spPr>
            <a:xfrm>
              <a:off x="1500166" y="5500702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C. </a:t>
              </a:r>
              <a:r>
                <a:rPr lang="en-MY" sz="2400" b="1" dirty="0" smtClean="0">
                  <a:hlinkClick r:id="rId3" action="ppaction://hlinksldjump"/>
                </a:rPr>
                <a:t>father</a:t>
              </a:r>
              <a:endParaRPr lang="en-MY" sz="2400" b="1" dirty="0"/>
            </a:p>
          </p:txBody>
        </p:sp>
        <p:sp>
          <p:nvSpPr>
            <p:cNvPr id="15" name="Left-Right Arrow 8">
              <a:hlinkClick r:id="" action="ppaction://hlinkshowjump?jump=nextslide"/>
            </p:cNvPr>
            <p:cNvSpPr/>
            <p:nvPr/>
          </p:nvSpPr>
          <p:spPr>
            <a:xfrm>
              <a:off x="4929190" y="5500702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D. </a:t>
              </a:r>
              <a:r>
                <a:rPr lang="en-MY" sz="2400" b="1" dirty="0" smtClean="0">
                  <a:hlinkClick r:id="rId3" action="ppaction://hlinksldjump"/>
                </a:rPr>
                <a:t>baby sister</a:t>
              </a:r>
              <a:endParaRPr lang="en-MY" sz="2400" b="1" dirty="0"/>
            </a:p>
          </p:txBody>
        </p:sp>
        <p:sp>
          <p:nvSpPr>
            <p:cNvPr id="16" name="Left-Right Arrow 8">
              <a:hlinkClick r:id="rId3" action="ppaction://hlinksldjump"/>
            </p:cNvPr>
            <p:cNvSpPr/>
            <p:nvPr/>
          </p:nvSpPr>
          <p:spPr>
            <a:xfrm>
              <a:off x="4929190" y="4214818"/>
              <a:ext cx="2827810" cy="656456"/>
            </a:xfrm>
            <a:custGeom>
              <a:avLst/>
              <a:gdLst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450050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450050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38773 w 6552728"/>
                <a:gd name="connsiteY3" fmla="*/ 62123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00100 w 6552728"/>
                <a:gd name="connsiteY2" fmla="*/ 20559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886245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21105 h 1821205"/>
                <a:gd name="connsiteX1" fmla="*/ 900100 w 6552728"/>
                <a:gd name="connsiteY1" fmla="*/ 21005 h 1821205"/>
                <a:gd name="connsiteX2" fmla="*/ 900100 w 6552728"/>
                <a:gd name="connsiteY2" fmla="*/ 0 h 1821205"/>
                <a:gd name="connsiteX3" fmla="*/ 5652628 w 6552728"/>
                <a:gd name="connsiteY3" fmla="*/ 55419 h 1821205"/>
                <a:gd name="connsiteX4" fmla="*/ 5652628 w 6552728"/>
                <a:gd name="connsiteY4" fmla="*/ 21005 h 1821205"/>
                <a:gd name="connsiteX5" fmla="*/ 6552728 w 6552728"/>
                <a:gd name="connsiteY5" fmla="*/ 921105 h 1821205"/>
                <a:gd name="connsiteX6" fmla="*/ 5652628 w 6552728"/>
                <a:gd name="connsiteY6" fmla="*/ 1821205 h 1821205"/>
                <a:gd name="connsiteX7" fmla="*/ 5652628 w 6552728"/>
                <a:gd name="connsiteY7" fmla="*/ 1371155 h 1821205"/>
                <a:gd name="connsiteX8" fmla="*/ 900100 w 6552728"/>
                <a:gd name="connsiteY8" fmla="*/ 1371155 h 1821205"/>
                <a:gd name="connsiteX9" fmla="*/ 900100 w 6552728"/>
                <a:gd name="connsiteY9" fmla="*/ 1821205 h 1821205"/>
                <a:gd name="connsiteX10" fmla="*/ 0 w 6552728"/>
                <a:gd name="connsiteY10" fmla="*/ 921105 h 1821205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927809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0100 h 1800200"/>
                <a:gd name="connsiteX1" fmla="*/ 900100 w 6552728"/>
                <a:gd name="connsiteY1" fmla="*/ 0 h 1800200"/>
                <a:gd name="connsiteX2" fmla="*/ 886245 w 6552728"/>
                <a:gd name="connsiteY2" fmla="*/ 6704 h 1800200"/>
                <a:gd name="connsiteX3" fmla="*/ 5652628 w 6552728"/>
                <a:gd name="connsiteY3" fmla="*/ 34414 h 1800200"/>
                <a:gd name="connsiteX4" fmla="*/ 5652628 w 6552728"/>
                <a:gd name="connsiteY4" fmla="*/ 0 h 1800200"/>
                <a:gd name="connsiteX5" fmla="*/ 6552728 w 6552728"/>
                <a:gd name="connsiteY5" fmla="*/ 900100 h 1800200"/>
                <a:gd name="connsiteX6" fmla="*/ 5652628 w 6552728"/>
                <a:gd name="connsiteY6" fmla="*/ 1800200 h 1800200"/>
                <a:gd name="connsiteX7" fmla="*/ 5652628 w 6552728"/>
                <a:gd name="connsiteY7" fmla="*/ 1350150 h 1800200"/>
                <a:gd name="connsiteX8" fmla="*/ 900100 w 6552728"/>
                <a:gd name="connsiteY8" fmla="*/ 1350150 h 1800200"/>
                <a:gd name="connsiteX9" fmla="*/ 900100 w 6552728"/>
                <a:gd name="connsiteY9" fmla="*/ 1800200 h 1800200"/>
                <a:gd name="connsiteX10" fmla="*/ 0 w 6552728"/>
                <a:gd name="connsiteY10" fmla="*/ 900100 h 1800200"/>
                <a:gd name="connsiteX0" fmla="*/ 0 w 6552728"/>
                <a:gd name="connsiteY0" fmla="*/ 907249 h 1807349"/>
                <a:gd name="connsiteX1" fmla="*/ 900100 w 6552728"/>
                <a:gd name="connsiteY1" fmla="*/ 7149 h 1807349"/>
                <a:gd name="connsiteX2" fmla="*/ 886245 w 6552728"/>
                <a:gd name="connsiteY2" fmla="*/ 13853 h 1807349"/>
                <a:gd name="connsiteX3" fmla="*/ 5638773 w 6552728"/>
                <a:gd name="connsiteY3" fmla="*/ 0 h 1807349"/>
                <a:gd name="connsiteX4" fmla="*/ 5652628 w 6552728"/>
                <a:gd name="connsiteY4" fmla="*/ 7149 h 1807349"/>
                <a:gd name="connsiteX5" fmla="*/ 6552728 w 6552728"/>
                <a:gd name="connsiteY5" fmla="*/ 907249 h 1807349"/>
                <a:gd name="connsiteX6" fmla="*/ 5652628 w 6552728"/>
                <a:gd name="connsiteY6" fmla="*/ 1807349 h 1807349"/>
                <a:gd name="connsiteX7" fmla="*/ 5652628 w 6552728"/>
                <a:gd name="connsiteY7" fmla="*/ 1357299 h 1807349"/>
                <a:gd name="connsiteX8" fmla="*/ 900100 w 6552728"/>
                <a:gd name="connsiteY8" fmla="*/ 1357299 h 1807349"/>
                <a:gd name="connsiteX9" fmla="*/ 900100 w 6552728"/>
                <a:gd name="connsiteY9" fmla="*/ 1807349 h 1807349"/>
                <a:gd name="connsiteX10" fmla="*/ 0 w 6552728"/>
                <a:gd name="connsiteY10" fmla="*/ 907249 h 180734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357299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  <a:gd name="connsiteX0" fmla="*/ 0 w 6552728"/>
                <a:gd name="connsiteY0" fmla="*/ 907249 h 1814499"/>
                <a:gd name="connsiteX1" fmla="*/ 900100 w 6552728"/>
                <a:gd name="connsiteY1" fmla="*/ 7149 h 1814499"/>
                <a:gd name="connsiteX2" fmla="*/ 886245 w 6552728"/>
                <a:gd name="connsiteY2" fmla="*/ 13853 h 1814499"/>
                <a:gd name="connsiteX3" fmla="*/ 5638773 w 6552728"/>
                <a:gd name="connsiteY3" fmla="*/ 0 h 1814499"/>
                <a:gd name="connsiteX4" fmla="*/ 5652628 w 6552728"/>
                <a:gd name="connsiteY4" fmla="*/ 7149 h 1814499"/>
                <a:gd name="connsiteX5" fmla="*/ 6552728 w 6552728"/>
                <a:gd name="connsiteY5" fmla="*/ 907249 h 1814499"/>
                <a:gd name="connsiteX6" fmla="*/ 5652628 w 6552728"/>
                <a:gd name="connsiteY6" fmla="*/ 1807349 h 1814499"/>
                <a:gd name="connsiteX7" fmla="*/ 5638774 w 6552728"/>
                <a:gd name="connsiteY7" fmla="*/ 1814499 h 1814499"/>
                <a:gd name="connsiteX8" fmla="*/ 900100 w 6552728"/>
                <a:gd name="connsiteY8" fmla="*/ 1800645 h 1814499"/>
                <a:gd name="connsiteX9" fmla="*/ 900100 w 6552728"/>
                <a:gd name="connsiteY9" fmla="*/ 1807349 h 1814499"/>
                <a:gd name="connsiteX10" fmla="*/ 0 w 6552728"/>
                <a:gd name="connsiteY10" fmla="*/ 907249 h 18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2728" h="1814499">
                  <a:moveTo>
                    <a:pt x="0" y="907249"/>
                  </a:moveTo>
                  <a:lnTo>
                    <a:pt x="900100" y="7149"/>
                  </a:lnTo>
                  <a:lnTo>
                    <a:pt x="886245" y="13853"/>
                  </a:lnTo>
                  <a:lnTo>
                    <a:pt x="5638773" y="0"/>
                  </a:lnTo>
                  <a:lnTo>
                    <a:pt x="5652628" y="7149"/>
                  </a:lnTo>
                  <a:lnTo>
                    <a:pt x="6552728" y="907249"/>
                  </a:lnTo>
                  <a:lnTo>
                    <a:pt x="5652628" y="1807349"/>
                  </a:lnTo>
                  <a:lnTo>
                    <a:pt x="5638774" y="1814499"/>
                  </a:lnTo>
                  <a:lnTo>
                    <a:pt x="900100" y="1800645"/>
                  </a:lnTo>
                  <a:lnTo>
                    <a:pt x="900100" y="1807349"/>
                  </a:lnTo>
                  <a:lnTo>
                    <a:pt x="0" y="907249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b="1" dirty="0" smtClean="0"/>
                <a:t>B. </a:t>
              </a:r>
              <a:r>
                <a:rPr lang="en-MY" sz="2400" b="1" dirty="0" smtClean="0">
                  <a:hlinkClick r:id="rId3" action="ppaction://hlinksldjump"/>
                </a:rPr>
                <a:t>grandmother</a:t>
              </a:r>
              <a:endParaRPr lang="en-MY" sz="2400" b="1" dirty="0"/>
            </a:p>
          </p:txBody>
        </p:sp>
      </p:grpSp>
      <p:sp>
        <p:nvSpPr>
          <p:cNvPr id="19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MY FAMILY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285728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1. Santa is sitting </a:t>
            </a:r>
            <a:r>
              <a:rPr lang="en-US" sz="2800" u="sng" dirty="0" smtClean="0"/>
              <a:t>_____</a:t>
            </a:r>
            <a:r>
              <a:rPr lang="en-US" sz="2800" dirty="0" smtClean="0"/>
              <a:t> a chair.</a:t>
            </a:r>
            <a:endParaRPr lang="en-US" sz="2800" dirty="0"/>
          </a:p>
        </p:txBody>
      </p:sp>
      <p:pic>
        <p:nvPicPr>
          <p:cNvPr id="8" name="MS9000749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18099" y="418451"/>
            <a:ext cx="609600" cy="609600"/>
          </a:xfrm>
          <a:prstGeom prst="rect">
            <a:avLst/>
          </a:prstGeom>
        </p:spPr>
      </p:pic>
      <p:sp>
        <p:nvSpPr>
          <p:cNvPr id="13" name="Left-Right Arrow 8">
            <a:hlinkClick r:id="rId7" action="ppaction://hlinksldjump"/>
          </p:cNvPr>
          <p:cNvSpPr/>
          <p:nvPr/>
        </p:nvSpPr>
        <p:spPr>
          <a:xfrm>
            <a:off x="3214678" y="407194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15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2. We live </a:t>
            </a:r>
            <a:r>
              <a:rPr lang="en-US" sz="2800" u="sng" dirty="0" smtClean="0"/>
              <a:t>_____</a:t>
            </a:r>
            <a:r>
              <a:rPr lang="en-US" sz="2800" dirty="0" smtClean="0"/>
              <a:t> London.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</a:t>
            </a:r>
            <a:r>
              <a:rPr lang="en-MY" sz="2400" b="1" dirty="0" smtClean="0">
                <a:hlinkClick r:id="rId5" action="ppaction://hlinksldjump"/>
              </a:rPr>
              <a:t>In</a:t>
            </a:r>
            <a:endParaRPr lang="en-MY" sz="2400" b="1" dirty="0"/>
          </a:p>
        </p:txBody>
      </p:sp>
      <p:sp>
        <p:nvSpPr>
          <p:cNvPr id="20" name="Left-Right Arrow 8">
            <a:hlinkClick r:id="rId6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</a:t>
            </a:r>
            <a:r>
              <a:rPr lang="en-MY" sz="2400" b="1" dirty="0" smtClean="0">
                <a:hlinkClick r:id="rId7" action="ppaction://hlinksldjump"/>
              </a:rPr>
              <a:t>Inside</a:t>
            </a:r>
            <a:endParaRPr lang="en-MY" sz="2400" b="1" dirty="0"/>
          </a:p>
        </p:txBody>
      </p:sp>
      <p:sp>
        <p:nvSpPr>
          <p:cNvPr id="21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</a:t>
            </a:r>
            <a:r>
              <a:rPr lang="en-MY" sz="2400" b="1" dirty="0" smtClean="0">
                <a:hlinkClick r:id="rId7" action="ppaction://hlinksldjump"/>
              </a:rPr>
              <a:t>On</a:t>
            </a:r>
            <a:endParaRPr lang="en-MY" sz="2400" b="1" dirty="0"/>
          </a:p>
        </p:txBody>
      </p:sp>
      <p:sp>
        <p:nvSpPr>
          <p:cNvPr id="22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</a:t>
            </a:r>
            <a:r>
              <a:rPr lang="en-MY" sz="2400" b="1" dirty="0" smtClean="0">
                <a:hlinkClick r:id="rId7" action="ppaction://hlinksldjump"/>
              </a:rPr>
              <a:t>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2. We live </a:t>
            </a:r>
            <a:r>
              <a:rPr lang="en-US" sz="2800" u="sng" dirty="0" smtClean="0"/>
              <a:t>_____</a:t>
            </a:r>
            <a:r>
              <a:rPr lang="en-US" sz="2800" dirty="0" smtClean="0"/>
              <a:t> London.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In</a:t>
            </a:r>
            <a:endParaRPr lang="en-MY" sz="2400" b="1" dirty="0"/>
          </a:p>
        </p:txBody>
      </p:sp>
      <p:sp>
        <p:nvSpPr>
          <p:cNvPr id="20" name="Left-Right Arrow 8">
            <a:hlinkClick r:id="rId5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Inside</a:t>
            </a:r>
            <a:endParaRPr lang="en-MY" sz="2400" b="1" dirty="0"/>
          </a:p>
        </p:txBody>
      </p:sp>
      <p:sp>
        <p:nvSpPr>
          <p:cNvPr id="21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22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16 000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  <p:sp>
        <p:nvSpPr>
          <p:cNvPr id="12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0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57166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MS9000749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18099" y="418451"/>
            <a:ext cx="609600" cy="609600"/>
          </a:xfrm>
          <a:prstGeom prst="rect">
            <a:avLst/>
          </a:prstGeom>
        </p:spPr>
      </p:pic>
      <p:sp>
        <p:nvSpPr>
          <p:cNvPr id="15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2. We live </a:t>
            </a:r>
            <a:r>
              <a:rPr lang="en-US" sz="2800" u="sng" dirty="0" smtClean="0"/>
              <a:t>_____</a:t>
            </a:r>
            <a:r>
              <a:rPr lang="en-US" sz="2800" dirty="0" smtClean="0"/>
              <a:t> London.</a:t>
            </a:r>
            <a:endParaRPr lang="en-US" sz="2800" dirty="0"/>
          </a:p>
        </p:txBody>
      </p:sp>
      <p:sp>
        <p:nvSpPr>
          <p:cNvPr id="13" name="Left-Right Arrow 8">
            <a:hlinkClick r:id="rId7" action="ppaction://hlinksldjump"/>
          </p:cNvPr>
          <p:cNvSpPr/>
          <p:nvPr/>
        </p:nvSpPr>
        <p:spPr>
          <a:xfrm>
            <a:off x="278605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In</a:t>
            </a:r>
            <a:endParaRPr lang="en-MY" sz="2400" b="1" dirty="0"/>
          </a:p>
        </p:txBody>
      </p:sp>
      <p:sp>
        <p:nvSpPr>
          <p:cNvPr id="16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7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3. My birthday is _____ July</a:t>
            </a:r>
            <a:endParaRPr lang="en-MY" sz="2800" b="1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</a:t>
            </a:r>
            <a:r>
              <a:rPr lang="en-MY" sz="2400" b="1" dirty="0" smtClean="0">
                <a:hlinkClick r:id="rId5" action="ppaction://hlinksldjump"/>
              </a:rPr>
              <a:t>In</a:t>
            </a:r>
            <a:endParaRPr lang="en-MY" sz="2400" b="1" dirty="0"/>
          </a:p>
        </p:txBody>
      </p:sp>
      <p:sp>
        <p:nvSpPr>
          <p:cNvPr id="20" name="Left-Right Arrow 8">
            <a:hlinkClick r:id="rId6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</a:t>
            </a:r>
            <a:r>
              <a:rPr lang="en-MY" sz="2400" b="1" dirty="0" smtClean="0">
                <a:hlinkClick r:id="rId7" action="ppaction://hlinksldjump"/>
              </a:rPr>
              <a:t>Inside</a:t>
            </a:r>
            <a:endParaRPr lang="en-MY" sz="2400" b="1" dirty="0"/>
          </a:p>
        </p:txBody>
      </p:sp>
      <p:sp>
        <p:nvSpPr>
          <p:cNvPr id="21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</a:t>
            </a:r>
            <a:r>
              <a:rPr lang="en-MY" sz="2400" b="1" dirty="0" smtClean="0">
                <a:hlinkClick r:id="rId7" action="ppaction://hlinksldjump"/>
              </a:rPr>
              <a:t>On</a:t>
            </a:r>
            <a:endParaRPr lang="en-MY" sz="2400" b="1" dirty="0"/>
          </a:p>
        </p:txBody>
      </p:sp>
      <p:sp>
        <p:nvSpPr>
          <p:cNvPr id="22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</a:t>
            </a:r>
            <a:r>
              <a:rPr lang="en-MY" sz="2400" b="1" dirty="0" smtClean="0">
                <a:hlinkClick r:id="rId7" action="ppaction://hlinksldjump"/>
              </a:rPr>
              <a:t>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3. My birthday is _____ July</a:t>
            </a:r>
            <a:endParaRPr lang="en-MY" sz="2800" b="1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In</a:t>
            </a:r>
            <a:endParaRPr lang="en-MY" sz="2400" b="1" dirty="0"/>
          </a:p>
        </p:txBody>
      </p:sp>
      <p:sp>
        <p:nvSpPr>
          <p:cNvPr id="20" name="Left-Right Arrow 8">
            <a:hlinkClick r:id="rId5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Inside</a:t>
            </a:r>
            <a:endParaRPr lang="en-MY" sz="2400" b="1" dirty="0"/>
          </a:p>
        </p:txBody>
      </p:sp>
      <p:sp>
        <p:nvSpPr>
          <p:cNvPr id="21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22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45 000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  <p:sp>
        <p:nvSpPr>
          <p:cNvPr id="12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2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MS9000749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18099" y="418451"/>
            <a:ext cx="609600" cy="609600"/>
          </a:xfrm>
          <a:prstGeom prst="rect">
            <a:avLst/>
          </a:prstGeom>
        </p:spPr>
      </p:pic>
      <p:sp>
        <p:nvSpPr>
          <p:cNvPr id="2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3. My birthday is _____ July</a:t>
            </a:r>
            <a:endParaRPr lang="en-MY" sz="2800" b="1" dirty="0"/>
          </a:p>
        </p:txBody>
      </p:sp>
      <p:sp>
        <p:nvSpPr>
          <p:cNvPr id="15" name="Left-Right Arrow 8">
            <a:hlinkClick r:id="rId7" action="ppaction://hlinksldjump"/>
          </p:cNvPr>
          <p:cNvSpPr/>
          <p:nvPr/>
        </p:nvSpPr>
        <p:spPr>
          <a:xfrm>
            <a:off x="3071802" y="400050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In</a:t>
            </a:r>
            <a:endParaRPr lang="en-MY" sz="2400" b="1" dirty="0"/>
          </a:p>
        </p:txBody>
      </p:sp>
      <p:sp>
        <p:nvSpPr>
          <p:cNvPr id="13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4. I don't know yet. Maybe I'll go to the cinema _____ Saturday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</a:t>
            </a:r>
            <a:r>
              <a:rPr lang="en-MY" sz="2400" b="1" dirty="0" smtClean="0">
                <a:hlinkClick r:id="rId5" action="ppaction://hlinksldjump"/>
              </a:rPr>
              <a:t>In</a:t>
            </a:r>
            <a:endParaRPr lang="en-MY" sz="2400" b="1" dirty="0"/>
          </a:p>
        </p:txBody>
      </p:sp>
      <p:sp>
        <p:nvSpPr>
          <p:cNvPr id="20" name="Left-Right Arrow 8">
            <a:hlinkClick r:id="rId6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</a:t>
            </a:r>
            <a:r>
              <a:rPr lang="en-MY" sz="2400" b="1" dirty="0" smtClean="0">
                <a:hlinkClick r:id="rId5" action="ppaction://hlinksldjump"/>
              </a:rPr>
              <a:t>Inside</a:t>
            </a:r>
            <a:endParaRPr lang="en-MY" sz="2400" b="1" dirty="0"/>
          </a:p>
        </p:txBody>
      </p:sp>
      <p:sp>
        <p:nvSpPr>
          <p:cNvPr id="21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</a:t>
            </a:r>
            <a:r>
              <a:rPr lang="en-MY" sz="2400" b="1" dirty="0" smtClean="0">
                <a:hlinkClick r:id="rId7" action="ppaction://hlinksldjump"/>
              </a:rPr>
              <a:t>On</a:t>
            </a:r>
            <a:endParaRPr lang="en-MY" sz="2400" b="1" dirty="0"/>
          </a:p>
        </p:txBody>
      </p:sp>
      <p:sp>
        <p:nvSpPr>
          <p:cNvPr id="22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</a:t>
            </a:r>
            <a:r>
              <a:rPr lang="en-MY" sz="2400" b="1" dirty="0" smtClean="0">
                <a:hlinkClick r:id="rId5" action="ppaction://hlinksldjump"/>
              </a:rPr>
              <a:t>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ction Button: Home 27">
            <a:hlinkClick r:id="rId2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1. A couple is sitting _______ the table.</a:t>
            </a:r>
          </a:p>
        </p:txBody>
      </p:sp>
      <p:sp>
        <p:nvSpPr>
          <p:cNvPr id="10" name="Left-Right Arrow 8">
            <a:hlinkClick r:id="rId3" action="ppaction://hlinksldjump"/>
          </p:cNvPr>
          <p:cNvSpPr/>
          <p:nvPr/>
        </p:nvSpPr>
        <p:spPr>
          <a:xfrm>
            <a:off x="1529876" y="4214818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</a:t>
            </a:r>
            <a:r>
              <a:rPr lang="en-MY" sz="2400" b="1" dirty="0" smtClean="0">
                <a:hlinkClick r:id="rId4" action="ppaction://hlinksldjump"/>
              </a:rPr>
              <a:t>At</a:t>
            </a:r>
            <a:endParaRPr lang="en-MY" sz="2400" b="1" dirty="0"/>
          </a:p>
        </p:txBody>
      </p:sp>
      <p:sp>
        <p:nvSpPr>
          <p:cNvPr id="14" name="Left-Right Arrow 8">
            <a:hlinkClick r:id="rId3" action="ppaction://hlinksldjump"/>
          </p:cNvPr>
          <p:cNvSpPr/>
          <p:nvPr/>
        </p:nvSpPr>
        <p:spPr>
          <a:xfrm>
            <a:off x="1500166" y="550070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</a:t>
            </a:r>
            <a:r>
              <a:rPr lang="en-MY" sz="2400" b="1" dirty="0" smtClean="0">
                <a:hlinkClick r:id="rId3" action="ppaction://hlinksldjump"/>
              </a:rPr>
              <a:t>In</a:t>
            </a:r>
            <a:endParaRPr lang="en-MY" sz="2400" b="1" dirty="0"/>
          </a:p>
        </p:txBody>
      </p:sp>
      <p:sp>
        <p:nvSpPr>
          <p:cNvPr id="15" name="Left-Right Arrow 8">
            <a:hlinkClick r:id="" action="ppaction://hlinkshowjump?jump=nextslide"/>
          </p:cNvPr>
          <p:cNvSpPr/>
          <p:nvPr/>
        </p:nvSpPr>
        <p:spPr>
          <a:xfrm>
            <a:off x="4929190" y="5500702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</a:t>
            </a:r>
            <a:r>
              <a:rPr lang="en-MY" sz="2400" b="1" dirty="0" smtClean="0">
                <a:hlinkClick r:id="rId3" action="ppaction://hlinksldjump"/>
              </a:rPr>
              <a:t>Inside</a:t>
            </a:r>
            <a:endParaRPr lang="en-MY" sz="2400" b="1" dirty="0"/>
          </a:p>
        </p:txBody>
      </p:sp>
      <p:sp>
        <p:nvSpPr>
          <p:cNvPr id="16" name="Left-Right Arrow 8">
            <a:hlinkClick r:id="rId3" action="ppaction://hlinksldjump"/>
          </p:cNvPr>
          <p:cNvSpPr/>
          <p:nvPr/>
        </p:nvSpPr>
        <p:spPr>
          <a:xfrm>
            <a:off x="4929190" y="4214818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</a:t>
            </a:r>
            <a:r>
              <a:rPr lang="en-MY" sz="2400" b="1" dirty="0" smtClean="0">
                <a:hlinkClick r:id="rId3" action="ppaction://hlinksldjump"/>
              </a:rPr>
              <a:t>On</a:t>
            </a:r>
            <a:endParaRPr lang="en-MY" sz="2400" b="1" dirty="0"/>
          </a:p>
        </p:txBody>
      </p:sp>
      <p:sp>
        <p:nvSpPr>
          <p:cNvPr id="1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TEAM 1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4. I don't know yet. Maybe I'll go to the cinema _____ Saturday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In</a:t>
            </a:r>
            <a:endParaRPr lang="en-MY" sz="2400" b="1" dirty="0"/>
          </a:p>
        </p:txBody>
      </p:sp>
      <p:sp>
        <p:nvSpPr>
          <p:cNvPr id="20" name="Left-Right Arrow 8">
            <a:hlinkClick r:id="rId5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Inside</a:t>
            </a:r>
            <a:endParaRPr lang="en-MY" sz="2400" b="1" dirty="0"/>
          </a:p>
        </p:txBody>
      </p:sp>
      <p:sp>
        <p:nvSpPr>
          <p:cNvPr id="21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22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74 000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  <p:sp>
        <p:nvSpPr>
          <p:cNvPr id="12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MS9000749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18099" y="418451"/>
            <a:ext cx="609600" cy="609600"/>
          </a:xfrm>
          <a:prstGeom prst="rect">
            <a:avLst/>
          </a:prstGeom>
        </p:spPr>
      </p:pic>
      <p:sp>
        <p:nvSpPr>
          <p:cNvPr id="15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4. I don't know yet. Maybe I'll go to the cinema _____ Saturday</a:t>
            </a:r>
            <a:endParaRPr lang="en-US" sz="2800" dirty="0"/>
          </a:p>
        </p:txBody>
      </p:sp>
      <p:sp>
        <p:nvSpPr>
          <p:cNvPr id="13" name="Left-Right Arrow 8">
            <a:hlinkClick r:id="rId7" action="ppaction://hlinksldjump"/>
          </p:cNvPr>
          <p:cNvSpPr/>
          <p:nvPr/>
        </p:nvSpPr>
        <p:spPr>
          <a:xfrm>
            <a:off x="3214678" y="3929066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16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5. We are going to see my parents _____ the weekend.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</a:t>
            </a:r>
            <a:r>
              <a:rPr lang="en-MY" sz="2400" b="1" dirty="0" smtClean="0">
                <a:hlinkClick r:id="rId5" action="ppaction://hlinksldjump"/>
              </a:rPr>
              <a:t>In</a:t>
            </a:r>
            <a:endParaRPr lang="en-MY" sz="2400" b="1" dirty="0"/>
          </a:p>
        </p:txBody>
      </p:sp>
      <p:sp>
        <p:nvSpPr>
          <p:cNvPr id="20" name="Left-Right Arrow 8">
            <a:hlinkClick r:id="rId6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</a:t>
            </a:r>
            <a:r>
              <a:rPr lang="en-MY" sz="2400" b="1" dirty="0" smtClean="0">
                <a:hlinkClick r:id="rId5" action="ppaction://hlinksldjump"/>
              </a:rPr>
              <a:t>Inside</a:t>
            </a:r>
            <a:endParaRPr lang="en-MY" sz="2400" b="1" dirty="0"/>
          </a:p>
        </p:txBody>
      </p:sp>
      <p:sp>
        <p:nvSpPr>
          <p:cNvPr id="21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</a:t>
            </a:r>
            <a:r>
              <a:rPr lang="en-MY" sz="2400" b="1" dirty="0" smtClean="0">
                <a:hlinkClick r:id="rId5" action="ppaction://hlinksldjump"/>
              </a:rPr>
              <a:t>On</a:t>
            </a:r>
            <a:endParaRPr lang="en-MY" sz="2400" b="1" dirty="0"/>
          </a:p>
        </p:txBody>
      </p:sp>
      <p:sp>
        <p:nvSpPr>
          <p:cNvPr id="22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</a:t>
            </a:r>
            <a:r>
              <a:rPr lang="en-MY" sz="2400" b="1" dirty="0" smtClean="0">
                <a:hlinkClick r:id="rId7" action="ppaction://hlinksldjump"/>
              </a:rPr>
              <a:t>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5. We are going to see my parents _____ the weekend.</a:t>
            </a:r>
            <a:endParaRPr lang="en-US" sz="2800" dirty="0"/>
          </a:p>
        </p:txBody>
      </p:sp>
      <p:sp>
        <p:nvSpPr>
          <p:cNvPr id="28" name="Action Button: Home 27">
            <a:hlinkClick r:id="rId3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Left-Right Arrow 8">
            <a:hlinkClick r:id="rId4" action="ppaction://hlinksldjump"/>
          </p:cNvPr>
          <p:cNvSpPr/>
          <p:nvPr/>
        </p:nvSpPr>
        <p:spPr>
          <a:xfrm>
            <a:off x="1529876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A. In</a:t>
            </a:r>
            <a:endParaRPr lang="en-MY" sz="2400" b="1" dirty="0"/>
          </a:p>
        </p:txBody>
      </p:sp>
      <p:sp>
        <p:nvSpPr>
          <p:cNvPr id="20" name="Left-Right Arrow 8">
            <a:hlinkClick r:id="rId5" action="ppaction://hlinksldjump"/>
          </p:cNvPr>
          <p:cNvSpPr/>
          <p:nvPr/>
        </p:nvSpPr>
        <p:spPr>
          <a:xfrm>
            <a:off x="1500166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C. Inside</a:t>
            </a:r>
            <a:endParaRPr lang="en-MY" sz="2400" b="1" dirty="0"/>
          </a:p>
        </p:txBody>
      </p:sp>
      <p:sp>
        <p:nvSpPr>
          <p:cNvPr id="21" name="Left-Right Arrow 8">
            <a:hlinkClick r:id="rId4" action="ppaction://hlinksldjump"/>
          </p:cNvPr>
          <p:cNvSpPr/>
          <p:nvPr/>
        </p:nvSpPr>
        <p:spPr>
          <a:xfrm>
            <a:off x="4929190" y="5429264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D. On</a:t>
            </a:r>
            <a:endParaRPr lang="en-MY" sz="2400" b="1" dirty="0"/>
          </a:p>
        </p:txBody>
      </p:sp>
      <p:sp>
        <p:nvSpPr>
          <p:cNvPr id="22" name="Left-Right Arrow 8">
            <a:hlinkClick r:id="rId4" action="ppaction://hlinksldjump"/>
          </p:cNvPr>
          <p:cNvSpPr/>
          <p:nvPr/>
        </p:nvSpPr>
        <p:spPr>
          <a:xfrm>
            <a:off x="4929190" y="4143380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At</a:t>
            </a:r>
            <a:endParaRPr lang="en-MY" sz="2400" b="1" dirty="0"/>
          </a:p>
        </p:txBody>
      </p:sp>
      <p:sp>
        <p:nvSpPr>
          <p:cNvPr id="14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RM 1 000000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  <p:sp>
        <p:nvSpPr>
          <p:cNvPr id="12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5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504463" y="1038672"/>
            <a:ext cx="60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 smtClean="0">
                <a:solidFill>
                  <a:srgbClr val="FFFF66"/>
                </a:solidFill>
              </a:rPr>
              <a:t>Wrong answer!</a:t>
            </a:r>
            <a:endParaRPr lang="en-MY" sz="4000" b="1" dirty="0">
              <a:solidFill>
                <a:srgbClr val="FFFF66"/>
              </a:solidFill>
            </a:endParaRPr>
          </a:p>
        </p:txBody>
      </p:sp>
      <p:pic>
        <p:nvPicPr>
          <p:cNvPr id="8" name="MS9000749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818099" y="418451"/>
            <a:ext cx="609600" cy="609600"/>
          </a:xfrm>
          <a:prstGeom prst="rect">
            <a:avLst/>
          </a:prstGeom>
        </p:spPr>
      </p:pic>
      <p:sp>
        <p:nvSpPr>
          <p:cNvPr id="23" name="Action Button: Home 22">
            <a:hlinkClick r:id="rId6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64553" y="270892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818099" y="270892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-Right Arrow 8"/>
          <p:cNvSpPr/>
          <p:nvPr/>
        </p:nvSpPr>
        <p:spPr>
          <a:xfrm>
            <a:off x="539553" y="177281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5. We are going to see my parents _____ the weekend.</a:t>
            </a:r>
            <a:endParaRPr lang="en-US" sz="2800" dirty="0"/>
          </a:p>
        </p:txBody>
      </p:sp>
      <p:sp>
        <p:nvSpPr>
          <p:cNvPr id="14" name="Left-Right Arrow 8">
            <a:hlinkClick r:id="rId7" action="ppaction://hlinksldjump"/>
          </p:cNvPr>
          <p:cNvSpPr/>
          <p:nvPr/>
        </p:nvSpPr>
        <p:spPr>
          <a:xfrm>
            <a:off x="3286116" y="3929066"/>
            <a:ext cx="2827810" cy="656456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smtClean="0"/>
              <a:t>B. At</a:t>
            </a:r>
            <a:endParaRPr lang="en-MY" sz="2400" b="1" dirty="0"/>
          </a:p>
        </p:txBody>
      </p:sp>
      <p:sp>
        <p:nvSpPr>
          <p:cNvPr id="13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2961447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MAVRICK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207" y="325737"/>
            <a:ext cx="8352928" cy="6223750"/>
          </a:xfrm>
          <a:prstGeom prst="rect">
            <a:avLst/>
          </a:prstGeom>
          <a:solidFill>
            <a:srgbClr val="212153">
              <a:alpha val="91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553" y="3429000"/>
            <a:ext cx="90875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18099" y="3429000"/>
            <a:ext cx="90803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539553" y="2492896"/>
            <a:ext cx="8064895" cy="1872208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b="1" dirty="0" smtClean="0"/>
              <a:t>VND 2 000 000</a:t>
            </a:r>
            <a:endParaRPr lang="en-MY" sz="9600" b="1" dirty="0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67544" y="5805264"/>
            <a:ext cx="670401" cy="670401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applause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  <p:sp>
        <p:nvSpPr>
          <p:cNvPr id="12" name="Left-Right Arrow 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467545" y="462608"/>
            <a:ext cx="3604389" cy="576064"/>
          </a:xfrm>
          <a:custGeom>
            <a:avLst/>
            <a:gdLst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450050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450050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38773 w 6552728"/>
              <a:gd name="connsiteY3" fmla="*/ 62123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00100 w 6552728"/>
              <a:gd name="connsiteY2" fmla="*/ 20559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886245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21105 h 1821205"/>
              <a:gd name="connsiteX1" fmla="*/ 900100 w 6552728"/>
              <a:gd name="connsiteY1" fmla="*/ 21005 h 1821205"/>
              <a:gd name="connsiteX2" fmla="*/ 900100 w 6552728"/>
              <a:gd name="connsiteY2" fmla="*/ 0 h 1821205"/>
              <a:gd name="connsiteX3" fmla="*/ 5652628 w 6552728"/>
              <a:gd name="connsiteY3" fmla="*/ 55419 h 1821205"/>
              <a:gd name="connsiteX4" fmla="*/ 5652628 w 6552728"/>
              <a:gd name="connsiteY4" fmla="*/ 21005 h 1821205"/>
              <a:gd name="connsiteX5" fmla="*/ 6552728 w 6552728"/>
              <a:gd name="connsiteY5" fmla="*/ 921105 h 1821205"/>
              <a:gd name="connsiteX6" fmla="*/ 5652628 w 6552728"/>
              <a:gd name="connsiteY6" fmla="*/ 1821205 h 1821205"/>
              <a:gd name="connsiteX7" fmla="*/ 5652628 w 6552728"/>
              <a:gd name="connsiteY7" fmla="*/ 1371155 h 1821205"/>
              <a:gd name="connsiteX8" fmla="*/ 900100 w 6552728"/>
              <a:gd name="connsiteY8" fmla="*/ 1371155 h 1821205"/>
              <a:gd name="connsiteX9" fmla="*/ 900100 w 6552728"/>
              <a:gd name="connsiteY9" fmla="*/ 1821205 h 1821205"/>
              <a:gd name="connsiteX10" fmla="*/ 0 w 6552728"/>
              <a:gd name="connsiteY10" fmla="*/ 921105 h 1821205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927809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0100 h 1800200"/>
              <a:gd name="connsiteX1" fmla="*/ 900100 w 6552728"/>
              <a:gd name="connsiteY1" fmla="*/ 0 h 1800200"/>
              <a:gd name="connsiteX2" fmla="*/ 886245 w 6552728"/>
              <a:gd name="connsiteY2" fmla="*/ 6704 h 1800200"/>
              <a:gd name="connsiteX3" fmla="*/ 5652628 w 6552728"/>
              <a:gd name="connsiteY3" fmla="*/ 34414 h 1800200"/>
              <a:gd name="connsiteX4" fmla="*/ 5652628 w 6552728"/>
              <a:gd name="connsiteY4" fmla="*/ 0 h 1800200"/>
              <a:gd name="connsiteX5" fmla="*/ 6552728 w 6552728"/>
              <a:gd name="connsiteY5" fmla="*/ 900100 h 1800200"/>
              <a:gd name="connsiteX6" fmla="*/ 5652628 w 6552728"/>
              <a:gd name="connsiteY6" fmla="*/ 1800200 h 1800200"/>
              <a:gd name="connsiteX7" fmla="*/ 5652628 w 6552728"/>
              <a:gd name="connsiteY7" fmla="*/ 1350150 h 1800200"/>
              <a:gd name="connsiteX8" fmla="*/ 900100 w 6552728"/>
              <a:gd name="connsiteY8" fmla="*/ 1350150 h 1800200"/>
              <a:gd name="connsiteX9" fmla="*/ 900100 w 6552728"/>
              <a:gd name="connsiteY9" fmla="*/ 1800200 h 1800200"/>
              <a:gd name="connsiteX10" fmla="*/ 0 w 6552728"/>
              <a:gd name="connsiteY10" fmla="*/ 900100 h 1800200"/>
              <a:gd name="connsiteX0" fmla="*/ 0 w 6552728"/>
              <a:gd name="connsiteY0" fmla="*/ 907249 h 1807349"/>
              <a:gd name="connsiteX1" fmla="*/ 900100 w 6552728"/>
              <a:gd name="connsiteY1" fmla="*/ 7149 h 1807349"/>
              <a:gd name="connsiteX2" fmla="*/ 886245 w 6552728"/>
              <a:gd name="connsiteY2" fmla="*/ 13853 h 1807349"/>
              <a:gd name="connsiteX3" fmla="*/ 5638773 w 6552728"/>
              <a:gd name="connsiteY3" fmla="*/ 0 h 1807349"/>
              <a:gd name="connsiteX4" fmla="*/ 5652628 w 6552728"/>
              <a:gd name="connsiteY4" fmla="*/ 7149 h 1807349"/>
              <a:gd name="connsiteX5" fmla="*/ 6552728 w 6552728"/>
              <a:gd name="connsiteY5" fmla="*/ 907249 h 1807349"/>
              <a:gd name="connsiteX6" fmla="*/ 5652628 w 6552728"/>
              <a:gd name="connsiteY6" fmla="*/ 1807349 h 1807349"/>
              <a:gd name="connsiteX7" fmla="*/ 5652628 w 6552728"/>
              <a:gd name="connsiteY7" fmla="*/ 1357299 h 1807349"/>
              <a:gd name="connsiteX8" fmla="*/ 900100 w 6552728"/>
              <a:gd name="connsiteY8" fmla="*/ 1357299 h 1807349"/>
              <a:gd name="connsiteX9" fmla="*/ 900100 w 6552728"/>
              <a:gd name="connsiteY9" fmla="*/ 1807349 h 1807349"/>
              <a:gd name="connsiteX10" fmla="*/ 0 w 6552728"/>
              <a:gd name="connsiteY10" fmla="*/ 907249 h 180734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357299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  <a:gd name="connsiteX0" fmla="*/ 0 w 6552728"/>
              <a:gd name="connsiteY0" fmla="*/ 907249 h 1814499"/>
              <a:gd name="connsiteX1" fmla="*/ 900100 w 6552728"/>
              <a:gd name="connsiteY1" fmla="*/ 7149 h 1814499"/>
              <a:gd name="connsiteX2" fmla="*/ 886245 w 6552728"/>
              <a:gd name="connsiteY2" fmla="*/ 13853 h 1814499"/>
              <a:gd name="connsiteX3" fmla="*/ 5638773 w 6552728"/>
              <a:gd name="connsiteY3" fmla="*/ 0 h 1814499"/>
              <a:gd name="connsiteX4" fmla="*/ 5652628 w 6552728"/>
              <a:gd name="connsiteY4" fmla="*/ 7149 h 1814499"/>
              <a:gd name="connsiteX5" fmla="*/ 6552728 w 6552728"/>
              <a:gd name="connsiteY5" fmla="*/ 907249 h 1814499"/>
              <a:gd name="connsiteX6" fmla="*/ 5652628 w 6552728"/>
              <a:gd name="connsiteY6" fmla="*/ 1807349 h 1814499"/>
              <a:gd name="connsiteX7" fmla="*/ 5638774 w 6552728"/>
              <a:gd name="connsiteY7" fmla="*/ 1814499 h 1814499"/>
              <a:gd name="connsiteX8" fmla="*/ 900100 w 6552728"/>
              <a:gd name="connsiteY8" fmla="*/ 1800645 h 1814499"/>
              <a:gd name="connsiteX9" fmla="*/ 900100 w 6552728"/>
              <a:gd name="connsiteY9" fmla="*/ 1807349 h 1814499"/>
              <a:gd name="connsiteX10" fmla="*/ 0 w 6552728"/>
              <a:gd name="connsiteY10" fmla="*/ 907249 h 18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2728" h="1814499">
                <a:moveTo>
                  <a:pt x="0" y="907249"/>
                </a:moveTo>
                <a:lnTo>
                  <a:pt x="900100" y="7149"/>
                </a:lnTo>
                <a:lnTo>
                  <a:pt x="886245" y="13853"/>
                </a:lnTo>
                <a:lnTo>
                  <a:pt x="5638773" y="0"/>
                </a:lnTo>
                <a:lnTo>
                  <a:pt x="5652628" y="7149"/>
                </a:lnTo>
                <a:lnTo>
                  <a:pt x="6552728" y="907249"/>
                </a:lnTo>
                <a:lnTo>
                  <a:pt x="5652628" y="1807349"/>
                </a:lnTo>
                <a:lnTo>
                  <a:pt x="5638774" y="1814499"/>
                </a:lnTo>
                <a:lnTo>
                  <a:pt x="900100" y="1800645"/>
                </a:lnTo>
                <a:lnTo>
                  <a:pt x="900100" y="1807349"/>
                </a:lnTo>
                <a:lnTo>
                  <a:pt x="0" y="90724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b="1" dirty="0" smtClean="0">
                <a:solidFill>
                  <a:srgbClr val="FFFF66"/>
                </a:solidFill>
              </a:rPr>
              <a:t>TEAM 1</a:t>
            </a:r>
            <a:endParaRPr lang="en-MY" sz="36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1371</Words>
  <Application>Microsoft Office PowerPoint</Application>
  <PresentationFormat>On-screen Show (4:3)</PresentationFormat>
  <Paragraphs>468</Paragraphs>
  <Slides>86</Slides>
  <Notes>74</Notes>
  <HiddenSlides>0</HiddenSlides>
  <MMClips>45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 millionaire?</dc:title>
  <dc:creator>aimisyafiqah</dc:creator>
  <cp:lastModifiedBy>ASUS</cp:lastModifiedBy>
  <cp:revision>188</cp:revision>
  <dcterms:created xsi:type="dcterms:W3CDTF">2012-12-02T05:45:47Z</dcterms:created>
  <dcterms:modified xsi:type="dcterms:W3CDTF">2020-04-18T16:40:45Z</dcterms:modified>
</cp:coreProperties>
</file>