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70" r:id="rId7"/>
    <p:sldId id="261" r:id="rId8"/>
    <p:sldId id="269" r:id="rId9"/>
    <p:sldId id="262" r:id="rId10"/>
    <p:sldId id="271" r:id="rId11"/>
    <p:sldId id="263" r:id="rId12"/>
    <p:sldId id="272" r:id="rId13"/>
    <p:sldId id="264" r:id="rId14"/>
    <p:sldId id="273" r:id="rId15"/>
    <p:sldId id="265" r:id="rId16"/>
    <p:sldId id="274" r:id="rId17"/>
    <p:sldId id="266" r:id="rId18"/>
    <p:sldId id="275" r:id="rId19"/>
    <p:sldId id="267" r:id="rId20"/>
    <p:sldId id="276" r:id="rId21"/>
    <p:sldId id="268" r:id="rId22"/>
    <p:sldId id="277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3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0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5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9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4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7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1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4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2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5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6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6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9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Name something blue.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blue bird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jeans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swimming pool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sea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sky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61616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Name a room in a house.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dining room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bathroom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kitchen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bedroom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living room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68492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Name a color. 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purple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pink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red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orange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green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01090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Name a kind of weather.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cloudy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windy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snowy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rainy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sunny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72425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3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Name something green.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apple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turtle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frog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grass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trees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04172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3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49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256" y="3810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Name a job.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chef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pilot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teacher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police officer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doctor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55343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3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Name a school subject.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art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P.E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science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math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English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82439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Name an animal you can see at the zoo.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monkey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giraffe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elephant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tiger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93525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Name a fruit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mango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orange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peach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banana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apple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44998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234" y="457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Name a delicious food.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spaghetti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pizza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hamburger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chicken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steak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57557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On-screen Show (4:3)</PresentationFormat>
  <Paragraphs>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2020-03-17T09:10:33Z</dcterms:created>
  <dcterms:modified xsi:type="dcterms:W3CDTF">2020-03-17T09:35:52Z</dcterms:modified>
</cp:coreProperties>
</file>