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6" r:id="rId5"/>
    <p:sldId id="271" r:id="rId6"/>
    <p:sldId id="264" r:id="rId7"/>
    <p:sldId id="261" r:id="rId8"/>
    <p:sldId id="265" r:id="rId9"/>
    <p:sldId id="259" r:id="rId10"/>
    <p:sldId id="266" r:id="rId11"/>
    <p:sldId id="267" r:id="rId12"/>
    <p:sldId id="268" r:id="rId13"/>
    <p:sldId id="269" r:id="rId14"/>
    <p:sldId id="270" r:id="rId15"/>
    <p:sldId id="263" r:id="rId16"/>
    <p:sldId id="262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396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4262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966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2165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278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7189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1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953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261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92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7164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D835F-DAE6-4C7A-A7C8-1B3F02B4D5AD}" type="datetimeFigureOut">
              <a:rPr lang="es-ES" smtClean="0"/>
              <a:t>21/08/2014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B8287-26D3-4559-9FE3-53F253AD02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5049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4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2.wav"/><Relationship Id="rId7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10" Type="http://schemas.openxmlformats.org/officeDocument/2006/relationships/image" Target="../media/image11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33 Imagen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323528" y="5997840"/>
            <a:ext cx="1728192" cy="794798"/>
          </a:xfrm>
          <a:prstGeom prst="rect">
            <a:avLst/>
          </a:prstGeom>
          <a:effectLst/>
        </p:spPr>
      </p:pic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7"/>
          <a:srcRect l="9695" t="-2" r="16045" b="-3795"/>
          <a:stretch>
            <a:fillRect/>
          </a:stretch>
        </p:blipFill>
        <p:spPr bwMode="auto">
          <a:xfrm>
            <a:off x="1043608" y="2616323"/>
            <a:ext cx="2516664" cy="3269695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73" y="562088"/>
            <a:ext cx="7759567" cy="1066712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41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347864" y="2199838"/>
            <a:ext cx="1788006" cy="1192414"/>
          </a:xfrm>
          <a:prstGeom prst="rect">
            <a:avLst/>
          </a:prstGeom>
          <a:noFill/>
          <a:effectLst>
            <a:innerShdw blurRad="685800" dist="50800" dir="16200000">
              <a:prstClr val="black">
                <a:alpha val="92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895457" y="2796045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5135870" y="4544307"/>
            <a:ext cx="2329357" cy="5847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FF00"/>
                </a:solidFill>
                <a:effectLst>
                  <a:outerShdw blurRad="60007" dir="15000000" sy="30000" kx="-1800000" algn="bl" rotWithShape="0">
                    <a:prstClr val="black">
                      <a:alpha val="66000"/>
                    </a:prstClr>
                  </a:outerShdw>
                </a:effectLst>
              </a:rPr>
              <a:t>ARTICLES</a:t>
            </a:r>
            <a:endParaRPr lang="es-ES" sz="3200" b="1" dirty="0">
              <a:solidFill>
                <a:srgbClr val="FFFF00"/>
              </a:solidFill>
              <a:effectLst>
                <a:outerShdw blurRad="60007" dir="15000000" sy="30000" kx="-1800000" algn="bl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pic>
        <p:nvPicPr>
          <p:cNvPr id="12" name="11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44" y="5733256"/>
            <a:ext cx="1579767" cy="7885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89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1630422" y="289343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uniform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5544108" y="6241494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9/15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14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1630422" y="289343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found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snake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63888" y="6228601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10/15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43364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4171904" y="308910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grandfather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honest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80012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11/15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7323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4171904" y="308910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bought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expensive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bracelet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527884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12/15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9203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4171904" y="308910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London.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743908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13/15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771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6787569" y="2996952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I’m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looking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_____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woman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wearing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99792" y="6228601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14/15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62148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6787569" y="2996952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basketball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835696" y="623731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15/15</a:t>
            </a:r>
            <a:endParaRPr lang="es-ES" b="1" dirty="0">
              <a:solidFill>
                <a:srgbClr val="FFC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784197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dondear rectángulo de esquina del mismo lado"/>
          <p:cNvSpPr/>
          <p:nvPr/>
        </p:nvSpPr>
        <p:spPr>
          <a:xfrm>
            <a:off x="3275856" y="1916832"/>
            <a:ext cx="2448272" cy="216024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724128" y="3429000"/>
            <a:ext cx="3419872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Rectángulo"/>
          <p:cNvSpPr/>
          <p:nvPr/>
        </p:nvSpPr>
        <p:spPr>
          <a:xfrm>
            <a:off x="-32467" y="3375945"/>
            <a:ext cx="3308323" cy="64807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/>
          <a:srcRect l="9695" t="-2" r="16045" b="-3795"/>
          <a:stretch>
            <a:fillRect/>
          </a:stretch>
        </p:blipFill>
        <p:spPr bwMode="auto">
          <a:xfrm>
            <a:off x="2123728" y="2780928"/>
            <a:ext cx="2732688" cy="3550357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4509435" y="3786685"/>
            <a:ext cx="2247962" cy="1840269"/>
          </a:xfrm>
          <a:prstGeom prst="rect">
            <a:avLst/>
          </a:prstGeom>
          <a:noFill/>
          <a:effectLst>
            <a:outerShdw blurRad="76200" dist="241300" dir="1866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Llamada ovalada"/>
          <p:cNvSpPr/>
          <p:nvPr/>
        </p:nvSpPr>
        <p:spPr>
          <a:xfrm>
            <a:off x="2555776" y="764704"/>
            <a:ext cx="3960440" cy="1152128"/>
          </a:xfrm>
          <a:prstGeom prst="wedgeEllipseCallout">
            <a:avLst>
              <a:gd name="adj1" fmla="val -24097"/>
              <a:gd name="adj2" fmla="val 1460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b="1" dirty="0" smtClean="0">
                <a:solidFill>
                  <a:schemeClr val="tx1"/>
                </a:solidFill>
              </a:rPr>
              <a:t>THANK YOU!</a:t>
            </a:r>
            <a:endParaRPr lang="es-E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6787569" y="2996952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611560" y="44624"/>
            <a:ext cx="777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complete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</a:t>
            </a:r>
            <a:endParaRPr lang="es-E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usually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library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319972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1/15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4310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1630422" y="289343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pencil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chair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63032" y="6241494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2/15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1751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6787569" y="2996952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girl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sister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15716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3/15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3572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4171904" y="308910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schoolbag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23828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4/15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421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1630422" y="289343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beach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63032" y="6241494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5/15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914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802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6588224" y="2561068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6787569" y="2996952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1187624" y="908720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6503790" y="921301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5940626" y="2060848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_____ new red car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bought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979712" y="623731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6/15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79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0.29531 -0.2423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7" y="-12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1199775" y="256490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1630422" y="289343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1115616" y="908720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3819116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3749057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735080" y="198884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little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535996" y="6241494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7/15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591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27952 -0.25301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26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6522313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pload.wikimedia.org/wikipedia/en/a/a5/Chees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965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79" b="12258"/>
          <a:stretch/>
        </p:blipFill>
        <p:spPr bwMode="auto">
          <a:xfrm>
            <a:off x="3970307" y="2543394"/>
            <a:ext cx="1500017" cy="122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91124" y="4293096"/>
            <a:ext cx="1577775" cy="1885329"/>
          </a:xfrm>
          <a:prstGeom prst="rect">
            <a:avLst/>
          </a:prstGeom>
          <a:noFill/>
          <a:ln>
            <a:noFill/>
          </a:ln>
          <a:effectLst>
            <a:outerShdw blurRad="76200" dist="635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/>
          <a:srcRect l="9695" t="-2" r="16045" b="-3795"/>
          <a:stretch>
            <a:fillRect/>
          </a:stretch>
        </p:blipFill>
        <p:spPr bwMode="auto">
          <a:xfrm>
            <a:off x="4171904" y="3089103"/>
            <a:ext cx="800191" cy="10396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1 CuadroTexto"/>
          <p:cNvSpPr txBox="1"/>
          <p:nvPr/>
        </p:nvSpPr>
        <p:spPr>
          <a:xfrm>
            <a:off x="6588224" y="919779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the</a:t>
            </a:r>
            <a:endParaRPr lang="es-ES" sz="3200" b="1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855387" y="919778"/>
            <a:ext cx="1829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/>
              <a:t>an</a:t>
            </a:r>
            <a:endParaRPr lang="es-ES" sz="32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082812" y="919779"/>
            <a:ext cx="183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/>
              <a:t>a</a:t>
            </a:r>
            <a:endParaRPr lang="es-ES" sz="3200" b="1" dirty="0"/>
          </a:p>
        </p:txBody>
      </p:sp>
      <p:pic>
        <p:nvPicPr>
          <p:cNvPr id="32" name="Picture 2" descr="http://www.clker.com/cliparts/m/2/C/2/3/q/angry-black-cat-m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128"/>
          <a:stretch/>
        </p:blipFill>
        <p:spPr bwMode="auto">
          <a:xfrm>
            <a:off x="1055780" y="2492896"/>
            <a:ext cx="1788006" cy="1192414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4 Llamada ovalada"/>
          <p:cNvSpPr/>
          <p:nvPr/>
        </p:nvSpPr>
        <p:spPr>
          <a:xfrm>
            <a:off x="3207789" y="2168860"/>
            <a:ext cx="1295196" cy="648072"/>
          </a:xfrm>
          <a:prstGeom prst="wedgeEllipseCallout">
            <a:avLst>
              <a:gd name="adj1" fmla="val 33587"/>
              <a:gd name="adj2" fmla="val 8601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 smtClean="0">
                <a:solidFill>
                  <a:schemeClr val="tx1"/>
                </a:solidFill>
              </a:rPr>
              <a:t>GREAT!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0" y="6250432"/>
            <a:ext cx="9144000" cy="607568"/>
          </a:xfrm>
          <a:prstGeom prst="rect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____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isn’t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s-E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derecha">
            <a:hlinkClick r:id="" action="ppaction://hlinkshowjump?jump=nextslide"/>
          </p:cNvPr>
          <p:cNvSpPr/>
          <p:nvPr/>
        </p:nvSpPr>
        <p:spPr>
          <a:xfrm>
            <a:off x="7884368" y="5301208"/>
            <a:ext cx="1008112" cy="877217"/>
          </a:xfrm>
          <a:prstGeom prst="rightArrow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000" b="1" dirty="0" smtClean="0">
                <a:solidFill>
                  <a:schemeClr val="tx1"/>
                </a:solidFill>
              </a:rPr>
              <a:t>NEXT</a:t>
            </a:r>
            <a:endParaRPr lang="es-ES" sz="2000" b="1" dirty="0">
              <a:solidFill>
                <a:schemeClr val="tx1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55776" y="446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</a:t>
            </a:r>
            <a:r>
              <a:rPr lang="es-ES_tradnl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article</a:t>
            </a:r>
            <a:endParaRPr lang="es-ES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023828" y="6250432"/>
            <a:ext cx="82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8244408" y="44624"/>
            <a:ext cx="864096" cy="3792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_tradnl" b="1" dirty="0" smtClean="0">
                <a:solidFill>
                  <a:srgbClr val="FFC000"/>
                </a:solidFill>
              </a:rPr>
              <a:t>8/15</a:t>
            </a:r>
            <a:endParaRPr lang="es-E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9426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ngry_ca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04 -0.22153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5" grpId="0" animBg="1"/>
      <p:bldP spid="14" grpId="0" animBg="1"/>
      <p:bldP spid="1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328</Words>
  <Application>Microsoft Office PowerPoint</Application>
  <PresentationFormat>Presentación en pantalla (4:3)</PresentationFormat>
  <Paragraphs>137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28</cp:revision>
  <dcterms:created xsi:type="dcterms:W3CDTF">2014-08-10T17:22:23Z</dcterms:created>
  <dcterms:modified xsi:type="dcterms:W3CDTF">2014-08-21T17:02:45Z</dcterms:modified>
</cp:coreProperties>
</file>