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2" r:id="rId2"/>
    <p:sldId id="263" r:id="rId3"/>
    <p:sldId id="261" r:id="rId4"/>
    <p:sldId id="256" r:id="rId5"/>
    <p:sldId id="259" r:id="rId6"/>
  </p:sldIdLst>
  <p:sldSz cx="12192000" cy="6858000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ED63F0-ECE4-4AF8-A477-5E88FD720A17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8F4BA7-FAC0-453F-8E5D-992E68099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35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F4BA7-FAC0-453F-8E5D-992E68099A4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582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F4BA7-FAC0-453F-8E5D-992E68099A4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629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F4BA7-FAC0-453F-8E5D-992E68099A4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4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C3B39-86B6-4B26-A057-671AC0A7FF07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0C0E-69D1-4220-91B2-5CCEFDAACF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939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C3B39-86B6-4B26-A057-671AC0A7FF07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0C0E-69D1-4220-91B2-5CCEFDAACF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962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C3B39-86B6-4B26-A057-671AC0A7FF07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0C0E-69D1-4220-91B2-5CCEFDAACF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515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C3B39-86B6-4B26-A057-671AC0A7FF07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0C0E-69D1-4220-91B2-5CCEFDAACF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053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C3B39-86B6-4B26-A057-671AC0A7FF07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0C0E-69D1-4220-91B2-5CCEFDAACF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562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C3B39-86B6-4B26-A057-671AC0A7FF07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0C0E-69D1-4220-91B2-5CCEFDAACF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90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C3B39-86B6-4B26-A057-671AC0A7FF07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0C0E-69D1-4220-91B2-5CCEFDAACF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575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C3B39-86B6-4B26-A057-671AC0A7FF07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0C0E-69D1-4220-91B2-5CCEFDAACF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608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C3B39-86B6-4B26-A057-671AC0A7FF07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0C0E-69D1-4220-91B2-5CCEFDAACF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700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C3B39-86B6-4B26-A057-671AC0A7FF07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0C0E-69D1-4220-91B2-5CCEFDAACF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587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C3B39-86B6-4B26-A057-671AC0A7FF07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0C0E-69D1-4220-91B2-5CCEFDAACF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097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C3B39-86B6-4B26-A057-671AC0A7FF07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D0C0E-69D1-4220-91B2-5CCEFDAACF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136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5981" y="2351313"/>
            <a:ext cx="2682270" cy="2330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71"/>
          <a:stretch/>
        </p:blipFill>
        <p:spPr>
          <a:xfrm>
            <a:off x="11181806" y="5039888"/>
            <a:ext cx="3056707" cy="18181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9" t="7619" r="6804" b="4952"/>
          <a:stretch/>
        </p:blipFill>
        <p:spPr>
          <a:xfrm>
            <a:off x="470263" y="2458701"/>
            <a:ext cx="2203274" cy="23148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5131" y="4925775"/>
            <a:ext cx="2438405" cy="19322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2" y="211889"/>
            <a:ext cx="2438405" cy="18344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9513" y="1161301"/>
            <a:ext cx="1369000" cy="8849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5981" y="211889"/>
            <a:ext cx="1783532" cy="18988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038" y="2667932"/>
            <a:ext cx="2128103" cy="331631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7136" b="96117" l="4387" r="45654">
                        <a14:foregroundMark x1="26076" y1="87379" x2="25670" y2="90231"/>
                        <a14:foregroundMark x1="10479" y1="87075" x2="10885" y2="84830"/>
                        <a14:foregroundMark x1="22665" y1="60437" x2="26483" y2="6068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96" t="37430" r="53419" b="4841"/>
          <a:stretch/>
        </p:blipFill>
        <p:spPr>
          <a:xfrm>
            <a:off x="3329305" y="2760289"/>
            <a:ext cx="2263302" cy="313159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7136" b="96117" l="4387" r="45654">
                        <a14:foregroundMark x1="26076" y1="87379" x2="25670" y2="90231"/>
                        <a14:foregroundMark x1="10479" y1="87075" x2="10885" y2="84830"/>
                        <a14:foregroundMark x1="22665" y1="60437" x2="26483" y2="6068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96" t="37430" r="53419" b="4841"/>
          <a:stretch/>
        </p:blipFill>
        <p:spPr>
          <a:xfrm>
            <a:off x="3481705" y="2912689"/>
            <a:ext cx="2263302" cy="3131598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58368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3524"/>
          <a:stretch/>
        </p:blipFill>
        <p:spPr>
          <a:xfrm>
            <a:off x="4155211" y="1280160"/>
            <a:ext cx="3698697" cy="45589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43153" y="1580606"/>
            <a:ext cx="5734595" cy="1042681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653550"/>
              </a:avLst>
            </a:prstTxWarp>
            <a:spAutoFit/>
          </a:bodyPr>
          <a:lstStyle/>
          <a:p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  <a:latin typeface="Rockstone" panose="00000400000000000000" pitchFamily="2" charset="0"/>
              </a:rPr>
              <a:t>NEWWORDS</a:t>
            </a:r>
            <a:endParaRPr lang="en-US" sz="6600" b="1" dirty="0">
              <a:solidFill>
                <a:schemeClr val="accent6">
                  <a:lumMod val="50000"/>
                </a:schemeClr>
              </a:solidFill>
              <a:latin typeface="Rockstone" panose="000004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43153" y="3579222"/>
            <a:ext cx="29130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  <a:latin typeface="StarsStripes" panose="00000400000000000000" pitchFamily="2" charset="0"/>
              </a:rPr>
              <a:t>Check </a:t>
            </a:r>
            <a:r>
              <a:rPr lang="en-US" sz="6600" b="1" dirty="0">
                <a:solidFill>
                  <a:schemeClr val="accent6">
                    <a:lumMod val="50000"/>
                  </a:schemeClr>
                </a:solidFill>
                <a:latin typeface="StarsStripes" panose="00000400000000000000" pitchFamily="2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65935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573224"/>
              </p:ext>
            </p:extLst>
          </p:nvPr>
        </p:nvGraphicFramePr>
        <p:xfrm>
          <a:off x="483326" y="378820"/>
          <a:ext cx="10386858" cy="5758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7191">
                  <a:extLst>
                    <a:ext uri="{9D8B030D-6E8A-4147-A177-3AD203B41FA5}">
                      <a16:colId xmlns:a16="http://schemas.microsoft.com/office/drawing/2014/main" val="2167762875"/>
                    </a:ext>
                  </a:extLst>
                </a:gridCol>
                <a:gridCol w="1037191">
                  <a:extLst>
                    <a:ext uri="{9D8B030D-6E8A-4147-A177-3AD203B41FA5}">
                      <a16:colId xmlns:a16="http://schemas.microsoft.com/office/drawing/2014/main" val="3586763133"/>
                    </a:ext>
                  </a:extLst>
                </a:gridCol>
                <a:gridCol w="1037191">
                  <a:extLst>
                    <a:ext uri="{9D8B030D-6E8A-4147-A177-3AD203B41FA5}">
                      <a16:colId xmlns:a16="http://schemas.microsoft.com/office/drawing/2014/main" val="1080566026"/>
                    </a:ext>
                  </a:extLst>
                </a:gridCol>
                <a:gridCol w="1037191">
                  <a:extLst>
                    <a:ext uri="{9D8B030D-6E8A-4147-A177-3AD203B41FA5}">
                      <a16:colId xmlns:a16="http://schemas.microsoft.com/office/drawing/2014/main" val="577531243"/>
                    </a:ext>
                  </a:extLst>
                </a:gridCol>
                <a:gridCol w="1037191">
                  <a:extLst>
                    <a:ext uri="{9D8B030D-6E8A-4147-A177-3AD203B41FA5}">
                      <a16:colId xmlns:a16="http://schemas.microsoft.com/office/drawing/2014/main" val="324642816"/>
                    </a:ext>
                  </a:extLst>
                </a:gridCol>
                <a:gridCol w="1037191">
                  <a:extLst>
                    <a:ext uri="{9D8B030D-6E8A-4147-A177-3AD203B41FA5}">
                      <a16:colId xmlns:a16="http://schemas.microsoft.com/office/drawing/2014/main" val="1971602833"/>
                    </a:ext>
                  </a:extLst>
                </a:gridCol>
                <a:gridCol w="935299">
                  <a:extLst>
                    <a:ext uri="{9D8B030D-6E8A-4147-A177-3AD203B41FA5}">
                      <a16:colId xmlns:a16="http://schemas.microsoft.com/office/drawing/2014/main" val="4082400654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2317326909"/>
                    </a:ext>
                  </a:extLst>
                </a:gridCol>
                <a:gridCol w="1037191">
                  <a:extLst>
                    <a:ext uri="{9D8B030D-6E8A-4147-A177-3AD203B41FA5}">
                      <a16:colId xmlns:a16="http://schemas.microsoft.com/office/drawing/2014/main" val="4020114992"/>
                    </a:ext>
                  </a:extLst>
                </a:gridCol>
                <a:gridCol w="1037191">
                  <a:extLst>
                    <a:ext uri="{9D8B030D-6E8A-4147-A177-3AD203B41FA5}">
                      <a16:colId xmlns:a16="http://schemas.microsoft.com/office/drawing/2014/main" val="2640376648"/>
                    </a:ext>
                  </a:extLst>
                </a:gridCol>
                <a:gridCol w="1037191">
                  <a:extLst>
                    <a:ext uri="{9D8B030D-6E8A-4147-A177-3AD203B41FA5}">
                      <a16:colId xmlns:a16="http://schemas.microsoft.com/office/drawing/2014/main" val="1008851775"/>
                    </a:ext>
                  </a:extLst>
                </a:gridCol>
              </a:tblGrid>
              <a:tr h="1567546"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7808218"/>
                  </a:ext>
                </a:extLst>
              </a:tr>
              <a:tr h="5094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511137"/>
                  </a:ext>
                </a:extLst>
              </a:tr>
              <a:tr h="1332412"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1873614"/>
                  </a:ext>
                </a:extLst>
              </a:tr>
              <a:tr h="4550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4102374"/>
                  </a:ext>
                </a:extLst>
              </a:tr>
              <a:tr h="1491343"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279136"/>
                  </a:ext>
                </a:extLst>
              </a:tr>
              <a:tr h="4027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170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5968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597743"/>
              </p:ext>
            </p:extLst>
          </p:nvPr>
        </p:nvGraphicFramePr>
        <p:xfrm>
          <a:off x="326570" y="143690"/>
          <a:ext cx="11625945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5189">
                  <a:extLst>
                    <a:ext uri="{9D8B030D-6E8A-4147-A177-3AD203B41FA5}">
                      <a16:colId xmlns:a16="http://schemas.microsoft.com/office/drawing/2014/main" val="3157854152"/>
                    </a:ext>
                  </a:extLst>
                </a:gridCol>
                <a:gridCol w="2325189">
                  <a:extLst>
                    <a:ext uri="{9D8B030D-6E8A-4147-A177-3AD203B41FA5}">
                      <a16:colId xmlns:a16="http://schemas.microsoft.com/office/drawing/2014/main" val="2001616652"/>
                    </a:ext>
                  </a:extLst>
                </a:gridCol>
                <a:gridCol w="2325189">
                  <a:extLst>
                    <a:ext uri="{9D8B030D-6E8A-4147-A177-3AD203B41FA5}">
                      <a16:colId xmlns:a16="http://schemas.microsoft.com/office/drawing/2014/main" val="3532782912"/>
                    </a:ext>
                  </a:extLst>
                </a:gridCol>
                <a:gridCol w="2325189">
                  <a:extLst>
                    <a:ext uri="{9D8B030D-6E8A-4147-A177-3AD203B41FA5}">
                      <a16:colId xmlns:a16="http://schemas.microsoft.com/office/drawing/2014/main" val="4004217535"/>
                    </a:ext>
                  </a:extLst>
                </a:gridCol>
                <a:gridCol w="2325189">
                  <a:extLst>
                    <a:ext uri="{9D8B030D-6E8A-4147-A177-3AD203B41FA5}">
                      <a16:colId xmlns:a16="http://schemas.microsoft.com/office/drawing/2014/main" val="3616950167"/>
                    </a:ext>
                  </a:extLst>
                </a:gridCol>
              </a:tblGrid>
              <a:tr h="1767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4692597"/>
                  </a:ext>
                </a:extLst>
              </a:tr>
              <a:tr h="1767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5953077"/>
                  </a:ext>
                </a:extLst>
              </a:tr>
              <a:tr h="1767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6814226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-195942" y="5447210"/>
            <a:ext cx="12387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00FF00"/>
                </a:solidFill>
                <a:latin typeface="Circle3D" panose="020B0703020102020204" pitchFamily="34" charset="0"/>
              </a:rPr>
              <a:t>Look, listen and repeat</a:t>
            </a:r>
            <a:endParaRPr lang="en-US" sz="6600" b="1" dirty="0">
              <a:solidFill>
                <a:srgbClr val="00FF00"/>
              </a:solidFill>
              <a:latin typeface="Circle3D" panose="020B07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489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625" y="274764"/>
            <a:ext cx="12304762" cy="4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149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DD65A4E4-B3E4-41C6-899D-A3BA8877C280}"/>
  <p:tag name="ISPRING_RESOURCE_FOLDER" val="C:\Users\Admin\Desktop\grade 5 unit 13 lesson 1\unit 13 lesson 1\"/>
  <p:tag name="ISPRING_PRESENTATION_PATH" val="C:\Users\Admin\Desktop\grade 5 unit 13 lesson 1\unit 13 lesson 1.pptx"/>
  <p:tag name="ISPRING_PROJECT_VERSION" val="9.3"/>
  <p:tag name="ISPRING_PROJECT_FOLDER_UPDATED" val="1"/>
  <p:tag name="ISPRING_SCREEN_RECS_UPDATED" val="C:\Users\Admin\Desktop\grade 5 unit 13 lesson 1\unit 13 lesson 1\"/>
  <p:tag name="ISPRING_PRESENTATION_COURSE_TITLE" val="unit 13 lesson 1"/>
  <p:tag name="ISPRING_PLAYERS_CUSTOMIZATION_2" val="UEsDBBQAAgAIAKJITk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CarUhQkEkmJSgFAAD2EwAAHQAAAHVuaXZlcnNhbC9jb21tb25fbWVzc2FnZXMubG5nrVj/bts2EP6/QN+BEFBgA7q0HdBgGBIXtMTEQmTJFemk2TAIjMTYRCTR1Q8n3l97mj3YnmRHSnbttoGkpEAcmJLvuyP5fXdHnnx4yFK0FkUpVX5qvTt6ayGRxyqR+eLUmrOzX36zUFnxPOGpysWplSsLfRi9fHGS8nxR84WA7y9fIHSSibKEYTnSoy9jJJNTazaOxti+iFgQ4dksGs8ZC/zIw2PiWaMxj+9O3rQ/f8TaDqYz7F9HXnAeRGP33BrZKlvxfIM8tVA//Xp8/PDu/fHPg2DoFHveIRAySO/f9gDyWRh4EaARL/LJJ2aN9P9hdsGcea5PrFH7ZZj1LCSX1kj/77SbhyHxWUQ91yGRSyM/YGYtPMKIY42uVY2WfC1QpdBaintULQWwoJKFQGUqE/MiVvAgr0WXMyeYYtePQkJZ6NrMDXxrRFVRbF4bWF5XS1WAuxIlsuQ3qUiMT+Cbeb8qRAmueQV8RPBXLSX8UmVc5kfdrq98L8COIdmUUIrPYXHZblKAdAB/L6slvEuEeg0u7vNU8QTdFgIAA4r4apXKuPmlpKtCRzhL+aYzihBfuf45kD3waER8Z/vEGpE8QU7B9WQHooSYkhAACl6K4gm2keG6MUc4TYchTNzziQcfpkOYyMUyhU81NI4ZASbMRN5lBUwlIXCc0qsgdPSigSvE0YqX5b0qkgOW7u9nF7Dr2wEIwWZ74ExjbIGBHxJyX1GIuOoGgyix4XerK5gqEDBiJhloSWV1WYFsslUqKmGilXoqPDaUuhG3CvSVCr5uuA/ejdg6ae7huW9PojHbpVCP13m87GkH4vyuPvbVUANN9jnfGVOLFo2DT5BdIBkGQyyCC8iBF0MsrgmFRSa0y8bHl+45NrsEeW+blLZJL+Y6x6QbxOMY7DSb1lLVJTzRSwKpyexIeTTMDSUf58BiF3uP5NYGFehgRgu5FhBHkYii0xGke5s4WlQf5+4f0Rl2PeJ8h3p8g3JVIZ6seR4LIFvM9Z5u4F0iE/NO0974/1zLvxGv2lT/qq0SvkM+vRoaz0FheUQRvKpEtqq6XOsFa8N/ShRa4o+G0GfqT/NPbeLj0A1+zM6UMqvTpgI9e392kQ3do84gnrlS/XfrR0dCm1JDoGHRxRF6jLS/1US7HbuBroiJ6G/n+mdgM2vqFhQ2N79V/a39oAXwFXoqBp3AGpvIKbQ6GVSh/raXMOuD8C91wehvf0XG1GVQda7ETSmrTs9Gz73rq5Hz0wvrXs96UGyYyzwI2QfARdsPliiVGcSf9MCcT8l2BZoScTCTK1WniZF/Ku9MmYC1rTPxbTd8W6jMPE15uaV/U6Y+PCeKZnJh43Q2oJ/aKbj3/uwJ+Om7RAkOoY2xsW/r3sfWak97GoF89FJ4jG5bJ9BRxqt4CeX4VtV50hOoOYI55AwDWDtnKnjR3YW1AF+F0TxF7dPfB4Hojg6SKNmB/emrSpR/DQbR09hh0ObgJx6qTiCGx4cBmEEfq/bgu7XreQ5mLnD5hxwweVPiMpXBo6NuvyCVdusxY9ieTEFN1IhH1QW0kEMQtuSxg3kIB7RWhzYAQTvAZJUKRB64Vs8Q1CkOLyDPmiOXNZry4g6SNFMqHRSb2UAtjmrYnL7caNRVKvNBkT+vROoJM3cWYccx1zuwknB6v2s6ggSOj3F7z5OqRW8we4J9qAFf4YlEVkMBQ0J21zf6isJcB3iK63u2//75t8velN1thoUk1oy/pLD1t1V4NyrNDd3Jm70Lu/8BUEsDBBQAAgAIAJqtSFAVHmAbowAAAH8BAAAuAAAAdW5pdmVyc2Fs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mq1IUGKjcl+RAwAA3hAAACcAAAB1bml2ZXJzYWwvZmxhc2hfcHVibGlzaGluZ19zZXR0aW5ncy54bWztWF9v2zYQf/enIDT0sVbSpVsXyA662MaMJrYRaV3zFJxF2iJCkRr/2HWf9mn6wfpJdhRt117STmnrLcBmwLB4vPvd8f6KTs7eloIsmDZcyU503D6KCJO5olzOO9Gv2eDpi4gYC5KCUJJ1IqkictZtJZWbCm6KlFmLrIYgjDSnle1EhbXVaRwvl8s2N5X2u0o4i/imnasyrjQzTFqm40rACn/sqmImWiM0AMBvqeRarNtqEZIEpEtFnWCEU7Rccn8oEAMBpojiwDaF/HaulZP0XAmliZ5PO9F3g/qz4QlQPV4y6X1iukj0ZHsKlHJvBYiUv2OkYHxeoLnPTiKy5NQW9WPs+ZP4LkqNHY4OHuVcoQ+kXcOXzAIFC2EZ9Fn21poNIZDoSkLJ8wx3iD9/J+plN79cT/pXF8PRq5tsPL7IhpNgRC0T7+Mk8b6iBA1STudsqycBayEv0G6UmYEwLIl3SRs27iMIueUL9An7i5kzJ0Tqqkpp27XasdqMXeLWvE/AJDMl987u12SqBIa2NgqztJwyOoKS7QQ7veVygJzHEZmhn8SqE40rJkkKEhOMWxA83wIYNzWW2zqxBmvul5qDIIiHFcDIZRp9NCGcLC9AG7Zr2mbH+LDm3d+UE5SslCOC3zJiFUEXuxKfCkZ2409mWpU1FTPUEiM4alxwtmT0rPbXGvBTiq5RRelQEsuhEswGDb87/o5M2UxpxGWwwOJBOjcBv/0g4AqM+QgKGxufpBfDXv9mOOr13zzxBwS6AJk/EBxzipWVPQg+rIhUdiOH7sjBGVYHhXJa7zU5W/vLw7BNa4zzN4rGHr7hpRPwLeG3DtmBPmDID6PlIYH/Wwsaqy1gURe6L94aGkucY0gCJm7k2JK4XLfBBoA5SKKkWBHIsTMb3zYWXDmDlNAgArT5cguDPKZpvZpj+0SNmjLdCPLo+Nn3J89/+PHFT6ft+MMf759+Vmg9syYCvLowtM4/O7XuyA6ULn320B354SjrX708z4avh9n1TdZ/k+0D1DbdbddJ7EfJ/ZPFj6pHO1gmV/3XTYIzQk80yot+2ghu3IRr/KoJ11WYhJOdKdjIBOxs81Cp2NsELzlmwsHy9B/Kta9+iwnJephce8yO+9oi/a/67XG/Nh/Ic2n/cvjz+KL3f83+Wx4Mq+31c+++mcT3Xoj9TsklL9Gt/j1le4vuPj85whvsvVutFqLt/yfRbf0JUEsDBBQAAgAIAJqtSFAo9IqqXwMAAJ0MAAAhAAAAdW5pdmVyc2FsL2ZsYXNoX3NraW5fc2V0dGluZ3MueG1snVfbbuIwEH3vVyD2vdDSbbtSikRvUrVsW21Z3p1kAAvHjmyHLn+/40sSJ4RLt6gSnjln7h6LSK0p721AKir4Xf+yPz7r9aKkkBK4nkGWM6KhFxMFL+ld//nPdNofOIhgQn6A1pQvlZGUsh5FYFxoLfh5IrhGO+dcyIyw/vjb9e3o+2QUDSzyGEtgWMh5tn9HOAuSQO3mdvJ0c3F1CsX7uJ0Mh5PHfYREZDnh26lYivOYJOulFAVPTWgj89lHW21zkIzyNSLR/s1wuA/JqNIvGrIvxNSk5BKUAhPS1eRmdHF9lMVIDKz2dKhcLU7t6nBjWrQNVVRb2uG8crKEVpEPusHGoPUvEzT81Uczx+HfgvyScZEXeZNwxIUUS1PQ/+IwQVK8fkh4/GE+RwkmIePoaBcUoym2Qcj0hCtY1bJl0X8Nl0Rk7rYU7N00obU9zITEDMYLwhREg/LolGolPt8KjbepAoSiGvSOKb6TQsFYy8KjalmN+w2flKcByAtqxFywIoMHF3AAbMpr/MPDvV0sYXyVLAhQwsYLgwhrYY18xbruIANhjfww7XrjbLsDb2scpxyIe+K7GZTfcRvVRy1wgseyXuWp1BpPU3PNVeDaC0pMJlIY27ma0QxM16KBlbmQBjsxRZxs6JJofJh+GVy8tcmoaNBS+FHrHqxIU82ga94SUUiFwaB63hy9Do2juJdDTfQUFrpEN4V1U8xzEc6CPZ8w6t5eVTh37ml8Te76GZFrkDMhmOr3PA9vIBbdvcu7DLOv8TUF+cIX4kQOFxpC+zbOfWDh7uCpcKI1SVYZhrQvg6qkrrPdDYy8267O8iKLQT7hQFAoJ7Ipc7gVXa4Y/us5hU9Im4Q9SsfUKzTHCa0GPhD4CQAik1V5HdzBabKCacpgA+VSCQQ24X2ZRQrHvytfM13NmQwkJw2k30H1oIS4pqKDMMe4RHObhYoTZl6TWNnMGiul3O615ca+L9ekGdZwQ9qzn6SGYdR3VRB71SgnKbT40ERqb7Q++9zJBiacZnYDoSJw36FxHCZE7stilWUZduR1CObVqoypktCh2Ucxe3Z82UWxmvaSneH1HC8kQLhgrfAseAJ+wjYWRKavFaTxJnSoHRtzxFfT7mvc9Fmuo0Egcs2p2oDf8WfJ+B9QSwMEFAACAAgAmq1IUIw29riLAwAAaBAAACYAAAB1bml2ZXJzYWwvaHRtbF9wdWJsaXNoaW5nX3NldHRpbmdzLnhtbO1YbY8aNxD+zq+wNsrHsHlvelo4pQcoKHeAbjdp7tNpWBvWil82axtCPvXX9If1l3S8BgI5ct1LQ9pKRULg8cwz45nHMyzJ6UcpyIJVhmvViR61H0aEqVxTruad6E02ePAiIsaCoiC0Yp1I6YicdltJ6aaCmyJl1qKqIQijzElpO1FhbXkSx8vlss1NWfldLZxFfNPOtYzLihmmLKviUsAKP+yqZCZaIzQAwLfUam3WbbUISQLShaZOMMIpRq64PxSIV1aKKA5aU8jfzyvtFD3TQlekmk870b1B/droBKQel0z5lJguCr3YngCl3AcBIuWfGCkYnxcY7eOnEVlyaov6a+z1k/gmSo0dTg4e5UxjCpRdw0tmgYKFsAz+LPtozUYQRHSlQPI8wx3ij9+Jetn1q6tJ//J8OHp9nY3H59lwEoKobeJ9nCTed5RgQNpVOdv6ScBayAuMG21mIAxL4l3RRo37AkJu+QJzwr4Ic+aESF1Z6sp2beVYHcaucBveV2CSmVZ7Z/drMtUCK1sHhSSVU0ZHIDEHk4GKyAwTI1adaFwyRVJQSChuQfB8a2Hc1FhuayIN1tovKw6CIFmQ8YxcpNFnn+EoeQGVYbuxbHaMr2Pe/VU7QclKOyL4e0asJphTJ/Fbwchuwcms0rKWCjCWGMHR44KzJaOndYLWgF9zdIUupENLpH8pmA0ePjj+iUzZTFeIy2CBlwXl3AT89p2ASzDmMyhsYryfng97/evhqNd/d98fEOgCVH5HcCQRk6U9Cj6siNJ2Y4fpyMEZVheFclrvNTlb+9vLsOUx1vk7VWMP33DpBHxP+G1CdqCPWPLjeLlL4f8ygsZuC1jUF91f3hoarzjHkgRM3MixW3G17nsNAHNQRCuxIpBjKza+bSy4dgYloUEEaPPtEQZ7pGm9muNsRI8VZVUjyIePHj95+uz5Ty9+PmnHf/z2+4NbjdZDaiLAuwtT6uzWMXXDdqAr6dlDd+yHo6x/+fIsG74dZlfXWf9dtg9Qx3SzXSexnx2HR4mfTV9Okuk/N0oml/23TcoxwrM3YkI/bQQ3bqI1ft1E6zLMvsnO3GsUAvayebib2M0ElxxrfzRm/iB2Hfyhwm+lVyDkcdj1b07VwYv4f6oas8oc6lokZZJ7ox/Uvo6UtbR/MfxlfN47avp4s/z9B0n3d9MXVtvnx70HxiQ++ETbQvn+vwPd1p9QSwMEFAACAAgAmq1IUDx9PxOqAQAAfQYAAB8AAAB1bml2ZXJzYWwvaHRtbF9za2luX3NldHRpbmdzLmpzlZTPT8IwFMfv/hVkXg2BgIDelqCJiQcTvRkP3XiMha6vaQuKhP/ddgNpu7eI22X97tPv+7H17a969krypHff29fP9folXNcaOM2oDdyEOu/QK6cnmpcLeCsr4KWAJEK2p62/8uFMUMaJqE2z3auz1Z5fgu7NknHt45KwUISmCW1LGX4S4BcFfgelHctqSvL6nG2MQdHPURgQpi9QVaxmkuvJbHSbjvwKIxi3oBr0sb4IdMlyCExn6cN0OO4iz46zdDBI5z6XYyWZ2D1jgf2M5etC4UYsjvFH7vbp1U6Csl983QDWbToY+AAvtXkyUP0dOCSlAq3hGHecTkfDCQlzlgEPfOPCIzQwbjc0orelLs2JbucsWQHtLrVMbUOt16WcgS/TVYzkbAfqEiuUG9niCEOFhevIf1CObFGKouHmd+4mOZess+3qXj0y+hmqRfcP7jej3h8cM4yO2Yo4tVXXdLlgNBjycOso6jM1FzglUnGR0CS1+TyngmxMPGrc+t3WzdQa1Bsit+PTfRXQdpqAehJLdAIzhuWrymq2ng9/UpCp5xcXGed5dfgBUEsDBBQAAgAIAJqtSFCUE7MiaQAAAG4AAAAcAAAAdW5pdmVyc2FsL2xvY2FsX3NldHRpbmdzLnhtbA3MMQ6DMAxA0Z1TWN4p7daBwMZWltIDWMRFkRwbkYDg9mT7w9Nv+zMKHLylYOrw9XgisM7mgy4Of9NQvxFSJvUkpuxQDaHvqlZsJvlyzgUmWIUu3iaOJTKPFIscdhGo4VNe/8Aem666AVBLAwQUAAIACACbrUhQ+oNL/8gAAABDDgAAFwAAAHVuaXZlcnNhbC91bml2ZXJzYWwucG5n6wzwc+flkuJiYGDg9fRwCWJgYE5kYGDq52ADijwxPVQJpBiLg9ydGNadk3kJ5LCkO/o6MjBs7Of+k8gK5HMWeEQWMzDwHQZhxuP5K1KAJt3wdHEMqYh7e92QkYGB5/CCn+Z3d55g1dsB5E2YaMDA0DChBchsUeFhYFBQAdrHoMjJzMDA4SnBwODgcQjIdxIC2i8waVTpqNJRpaNKR5WOKh1VOqp0VOmo0lGlo0pHlQ6I0rTq/HodweDezGqgOIOnq5/LOqeEJgBQSwMEFAACAAgAm61IUOTsVwxKAAAAagAAABsAAAB1bml2ZXJzYWwvdW5pdmVyc2FsLnBuZy54bWyzsa/IzVEoSy0qzszPs1Uy1DNQsrfj5bIpKEoty0wtV6gAigEFIUBJoRLINUJwyzNTSjJslSxMkJRkpGamZ5TYKpkZIwT1gUYCAFBLAQIAABQAAgAIAKJITk42YVgCRwMAAOEJAAAUAAAAAAAAAAEAAAAAAAAAAAB1bml2ZXJzYWwvcGxheWVyLnhtbFBLAQIAABQAAgAIAJqtSFCQSSYlKAUAAPYTAAAdAAAAAAAAAAEAAAAAAHkDAAB1bml2ZXJzYWwvY29tbW9uX21lc3NhZ2VzLmxuZ1BLAQIAABQAAgAIAJqtSFAVHmAbowAAAH8BAAAuAAAAAAAAAAEAAAAAANwIAAB1bml2ZXJzYWwvcGxheWJhY2tfYW5kX25hdmlnYXRpb25fc2V0dGluZ3MueG1sUEsBAgAAFAACAAgAmq1IUGKjcl+RAwAA3hAAACcAAAAAAAAAAQAAAAAAywkAAHVuaXZlcnNhbC9mbGFzaF9wdWJsaXNoaW5nX3NldHRpbmdzLnhtbFBLAQIAABQAAgAIAJqtSFAo9IqqXwMAAJ0MAAAhAAAAAAAAAAEAAAAAAKENAAB1bml2ZXJzYWwvZmxhc2hfc2tpbl9zZXR0aW5ncy54bWxQSwECAAAUAAIACACarUhQjDb2uIsDAABoEAAAJgAAAAAAAAABAAAAAAA/EQAAdW5pdmVyc2FsL2h0bWxfcHVibGlzaGluZ19zZXR0aW5ncy54bWxQSwECAAAUAAIACACarUhQPH0/E6oBAAB9BgAAHwAAAAAAAAABAAAAAAAOFQAAdW5pdmVyc2FsL2h0bWxfc2tpbl9zZXR0aW5ncy5qc1BLAQIAABQAAgAIAJqtSFCUE7MiaQAAAG4AAAAcAAAAAAAAAAEAAAAAAPUWAAB1bml2ZXJzYWwvbG9jYWxfc2V0dGluZ3MueG1sUEsBAgAAFAACAAgAm61IUPqDS//IAAAAQw4AABcAAAAAAAAAAAAAAAAAmBcAAHVuaXZlcnNhbC91bml2ZXJzYWwucG5nUEsBAgAAFAACAAgAm61IUOTsVwxKAAAAagAAABsAAAAAAAAAAQAAAAAAlRgAAHVuaXZlcnNhbC91bml2ZXJzYWwucG5nLnhtbFBLBQYAAAAACgAKAAYDAAAYGQAAAAA="/>
  <p:tag name="ISPRING_CURRENT_PLAYER_ID" val="universal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11</Words>
  <Application>Microsoft Office PowerPoint</Application>
  <PresentationFormat>Widescreen</PresentationFormat>
  <Paragraphs>6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Circle3D</vt:lpstr>
      <vt:lpstr>Rockstone</vt:lpstr>
      <vt:lpstr>StarsStripes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23</cp:revision>
  <dcterms:created xsi:type="dcterms:W3CDTF">2020-02-06T01:55:45Z</dcterms:created>
  <dcterms:modified xsi:type="dcterms:W3CDTF">2020-02-09T05:09:55Z</dcterms:modified>
</cp:coreProperties>
</file>