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9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1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2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3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4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6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7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8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9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0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1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2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3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20" r:id="rId2"/>
    <p:sldMasterId id="2147483797" r:id="rId3"/>
    <p:sldMasterId id="2147483809" r:id="rId4"/>
    <p:sldMasterId id="2147483832" r:id="rId5"/>
    <p:sldMasterId id="2147483857" r:id="rId6"/>
    <p:sldMasterId id="2147484007" r:id="rId7"/>
    <p:sldMasterId id="2147484025" r:id="rId8"/>
    <p:sldMasterId id="2147484043" r:id="rId9"/>
    <p:sldMasterId id="2147484073" r:id="rId10"/>
    <p:sldMasterId id="2147484085" r:id="rId11"/>
    <p:sldMasterId id="2147484121" r:id="rId12"/>
    <p:sldMasterId id="2147484133" r:id="rId13"/>
    <p:sldMasterId id="2147484169" r:id="rId14"/>
    <p:sldMasterId id="2147484181" r:id="rId15"/>
    <p:sldMasterId id="2147484193" r:id="rId16"/>
    <p:sldMasterId id="2147484205" r:id="rId17"/>
    <p:sldMasterId id="2147484217" r:id="rId18"/>
    <p:sldMasterId id="2147484229" r:id="rId19"/>
    <p:sldMasterId id="2147484241" r:id="rId20"/>
    <p:sldMasterId id="2147484253" r:id="rId21"/>
    <p:sldMasterId id="2147484265" r:id="rId22"/>
    <p:sldMasterId id="2147484277" r:id="rId23"/>
    <p:sldMasterId id="2147484289" r:id="rId24"/>
  </p:sldMasterIdLst>
  <p:notesMasterIdLst>
    <p:notesMasterId r:id="rId76"/>
  </p:notesMasterIdLst>
  <p:sldIdLst>
    <p:sldId id="282" r:id="rId25"/>
    <p:sldId id="430" r:id="rId26"/>
    <p:sldId id="421" r:id="rId27"/>
    <p:sldId id="392" r:id="rId28"/>
    <p:sldId id="335" r:id="rId29"/>
    <p:sldId id="369" r:id="rId30"/>
    <p:sldId id="261" r:id="rId31"/>
    <p:sldId id="393" r:id="rId32"/>
    <p:sldId id="394" r:id="rId33"/>
    <p:sldId id="395" r:id="rId34"/>
    <p:sldId id="396" r:id="rId35"/>
    <p:sldId id="397" r:id="rId36"/>
    <p:sldId id="398" r:id="rId37"/>
    <p:sldId id="409" r:id="rId38"/>
    <p:sldId id="370" r:id="rId39"/>
    <p:sldId id="410" r:id="rId40"/>
    <p:sldId id="429" r:id="rId41"/>
    <p:sldId id="422" r:id="rId42"/>
    <p:sldId id="411" r:id="rId43"/>
    <p:sldId id="423" r:id="rId44"/>
    <p:sldId id="424" r:id="rId45"/>
    <p:sldId id="427" r:id="rId46"/>
    <p:sldId id="405" r:id="rId47"/>
    <p:sldId id="401" r:id="rId48"/>
    <p:sldId id="440" r:id="rId49"/>
    <p:sldId id="441" r:id="rId50"/>
    <p:sldId id="402" r:id="rId51"/>
    <p:sldId id="439" r:id="rId52"/>
    <p:sldId id="438" r:id="rId53"/>
    <p:sldId id="442" r:id="rId54"/>
    <p:sldId id="371" r:id="rId55"/>
    <p:sldId id="431" r:id="rId56"/>
    <p:sldId id="406" r:id="rId57"/>
    <p:sldId id="407" r:id="rId58"/>
    <p:sldId id="443" r:id="rId59"/>
    <p:sldId id="444" r:id="rId60"/>
    <p:sldId id="332" r:id="rId61"/>
    <p:sldId id="434" r:id="rId62"/>
    <p:sldId id="435" r:id="rId63"/>
    <p:sldId id="446" r:id="rId64"/>
    <p:sldId id="388" r:id="rId65"/>
    <p:sldId id="281" r:id="rId66"/>
    <p:sldId id="292" r:id="rId67"/>
    <p:sldId id="413" r:id="rId68"/>
    <p:sldId id="414" r:id="rId69"/>
    <p:sldId id="415" r:id="rId70"/>
    <p:sldId id="416" r:id="rId71"/>
    <p:sldId id="419" r:id="rId72"/>
    <p:sldId id="420" r:id="rId73"/>
    <p:sldId id="437" r:id="rId74"/>
    <p:sldId id="445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4D981A-7D75-4F7A-B1D0-9B7B158226D0}">
          <p14:sldIdLst>
            <p14:sldId id="282"/>
            <p14:sldId id="430"/>
            <p14:sldId id="421"/>
            <p14:sldId id="392"/>
            <p14:sldId id="335"/>
            <p14:sldId id="369"/>
            <p14:sldId id="261"/>
            <p14:sldId id="393"/>
            <p14:sldId id="394"/>
            <p14:sldId id="395"/>
            <p14:sldId id="396"/>
            <p14:sldId id="397"/>
            <p14:sldId id="398"/>
            <p14:sldId id="409"/>
            <p14:sldId id="370"/>
            <p14:sldId id="410"/>
            <p14:sldId id="429"/>
            <p14:sldId id="422"/>
            <p14:sldId id="411"/>
            <p14:sldId id="423"/>
            <p14:sldId id="424"/>
            <p14:sldId id="427"/>
            <p14:sldId id="405"/>
            <p14:sldId id="401"/>
            <p14:sldId id="440"/>
            <p14:sldId id="441"/>
            <p14:sldId id="402"/>
            <p14:sldId id="439"/>
            <p14:sldId id="438"/>
            <p14:sldId id="442"/>
            <p14:sldId id="371"/>
            <p14:sldId id="431"/>
            <p14:sldId id="406"/>
            <p14:sldId id="407"/>
            <p14:sldId id="443"/>
            <p14:sldId id="444"/>
            <p14:sldId id="332"/>
            <p14:sldId id="434"/>
            <p14:sldId id="435"/>
            <p14:sldId id="446"/>
            <p14:sldId id="388"/>
            <p14:sldId id="281"/>
            <p14:sldId id="292"/>
          </p14:sldIdLst>
        </p14:section>
        <p14:section name="Untitled Section" id="{4D70F8A8-8E34-4C02-BA0D-EF6E9C01FE1C}">
          <p14:sldIdLst>
            <p14:sldId id="413"/>
            <p14:sldId id="414"/>
            <p14:sldId id="415"/>
            <p14:sldId id="416"/>
            <p14:sldId id="419"/>
            <p14:sldId id="420"/>
            <p14:sldId id="437"/>
            <p14:sldId id="4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0099"/>
    <a:srgbClr val="006600"/>
    <a:srgbClr val="89E0FF"/>
    <a:srgbClr val="003300"/>
    <a:srgbClr val="003E1C"/>
    <a:srgbClr val="121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712" autoAdjust="0"/>
  </p:normalViewPr>
  <p:slideViewPr>
    <p:cSldViewPr snapToGrid="0">
      <p:cViewPr varScale="1">
        <p:scale>
          <a:sx n="70" d="100"/>
          <a:sy n="70" d="100"/>
        </p:scale>
        <p:origin x="72" y="162"/>
      </p:cViewPr>
      <p:guideLst>
        <p:guide orient="horz" pos="2208"/>
        <p:guide pos="3840"/>
      </p:guideLst>
    </p:cSldViewPr>
  </p:slideViewPr>
  <p:outlineViewPr>
    <p:cViewPr>
      <p:scale>
        <a:sx n="33" d="100"/>
        <a:sy n="33" d="100"/>
      </p:scale>
      <p:origin x="0" y="-33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slide" Target="slides/slide50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E021C-3540-4FC1-A635-F25117B6C2BB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615D7-9748-4E87-ABB5-80507D1B9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7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17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5058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8d3b44f08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8d3b44f08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06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8d3b44f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8d3b44f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59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15D7-9748-4E87-ABB5-80507D1B95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79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58d3b44f0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58d3b44f08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644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58d3b44f0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58d3b44f0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093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2889DAA-8412-40AE-A196-E4AFE54A7518}" type="slidenum">
              <a:rPr lang="en-US" altLang="en-US" smtClean="0">
                <a:solidFill>
                  <a:prstClr val="black"/>
                </a:solidFill>
                <a:cs typeface="Times New Roman" panose="02020603050405020304" pitchFamily="18" charset="0"/>
              </a:rPr>
              <a:pPr/>
              <a:t>35</a:t>
            </a:fld>
            <a:endParaRPr lang="en-US" altLang="en-US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773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2889DAA-8412-40AE-A196-E4AFE54A7518}" type="slidenum">
              <a:rPr lang="en-US" altLang="en-US" smtClean="0">
                <a:solidFill>
                  <a:prstClr val="black"/>
                </a:solidFill>
                <a:cs typeface="Times New Roman" panose="02020603050405020304" pitchFamily="18" charset="0"/>
              </a:rPr>
              <a:pPr/>
              <a:t>36</a:t>
            </a:fld>
            <a:endParaRPr lang="en-US" altLang="en-US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372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8d3b44f08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8d3b44f08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01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25365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275600" y="530200"/>
            <a:ext cx="59164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33" y="5902000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747733" y="8477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747733" y="13753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485647" y="8506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709967" y="2351600"/>
            <a:ext cx="45876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7747733" y="1676500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7747733" y="2204100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5485647" y="1679448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7747733" y="25103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7747733" y="30379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85647" y="25132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7747733" y="33441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7747733" y="38717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5485647" y="33471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7747733" y="41758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7747733" y="47034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5485647" y="41788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535082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33" y="5903423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709967" y="3044233"/>
            <a:ext cx="6824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6667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709960" y="2037767"/>
            <a:ext cx="355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96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746265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41" name="Google Shape;41;p5"/>
          <p:cNvSpPr/>
          <p:nvPr/>
        </p:nvSpPr>
        <p:spPr>
          <a:xfrm>
            <a:off x="510233" y="530200"/>
            <a:ext cx="111716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42;p5"/>
          <p:cNvCxnSpPr/>
          <p:nvPr/>
        </p:nvCxnSpPr>
        <p:spPr>
          <a:xfrm>
            <a:off x="5112200" y="3537767"/>
            <a:ext cx="19676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510200" y="1034667"/>
            <a:ext cx="11171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3194596" y="3751072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57294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989367" y="530200"/>
            <a:ext cx="63044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8310965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510233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4410596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 flipH="1">
            <a:off x="1033967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 flipH="1">
            <a:off x="568632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 flipH="1">
            <a:off x="4934333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 flipH="1">
            <a:off x="4468999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5"/>
          </p:nvPr>
        </p:nvSpPr>
        <p:spPr>
          <a:xfrm flipH="1">
            <a:off x="8834700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6"/>
          </p:nvPr>
        </p:nvSpPr>
        <p:spPr>
          <a:xfrm flipH="1">
            <a:off x="8369365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2118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TITLE + TEXT + DESIGN 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510233" y="1676821"/>
            <a:ext cx="6032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 flipH="1">
            <a:off x="6921667" y="1690600"/>
            <a:ext cx="4784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81390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6895400" y="2501733"/>
            <a:ext cx="43984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4592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TITLE + TEXT + DESIGN 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510064" y="1676833"/>
            <a:ext cx="111956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61791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510397" y="530200"/>
            <a:ext cx="11202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6382533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>
            <a:off x="517481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1061675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1061675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6926741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6926741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8570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 flipH="1">
            <a:off x="517600" y="1690600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10"/>
          <p:cNvSpPr/>
          <p:nvPr/>
        </p:nvSpPr>
        <p:spPr>
          <a:xfrm flipH="1">
            <a:off x="6382533" y="4222633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10"/>
          <p:cNvSpPr/>
          <p:nvPr/>
        </p:nvSpPr>
        <p:spPr>
          <a:xfrm flipH="1">
            <a:off x="517599" y="4222633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0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 flipH="1">
            <a:off x="6382533" y="1713417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 flipH="1">
            <a:off x="1118008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2"/>
          </p:nvPr>
        </p:nvSpPr>
        <p:spPr>
          <a:xfrm flipH="1">
            <a:off x="1118008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3"/>
          </p:nvPr>
        </p:nvSpPr>
        <p:spPr>
          <a:xfrm flipH="1">
            <a:off x="6926741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4"/>
          </p:nvPr>
        </p:nvSpPr>
        <p:spPr>
          <a:xfrm flipH="1">
            <a:off x="6926741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5"/>
          </p:nvPr>
        </p:nvSpPr>
        <p:spPr>
          <a:xfrm flipH="1">
            <a:off x="1118008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6"/>
          </p:nvPr>
        </p:nvSpPr>
        <p:spPr>
          <a:xfrm flipH="1">
            <a:off x="1118008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7"/>
          </p:nvPr>
        </p:nvSpPr>
        <p:spPr>
          <a:xfrm flipH="1">
            <a:off x="6926741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8"/>
          </p:nvPr>
        </p:nvSpPr>
        <p:spPr>
          <a:xfrm flipH="1">
            <a:off x="6926741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7838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1_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flipH="1">
            <a:off x="9360067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11"/>
          <p:cNvSpPr/>
          <p:nvPr/>
        </p:nvSpPr>
        <p:spPr>
          <a:xfrm flipH="1">
            <a:off x="1529200" y="1998100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1"/>
          <p:cNvSpPr/>
          <p:nvPr/>
        </p:nvSpPr>
        <p:spPr>
          <a:xfrm flipH="1">
            <a:off x="5443169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 flipH="1">
            <a:off x="8348067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 flipH="1">
            <a:off x="517200" y="3535765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 flipH="1">
            <a:off x="4431169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 flipH="1">
            <a:off x="700600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2"/>
          </p:nvPr>
        </p:nvSpPr>
        <p:spPr>
          <a:xfrm flipH="1">
            <a:off x="700600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3"/>
          </p:nvPr>
        </p:nvSpPr>
        <p:spPr>
          <a:xfrm flipH="1">
            <a:off x="4614569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4"/>
          </p:nvPr>
        </p:nvSpPr>
        <p:spPr>
          <a:xfrm flipH="1">
            <a:off x="4614569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5"/>
          </p:nvPr>
        </p:nvSpPr>
        <p:spPr>
          <a:xfrm flipH="1">
            <a:off x="8531467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6"/>
          </p:nvPr>
        </p:nvSpPr>
        <p:spPr>
          <a:xfrm flipH="1">
            <a:off x="8531467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6655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3">
  <p:cSld name="TITLE + TEXT + DESIGN 3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1" name="Google Shape;111;p12"/>
          <p:cNvGrpSpPr/>
          <p:nvPr/>
        </p:nvGrpSpPr>
        <p:grpSpPr>
          <a:xfrm>
            <a:off x="11254921" y="5055699"/>
            <a:ext cx="262768" cy="288180"/>
            <a:chOff x="7799791" y="3438161"/>
            <a:chExt cx="197076" cy="216135"/>
          </a:xfrm>
        </p:grpSpPr>
        <p:sp>
          <p:nvSpPr>
            <p:cNvPr id="112" name="Google Shape;112;p12"/>
            <p:cNvSpPr/>
            <p:nvPr/>
          </p:nvSpPr>
          <p:spPr>
            <a:xfrm>
              <a:off x="7799791" y="3455891"/>
              <a:ext cx="189541" cy="198405"/>
            </a:xfrm>
            <a:custGeom>
              <a:avLst/>
              <a:gdLst/>
              <a:ahLst/>
              <a:cxnLst/>
              <a:rect l="l" t="t" r="r" b="b"/>
              <a:pathLst>
                <a:path w="3421" h="3581" extrusionOk="0">
                  <a:moveTo>
                    <a:pt x="1209" y="0"/>
                  </a:moveTo>
                  <a:cubicBezTo>
                    <a:pt x="1170" y="0"/>
                    <a:pt x="1131" y="8"/>
                    <a:pt x="1092" y="26"/>
                  </a:cubicBezTo>
                  <a:cubicBezTo>
                    <a:pt x="475" y="303"/>
                    <a:pt x="724" y="893"/>
                    <a:pt x="713" y="965"/>
                  </a:cubicBezTo>
                  <a:cubicBezTo>
                    <a:pt x="703" y="1036"/>
                    <a:pt x="262" y="1002"/>
                    <a:pt x="164" y="1343"/>
                  </a:cubicBezTo>
                  <a:cubicBezTo>
                    <a:pt x="65" y="1682"/>
                    <a:pt x="461" y="1924"/>
                    <a:pt x="464" y="1989"/>
                  </a:cubicBezTo>
                  <a:cubicBezTo>
                    <a:pt x="471" y="2057"/>
                    <a:pt x="0" y="2580"/>
                    <a:pt x="928" y="3276"/>
                  </a:cubicBezTo>
                  <a:cubicBezTo>
                    <a:pt x="1231" y="3504"/>
                    <a:pt x="1493" y="3581"/>
                    <a:pt x="1709" y="3581"/>
                  </a:cubicBezTo>
                  <a:cubicBezTo>
                    <a:pt x="2011" y="3581"/>
                    <a:pt x="2224" y="3431"/>
                    <a:pt x="2331" y="3334"/>
                  </a:cubicBezTo>
                  <a:cubicBezTo>
                    <a:pt x="2386" y="3282"/>
                    <a:pt x="2451" y="3248"/>
                    <a:pt x="2523" y="3228"/>
                  </a:cubicBezTo>
                  <a:cubicBezTo>
                    <a:pt x="3191" y="3037"/>
                    <a:pt x="3421" y="2142"/>
                    <a:pt x="3369" y="1579"/>
                  </a:cubicBezTo>
                  <a:cubicBezTo>
                    <a:pt x="3314" y="982"/>
                    <a:pt x="2912" y="1074"/>
                    <a:pt x="2833" y="1020"/>
                  </a:cubicBezTo>
                  <a:cubicBezTo>
                    <a:pt x="2755" y="968"/>
                    <a:pt x="2864" y="562"/>
                    <a:pt x="2584" y="395"/>
                  </a:cubicBezTo>
                  <a:cubicBezTo>
                    <a:pt x="2523" y="359"/>
                    <a:pt x="2460" y="345"/>
                    <a:pt x="2397" y="345"/>
                  </a:cubicBezTo>
                  <a:cubicBezTo>
                    <a:pt x="2206" y="345"/>
                    <a:pt x="2018" y="472"/>
                    <a:pt x="1905" y="472"/>
                  </a:cubicBezTo>
                  <a:cubicBezTo>
                    <a:pt x="1885" y="472"/>
                    <a:pt x="1868" y="468"/>
                    <a:pt x="1853" y="459"/>
                  </a:cubicBezTo>
                  <a:cubicBezTo>
                    <a:pt x="1737" y="397"/>
                    <a:pt x="1483" y="0"/>
                    <a:pt x="120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7866888" y="3469410"/>
              <a:ext cx="62497" cy="151533"/>
            </a:xfrm>
            <a:custGeom>
              <a:avLst/>
              <a:gdLst/>
              <a:ahLst/>
              <a:cxnLst/>
              <a:rect l="l" t="t" r="r" b="b"/>
              <a:pathLst>
                <a:path w="1128" h="2735" extrusionOk="0">
                  <a:moveTo>
                    <a:pt x="1" y="1"/>
                  </a:moveTo>
                  <a:cubicBezTo>
                    <a:pt x="86" y="233"/>
                    <a:pt x="182" y="461"/>
                    <a:pt x="274" y="690"/>
                  </a:cubicBezTo>
                  <a:cubicBezTo>
                    <a:pt x="370" y="915"/>
                    <a:pt x="465" y="1144"/>
                    <a:pt x="560" y="1370"/>
                  </a:cubicBezTo>
                  <a:lnTo>
                    <a:pt x="854" y="2049"/>
                  </a:lnTo>
                  <a:cubicBezTo>
                    <a:pt x="902" y="2161"/>
                    <a:pt x="950" y="2274"/>
                    <a:pt x="997" y="2390"/>
                  </a:cubicBezTo>
                  <a:cubicBezTo>
                    <a:pt x="1045" y="2503"/>
                    <a:pt x="1096" y="2615"/>
                    <a:pt x="1127" y="2735"/>
                  </a:cubicBezTo>
                  <a:cubicBezTo>
                    <a:pt x="1083" y="2489"/>
                    <a:pt x="987" y="2260"/>
                    <a:pt x="902" y="2028"/>
                  </a:cubicBezTo>
                  <a:cubicBezTo>
                    <a:pt x="813" y="1800"/>
                    <a:pt x="718" y="1570"/>
                    <a:pt x="622" y="1345"/>
                  </a:cubicBezTo>
                  <a:cubicBezTo>
                    <a:pt x="526" y="1116"/>
                    <a:pt x="428" y="891"/>
                    <a:pt x="321" y="669"/>
                  </a:cubicBezTo>
                  <a:cubicBezTo>
                    <a:pt x="219" y="444"/>
                    <a:pt x="113" y="223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860461" y="3556232"/>
              <a:ext cx="93690" cy="50529"/>
            </a:xfrm>
            <a:custGeom>
              <a:avLst/>
              <a:gdLst/>
              <a:ahLst/>
              <a:cxnLst/>
              <a:rect l="l" t="t" r="r" b="b"/>
              <a:pathLst>
                <a:path w="1691" h="912" extrusionOk="0">
                  <a:moveTo>
                    <a:pt x="1691" y="0"/>
                  </a:moveTo>
                  <a:cubicBezTo>
                    <a:pt x="1588" y="140"/>
                    <a:pt x="1496" y="284"/>
                    <a:pt x="1400" y="427"/>
                  </a:cubicBezTo>
                  <a:cubicBezTo>
                    <a:pt x="1312" y="561"/>
                    <a:pt x="1223" y="701"/>
                    <a:pt x="1138" y="842"/>
                  </a:cubicBezTo>
                  <a:lnTo>
                    <a:pt x="1138" y="842"/>
                  </a:lnTo>
                  <a:cubicBezTo>
                    <a:pt x="950" y="829"/>
                    <a:pt x="766" y="819"/>
                    <a:pt x="577" y="813"/>
                  </a:cubicBezTo>
                  <a:lnTo>
                    <a:pt x="287" y="806"/>
                  </a:lnTo>
                  <a:cubicBezTo>
                    <a:pt x="246" y="806"/>
                    <a:pt x="204" y="805"/>
                    <a:pt x="163" y="805"/>
                  </a:cubicBezTo>
                  <a:cubicBezTo>
                    <a:pt x="109" y="805"/>
                    <a:pt x="55" y="807"/>
                    <a:pt x="1" y="813"/>
                  </a:cubicBezTo>
                  <a:cubicBezTo>
                    <a:pt x="96" y="816"/>
                    <a:pt x="191" y="830"/>
                    <a:pt x="287" y="840"/>
                  </a:cubicBezTo>
                  <a:lnTo>
                    <a:pt x="574" y="868"/>
                  </a:lnTo>
                  <a:cubicBezTo>
                    <a:pt x="769" y="884"/>
                    <a:pt x="960" y="898"/>
                    <a:pt x="1154" y="909"/>
                  </a:cubicBezTo>
                  <a:lnTo>
                    <a:pt x="1171" y="912"/>
                  </a:lnTo>
                  <a:lnTo>
                    <a:pt x="1182" y="895"/>
                  </a:lnTo>
                  <a:cubicBezTo>
                    <a:pt x="1270" y="748"/>
                    <a:pt x="1359" y="601"/>
                    <a:pt x="1441" y="451"/>
                  </a:cubicBezTo>
                  <a:cubicBezTo>
                    <a:pt x="1527" y="304"/>
                    <a:pt x="1612" y="154"/>
                    <a:pt x="169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7848160" y="3502155"/>
              <a:ext cx="73633" cy="49033"/>
            </a:xfrm>
            <a:custGeom>
              <a:avLst/>
              <a:gdLst/>
              <a:ahLst/>
              <a:cxnLst/>
              <a:rect l="l" t="t" r="r" b="b"/>
              <a:pathLst>
                <a:path w="1329" h="885" extrusionOk="0">
                  <a:moveTo>
                    <a:pt x="1329" y="0"/>
                  </a:moveTo>
                  <a:lnTo>
                    <a:pt x="1329" y="0"/>
                  </a:lnTo>
                  <a:cubicBezTo>
                    <a:pt x="1257" y="133"/>
                    <a:pt x="1188" y="273"/>
                    <a:pt x="1124" y="410"/>
                  </a:cubicBezTo>
                  <a:cubicBezTo>
                    <a:pt x="1060" y="540"/>
                    <a:pt x="1002" y="672"/>
                    <a:pt x="944" y="803"/>
                  </a:cubicBezTo>
                  <a:lnTo>
                    <a:pt x="944" y="803"/>
                  </a:lnTo>
                  <a:cubicBezTo>
                    <a:pt x="794" y="755"/>
                    <a:pt x="643" y="707"/>
                    <a:pt x="489" y="666"/>
                  </a:cubicBezTo>
                  <a:lnTo>
                    <a:pt x="246" y="598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9" y="570"/>
                    <a:pt x="158" y="598"/>
                    <a:pt x="236" y="628"/>
                  </a:cubicBezTo>
                  <a:lnTo>
                    <a:pt x="475" y="717"/>
                  </a:lnTo>
                  <a:cubicBezTo>
                    <a:pt x="632" y="771"/>
                    <a:pt x="793" y="826"/>
                    <a:pt x="953" y="877"/>
                  </a:cubicBezTo>
                  <a:lnTo>
                    <a:pt x="984" y="884"/>
                  </a:lnTo>
                  <a:lnTo>
                    <a:pt x="994" y="856"/>
                  </a:lnTo>
                  <a:cubicBezTo>
                    <a:pt x="1056" y="717"/>
                    <a:pt x="1114" y="574"/>
                    <a:pt x="1168" y="430"/>
                  </a:cubicBezTo>
                  <a:cubicBezTo>
                    <a:pt x="1226" y="287"/>
                    <a:pt x="1281" y="144"/>
                    <a:pt x="132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807492" y="3438161"/>
              <a:ext cx="189374" cy="198350"/>
            </a:xfrm>
            <a:custGeom>
              <a:avLst/>
              <a:gdLst/>
              <a:ahLst/>
              <a:cxnLst/>
              <a:rect l="l" t="t" r="r" b="b"/>
              <a:pathLst>
                <a:path w="3418" h="3580" extrusionOk="0">
                  <a:moveTo>
                    <a:pt x="1207" y="0"/>
                  </a:moveTo>
                  <a:cubicBezTo>
                    <a:pt x="1169" y="0"/>
                    <a:pt x="1131" y="8"/>
                    <a:pt x="1093" y="25"/>
                  </a:cubicBezTo>
                  <a:cubicBezTo>
                    <a:pt x="472" y="302"/>
                    <a:pt x="721" y="892"/>
                    <a:pt x="714" y="964"/>
                  </a:cubicBezTo>
                  <a:cubicBezTo>
                    <a:pt x="704" y="1036"/>
                    <a:pt x="260" y="1005"/>
                    <a:pt x="161" y="1343"/>
                  </a:cubicBezTo>
                  <a:cubicBezTo>
                    <a:pt x="62" y="1684"/>
                    <a:pt x="458" y="1923"/>
                    <a:pt x="465" y="1991"/>
                  </a:cubicBezTo>
                  <a:cubicBezTo>
                    <a:pt x="468" y="2057"/>
                    <a:pt x="0" y="2578"/>
                    <a:pt x="926" y="3275"/>
                  </a:cubicBezTo>
                  <a:cubicBezTo>
                    <a:pt x="1228" y="3503"/>
                    <a:pt x="1491" y="3580"/>
                    <a:pt x="1707" y="3580"/>
                  </a:cubicBezTo>
                  <a:cubicBezTo>
                    <a:pt x="2009" y="3580"/>
                    <a:pt x="2221" y="3430"/>
                    <a:pt x="2329" y="3333"/>
                  </a:cubicBezTo>
                  <a:cubicBezTo>
                    <a:pt x="2384" y="3285"/>
                    <a:pt x="2448" y="3248"/>
                    <a:pt x="2520" y="3227"/>
                  </a:cubicBezTo>
                  <a:cubicBezTo>
                    <a:pt x="3192" y="3040"/>
                    <a:pt x="3418" y="2142"/>
                    <a:pt x="3367" y="1578"/>
                  </a:cubicBezTo>
                  <a:cubicBezTo>
                    <a:pt x="3312" y="984"/>
                    <a:pt x="2913" y="1073"/>
                    <a:pt x="2831" y="1022"/>
                  </a:cubicBezTo>
                  <a:cubicBezTo>
                    <a:pt x="2752" y="967"/>
                    <a:pt x="2861" y="565"/>
                    <a:pt x="2581" y="398"/>
                  </a:cubicBezTo>
                  <a:cubicBezTo>
                    <a:pt x="2520" y="360"/>
                    <a:pt x="2456" y="347"/>
                    <a:pt x="2393" y="347"/>
                  </a:cubicBezTo>
                  <a:cubicBezTo>
                    <a:pt x="2202" y="347"/>
                    <a:pt x="2017" y="474"/>
                    <a:pt x="1902" y="474"/>
                  </a:cubicBezTo>
                  <a:cubicBezTo>
                    <a:pt x="1883" y="474"/>
                    <a:pt x="1866" y="471"/>
                    <a:pt x="1851" y="462"/>
                  </a:cubicBezTo>
                  <a:cubicBezTo>
                    <a:pt x="1734" y="396"/>
                    <a:pt x="1480" y="0"/>
                    <a:pt x="1207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7874423" y="3451791"/>
              <a:ext cx="62497" cy="151422"/>
            </a:xfrm>
            <a:custGeom>
              <a:avLst/>
              <a:gdLst/>
              <a:ahLst/>
              <a:cxnLst/>
              <a:rect l="l" t="t" r="r" b="b"/>
              <a:pathLst>
                <a:path w="1128" h="2733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82" y="459"/>
                    <a:pt x="278" y="687"/>
                  </a:cubicBezTo>
                  <a:cubicBezTo>
                    <a:pt x="370" y="916"/>
                    <a:pt x="465" y="1141"/>
                    <a:pt x="565" y="1370"/>
                  </a:cubicBezTo>
                  <a:lnTo>
                    <a:pt x="855" y="2046"/>
                  </a:lnTo>
                  <a:cubicBezTo>
                    <a:pt x="906" y="2159"/>
                    <a:pt x="954" y="2274"/>
                    <a:pt x="1001" y="2387"/>
                  </a:cubicBezTo>
                  <a:cubicBezTo>
                    <a:pt x="1045" y="2500"/>
                    <a:pt x="1097" y="2613"/>
                    <a:pt x="1127" y="2732"/>
                  </a:cubicBezTo>
                  <a:cubicBezTo>
                    <a:pt x="1083" y="2490"/>
                    <a:pt x="988" y="2261"/>
                    <a:pt x="902" y="2028"/>
                  </a:cubicBezTo>
                  <a:cubicBezTo>
                    <a:pt x="814" y="1797"/>
                    <a:pt x="722" y="1568"/>
                    <a:pt x="623" y="1343"/>
                  </a:cubicBezTo>
                  <a:cubicBezTo>
                    <a:pt x="527" y="1117"/>
                    <a:pt x="428" y="889"/>
                    <a:pt x="322" y="667"/>
                  </a:cubicBezTo>
                  <a:cubicBezTo>
                    <a:pt x="220" y="442"/>
                    <a:pt x="114" y="220"/>
                    <a:pt x="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7868051" y="3538668"/>
              <a:ext cx="93634" cy="50308"/>
            </a:xfrm>
            <a:custGeom>
              <a:avLst/>
              <a:gdLst/>
              <a:ahLst/>
              <a:cxnLst/>
              <a:rect l="l" t="t" r="r" b="b"/>
              <a:pathLst>
                <a:path w="1690" h="908" extrusionOk="0">
                  <a:moveTo>
                    <a:pt x="1690" y="0"/>
                  </a:moveTo>
                  <a:cubicBezTo>
                    <a:pt x="1587" y="136"/>
                    <a:pt x="1496" y="279"/>
                    <a:pt x="1400" y="423"/>
                  </a:cubicBezTo>
                  <a:cubicBezTo>
                    <a:pt x="1312" y="560"/>
                    <a:pt x="1223" y="697"/>
                    <a:pt x="1138" y="838"/>
                  </a:cubicBezTo>
                  <a:lnTo>
                    <a:pt x="1138" y="838"/>
                  </a:lnTo>
                  <a:cubicBezTo>
                    <a:pt x="953" y="825"/>
                    <a:pt x="765" y="816"/>
                    <a:pt x="580" y="809"/>
                  </a:cubicBezTo>
                  <a:lnTo>
                    <a:pt x="290" y="802"/>
                  </a:lnTo>
                  <a:cubicBezTo>
                    <a:pt x="266" y="803"/>
                    <a:pt x="241" y="803"/>
                    <a:pt x="217" y="803"/>
                  </a:cubicBezTo>
                  <a:cubicBezTo>
                    <a:pt x="192" y="803"/>
                    <a:pt x="168" y="803"/>
                    <a:pt x="144" y="803"/>
                  </a:cubicBezTo>
                  <a:cubicBezTo>
                    <a:pt x="96" y="803"/>
                    <a:pt x="48" y="804"/>
                    <a:pt x="0" y="809"/>
                  </a:cubicBezTo>
                  <a:cubicBezTo>
                    <a:pt x="95" y="816"/>
                    <a:pt x="191" y="826"/>
                    <a:pt x="287" y="837"/>
                  </a:cubicBezTo>
                  <a:lnTo>
                    <a:pt x="577" y="864"/>
                  </a:lnTo>
                  <a:cubicBezTo>
                    <a:pt x="768" y="881"/>
                    <a:pt x="960" y="894"/>
                    <a:pt x="1154" y="908"/>
                  </a:cubicBezTo>
                  <a:lnTo>
                    <a:pt x="1174" y="908"/>
                  </a:lnTo>
                  <a:lnTo>
                    <a:pt x="1185" y="891"/>
                  </a:lnTo>
                  <a:cubicBezTo>
                    <a:pt x="1270" y="744"/>
                    <a:pt x="1359" y="597"/>
                    <a:pt x="1444" y="451"/>
                  </a:cubicBezTo>
                  <a:cubicBezTo>
                    <a:pt x="1529" y="300"/>
                    <a:pt x="1611" y="150"/>
                    <a:pt x="169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12"/>
            <p:cNvSpPr/>
            <p:nvPr/>
          </p:nvSpPr>
          <p:spPr>
            <a:xfrm>
              <a:off x="7855917" y="3484370"/>
              <a:ext cx="73467" cy="49200"/>
            </a:xfrm>
            <a:custGeom>
              <a:avLst/>
              <a:gdLst/>
              <a:ahLst/>
              <a:cxnLst/>
              <a:rect l="l" t="t" r="r" b="b"/>
              <a:pathLst>
                <a:path w="1326" h="888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1253" y="137"/>
                    <a:pt x="1185" y="273"/>
                    <a:pt x="1121" y="413"/>
                  </a:cubicBezTo>
                  <a:cubicBezTo>
                    <a:pt x="1060" y="540"/>
                    <a:pt x="1003" y="673"/>
                    <a:pt x="942" y="804"/>
                  </a:cubicBezTo>
                  <a:lnTo>
                    <a:pt x="942" y="804"/>
                  </a:lnTo>
                  <a:cubicBezTo>
                    <a:pt x="792" y="756"/>
                    <a:pt x="640" y="711"/>
                    <a:pt x="489" y="665"/>
                  </a:cubicBezTo>
                  <a:lnTo>
                    <a:pt x="243" y="597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6" y="570"/>
                    <a:pt x="155" y="597"/>
                    <a:pt x="232" y="632"/>
                  </a:cubicBezTo>
                  <a:lnTo>
                    <a:pt x="472" y="717"/>
                  </a:lnTo>
                  <a:cubicBezTo>
                    <a:pt x="632" y="775"/>
                    <a:pt x="790" y="826"/>
                    <a:pt x="953" y="878"/>
                  </a:cubicBezTo>
                  <a:lnTo>
                    <a:pt x="980" y="887"/>
                  </a:lnTo>
                  <a:lnTo>
                    <a:pt x="990" y="860"/>
                  </a:lnTo>
                  <a:cubicBezTo>
                    <a:pt x="1052" y="717"/>
                    <a:pt x="1110" y="577"/>
                    <a:pt x="1168" y="434"/>
                  </a:cubicBezTo>
                  <a:cubicBezTo>
                    <a:pt x="1223" y="290"/>
                    <a:pt x="1277" y="147"/>
                    <a:pt x="132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12"/>
          <p:cNvSpPr/>
          <p:nvPr/>
        </p:nvSpPr>
        <p:spPr>
          <a:xfrm flipH="1">
            <a:off x="6382533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2"/>
          <p:cNvSpPr/>
          <p:nvPr/>
        </p:nvSpPr>
        <p:spPr>
          <a:xfrm flipH="1">
            <a:off x="63825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1"/>
          </p:nvPr>
        </p:nvSpPr>
        <p:spPr>
          <a:xfrm flipH="1">
            <a:off x="5376463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2"/>
          </p:nvPr>
        </p:nvSpPr>
        <p:spPr>
          <a:xfrm flipH="1">
            <a:off x="7815267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9369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4">
  <p:cSld name="TITLE + TEXT + DESIGN 4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95333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17331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5173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"/>
          </p:nvPr>
        </p:nvSpPr>
        <p:spPr>
          <a:xfrm flipH="1">
            <a:off x="795332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2"/>
          </p:nvPr>
        </p:nvSpPr>
        <p:spPr>
          <a:xfrm flipH="1">
            <a:off x="795332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2804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10200" y="1859733"/>
            <a:ext cx="11171600" cy="4465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623000" y="3047400"/>
            <a:ext cx="8946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1237000" y="2373384"/>
            <a:ext cx="97180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97668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78614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15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530200"/>
            <a:ext cx="111392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1275067" y="2028100"/>
            <a:ext cx="7322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1275067" y="1240100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4255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3766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6021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275600" y="530200"/>
            <a:ext cx="59164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33" y="5902000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747733" y="8477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747733" y="13753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485647" y="8506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709967" y="2351600"/>
            <a:ext cx="45876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7747733" y="1676500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7747733" y="2204100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5485647" y="1679448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7747733" y="25103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7747733" y="30379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85647" y="25132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7747733" y="33441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7747733" y="38717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5485647" y="33471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7747733" y="41758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7747733" y="47034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5485647" y="41788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601874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33" y="5903423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709967" y="3044233"/>
            <a:ext cx="6824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6667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709960" y="2037767"/>
            <a:ext cx="355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96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97836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DAC24-B3A8-4108-9218-18EE2072920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31973-5F9B-4100-B7C3-460C1C999A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590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41" name="Google Shape;41;p5"/>
          <p:cNvSpPr/>
          <p:nvPr/>
        </p:nvSpPr>
        <p:spPr>
          <a:xfrm>
            <a:off x="510233" y="530200"/>
            <a:ext cx="111716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42;p5"/>
          <p:cNvCxnSpPr/>
          <p:nvPr/>
        </p:nvCxnSpPr>
        <p:spPr>
          <a:xfrm>
            <a:off x="5112200" y="3537767"/>
            <a:ext cx="19676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510200" y="1034667"/>
            <a:ext cx="11171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3194596" y="3751072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53533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989367" y="530200"/>
            <a:ext cx="63044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8310965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510233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4410596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 flipH="1">
            <a:off x="1033967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 flipH="1">
            <a:off x="568632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 flipH="1">
            <a:off x="4934333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 flipH="1">
            <a:off x="4468999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5"/>
          </p:nvPr>
        </p:nvSpPr>
        <p:spPr>
          <a:xfrm flipH="1">
            <a:off x="8834700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6"/>
          </p:nvPr>
        </p:nvSpPr>
        <p:spPr>
          <a:xfrm flipH="1">
            <a:off x="8369365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4269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TITLE + TEXT + DESIGN 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510233" y="1676821"/>
            <a:ext cx="6032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 flipH="1">
            <a:off x="6921667" y="1690600"/>
            <a:ext cx="4784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81390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6895400" y="2501733"/>
            <a:ext cx="43984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9426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TITLE + TEXT + DESIGN 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510064" y="1676833"/>
            <a:ext cx="111956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415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510397" y="530200"/>
            <a:ext cx="11202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6382533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>
            <a:off x="517481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1061675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1061675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6926741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6926741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9673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 flipH="1">
            <a:off x="517600" y="1690600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10"/>
          <p:cNvSpPr/>
          <p:nvPr/>
        </p:nvSpPr>
        <p:spPr>
          <a:xfrm flipH="1">
            <a:off x="6382533" y="4222633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10"/>
          <p:cNvSpPr/>
          <p:nvPr/>
        </p:nvSpPr>
        <p:spPr>
          <a:xfrm flipH="1">
            <a:off x="517599" y="4222633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0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 flipH="1">
            <a:off x="6382533" y="1713417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 flipH="1">
            <a:off x="1118008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2"/>
          </p:nvPr>
        </p:nvSpPr>
        <p:spPr>
          <a:xfrm flipH="1">
            <a:off x="1118008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3"/>
          </p:nvPr>
        </p:nvSpPr>
        <p:spPr>
          <a:xfrm flipH="1">
            <a:off x="6926741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4"/>
          </p:nvPr>
        </p:nvSpPr>
        <p:spPr>
          <a:xfrm flipH="1">
            <a:off x="6926741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5"/>
          </p:nvPr>
        </p:nvSpPr>
        <p:spPr>
          <a:xfrm flipH="1">
            <a:off x="1118008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6"/>
          </p:nvPr>
        </p:nvSpPr>
        <p:spPr>
          <a:xfrm flipH="1">
            <a:off x="1118008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7"/>
          </p:nvPr>
        </p:nvSpPr>
        <p:spPr>
          <a:xfrm flipH="1">
            <a:off x="6926741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8"/>
          </p:nvPr>
        </p:nvSpPr>
        <p:spPr>
          <a:xfrm flipH="1">
            <a:off x="6926741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61312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1_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flipH="1">
            <a:off x="9360067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11"/>
          <p:cNvSpPr/>
          <p:nvPr/>
        </p:nvSpPr>
        <p:spPr>
          <a:xfrm flipH="1">
            <a:off x="1529200" y="1998100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1"/>
          <p:cNvSpPr/>
          <p:nvPr/>
        </p:nvSpPr>
        <p:spPr>
          <a:xfrm flipH="1">
            <a:off x="5443169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 flipH="1">
            <a:off x="8348067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 flipH="1">
            <a:off x="517200" y="3535765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 flipH="1">
            <a:off x="4431169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 flipH="1">
            <a:off x="700600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2"/>
          </p:nvPr>
        </p:nvSpPr>
        <p:spPr>
          <a:xfrm flipH="1">
            <a:off x="700600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3"/>
          </p:nvPr>
        </p:nvSpPr>
        <p:spPr>
          <a:xfrm flipH="1">
            <a:off x="4614569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4"/>
          </p:nvPr>
        </p:nvSpPr>
        <p:spPr>
          <a:xfrm flipH="1">
            <a:off x="4614569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5"/>
          </p:nvPr>
        </p:nvSpPr>
        <p:spPr>
          <a:xfrm flipH="1">
            <a:off x="8531467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6"/>
          </p:nvPr>
        </p:nvSpPr>
        <p:spPr>
          <a:xfrm flipH="1">
            <a:off x="8531467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1378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3">
  <p:cSld name="TITLE + TEXT + DESIGN 3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1" name="Google Shape;111;p12"/>
          <p:cNvGrpSpPr/>
          <p:nvPr/>
        </p:nvGrpSpPr>
        <p:grpSpPr>
          <a:xfrm>
            <a:off x="11254921" y="5055699"/>
            <a:ext cx="262768" cy="288180"/>
            <a:chOff x="7799791" y="3438161"/>
            <a:chExt cx="197076" cy="216135"/>
          </a:xfrm>
        </p:grpSpPr>
        <p:sp>
          <p:nvSpPr>
            <p:cNvPr id="112" name="Google Shape;112;p12"/>
            <p:cNvSpPr/>
            <p:nvPr/>
          </p:nvSpPr>
          <p:spPr>
            <a:xfrm>
              <a:off x="7799791" y="3455891"/>
              <a:ext cx="189541" cy="198405"/>
            </a:xfrm>
            <a:custGeom>
              <a:avLst/>
              <a:gdLst/>
              <a:ahLst/>
              <a:cxnLst/>
              <a:rect l="l" t="t" r="r" b="b"/>
              <a:pathLst>
                <a:path w="3421" h="3581" extrusionOk="0">
                  <a:moveTo>
                    <a:pt x="1209" y="0"/>
                  </a:moveTo>
                  <a:cubicBezTo>
                    <a:pt x="1170" y="0"/>
                    <a:pt x="1131" y="8"/>
                    <a:pt x="1092" y="26"/>
                  </a:cubicBezTo>
                  <a:cubicBezTo>
                    <a:pt x="475" y="303"/>
                    <a:pt x="724" y="893"/>
                    <a:pt x="713" y="965"/>
                  </a:cubicBezTo>
                  <a:cubicBezTo>
                    <a:pt x="703" y="1036"/>
                    <a:pt x="262" y="1002"/>
                    <a:pt x="164" y="1343"/>
                  </a:cubicBezTo>
                  <a:cubicBezTo>
                    <a:pt x="65" y="1682"/>
                    <a:pt x="461" y="1924"/>
                    <a:pt x="464" y="1989"/>
                  </a:cubicBezTo>
                  <a:cubicBezTo>
                    <a:pt x="471" y="2057"/>
                    <a:pt x="0" y="2580"/>
                    <a:pt x="928" y="3276"/>
                  </a:cubicBezTo>
                  <a:cubicBezTo>
                    <a:pt x="1231" y="3504"/>
                    <a:pt x="1493" y="3581"/>
                    <a:pt x="1709" y="3581"/>
                  </a:cubicBezTo>
                  <a:cubicBezTo>
                    <a:pt x="2011" y="3581"/>
                    <a:pt x="2224" y="3431"/>
                    <a:pt x="2331" y="3334"/>
                  </a:cubicBezTo>
                  <a:cubicBezTo>
                    <a:pt x="2386" y="3282"/>
                    <a:pt x="2451" y="3248"/>
                    <a:pt x="2523" y="3228"/>
                  </a:cubicBezTo>
                  <a:cubicBezTo>
                    <a:pt x="3191" y="3037"/>
                    <a:pt x="3421" y="2142"/>
                    <a:pt x="3369" y="1579"/>
                  </a:cubicBezTo>
                  <a:cubicBezTo>
                    <a:pt x="3314" y="982"/>
                    <a:pt x="2912" y="1074"/>
                    <a:pt x="2833" y="1020"/>
                  </a:cubicBezTo>
                  <a:cubicBezTo>
                    <a:pt x="2755" y="968"/>
                    <a:pt x="2864" y="562"/>
                    <a:pt x="2584" y="395"/>
                  </a:cubicBezTo>
                  <a:cubicBezTo>
                    <a:pt x="2523" y="359"/>
                    <a:pt x="2460" y="345"/>
                    <a:pt x="2397" y="345"/>
                  </a:cubicBezTo>
                  <a:cubicBezTo>
                    <a:pt x="2206" y="345"/>
                    <a:pt x="2018" y="472"/>
                    <a:pt x="1905" y="472"/>
                  </a:cubicBezTo>
                  <a:cubicBezTo>
                    <a:pt x="1885" y="472"/>
                    <a:pt x="1868" y="468"/>
                    <a:pt x="1853" y="459"/>
                  </a:cubicBezTo>
                  <a:cubicBezTo>
                    <a:pt x="1737" y="397"/>
                    <a:pt x="1483" y="0"/>
                    <a:pt x="120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7866888" y="3469410"/>
              <a:ext cx="62497" cy="151533"/>
            </a:xfrm>
            <a:custGeom>
              <a:avLst/>
              <a:gdLst/>
              <a:ahLst/>
              <a:cxnLst/>
              <a:rect l="l" t="t" r="r" b="b"/>
              <a:pathLst>
                <a:path w="1128" h="2735" extrusionOk="0">
                  <a:moveTo>
                    <a:pt x="1" y="1"/>
                  </a:moveTo>
                  <a:cubicBezTo>
                    <a:pt x="86" y="233"/>
                    <a:pt x="182" y="461"/>
                    <a:pt x="274" y="690"/>
                  </a:cubicBezTo>
                  <a:cubicBezTo>
                    <a:pt x="370" y="915"/>
                    <a:pt x="465" y="1144"/>
                    <a:pt x="560" y="1370"/>
                  </a:cubicBezTo>
                  <a:lnTo>
                    <a:pt x="854" y="2049"/>
                  </a:lnTo>
                  <a:cubicBezTo>
                    <a:pt x="902" y="2161"/>
                    <a:pt x="950" y="2274"/>
                    <a:pt x="997" y="2390"/>
                  </a:cubicBezTo>
                  <a:cubicBezTo>
                    <a:pt x="1045" y="2503"/>
                    <a:pt x="1096" y="2615"/>
                    <a:pt x="1127" y="2735"/>
                  </a:cubicBezTo>
                  <a:cubicBezTo>
                    <a:pt x="1083" y="2489"/>
                    <a:pt x="987" y="2260"/>
                    <a:pt x="902" y="2028"/>
                  </a:cubicBezTo>
                  <a:cubicBezTo>
                    <a:pt x="813" y="1800"/>
                    <a:pt x="718" y="1570"/>
                    <a:pt x="622" y="1345"/>
                  </a:cubicBezTo>
                  <a:cubicBezTo>
                    <a:pt x="526" y="1116"/>
                    <a:pt x="428" y="891"/>
                    <a:pt x="321" y="669"/>
                  </a:cubicBezTo>
                  <a:cubicBezTo>
                    <a:pt x="219" y="444"/>
                    <a:pt x="113" y="223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860461" y="3556232"/>
              <a:ext cx="93690" cy="50529"/>
            </a:xfrm>
            <a:custGeom>
              <a:avLst/>
              <a:gdLst/>
              <a:ahLst/>
              <a:cxnLst/>
              <a:rect l="l" t="t" r="r" b="b"/>
              <a:pathLst>
                <a:path w="1691" h="912" extrusionOk="0">
                  <a:moveTo>
                    <a:pt x="1691" y="0"/>
                  </a:moveTo>
                  <a:cubicBezTo>
                    <a:pt x="1588" y="140"/>
                    <a:pt x="1496" y="284"/>
                    <a:pt x="1400" y="427"/>
                  </a:cubicBezTo>
                  <a:cubicBezTo>
                    <a:pt x="1312" y="561"/>
                    <a:pt x="1223" y="701"/>
                    <a:pt x="1138" y="842"/>
                  </a:cubicBezTo>
                  <a:lnTo>
                    <a:pt x="1138" y="842"/>
                  </a:lnTo>
                  <a:cubicBezTo>
                    <a:pt x="950" y="829"/>
                    <a:pt x="766" y="819"/>
                    <a:pt x="577" y="813"/>
                  </a:cubicBezTo>
                  <a:lnTo>
                    <a:pt x="287" y="806"/>
                  </a:lnTo>
                  <a:cubicBezTo>
                    <a:pt x="246" y="806"/>
                    <a:pt x="204" y="805"/>
                    <a:pt x="163" y="805"/>
                  </a:cubicBezTo>
                  <a:cubicBezTo>
                    <a:pt x="109" y="805"/>
                    <a:pt x="55" y="807"/>
                    <a:pt x="1" y="813"/>
                  </a:cubicBezTo>
                  <a:cubicBezTo>
                    <a:pt x="96" y="816"/>
                    <a:pt x="191" y="830"/>
                    <a:pt x="287" y="840"/>
                  </a:cubicBezTo>
                  <a:lnTo>
                    <a:pt x="574" y="868"/>
                  </a:lnTo>
                  <a:cubicBezTo>
                    <a:pt x="769" y="884"/>
                    <a:pt x="960" y="898"/>
                    <a:pt x="1154" y="909"/>
                  </a:cubicBezTo>
                  <a:lnTo>
                    <a:pt x="1171" y="912"/>
                  </a:lnTo>
                  <a:lnTo>
                    <a:pt x="1182" y="895"/>
                  </a:lnTo>
                  <a:cubicBezTo>
                    <a:pt x="1270" y="748"/>
                    <a:pt x="1359" y="601"/>
                    <a:pt x="1441" y="451"/>
                  </a:cubicBezTo>
                  <a:cubicBezTo>
                    <a:pt x="1527" y="304"/>
                    <a:pt x="1612" y="154"/>
                    <a:pt x="169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7848160" y="3502155"/>
              <a:ext cx="73633" cy="49033"/>
            </a:xfrm>
            <a:custGeom>
              <a:avLst/>
              <a:gdLst/>
              <a:ahLst/>
              <a:cxnLst/>
              <a:rect l="l" t="t" r="r" b="b"/>
              <a:pathLst>
                <a:path w="1329" h="885" extrusionOk="0">
                  <a:moveTo>
                    <a:pt x="1329" y="0"/>
                  </a:moveTo>
                  <a:lnTo>
                    <a:pt x="1329" y="0"/>
                  </a:lnTo>
                  <a:cubicBezTo>
                    <a:pt x="1257" y="133"/>
                    <a:pt x="1188" y="273"/>
                    <a:pt x="1124" y="410"/>
                  </a:cubicBezTo>
                  <a:cubicBezTo>
                    <a:pt x="1060" y="540"/>
                    <a:pt x="1002" y="672"/>
                    <a:pt x="944" y="803"/>
                  </a:cubicBezTo>
                  <a:lnTo>
                    <a:pt x="944" y="803"/>
                  </a:lnTo>
                  <a:cubicBezTo>
                    <a:pt x="794" y="755"/>
                    <a:pt x="643" y="707"/>
                    <a:pt x="489" y="666"/>
                  </a:cubicBezTo>
                  <a:lnTo>
                    <a:pt x="246" y="598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9" y="570"/>
                    <a:pt x="158" y="598"/>
                    <a:pt x="236" y="628"/>
                  </a:cubicBezTo>
                  <a:lnTo>
                    <a:pt x="475" y="717"/>
                  </a:lnTo>
                  <a:cubicBezTo>
                    <a:pt x="632" y="771"/>
                    <a:pt x="793" y="826"/>
                    <a:pt x="953" y="877"/>
                  </a:cubicBezTo>
                  <a:lnTo>
                    <a:pt x="984" y="884"/>
                  </a:lnTo>
                  <a:lnTo>
                    <a:pt x="994" y="856"/>
                  </a:lnTo>
                  <a:cubicBezTo>
                    <a:pt x="1056" y="717"/>
                    <a:pt x="1114" y="574"/>
                    <a:pt x="1168" y="430"/>
                  </a:cubicBezTo>
                  <a:cubicBezTo>
                    <a:pt x="1226" y="287"/>
                    <a:pt x="1281" y="144"/>
                    <a:pt x="132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807492" y="3438161"/>
              <a:ext cx="189374" cy="198350"/>
            </a:xfrm>
            <a:custGeom>
              <a:avLst/>
              <a:gdLst/>
              <a:ahLst/>
              <a:cxnLst/>
              <a:rect l="l" t="t" r="r" b="b"/>
              <a:pathLst>
                <a:path w="3418" h="3580" extrusionOk="0">
                  <a:moveTo>
                    <a:pt x="1207" y="0"/>
                  </a:moveTo>
                  <a:cubicBezTo>
                    <a:pt x="1169" y="0"/>
                    <a:pt x="1131" y="8"/>
                    <a:pt x="1093" y="25"/>
                  </a:cubicBezTo>
                  <a:cubicBezTo>
                    <a:pt x="472" y="302"/>
                    <a:pt x="721" y="892"/>
                    <a:pt x="714" y="964"/>
                  </a:cubicBezTo>
                  <a:cubicBezTo>
                    <a:pt x="704" y="1036"/>
                    <a:pt x="260" y="1005"/>
                    <a:pt x="161" y="1343"/>
                  </a:cubicBezTo>
                  <a:cubicBezTo>
                    <a:pt x="62" y="1684"/>
                    <a:pt x="458" y="1923"/>
                    <a:pt x="465" y="1991"/>
                  </a:cubicBezTo>
                  <a:cubicBezTo>
                    <a:pt x="468" y="2057"/>
                    <a:pt x="0" y="2578"/>
                    <a:pt x="926" y="3275"/>
                  </a:cubicBezTo>
                  <a:cubicBezTo>
                    <a:pt x="1228" y="3503"/>
                    <a:pt x="1491" y="3580"/>
                    <a:pt x="1707" y="3580"/>
                  </a:cubicBezTo>
                  <a:cubicBezTo>
                    <a:pt x="2009" y="3580"/>
                    <a:pt x="2221" y="3430"/>
                    <a:pt x="2329" y="3333"/>
                  </a:cubicBezTo>
                  <a:cubicBezTo>
                    <a:pt x="2384" y="3285"/>
                    <a:pt x="2448" y="3248"/>
                    <a:pt x="2520" y="3227"/>
                  </a:cubicBezTo>
                  <a:cubicBezTo>
                    <a:pt x="3192" y="3040"/>
                    <a:pt x="3418" y="2142"/>
                    <a:pt x="3367" y="1578"/>
                  </a:cubicBezTo>
                  <a:cubicBezTo>
                    <a:pt x="3312" y="984"/>
                    <a:pt x="2913" y="1073"/>
                    <a:pt x="2831" y="1022"/>
                  </a:cubicBezTo>
                  <a:cubicBezTo>
                    <a:pt x="2752" y="967"/>
                    <a:pt x="2861" y="565"/>
                    <a:pt x="2581" y="398"/>
                  </a:cubicBezTo>
                  <a:cubicBezTo>
                    <a:pt x="2520" y="360"/>
                    <a:pt x="2456" y="347"/>
                    <a:pt x="2393" y="347"/>
                  </a:cubicBezTo>
                  <a:cubicBezTo>
                    <a:pt x="2202" y="347"/>
                    <a:pt x="2017" y="474"/>
                    <a:pt x="1902" y="474"/>
                  </a:cubicBezTo>
                  <a:cubicBezTo>
                    <a:pt x="1883" y="474"/>
                    <a:pt x="1866" y="471"/>
                    <a:pt x="1851" y="462"/>
                  </a:cubicBezTo>
                  <a:cubicBezTo>
                    <a:pt x="1734" y="396"/>
                    <a:pt x="1480" y="0"/>
                    <a:pt x="1207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7874423" y="3451791"/>
              <a:ext cx="62497" cy="151422"/>
            </a:xfrm>
            <a:custGeom>
              <a:avLst/>
              <a:gdLst/>
              <a:ahLst/>
              <a:cxnLst/>
              <a:rect l="l" t="t" r="r" b="b"/>
              <a:pathLst>
                <a:path w="1128" h="2733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82" y="459"/>
                    <a:pt x="278" y="687"/>
                  </a:cubicBezTo>
                  <a:cubicBezTo>
                    <a:pt x="370" y="916"/>
                    <a:pt x="465" y="1141"/>
                    <a:pt x="565" y="1370"/>
                  </a:cubicBezTo>
                  <a:lnTo>
                    <a:pt x="855" y="2046"/>
                  </a:lnTo>
                  <a:cubicBezTo>
                    <a:pt x="906" y="2159"/>
                    <a:pt x="954" y="2274"/>
                    <a:pt x="1001" y="2387"/>
                  </a:cubicBezTo>
                  <a:cubicBezTo>
                    <a:pt x="1045" y="2500"/>
                    <a:pt x="1097" y="2613"/>
                    <a:pt x="1127" y="2732"/>
                  </a:cubicBezTo>
                  <a:cubicBezTo>
                    <a:pt x="1083" y="2490"/>
                    <a:pt x="988" y="2261"/>
                    <a:pt x="902" y="2028"/>
                  </a:cubicBezTo>
                  <a:cubicBezTo>
                    <a:pt x="814" y="1797"/>
                    <a:pt x="722" y="1568"/>
                    <a:pt x="623" y="1343"/>
                  </a:cubicBezTo>
                  <a:cubicBezTo>
                    <a:pt x="527" y="1117"/>
                    <a:pt x="428" y="889"/>
                    <a:pt x="322" y="667"/>
                  </a:cubicBezTo>
                  <a:cubicBezTo>
                    <a:pt x="220" y="442"/>
                    <a:pt x="114" y="220"/>
                    <a:pt x="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7868051" y="3538668"/>
              <a:ext cx="93634" cy="50308"/>
            </a:xfrm>
            <a:custGeom>
              <a:avLst/>
              <a:gdLst/>
              <a:ahLst/>
              <a:cxnLst/>
              <a:rect l="l" t="t" r="r" b="b"/>
              <a:pathLst>
                <a:path w="1690" h="908" extrusionOk="0">
                  <a:moveTo>
                    <a:pt x="1690" y="0"/>
                  </a:moveTo>
                  <a:cubicBezTo>
                    <a:pt x="1587" y="136"/>
                    <a:pt x="1496" y="279"/>
                    <a:pt x="1400" y="423"/>
                  </a:cubicBezTo>
                  <a:cubicBezTo>
                    <a:pt x="1312" y="560"/>
                    <a:pt x="1223" y="697"/>
                    <a:pt x="1138" y="838"/>
                  </a:cubicBezTo>
                  <a:lnTo>
                    <a:pt x="1138" y="838"/>
                  </a:lnTo>
                  <a:cubicBezTo>
                    <a:pt x="953" y="825"/>
                    <a:pt x="765" y="816"/>
                    <a:pt x="580" y="809"/>
                  </a:cubicBezTo>
                  <a:lnTo>
                    <a:pt x="290" y="802"/>
                  </a:lnTo>
                  <a:cubicBezTo>
                    <a:pt x="266" y="803"/>
                    <a:pt x="241" y="803"/>
                    <a:pt x="217" y="803"/>
                  </a:cubicBezTo>
                  <a:cubicBezTo>
                    <a:pt x="192" y="803"/>
                    <a:pt x="168" y="803"/>
                    <a:pt x="144" y="803"/>
                  </a:cubicBezTo>
                  <a:cubicBezTo>
                    <a:pt x="96" y="803"/>
                    <a:pt x="48" y="804"/>
                    <a:pt x="0" y="809"/>
                  </a:cubicBezTo>
                  <a:cubicBezTo>
                    <a:pt x="95" y="816"/>
                    <a:pt x="191" y="826"/>
                    <a:pt x="287" y="837"/>
                  </a:cubicBezTo>
                  <a:lnTo>
                    <a:pt x="577" y="864"/>
                  </a:lnTo>
                  <a:cubicBezTo>
                    <a:pt x="768" y="881"/>
                    <a:pt x="960" y="894"/>
                    <a:pt x="1154" y="908"/>
                  </a:cubicBezTo>
                  <a:lnTo>
                    <a:pt x="1174" y="908"/>
                  </a:lnTo>
                  <a:lnTo>
                    <a:pt x="1185" y="891"/>
                  </a:lnTo>
                  <a:cubicBezTo>
                    <a:pt x="1270" y="744"/>
                    <a:pt x="1359" y="597"/>
                    <a:pt x="1444" y="451"/>
                  </a:cubicBezTo>
                  <a:cubicBezTo>
                    <a:pt x="1529" y="300"/>
                    <a:pt x="1611" y="150"/>
                    <a:pt x="169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12"/>
            <p:cNvSpPr/>
            <p:nvPr/>
          </p:nvSpPr>
          <p:spPr>
            <a:xfrm>
              <a:off x="7855917" y="3484370"/>
              <a:ext cx="73467" cy="49200"/>
            </a:xfrm>
            <a:custGeom>
              <a:avLst/>
              <a:gdLst/>
              <a:ahLst/>
              <a:cxnLst/>
              <a:rect l="l" t="t" r="r" b="b"/>
              <a:pathLst>
                <a:path w="1326" h="888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1253" y="137"/>
                    <a:pt x="1185" y="273"/>
                    <a:pt x="1121" y="413"/>
                  </a:cubicBezTo>
                  <a:cubicBezTo>
                    <a:pt x="1060" y="540"/>
                    <a:pt x="1003" y="673"/>
                    <a:pt x="942" y="804"/>
                  </a:cubicBezTo>
                  <a:lnTo>
                    <a:pt x="942" y="804"/>
                  </a:lnTo>
                  <a:cubicBezTo>
                    <a:pt x="792" y="756"/>
                    <a:pt x="640" y="711"/>
                    <a:pt x="489" y="665"/>
                  </a:cubicBezTo>
                  <a:lnTo>
                    <a:pt x="243" y="597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6" y="570"/>
                    <a:pt x="155" y="597"/>
                    <a:pt x="232" y="632"/>
                  </a:cubicBezTo>
                  <a:lnTo>
                    <a:pt x="472" y="717"/>
                  </a:lnTo>
                  <a:cubicBezTo>
                    <a:pt x="632" y="775"/>
                    <a:pt x="790" y="826"/>
                    <a:pt x="953" y="878"/>
                  </a:cubicBezTo>
                  <a:lnTo>
                    <a:pt x="980" y="887"/>
                  </a:lnTo>
                  <a:lnTo>
                    <a:pt x="990" y="860"/>
                  </a:lnTo>
                  <a:cubicBezTo>
                    <a:pt x="1052" y="717"/>
                    <a:pt x="1110" y="577"/>
                    <a:pt x="1168" y="434"/>
                  </a:cubicBezTo>
                  <a:cubicBezTo>
                    <a:pt x="1223" y="290"/>
                    <a:pt x="1277" y="147"/>
                    <a:pt x="132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12"/>
          <p:cNvSpPr/>
          <p:nvPr/>
        </p:nvSpPr>
        <p:spPr>
          <a:xfrm flipH="1">
            <a:off x="6382533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2"/>
          <p:cNvSpPr/>
          <p:nvPr/>
        </p:nvSpPr>
        <p:spPr>
          <a:xfrm flipH="1">
            <a:off x="63825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1"/>
          </p:nvPr>
        </p:nvSpPr>
        <p:spPr>
          <a:xfrm flipH="1">
            <a:off x="5376463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2"/>
          </p:nvPr>
        </p:nvSpPr>
        <p:spPr>
          <a:xfrm flipH="1">
            <a:off x="7815267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4883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4">
  <p:cSld name="TITLE + TEXT + DESIGN 4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95333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17331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5173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"/>
          </p:nvPr>
        </p:nvSpPr>
        <p:spPr>
          <a:xfrm flipH="1">
            <a:off x="795332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2"/>
          </p:nvPr>
        </p:nvSpPr>
        <p:spPr>
          <a:xfrm flipH="1">
            <a:off x="795332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7127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10200" y="1859733"/>
            <a:ext cx="11171600" cy="4465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623000" y="3047400"/>
            <a:ext cx="8946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1237000" y="2373384"/>
            <a:ext cx="97180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2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75952-FB79-4087-8653-5AEEDC734E4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3D744F-DDFE-4177-A1E7-436691A0E7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91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44362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54901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530200"/>
            <a:ext cx="111392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1275067" y="2028100"/>
            <a:ext cx="7322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1275067" y="1240100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0029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7874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423AD-4D72-41DF-B0F1-8AD801093C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37236-443E-45C9-9108-ECCAF750A8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769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ADCF6-3720-4AD0-8588-71AEED4A1AB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AB541-96D3-433F-B9BA-64D3EDD801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370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A5541-8206-465A-92B7-8D5DE53C2AC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A30AB0-F8C4-4B98-AD15-2BBF516DC8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948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F338-08FA-451B-83C3-DD6CE139636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E94F0-38D4-4B6D-8D77-408F2DB4B7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174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3385A-6F5D-4A0E-B7B4-C4AA17D27A7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0011D-126C-4822-8579-9DAC348EE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037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0AFBF-5ABB-47FE-B162-8D440F3017F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49405-3B2C-444D-BE31-0A7CE59206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08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BA6E-0F4A-430D-8BDE-457B6080DA6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74C50-8558-4E3E-BF68-9D6208B9FD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197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F170C-24DE-4653-89E8-6B1E141930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710F8-CF19-4576-AAA7-87D8F40061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344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3C76-0884-4B56-8B8F-3357DB921FB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0DACDF-01A2-46F6-871D-38F1A0BC9E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316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17D6E-39A3-4A81-B420-A7520F60A89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FE1F9-6283-40BD-A2DF-93A408F8BD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013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A3EED-8AF5-4934-8ACC-0D84D9EBB38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E7C28-FAF3-400B-9205-B5968E7ECF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057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612B-777E-4529-93A4-93E82EB3803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8D946-50AD-4833-96ED-5B2FBBDBE5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812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423AD-4D72-41DF-B0F1-8AD801093C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37236-443E-45C9-9108-ECCAF750A8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665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ADCF6-3720-4AD0-8588-71AEED4A1AB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AB541-96D3-433F-B9BA-64D3EDD801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551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A5541-8206-465A-92B7-8D5DE53C2AC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A30AB0-F8C4-4B98-AD15-2BBF516DC8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2803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F338-08FA-451B-83C3-DD6CE139636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E94F0-38D4-4B6D-8D77-408F2DB4B7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252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3385A-6F5D-4A0E-B7B4-C4AA17D27A7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0011D-126C-4822-8579-9DAC348EE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88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A501-CE26-4CC5-B2A3-7F69EEA973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84468B-9F30-4C6A-A4DD-68425B24BA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550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0AFBF-5ABB-47FE-B162-8D440F3017F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49405-3B2C-444D-BE31-0A7CE59206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577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F170C-24DE-4653-89E8-6B1E141930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710F8-CF19-4576-AAA7-87D8F40061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679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3C76-0884-4B56-8B8F-3357DB921FB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0DACDF-01A2-46F6-871D-38F1A0BC9E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36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17D6E-39A3-4A81-B420-A7520F60A89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FE1F9-6283-40BD-A2DF-93A408F8BD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7793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A3EED-8AF5-4934-8ACC-0D84D9EBB38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E7C28-FAF3-400B-9205-B5968E7ECF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85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612B-777E-4529-93A4-93E82EB3803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8D946-50AD-4833-96ED-5B2FBBDBE5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059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423AD-4D72-41DF-B0F1-8AD801093C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37236-443E-45C9-9108-ECCAF750A8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608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ADCF6-3720-4AD0-8588-71AEED4A1AB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AB541-96D3-433F-B9BA-64D3EDD801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9121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A5541-8206-465A-92B7-8D5DE53C2AC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A30AB0-F8C4-4B98-AD15-2BBF516DC8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930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F338-08FA-451B-83C3-DD6CE139636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E94F0-38D4-4B6D-8D77-408F2DB4B7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10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76289-0BE6-492A-9FEA-5EFFF1DF3F6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CEF78-45D5-4D9E-97D2-210B5C30BC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946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3385A-6F5D-4A0E-B7B4-C4AA17D27A7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0011D-126C-4822-8579-9DAC348EE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990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0AFBF-5ABB-47FE-B162-8D440F3017F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49405-3B2C-444D-BE31-0A7CE59206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511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F170C-24DE-4653-89E8-6B1E141930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710F8-CF19-4576-AAA7-87D8F40061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04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3C76-0884-4B56-8B8F-3357DB921FB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0DACDF-01A2-46F6-871D-38F1A0BC9E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8831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17D6E-39A3-4A81-B420-A7520F60A89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FE1F9-6283-40BD-A2DF-93A408F8BD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032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A3EED-8AF5-4934-8ACC-0D84D9EBB38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E7C28-FAF3-400B-9205-B5968E7ECF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4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612B-777E-4529-93A4-93E82EB3803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8D946-50AD-4833-96ED-5B2FBBDBE5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545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423AD-4D72-41DF-B0F1-8AD801093C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37236-443E-45C9-9108-ECCAF750A8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12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ADCF6-3720-4AD0-8588-71AEED4A1AB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AB541-96D3-433F-B9BA-64D3EDD801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401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A5541-8206-465A-92B7-8D5DE53C2AC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A30AB0-F8C4-4B98-AD15-2BBF516DC8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70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44117-4C77-4F97-A693-BC0D8E6B70A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D27C1-56AF-4D20-8B97-9DE717985F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6757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F338-08FA-451B-83C3-DD6CE139636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E94F0-38D4-4B6D-8D77-408F2DB4B7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8808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3385A-6F5D-4A0E-B7B4-C4AA17D27A7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0011D-126C-4822-8579-9DAC348EE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0836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0AFBF-5ABB-47FE-B162-8D440F3017F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49405-3B2C-444D-BE31-0A7CE59206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1274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F170C-24DE-4653-89E8-6B1E141930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710F8-CF19-4576-AAA7-87D8F40061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487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3C76-0884-4B56-8B8F-3357DB921FB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0DACDF-01A2-46F6-871D-38F1A0BC9E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8835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17D6E-39A3-4A81-B420-A7520F60A89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FE1F9-6283-40BD-A2DF-93A408F8BD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5523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A3EED-8AF5-4934-8ACC-0D84D9EBB38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E7C28-FAF3-400B-9205-B5968E7ECF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8016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612B-777E-4529-93A4-93E82EB3803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8D946-50AD-4833-96ED-5B2FBBDBE5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898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423AD-4D72-41DF-B0F1-8AD801093C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37236-443E-45C9-9108-ECCAF750A8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2438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ADCF6-3720-4AD0-8588-71AEED4A1AB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AB541-96D3-433F-B9BA-64D3EDD801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19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C52C-0DF7-41C3-8697-3DFD12580CC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3EB4E-2304-4CDE-A957-28D0A2B782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4644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A5541-8206-465A-92B7-8D5DE53C2AC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A30AB0-F8C4-4B98-AD15-2BBF516DC8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9778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CF338-08FA-451B-83C3-DD6CE139636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E94F0-38D4-4B6D-8D77-408F2DB4B7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6362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3385A-6F5D-4A0E-B7B4-C4AA17D27A7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0011D-126C-4822-8579-9DAC348EE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4027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0AFBF-5ABB-47FE-B162-8D440F3017F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49405-3B2C-444D-BE31-0A7CE59206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7048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F170C-24DE-4653-89E8-6B1E141930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710F8-CF19-4576-AAA7-87D8F40061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914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3C76-0884-4B56-8B8F-3357DB921FB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0DACDF-01A2-46F6-871D-38F1A0BC9E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65751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17D6E-39A3-4A81-B420-A7520F60A89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FE1F9-6283-40BD-A2DF-93A408F8BD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3098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A3EED-8AF5-4934-8ACC-0D84D9EBB38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E7C28-FAF3-400B-9205-B5968E7ECF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810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612B-777E-4529-93A4-93E82EB3803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8D946-50AD-4833-96ED-5B2FBBDBE5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9265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ED493-FFE0-4692-A541-C9BED36C8741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385F6D-8435-4FE8-8C82-81ED032D4D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77677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BD494-B1B0-4AA4-ABE1-D9B4C99294C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C16A9-E3C3-4DBE-8C2F-F29990395B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4872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462D8-DBB8-4912-9BE5-D48C23741C23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5B88E-A83C-4BFF-ACF1-70A1D77803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395896"/>
      </p:ext>
    </p:extLst>
  </p:cSld>
  <p:clrMapOvr>
    <a:masterClrMapping/>
  </p:clrMapOvr>
  <p:hf sldNum="0" hdr="0" dt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77628-CFB8-4158-A2D7-CF88273ABE6E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2118C-294F-443D-A3A0-88DF714D3C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21448"/>
      </p:ext>
    </p:extLst>
  </p:cSld>
  <p:clrMapOvr>
    <a:masterClrMapping/>
  </p:clrMapOvr>
  <p:hf sldNum="0" hdr="0" dt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D4701-5411-41A9-90E2-5D553E80E10B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3EF55-AE30-4AC2-AF85-4B1D7CEC25E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46341"/>
      </p:ext>
    </p:extLst>
  </p:cSld>
  <p:clrMapOvr>
    <a:masterClrMapping/>
  </p:clrMapOvr>
  <p:hf sldNum="0" hdr="0" dt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82144-AC8A-42ED-AE36-51FE01A1F2EC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84BF0-DE94-46A6-B360-AEE84801A4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55654"/>
      </p:ext>
    </p:extLst>
  </p:cSld>
  <p:clrMapOvr>
    <a:masterClrMapping/>
  </p:clrMapOvr>
  <p:hf sldNum="0" hd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E65C9-A561-4A8C-8AF6-912EC1ED3D6D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67B0A-9D99-4334-9B13-4A6F1A0E0AE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6499"/>
      </p:ext>
    </p:extLst>
  </p:cSld>
  <p:clrMapOvr>
    <a:masterClrMapping/>
  </p:clrMapOvr>
  <p:hf sldNum="0" hdr="0" dt="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93921-4F90-40A8-B61C-DE38635105A9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CB2ED0-310B-461B-8EEB-9B91C1E7C2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03743"/>
      </p:ext>
    </p:extLst>
  </p:cSld>
  <p:clrMapOvr>
    <a:masterClrMapping/>
  </p:clrMapOvr>
  <p:hf sldNum="0" hdr="0" dt="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0C2CD-27AD-4464-8B0A-E7AF1509A551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AFD4F-5FD7-4013-BAD5-21F4B5B77C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48889"/>
      </p:ext>
    </p:extLst>
  </p:cSld>
  <p:clrMapOvr>
    <a:masterClrMapping/>
  </p:clrMapOvr>
  <p:hf sldNum="0" hdr="0" dt="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288E3-6415-4123-BD3F-37A43C8181BE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FE53E-5545-4BD7-8D62-58A0EE7376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62536"/>
      </p:ext>
    </p:extLst>
  </p:cSld>
  <p:clrMapOvr>
    <a:masterClrMapping/>
  </p:clrMapOvr>
  <p:hf sldNum="0" hdr="0" dt="0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C054F-090B-4327-B845-050B4D35B54A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A5EC17-A62C-4D4C-A0AB-81FABF1326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58159"/>
      </p:ext>
    </p:extLst>
  </p:cSld>
  <p:clrMapOvr>
    <a:masterClrMapping/>
  </p:clrMapOvr>
  <p:hf sldNum="0" hdr="0" dt="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E244D-DE69-4156-9422-BA546CDB08D0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2DDA1-6991-4773-9459-46443F2568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47421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80C18-3FCC-4CAD-8858-B0779A3AF43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5926E-7185-49FF-8AF8-9A2621DB3E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9730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ED493-FFE0-4692-A541-C9BED36C8741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385F6D-8435-4FE8-8C82-81ED032D4D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34280"/>
      </p:ext>
    </p:extLst>
  </p:cSld>
  <p:clrMapOvr>
    <a:masterClrMapping/>
  </p:clrMapOvr>
  <p:hf sldNum="0" hdr="0" dt="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462D8-DBB8-4912-9BE5-D48C23741C23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5B88E-A83C-4BFF-ACF1-70A1D77803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98530"/>
      </p:ext>
    </p:extLst>
  </p:cSld>
  <p:clrMapOvr>
    <a:masterClrMapping/>
  </p:clrMapOvr>
  <p:hf sldNum="0" hdr="0" dt="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77628-CFB8-4158-A2D7-CF88273ABE6E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2118C-294F-443D-A3A0-88DF714D3C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72881"/>
      </p:ext>
    </p:extLst>
  </p:cSld>
  <p:clrMapOvr>
    <a:masterClrMapping/>
  </p:clrMapOvr>
  <p:hf sldNum="0" hdr="0" dt="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D4701-5411-41A9-90E2-5D553E80E10B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3EF55-AE30-4AC2-AF85-4B1D7CEC25E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05034"/>
      </p:ext>
    </p:extLst>
  </p:cSld>
  <p:clrMapOvr>
    <a:masterClrMapping/>
  </p:clrMapOvr>
  <p:hf sldNum="0" hdr="0" dt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82144-AC8A-42ED-AE36-51FE01A1F2EC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84BF0-DE94-46A6-B360-AEE84801A4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67041"/>
      </p:ext>
    </p:extLst>
  </p:cSld>
  <p:clrMapOvr>
    <a:masterClrMapping/>
  </p:clrMapOvr>
  <p:hf sldNum="0" hdr="0" dt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E65C9-A561-4A8C-8AF6-912EC1ED3D6D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67B0A-9D99-4334-9B13-4A6F1A0E0AE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46526"/>
      </p:ext>
    </p:extLst>
  </p:cSld>
  <p:clrMapOvr>
    <a:masterClrMapping/>
  </p:clrMapOvr>
  <p:hf sldNum="0" hdr="0" dt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93921-4F90-40A8-B61C-DE38635105A9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CB2ED0-310B-461B-8EEB-9B91C1E7C2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900"/>
      </p:ext>
    </p:extLst>
  </p:cSld>
  <p:clrMapOvr>
    <a:masterClrMapping/>
  </p:clrMapOvr>
  <p:hf sldNum="0" hdr="0" dt="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0C2CD-27AD-4464-8B0A-E7AF1509A551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AFD4F-5FD7-4013-BAD5-21F4B5B77C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5623"/>
      </p:ext>
    </p:extLst>
  </p:cSld>
  <p:clrMapOvr>
    <a:masterClrMapping/>
  </p:clrMapOvr>
  <p:hf sldNum="0" hdr="0" dt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288E3-6415-4123-BD3F-37A43C8181BE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FE53E-5545-4BD7-8D62-58A0EE7376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98270"/>
      </p:ext>
    </p:extLst>
  </p:cSld>
  <p:clrMapOvr>
    <a:masterClrMapping/>
  </p:clrMapOvr>
  <p:hf sldNum="0" hd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C054F-090B-4327-B845-050B4D35B54A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A5EC17-A62C-4D4C-A0AB-81FABF1326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39158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87858-1194-49AF-AED7-FDB4FFD32A5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61F3A-3DEA-46D6-8AF2-5C5DC399AF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9873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E244D-DE69-4156-9422-BA546CDB08D0}" type="datetime1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By Jessica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2DDA1-6991-4773-9459-46443F2568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76900"/>
      </p:ext>
    </p:extLst>
  </p:cSld>
  <p:clrMapOvr>
    <a:masterClrMapping/>
  </p:clrMapOvr>
  <p:hf sldNum="0" hd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9528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452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0708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0805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2484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0926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2663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262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25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57C08-7852-4E3A-A12C-75A3EC40549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4E8FA8-11C1-49CC-8C5F-A8581029FB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4573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8493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2094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B38D3-D0CD-41CE-98FD-E3B6C2C5DC6F}" type="slidenum">
              <a:rPr lang="pt-PT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2162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97171-9496-4933-8D4E-0F2BB16FADF1}" type="slidenum">
              <a:rPr lang="pt-PT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74901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77D78-6063-4C69-9810-6F3FFAE177F0}" type="slidenum">
              <a:rPr lang="pt-PT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3490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085A2-20B4-4D96-90A9-2E471CB6DC9F}" type="slidenum">
              <a:rPr lang="pt-PT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1460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3ED43-6FDD-4293-B308-C336844D1E88}" type="slidenum">
              <a:rPr lang="pt-PT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9430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B44B6-2FC4-4025-AAA4-3E8E65C9F4F7}" type="slidenum">
              <a:rPr lang="pt-PT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4016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9BFA1-20D9-4141-9655-BD07F87937CD}" type="slidenum">
              <a:rPr lang="pt-PT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8699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C1919-56BF-4D38-89FC-DA41A232754E}" type="slidenum">
              <a:rPr lang="pt-PT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71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458D0-3803-4EE0-A3BD-A253687F6A5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2C46A-01D5-4ABC-AE2E-7897AC14D5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2492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B5263-46F2-4806-924B-F3BFD8219CBA}" type="slidenum">
              <a:rPr lang="pt-PT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971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37A62-B670-4C5F-B05F-57C1A6596F32}" type="slidenum">
              <a:rPr lang="pt-PT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9987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BB0C9-B6F0-4E2B-864D-A3D82C2AA5E5}" type="slidenum">
              <a:rPr lang="pt-PT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P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3209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5425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6855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0850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1254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39271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694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01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F0731-BE67-4F57-A4B9-08E1E6C4785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176B8D-2A1D-41F8-A9C7-8B3F26CE28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5067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0413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594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1050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6927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8741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2519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8375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8598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5067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27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9FCBD-72C2-45FE-8A03-90F2C2A0BBB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337C0-2195-436B-8D1C-6BE343E111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7150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0577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4279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8476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2441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2496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6646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9565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0324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8352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4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AE087-6B5A-4503-B3C0-6AAD8103102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68964-75EB-4D4F-8C9D-6E2B698103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2819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0012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3789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0807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1293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4517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5230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891BE5-72F3-4F6C-B0C0-49C57F635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A384873-4DF2-46DE-A4A8-01BA55F72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03D3AD-FEA4-4B25-892B-E9CED7001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78E86A-CBA7-464E-A8B8-9E0DF3675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111E19-9CD7-4B9C-988F-DD2BBDC4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1306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F3AD6F-1E18-49B6-8C57-3AD0A308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F1783-3D3D-4726-B469-367CBD701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200960-F9A6-44B7-AFDC-256D414C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4B7EA1-1917-405C-A37A-E353F8429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1F8AD6-61A4-47FF-A657-5D9D2B6B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4039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2BE2F-529F-42F3-9574-98892D7FF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5C4FF3-E7EF-4383-936A-A42287D16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1E90BC6-1999-4E7A-B2F9-BE983B8C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B51EA9-7AE0-469B-96BF-FF2FC43F3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785C5E-E054-48E9-9B00-1D4B96407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5191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DBC29A-0C1D-4966-AD01-BF3AE1F22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06CFE3-1B54-4B54-B83B-25CB8B8FE4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6172B19-62B8-4B62-8D30-A51703C88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848A460-FA88-42A9-BCDD-E62B9A0B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3684FC6-5501-4FA2-8884-736BA3C0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1068D8-D92E-4DB3-A3E6-2C36451BF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77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70D2F-4354-4BC7-85FB-00F0522465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2366F-CBDA-4C39-A34C-FDF3E6EC30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2667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8D5671-1B3A-4E56-BA37-4B737365A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4A5239-3A09-4B5F-B6B4-C3108028D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051F5B2-25F2-4A48-8D92-26B2170F8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D960330-4AEB-40C8-A470-1289818E7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4F94E41-D37B-4642-BBBF-65D51A9349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1AB8AB6-46D9-4D16-AF91-29D1C2C1A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7557149-D01F-4856-A45F-A4262C66D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EA43A53-314C-41F7-8D36-886A38D8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1454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ED9D84-88A8-4277-928B-9772E9E8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0C15CB1-B8F8-452B-A892-0AE7BF9B1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E856944-617D-4BEB-A86E-D6B48944B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284694C-4A1B-40AE-8269-310CBDB9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6779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E8B07BD-C149-46D7-8FCA-D2896320C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3866362-7192-43CE-B28B-2A3A3EB1D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8B2B068-91D9-470F-B5BB-38098005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4430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9FF31B-DD8A-4E9C-8195-038788A17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C8D5EC-D87A-4B92-9DB7-4754BAAD5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F4CE52-5131-4417-BCB1-ECE2E28E3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11326EC-1FB7-4BA0-976E-AB07B0FC9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063D1EE-3B4E-4232-8194-3D88F3C6D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52AF3AF-980E-46EB-8DE9-56200B359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5983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862E24-0277-4C70-B605-B1216C02C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82CCFD9-A0EB-40A2-BE28-5F1F2C66F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4CBB87F-7FFB-425C-B8B8-55831E58E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7E01199-7057-40FE-AA54-16DDFC4D3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7B8733-C88B-4617-A888-E615072AF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44B9065-D963-40FB-AEB1-1ADCBA5C8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1707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27787B-7A66-4F66-B78C-8841925C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BAB6ECC-F321-4527-A86B-5E5238441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760AC2-D23D-4CE6-8E43-BAFD1E4D6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9EF7BF-1D8A-4451-AEB7-50375EF00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B344B2-D089-46E1-8482-3CD2B0C7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3230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44B6E88-5F7F-4A7B-85E4-9E031FFD94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04F4DF8-7C12-4D32-AAC5-0ACA970C7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CE4AC7-9F75-4C80-8BB9-59D475C0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1D5F46-45B4-4C8A-8986-A5BECB8CB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95C4A8-A2C4-4AF9-AF64-9935A8EE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5347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B2919-C6DE-44BA-B0B6-731BA485592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B104D-1D47-4F91-83A2-E0136157303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136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8CE4C-2B83-46C5-A447-BC84F22C112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7B339-D3F7-42CF-87C7-535B3F8C3D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3249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89C89-482B-4BA0-B94C-6B607C6D65E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E0752-362B-4685-982D-4609A1A6633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30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2A72-BA7D-4178-9728-680E30DC7BC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C1411-1BE8-43EF-8794-4E1E84D132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0232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627E-5089-46ED-93C0-ECB26526C09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BD139-1248-46FD-BF59-C8AB9B4C9C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9132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9FF96-6247-41A6-A8C9-BF9F5D18A59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4E978-4B69-45A1-9DC9-2BF70D1B21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9337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CBFBF-A4C8-4D3D-A8F4-EC6120240EF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3E1D8-ECD6-4946-A2C6-4739CEAA1D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174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C18B9-C5E7-415E-AF9D-5FD523F1ABD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D4230-FD78-4C5E-A8EB-AAC51C3104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4927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19581-3B3E-4E5F-A27B-D4546ED416B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3A33C-BF2F-4BA1-B718-050B94FB35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3793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7C239-88DF-4898-BEB4-BEC6732BC2A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03427-872F-46D0-8D42-7A8180F103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2837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246F8-FD2F-4C89-A382-ED5DC0EF3F7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ABC86-3563-44F7-8AD1-7B1096C95A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4821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0965-4702-48EC-94B5-A133784F665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AD73F-3019-469F-B77A-1B39D9832B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4988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2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03675-C642-4459-91CE-1675FE0AA1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430B3-A047-4985-BB3F-6F6DB064F7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9216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0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1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7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3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7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A7222-C480-4469-851F-5DF539631E6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9CB47-D95F-47C5-BD79-A403949F4A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71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63B77-FD71-4D0A-8595-56BD4126A2B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735E1-6C6E-4F9E-815B-C97DC80A29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1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22B03-CD12-4909-BCA9-A2BEA8EEF7D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C3E02-9C88-4B52-8976-6153FF7C0D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9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47AD4-8DE0-43DA-AAD7-80AE6E8AFCF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ED301-48A1-4C4F-BD72-EF797B3D42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93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type="obj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823384" y="2754617"/>
            <a:ext cx="4545200" cy="9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Joti One"/>
              <a:buNone/>
              <a:defRPr sz="6400" i="0">
                <a:solidFill>
                  <a:srgbClr val="F9CB9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071567" y="3712617"/>
            <a:ext cx="4018800" cy="38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130163" y="395012"/>
            <a:ext cx="7931808" cy="6258927"/>
            <a:chOff x="2256903" y="816487"/>
            <a:chExt cx="4630180" cy="3653639"/>
          </a:xfrm>
        </p:grpSpPr>
        <p:sp>
          <p:nvSpPr>
            <p:cNvPr id="12" name="Google Shape;12;p2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8534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 TITLE &amp; TEXT">
  <p:cSld name="  TITLE &amp; TEX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203200" y="1439467"/>
            <a:ext cx="9805200" cy="48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4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115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1">
  <p:cSld name="TITLE &amp; TEXT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83600" y="2420548"/>
            <a:ext cx="3824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3863200" y="3825051"/>
            <a:ext cx="4465600" cy="6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9pPr>
          </a:lstStyle>
          <a:p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 rot="10800000" flipH="1">
            <a:off x="3101750" y="1161694"/>
            <a:ext cx="5988367" cy="4725372"/>
            <a:chOff x="2256903" y="816487"/>
            <a:chExt cx="4630180" cy="3653639"/>
          </a:xfrm>
        </p:grpSpPr>
        <p:sp>
          <p:nvSpPr>
            <p:cNvPr id="21" name="Google Shape;21;p4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291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213600" y="3979200"/>
            <a:ext cx="37648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2133" i="0">
                <a:solidFill>
                  <a:srgbClr val="DD7E6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2598567" y="2842300"/>
            <a:ext cx="6994800" cy="93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119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213333" y="19780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3407333" y="25400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 idx="2"/>
          </p:nvPr>
        </p:nvSpPr>
        <p:spPr>
          <a:xfrm>
            <a:off x="6341857" y="197802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3"/>
          </p:nvPr>
        </p:nvSpPr>
        <p:spPr>
          <a:xfrm>
            <a:off x="6535857" y="25400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 idx="4"/>
          </p:nvPr>
        </p:nvSpPr>
        <p:spPr>
          <a:xfrm>
            <a:off x="6341857" y="48074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5"/>
          </p:nvPr>
        </p:nvSpPr>
        <p:spPr>
          <a:xfrm>
            <a:off x="6535857" y="53694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 idx="6" hasCustomPrompt="1"/>
          </p:nvPr>
        </p:nvSpPr>
        <p:spPr>
          <a:xfrm>
            <a:off x="3213333" y="11492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 idx="7" hasCustomPrompt="1"/>
          </p:nvPr>
        </p:nvSpPr>
        <p:spPr>
          <a:xfrm>
            <a:off x="6341857" y="11492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title" idx="8" hasCustomPrompt="1"/>
          </p:nvPr>
        </p:nvSpPr>
        <p:spPr>
          <a:xfrm>
            <a:off x="6624657" y="3978671"/>
            <a:ext cx="20712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9"/>
          </p:nvPr>
        </p:nvSpPr>
        <p:spPr>
          <a:xfrm>
            <a:off x="3213333" y="48074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13"/>
          </p:nvPr>
        </p:nvSpPr>
        <p:spPr>
          <a:xfrm>
            <a:off x="3407333" y="53694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 idx="14" hasCustomPrompt="1"/>
          </p:nvPr>
        </p:nvSpPr>
        <p:spPr>
          <a:xfrm>
            <a:off x="3213333" y="39786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7013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7">
          <p15:clr>
            <a:srgbClr val="F9AD4C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">
  <p:cSld name="HEADLINE DESIGN 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849401" y="1776300"/>
            <a:ext cx="4493200" cy="29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4800"/>
              <a:buNone/>
              <a:defRPr sz="64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3306801" y="4830601"/>
            <a:ext cx="5578400" cy="4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grpSp>
        <p:nvGrpSpPr>
          <p:cNvPr id="42" name="Google Shape;42;p7"/>
          <p:cNvGrpSpPr/>
          <p:nvPr/>
        </p:nvGrpSpPr>
        <p:grpSpPr>
          <a:xfrm rot="10800000">
            <a:off x="3101750" y="1161694"/>
            <a:ext cx="5988367" cy="4725372"/>
            <a:chOff x="2256903" y="816487"/>
            <a:chExt cx="4630180" cy="3653639"/>
          </a:xfrm>
        </p:grpSpPr>
        <p:sp>
          <p:nvSpPr>
            <p:cNvPr id="43" name="Google Shape;43;p7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90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2">
  <p:cSld name="TITLE &amp; TEXT 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1219200" y="1617833"/>
            <a:ext cx="38888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None/>
              <a:defRPr sz="44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1219200" y="3439733"/>
            <a:ext cx="8020800" cy="259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/>
          <p:nvPr/>
        </p:nvSpPr>
        <p:spPr>
          <a:xfrm flipH="1">
            <a:off x="487917" y="642364"/>
            <a:ext cx="2666347" cy="2103993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8"/>
          <p:cNvSpPr/>
          <p:nvPr/>
        </p:nvSpPr>
        <p:spPr>
          <a:xfrm flipH="1">
            <a:off x="964346" y="859037"/>
            <a:ext cx="1906748" cy="1582167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184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1808747" y="4249233"/>
            <a:ext cx="3824800" cy="13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2710747" y="35328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6577451" y="4249233"/>
            <a:ext cx="3824800" cy="13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 idx="3"/>
          </p:nvPr>
        </p:nvSpPr>
        <p:spPr>
          <a:xfrm>
            <a:off x="7479451" y="35328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 idx="4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882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668835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1609400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title" idx="2"/>
          </p:nvPr>
        </p:nvSpPr>
        <p:spPr>
          <a:xfrm>
            <a:off x="4869025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ubTitle" idx="3"/>
          </p:nvPr>
        </p:nvSpPr>
        <p:spPr>
          <a:xfrm>
            <a:off x="4808400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 idx="4"/>
          </p:nvPr>
        </p:nvSpPr>
        <p:spPr>
          <a:xfrm>
            <a:off x="8069868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5"/>
          </p:nvPr>
        </p:nvSpPr>
        <p:spPr>
          <a:xfrm>
            <a:off x="8009267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 idx="6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365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3">
  <p:cSld name="TITLE &amp; TEXT 3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 flipH="1">
            <a:off x="5215749" y="2316333"/>
            <a:ext cx="5750800" cy="15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i="0">
                <a:solidFill>
                  <a:srgbClr val="C9DAF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1"/>
          </p:nvPr>
        </p:nvSpPr>
        <p:spPr>
          <a:xfrm flipH="1">
            <a:off x="7232544" y="3998067"/>
            <a:ext cx="3734000" cy="9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992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215879" y="1244167"/>
            <a:ext cx="3568400" cy="43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825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592200" y="2238800"/>
            <a:ext cx="9007600" cy="23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/>
          <p:nvPr/>
        </p:nvSpPr>
        <p:spPr>
          <a:xfrm rot="10800000" flipH="1">
            <a:off x="3101750" y="1161694"/>
            <a:ext cx="5988367" cy="4725372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80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1241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3675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TEXT  ">
  <p:cSld name="BIG NUMBER &amp; TEXT  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3860733" y="3993967"/>
            <a:ext cx="4563200" cy="4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hasCustomPrompt="1"/>
          </p:nvPr>
        </p:nvSpPr>
        <p:spPr>
          <a:xfrm>
            <a:off x="2785000" y="2383000"/>
            <a:ext cx="6622000" cy="14852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9600">
                <a:solidFill>
                  <a:srgbClr val="F6B2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2052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TEXT ">
  <p:cSld name="NUMBERS &amp; TEXT 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3769800" y="2184000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2"/>
          </p:nvPr>
        </p:nvSpPr>
        <p:spPr>
          <a:xfrm>
            <a:off x="3769800" y="3778392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3"/>
          </p:nvPr>
        </p:nvSpPr>
        <p:spPr>
          <a:xfrm>
            <a:off x="3769800" y="5393967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hasCustomPrompt="1"/>
          </p:nvPr>
        </p:nvSpPr>
        <p:spPr>
          <a:xfrm>
            <a:off x="3769800" y="1253600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 idx="4" hasCustomPrompt="1"/>
          </p:nvPr>
        </p:nvSpPr>
        <p:spPr>
          <a:xfrm>
            <a:off x="3769800" y="2869164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5" hasCustomPrompt="1"/>
          </p:nvPr>
        </p:nvSpPr>
        <p:spPr>
          <a:xfrm>
            <a:off x="3769800" y="4463565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61059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1290508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1"/>
          </p:nvPr>
        </p:nvSpPr>
        <p:spPr>
          <a:xfrm>
            <a:off x="1010708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2"/>
          </p:nvPr>
        </p:nvSpPr>
        <p:spPr>
          <a:xfrm>
            <a:off x="8449192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3"/>
          </p:nvPr>
        </p:nvSpPr>
        <p:spPr>
          <a:xfrm>
            <a:off x="8169392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 idx="4"/>
          </p:nvPr>
        </p:nvSpPr>
        <p:spPr>
          <a:xfrm>
            <a:off x="4868983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5"/>
          </p:nvPr>
        </p:nvSpPr>
        <p:spPr>
          <a:xfrm>
            <a:off x="4589183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6"/>
          </p:nvPr>
        </p:nvSpPr>
        <p:spPr>
          <a:xfrm>
            <a:off x="4868983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7"/>
          </p:nvPr>
        </p:nvSpPr>
        <p:spPr>
          <a:xfrm>
            <a:off x="4589183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 idx="8"/>
          </p:nvPr>
        </p:nvSpPr>
        <p:spPr>
          <a:xfrm>
            <a:off x="1290508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9"/>
          </p:nvPr>
        </p:nvSpPr>
        <p:spPr>
          <a:xfrm>
            <a:off x="1010708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 idx="13"/>
          </p:nvPr>
        </p:nvSpPr>
        <p:spPr>
          <a:xfrm>
            <a:off x="8449192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4"/>
          </p:nvPr>
        </p:nvSpPr>
        <p:spPr>
          <a:xfrm>
            <a:off x="8169392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15"/>
          </p:nvPr>
        </p:nvSpPr>
        <p:spPr>
          <a:xfrm>
            <a:off x="2319800" y="8767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6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4">
  <p:cSld name="TITLE &amp; TEXT 4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1520017" y="2450667"/>
            <a:ext cx="2096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i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1"/>
          </p:nvPr>
        </p:nvSpPr>
        <p:spPr>
          <a:xfrm>
            <a:off x="1520017" y="3642352"/>
            <a:ext cx="2096800" cy="11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65033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5">
  <p:cSld name="TITLE &amp; TEXT 5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712228" y="2450667"/>
            <a:ext cx="1416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200"/>
              <a:buNone/>
              <a:defRPr sz="2933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"/>
          </p:nvPr>
        </p:nvSpPr>
        <p:spPr>
          <a:xfrm>
            <a:off x="3032184" y="3642352"/>
            <a:ext cx="2096800" cy="11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68097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6">
  <p:cSld name="TITLE &amp; TEXT 6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7413432" y="2450667"/>
            <a:ext cx="1234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200"/>
              <a:buNone/>
              <a:defRPr sz="2933" i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7413417" y="3642349"/>
            <a:ext cx="2096800" cy="9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1871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 flipH="1">
            <a:off x="3619133" y="2046800"/>
            <a:ext cx="4953600" cy="1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i="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 flipH="1">
            <a:off x="3462800" y="3671600"/>
            <a:ext cx="5266400" cy="113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/>
          <p:nvPr/>
        </p:nvSpPr>
        <p:spPr>
          <a:xfrm>
            <a:off x="1813400" y="5126700"/>
            <a:ext cx="8565200" cy="1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CREDITS: This presentation template was created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/>
              </a:rPr>
              <a:t>Slidesgo</a:t>
            </a: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, including icons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/>
              </a:rPr>
              <a:t>Flaticon</a:t>
            </a: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, and infographics &amp; images by </a:t>
            </a:r>
            <a:r>
              <a:rPr lang="en" sz="1200" kern="0">
                <a:solidFill>
                  <a:srgbClr val="FFFFFF"/>
                </a:solidFill>
                <a:uFill>
                  <a:noFill/>
                </a:uFill>
                <a:latin typeface="Barlow Semi Condensed Light"/>
                <a:ea typeface="Barlow Semi Condensed Light"/>
                <a:cs typeface="Barlow Semi Condensed Light"/>
                <a:sym typeface="Barlow Semi Condensed Light"/>
                <a:hlinkClick r:id="rId4"/>
              </a:rPr>
              <a:t>Freepik</a:t>
            </a: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. </a:t>
            </a:r>
            <a:endParaRPr sz="1200" kern="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algn="ctr" defTabSz="1219170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keep this slide for attribution.</a:t>
            </a:r>
            <a:endParaRPr sz="1200" kern="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6435812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4491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">
  <p:cSld name="BLANK SLIDE 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602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>
                <a:solidFill>
                  <a:prstClr val="black"/>
                </a:solidFill>
              </a:rPr>
              <a:pPr/>
              <a:t>5/4/2020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38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5/4/2020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99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>
                <a:solidFill>
                  <a:prstClr val="black"/>
                </a:solidFill>
              </a:rPr>
              <a:pPr/>
              <a:t>5/4/2020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35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5/4/2020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5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5/4/2020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717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5/4/2020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340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5/4/2020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61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5/4/2020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78174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85314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5/4/2020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147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5/4/2020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021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71187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275600" y="530200"/>
            <a:ext cx="59164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33" y="5902000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747733" y="8477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747733" y="13753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485647" y="8506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709967" y="2351600"/>
            <a:ext cx="45876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7747733" y="1676500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7747733" y="2204100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5485647" y="1679448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7747733" y="25103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7747733" y="30379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85647" y="25132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7747733" y="33441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7747733" y="38717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5485647" y="33471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7747733" y="41758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7747733" y="47034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5485647" y="41788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09242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33" y="5903423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709967" y="3044233"/>
            <a:ext cx="6824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6667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709960" y="2037767"/>
            <a:ext cx="355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96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77820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41" name="Google Shape;41;p5"/>
          <p:cNvSpPr/>
          <p:nvPr/>
        </p:nvSpPr>
        <p:spPr>
          <a:xfrm>
            <a:off x="510233" y="530200"/>
            <a:ext cx="111716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42;p5"/>
          <p:cNvCxnSpPr/>
          <p:nvPr/>
        </p:nvCxnSpPr>
        <p:spPr>
          <a:xfrm>
            <a:off x="5112200" y="3537767"/>
            <a:ext cx="19676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510200" y="1034667"/>
            <a:ext cx="11171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3194596" y="3751072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6660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989367" y="530200"/>
            <a:ext cx="63044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8310965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510233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4410596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 flipH="1">
            <a:off x="1033967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 flipH="1">
            <a:off x="568632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 flipH="1">
            <a:off x="4934333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 flipH="1">
            <a:off x="4468999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5"/>
          </p:nvPr>
        </p:nvSpPr>
        <p:spPr>
          <a:xfrm flipH="1">
            <a:off x="8834700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6"/>
          </p:nvPr>
        </p:nvSpPr>
        <p:spPr>
          <a:xfrm flipH="1">
            <a:off x="8369365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1899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TITLE + TEXT + DESIGN 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510233" y="1676821"/>
            <a:ext cx="6032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 flipH="1">
            <a:off x="6921667" y="1690600"/>
            <a:ext cx="4784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81390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6895400" y="2501733"/>
            <a:ext cx="43984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313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TITLE + TEXT + DESIGN 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510064" y="1676833"/>
            <a:ext cx="111956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31166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510397" y="530200"/>
            <a:ext cx="11202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6382533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>
            <a:off x="517481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1061675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1061675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6926741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6926741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01773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 flipH="1">
            <a:off x="517600" y="1690600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10"/>
          <p:cNvSpPr/>
          <p:nvPr/>
        </p:nvSpPr>
        <p:spPr>
          <a:xfrm flipH="1">
            <a:off x="6382533" y="4222633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10"/>
          <p:cNvSpPr/>
          <p:nvPr/>
        </p:nvSpPr>
        <p:spPr>
          <a:xfrm flipH="1">
            <a:off x="517599" y="4222633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0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 flipH="1">
            <a:off x="6382533" y="1713417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 flipH="1">
            <a:off x="1118008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2"/>
          </p:nvPr>
        </p:nvSpPr>
        <p:spPr>
          <a:xfrm flipH="1">
            <a:off x="1118008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3"/>
          </p:nvPr>
        </p:nvSpPr>
        <p:spPr>
          <a:xfrm flipH="1">
            <a:off x="6926741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4"/>
          </p:nvPr>
        </p:nvSpPr>
        <p:spPr>
          <a:xfrm flipH="1">
            <a:off x="6926741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5"/>
          </p:nvPr>
        </p:nvSpPr>
        <p:spPr>
          <a:xfrm flipH="1">
            <a:off x="1118008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6"/>
          </p:nvPr>
        </p:nvSpPr>
        <p:spPr>
          <a:xfrm flipH="1">
            <a:off x="1118008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7"/>
          </p:nvPr>
        </p:nvSpPr>
        <p:spPr>
          <a:xfrm flipH="1">
            <a:off x="6926741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8"/>
          </p:nvPr>
        </p:nvSpPr>
        <p:spPr>
          <a:xfrm flipH="1">
            <a:off x="6926741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08804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1_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flipH="1">
            <a:off x="9360067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11"/>
          <p:cNvSpPr/>
          <p:nvPr/>
        </p:nvSpPr>
        <p:spPr>
          <a:xfrm flipH="1">
            <a:off x="1529200" y="1998100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1"/>
          <p:cNvSpPr/>
          <p:nvPr/>
        </p:nvSpPr>
        <p:spPr>
          <a:xfrm flipH="1">
            <a:off x="5443169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 flipH="1">
            <a:off x="8348067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 flipH="1">
            <a:off x="517200" y="3535765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 flipH="1">
            <a:off x="4431169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 flipH="1">
            <a:off x="700600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2"/>
          </p:nvPr>
        </p:nvSpPr>
        <p:spPr>
          <a:xfrm flipH="1">
            <a:off x="700600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3"/>
          </p:nvPr>
        </p:nvSpPr>
        <p:spPr>
          <a:xfrm flipH="1">
            <a:off x="4614569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4"/>
          </p:nvPr>
        </p:nvSpPr>
        <p:spPr>
          <a:xfrm flipH="1">
            <a:off x="4614569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5"/>
          </p:nvPr>
        </p:nvSpPr>
        <p:spPr>
          <a:xfrm flipH="1">
            <a:off x="8531467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6"/>
          </p:nvPr>
        </p:nvSpPr>
        <p:spPr>
          <a:xfrm flipH="1">
            <a:off x="8531467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630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3">
  <p:cSld name="TITLE + TEXT + DESIGN 3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1" name="Google Shape;111;p12"/>
          <p:cNvGrpSpPr/>
          <p:nvPr/>
        </p:nvGrpSpPr>
        <p:grpSpPr>
          <a:xfrm>
            <a:off x="11254921" y="5055699"/>
            <a:ext cx="262768" cy="288180"/>
            <a:chOff x="7799791" y="3438161"/>
            <a:chExt cx="197076" cy="216135"/>
          </a:xfrm>
        </p:grpSpPr>
        <p:sp>
          <p:nvSpPr>
            <p:cNvPr id="112" name="Google Shape;112;p12"/>
            <p:cNvSpPr/>
            <p:nvPr/>
          </p:nvSpPr>
          <p:spPr>
            <a:xfrm>
              <a:off x="7799791" y="3455891"/>
              <a:ext cx="189541" cy="198405"/>
            </a:xfrm>
            <a:custGeom>
              <a:avLst/>
              <a:gdLst/>
              <a:ahLst/>
              <a:cxnLst/>
              <a:rect l="l" t="t" r="r" b="b"/>
              <a:pathLst>
                <a:path w="3421" h="3581" extrusionOk="0">
                  <a:moveTo>
                    <a:pt x="1209" y="0"/>
                  </a:moveTo>
                  <a:cubicBezTo>
                    <a:pt x="1170" y="0"/>
                    <a:pt x="1131" y="8"/>
                    <a:pt x="1092" y="26"/>
                  </a:cubicBezTo>
                  <a:cubicBezTo>
                    <a:pt x="475" y="303"/>
                    <a:pt x="724" y="893"/>
                    <a:pt x="713" y="965"/>
                  </a:cubicBezTo>
                  <a:cubicBezTo>
                    <a:pt x="703" y="1036"/>
                    <a:pt x="262" y="1002"/>
                    <a:pt x="164" y="1343"/>
                  </a:cubicBezTo>
                  <a:cubicBezTo>
                    <a:pt x="65" y="1682"/>
                    <a:pt x="461" y="1924"/>
                    <a:pt x="464" y="1989"/>
                  </a:cubicBezTo>
                  <a:cubicBezTo>
                    <a:pt x="471" y="2057"/>
                    <a:pt x="0" y="2580"/>
                    <a:pt x="928" y="3276"/>
                  </a:cubicBezTo>
                  <a:cubicBezTo>
                    <a:pt x="1231" y="3504"/>
                    <a:pt x="1493" y="3581"/>
                    <a:pt x="1709" y="3581"/>
                  </a:cubicBezTo>
                  <a:cubicBezTo>
                    <a:pt x="2011" y="3581"/>
                    <a:pt x="2224" y="3431"/>
                    <a:pt x="2331" y="3334"/>
                  </a:cubicBezTo>
                  <a:cubicBezTo>
                    <a:pt x="2386" y="3282"/>
                    <a:pt x="2451" y="3248"/>
                    <a:pt x="2523" y="3228"/>
                  </a:cubicBezTo>
                  <a:cubicBezTo>
                    <a:pt x="3191" y="3037"/>
                    <a:pt x="3421" y="2142"/>
                    <a:pt x="3369" y="1579"/>
                  </a:cubicBezTo>
                  <a:cubicBezTo>
                    <a:pt x="3314" y="982"/>
                    <a:pt x="2912" y="1074"/>
                    <a:pt x="2833" y="1020"/>
                  </a:cubicBezTo>
                  <a:cubicBezTo>
                    <a:pt x="2755" y="968"/>
                    <a:pt x="2864" y="562"/>
                    <a:pt x="2584" y="395"/>
                  </a:cubicBezTo>
                  <a:cubicBezTo>
                    <a:pt x="2523" y="359"/>
                    <a:pt x="2460" y="345"/>
                    <a:pt x="2397" y="345"/>
                  </a:cubicBezTo>
                  <a:cubicBezTo>
                    <a:pt x="2206" y="345"/>
                    <a:pt x="2018" y="472"/>
                    <a:pt x="1905" y="472"/>
                  </a:cubicBezTo>
                  <a:cubicBezTo>
                    <a:pt x="1885" y="472"/>
                    <a:pt x="1868" y="468"/>
                    <a:pt x="1853" y="459"/>
                  </a:cubicBezTo>
                  <a:cubicBezTo>
                    <a:pt x="1737" y="397"/>
                    <a:pt x="1483" y="0"/>
                    <a:pt x="120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7866888" y="3469410"/>
              <a:ext cx="62497" cy="151533"/>
            </a:xfrm>
            <a:custGeom>
              <a:avLst/>
              <a:gdLst/>
              <a:ahLst/>
              <a:cxnLst/>
              <a:rect l="l" t="t" r="r" b="b"/>
              <a:pathLst>
                <a:path w="1128" h="2735" extrusionOk="0">
                  <a:moveTo>
                    <a:pt x="1" y="1"/>
                  </a:moveTo>
                  <a:cubicBezTo>
                    <a:pt x="86" y="233"/>
                    <a:pt x="182" y="461"/>
                    <a:pt x="274" y="690"/>
                  </a:cubicBezTo>
                  <a:cubicBezTo>
                    <a:pt x="370" y="915"/>
                    <a:pt x="465" y="1144"/>
                    <a:pt x="560" y="1370"/>
                  </a:cubicBezTo>
                  <a:lnTo>
                    <a:pt x="854" y="2049"/>
                  </a:lnTo>
                  <a:cubicBezTo>
                    <a:pt x="902" y="2161"/>
                    <a:pt x="950" y="2274"/>
                    <a:pt x="997" y="2390"/>
                  </a:cubicBezTo>
                  <a:cubicBezTo>
                    <a:pt x="1045" y="2503"/>
                    <a:pt x="1096" y="2615"/>
                    <a:pt x="1127" y="2735"/>
                  </a:cubicBezTo>
                  <a:cubicBezTo>
                    <a:pt x="1083" y="2489"/>
                    <a:pt x="987" y="2260"/>
                    <a:pt x="902" y="2028"/>
                  </a:cubicBezTo>
                  <a:cubicBezTo>
                    <a:pt x="813" y="1800"/>
                    <a:pt x="718" y="1570"/>
                    <a:pt x="622" y="1345"/>
                  </a:cubicBezTo>
                  <a:cubicBezTo>
                    <a:pt x="526" y="1116"/>
                    <a:pt x="428" y="891"/>
                    <a:pt x="321" y="669"/>
                  </a:cubicBezTo>
                  <a:cubicBezTo>
                    <a:pt x="219" y="444"/>
                    <a:pt x="113" y="223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860461" y="3556232"/>
              <a:ext cx="93690" cy="50529"/>
            </a:xfrm>
            <a:custGeom>
              <a:avLst/>
              <a:gdLst/>
              <a:ahLst/>
              <a:cxnLst/>
              <a:rect l="l" t="t" r="r" b="b"/>
              <a:pathLst>
                <a:path w="1691" h="912" extrusionOk="0">
                  <a:moveTo>
                    <a:pt x="1691" y="0"/>
                  </a:moveTo>
                  <a:cubicBezTo>
                    <a:pt x="1588" y="140"/>
                    <a:pt x="1496" y="284"/>
                    <a:pt x="1400" y="427"/>
                  </a:cubicBezTo>
                  <a:cubicBezTo>
                    <a:pt x="1312" y="561"/>
                    <a:pt x="1223" y="701"/>
                    <a:pt x="1138" y="842"/>
                  </a:cubicBezTo>
                  <a:lnTo>
                    <a:pt x="1138" y="842"/>
                  </a:lnTo>
                  <a:cubicBezTo>
                    <a:pt x="950" y="829"/>
                    <a:pt x="766" y="819"/>
                    <a:pt x="577" y="813"/>
                  </a:cubicBezTo>
                  <a:lnTo>
                    <a:pt x="287" y="806"/>
                  </a:lnTo>
                  <a:cubicBezTo>
                    <a:pt x="246" y="806"/>
                    <a:pt x="204" y="805"/>
                    <a:pt x="163" y="805"/>
                  </a:cubicBezTo>
                  <a:cubicBezTo>
                    <a:pt x="109" y="805"/>
                    <a:pt x="55" y="807"/>
                    <a:pt x="1" y="813"/>
                  </a:cubicBezTo>
                  <a:cubicBezTo>
                    <a:pt x="96" y="816"/>
                    <a:pt x="191" y="830"/>
                    <a:pt x="287" y="840"/>
                  </a:cubicBezTo>
                  <a:lnTo>
                    <a:pt x="574" y="868"/>
                  </a:lnTo>
                  <a:cubicBezTo>
                    <a:pt x="769" y="884"/>
                    <a:pt x="960" y="898"/>
                    <a:pt x="1154" y="909"/>
                  </a:cubicBezTo>
                  <a:lnTo>
                    <a:pt x="1171" y="912"/>
                  </a:lnTo>
                  <a:lnTo>
                    <a:pt x="1182" y="895"/>
                  </a:lnTo>
                  <a:cubicBezTo>
                    <a:pt x="1270" y="748"/>
                    <a:pt x="1359" y="601"/>
                    <a:pt x="1441" y="451"/>
                  </a:cubicBezTo>
                  <a:cubicBezTo>
                    <a:pt x="1527" y="304"/>
                    <a:pt x="1612" y="154"/>
                    <a:pt x="169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7848160" y="3502155"/>
              <a:ext cx="73633" cy="49033"/>
            </a:xfrm>
            <a:custGeom>
              <a:avLst/>
              <a:gdLst/>
              <a:ahLst/>
              <a:cxnLst/>
              <a:rect l="l" t="t" r="r" b="b"/>
              <a:pathLst>
                <a:path w="1329" h="885" extrusionOk="0">
                  <a:moveTo>
                    <a:pt x="1329" y="0"/>
                  </a:moveTo>
                  <a:lnTo>
                    <a:pt x="1329" y="0"/>
                  </a:lnTo>
                  <a:cubicBezTo>
                    <a:pt x="1257" y="133"/>
                    <a:pt x="1188" y="273"/>
                    <a:pt x="1124" y="410"/>
                  </a:cubicBezTo>
                  <a:cubicBezTo>
                    <a:pt x="1060" y="540"/>
                    <a:pt x="1002" y="672"/>
                    <a:pt x="944" y="803"/>
                  </a:cubicBezTo>
                  <a:lnTo>
                    <a:pt x="944" y="803"/>
                  </a:lnTo>
                  <a:cubicBezTo>
                    <a:pt x="794" y="755"/>
                    <a:pt x="643" y="707"/>
                    <a:pt x="489" y="666"/>
                  </a:cubicBezTo>
                  <a:lnTo>
                    <a:pt x="246" y="598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9" y="570"/>
                    <a:pt x="158" y="598"/>
                    <a:pt x="236" y="628"/>
                  </a:cubicBezTo>
                  <a:lnTo>
                    <a:pt x="475" y="717"/>
                  </a:lnTo>
                  <a:cubicBezTo>
                    <a:pt x="632" y="771"/>
                    <a:pt x="793" y="826"/>
                    <a:pt x="953" y="877"/>
                  </a:cubicBezTo>
                  <a:lnTo>
                    <a:pt x="984" y="884"/>
                  </a:lnTo>
                  <a:lnTo>
                    <a:pt x="994" y="856"/>
                  </a:lnTo>
                  <a:cubicBezTo>
                    <a:pt x="1056" y="717"/>
                    <a:pt x="1114" y="574"/>
                    <a:pt x="1168" y="430"/>
                  </a:cubicBezTo>
                  <a:cubicBezTo>
                    <a:pt x="1226" y="287"/>
                    <a:pt x="1281" y="144"/>
                    <a:pt x="132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807492" y="3438161"/>
              <a:ext cx="189374" cy="198350"/>
            </a:xfrm>
            <a:custGeom>
              <a:avLst/>
              <a:gdLst/>
              <a:ahLst/>
              <a:cxnLst/>
              <a:rect l="l" t="t" r="r" b="b"/>
              <a:pathLst>
                <a:path w="3418" h="3580" extrusionOk="0">
                  <a:moveTo>
                    <a:pt x="1207" y="0"/>
                  </a:moveTo>
                  <a:cubicBezTo>
                    <a:pt x="1169" y="0"/>
                    <a:pt x="1131" y="8"/>
                    <a:pt x="1093" y="25"/>
                  </a:cubicBezTo>
                  <a:cubicBezTo>
                    <a:pt x="472" y="302"/>
                    <a:pt x="721" y="892"/>
                    <a:pt x="714" y="964"/>
                  </a:cubicBezTo>
                  <a:cubicBezTo>
                    <a:pt x="704" y="1036"/>
                    <a:pt x="260" y="1005"/>
                    <a:pt x="161" y="1343"/>
                  </a:cubicBezTo>
                  <a:cubicBezTo>
                    <a:pt x="62" y="1684"/>
                    <a:pt x="458" y="1923"/>
                    <a:pt x="465" y="1991"/>
                  </a:cubicBezTo>
                  <a:cubicBezTo>
                    <a:pt x="468" y="2057"/>
                    <a:pt x="0" y="2578"/>
                    <a:pt x="926" y="3275"/>
                  </a:cubicBezTo>
                  <a:cubicBezTo>
                    <a:pt x="1228" y="3503"/>
                    <a:pt x="1491" y="3580"/>
                    <a:pt x="1707" y="3580"/>
                  </a:cubicBezTo>
                  <a:cubicBezTo>
                    <a:pt x="2009" y="3580"/>
                    <a:pt x="2221" y="3430"/>
                    <a:pt x="2329" y="3333"/>
                  </a:cubicBezTo>
                  <a:cubicBezTo>
                    <a:pt x="2384" y="3285"/>
                    <a:pt x="2448" y="3248"/>
                    <a:pt x="2520" y="3227"/>
                  </a:cubicBezTo>
                  <a:cubicBezTo>
                    <a:pt x="3192" y="3040"/>
                    <a:pt x="3418" y="2142"/>
                    <a:pt x="3367" y="1578"/>
                  </a:cubicBezTo>
                  <a:cubicBezTo>
                    <a:pt x="3312" y="984"/>
                    <a:pt x="2913" y="1073"/>
                    <a:pt x="2831" y="1022"/>
                  </a:cubicBezTo>
                  <a:cubicBezTo>
                    <a:pt x="2752" y="967"/>
                    <a:pt x="2861" y="565"/>
                    <a:pt x="2581" y="398"/>
                  </a:cubicBezTo>
                  <a:cubicBezTo>
                    <a:pt x="2520" y="360"/>
                    <a:pt x="2456" y="347"/>
                    <a:pt x="2393" y="347"/>
                  </a:cubicBezTo>
                  <a:cubicBezTo>
                    <a:pt x="2202" y="347"/>
                    <a:pt x="2017" y="474"/>
                    <a:pt x="1902" y="474"/>
                  </a:cubicBezTo>
                  <a:cubicBezTo>
                    <a:pt x="1883" y="474"/>
                    <a:pt x="1866" y="471"/>
                    <a:pt x="1851" y="462"/>
                  </a:cubicBezTo>
                  <a:cubicBezTo>
                    <a:pt x="1734" y="396"/>
                    <a:pt x="1480" y="0"/>
                    <a:pt x="1207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7874423" y="3451791"/>
              <a:ext cx="62497" cy="151422"/>
            </a:xfrm>
            <a:custGeom>
              <a:avLst/>
              <a:gdLst/>
              <a:ahLst/>
              <a:cxnLst/>
              <a:rect l="l" t="t" r="r" b="b"/>
              <a:pathLst>
                <a:path w="1128" h="2733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82" y="459"/>
                    <a:pt x="278" y="687"/>
                  </a:cubicBezTo>
                  <a:cubicBezTo>
                    <a:pt x="370" y="916"/>
                    <a:pt x="465" y="1141"/>
                    <a:pt x="565" y="1370"/>
                  </a:cubicBezTo>
                  <a:lnTo>
                    <a:pt x="855" y="2046"/>
                  </a:lnTo>
                  <a:cubicBezTo>
                    <a:pt x="906" y="2159"/>
                    <a:pt x="954" y="2274"/>
                    <a:pt x="1001" y="2387"/>
                  </a:cubicBezTo>
                  <a:cubicBezTo>
                    <a:pt x="1045" y="2500"/>
                    <a:pt x="1097" y="2613"/>
                    <a:pt x="1127" y="2732"/>
                  </a:cubicBezTo>
                  <a:cubicBezTo>
                    <a:pt x="1083" y="2490"/>
                    <a:pt x="988" y="2261"/>
                    <a:pt x="902" y="2028"/>
                  </a:cubicBezTo>
                  <a:cubicBezTo>
                    <a:pt x="814" y="1797"/>
                    <a:pt x="722" y="1568"/>
                    <a:pt x="623" y="1343"/>
                  </a:cubicBezTo>
                  <a:cubicBezTo>
                    <a:pt x="527" y="1117"/>
                    <a:pt x="428" y="889"/>
                    <a:pt x="322" y="667"/>
                  </a:cubicBezTo>
                  <a:cubicBezTo>
                    <a:pt x="220" y="442"/>
                    <a:pt x="114" y="220"/>
                    <a:pt x="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7868051" y="3538668"/>
              <a:ext cx="93634" cy="50308"/>
            </a:xfrm>
            <a:custGeom>
              <a:avLst/>
              <a:gdLst/>
              <a:ahLst/>
              <a:cxnLst/>
              <a:rect l="l" t="t" r="r" b="b"/>
              <a:pathLst>
                <a:path w="1690" h="908" extrusionOk="0">
                  <a:moveTo>
                    <a:pt x="1690" y="0"/>
                  </a:moveTo>
                  <a:cubicBezTo>
                    <a:pt x="1587" y="136"/>
                    <a:pt x="1496" y="279"/>
                    <a:pt x="1400" y="423"/>
                  </a:cubicBezTo>
                  <a:cubicBezTo>
                    <a:pt x="1312" y="560"/>
                    <a:pt x="1223" y="697"/>
                    <a:pt x="1138" y="838"/>
                  </a:cubicBezTo>
                  <a:lnTo>
                    <a:pt x="1138" y="838"/>
                  </a:lnTo>
                  <a:cubicBezTo>
                    <a:pt x="953" y="825"/>
                    <a:pt x="765" y="816"/>
                    <a:pt x="580" y="809"/>
                  </a:cubicBezTo>
                  <a:lnTo>
                    <a:pt x="290" y="802"/>
                  </a:lnTo>
                  <a:cubicBezTo>
                    <a:pt x="266" y="803"/>
                    <a:pt x="241" y="803"/>
                    <a:pt x="217" y="803"/>
                  </a:cubicBezTo>
                  <a:cubicBezTo>
                    <a:pt x="192" y="803"/>
                    <a:pt x="168" y="803"/>
                    <a:pt x="144" y="803"/>
                  </a:cubicBezTo>
                  <a:cubicBezTo>
                    <a:pt x="96" y="803"/>
                    <a:pt x="48" y="804"/>
                    <a:pt x="0" y="809"/>
                  </a:cubicBezTo>
                  <a:cubicBezTo>
                    <a:pt x="95" y="816"/>
                    <a:pt x="191" y="826"/>
                    <a:pt x="287" y="837"/>
                  </a:cubicBezTo>
                  <a:lnTo>
                    <a:pt x="577" y="864"/>
                  </a:lnTo>
                  <a:cubicBezTo>
                    <a:pt x="768" y="881"/>
                    <a:pt x="960" y="894"/>
                    <a:pt x="1154" y="908"/>
                  </a:cubicBezTo>
                  <a:lnTo>
                    <a:pt x="1174" y="908"/>
                  </a:lnTo>
                  <a:lnTo>
                    <a:pt x="1185" y="891"/>
                  </a:lnTo>
                  <a:cubicBezTo>
                    <a:pt x="1270" y="744"/>
                    <a:pt x="1359" y="597"/>
                    <a:pt x="1444" y="451"/>
                  </a:cubicBezTo>
                  <a:cubicBezTo>
                    <a:pt x="1529" y="300"/>
                    <a:pt x="1611" y="150"/>
                    <a:pt x="169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12"/>
            <p:cNvSpPr/>
            <p:nvPr/>
          </p:nvSpPr>
          <p:spPr>
            <a:xfrm>
              <a:off x="7855917" y="3484370"/>
              <a:ext cx="73467" cy="49200"/>
            </a:xfrm>
            <a:custGeom>
              <a:avLst/>
              <a:gdLst/>
              <a:ahLst/>
              <a:cxnLst/>
              <a:rect l="l" t="t" r="r" b="b"/>
              <a:pathLst>
                <a:path w="1326" h="888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1253" y="137"/>
                    <a:pt x="1185" y="273"/>
                    <a:pt x="1121" y="413"/>
                  </a:cubicBezTo>
                  <a:cubicBezTo>
                    <a:pt x="1060" y="540"/>
                    <a:pt x="1003" y="673"/>
                    <a:pt x="942" y="804"/>
                  </a:cubicBezTo>
                  <a:lnTo>
                    <a:pt x="942" y="804"/>
                  </a:lnTo>
                  <a:cubicBezTo>
                    <a:pt x="792" y="756"/>
                    <a:pt x="640" y="711"/>
                    <a:pt x="489" y="665"/>
                  </a:cubicBezTo>
                  <a:lnTo>
                    <a:pt x="243" y="597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6" y="570"/>
                    <a:pt x="155" y="597"/>
                    <a:pt x="232" y="632"/>
                  </a:cubicBezTo>
                  <a:lnTo>
                    <a:pt x="472" y="717"/>
                  </a:lnTo>
                  <a:cubicBezTo>
                    <a:pt x="632" y="775"/>
                    <a:pt x="790" y="826"/>
                    <a:pt x="953" y="878"/>
                  </a:cubicBezTo>
                  <a:lnTo>
                    <a:pt x="980" y="887"/>
                  </a:lnTo>
                  <a:lnTo>
                    <a:pt x="990" y="860"/>
                  </a:lnTo>
                  <a:cubicBezTo>
                    <a:pt x="1052" y="717"/>
                    <a:pt x="1110" y="577"/>
                    <a:pt x="1168" y="434"/>
                  </a:cubicBezTo>
                  <a:cubicBezTo>
                    <a:pt x="1223" y="290"/>
                    <a:pt x="1277" y="147"/>
                    <a:pt x="132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12"/>
          <p:cNvSpPr/>
          <p:nvPr/>
        </p:nvSpPr>
        <p:spPr>
          <a:xfrm flipH="1">
            <a:off x="6382533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2"/>
          <p:cNvSpPr/>
          <p:nvPr/>
        </p:nvSpPr>
        <p:spPr>
          <a:xfrm flipH="1">
            <a:off x="63825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1"/>
          </p:nvPr>
        </p:nvSpPr>
        <p:spPr>
          <a:xfrm flipH="1">
            <a:off x="5376463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2"/>
          </p:nvPr>
        </p:nvSpPr>
        <p:spPr>
          <a:xfrm flipH="1">
            <a:off x="7815267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0164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4">
  <p:cSld name="TITLE + TEXT + DESIGN 4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95333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17331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5173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"/>
          </p:nvPr>
        </p:nvSpPr>
        <p:spPr>
          <a:xfrm flipH="1">
            <a:off x="795332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2"/>
          </p:nvPr>
        </p:nvSpPr>
        <p:spPr>
          <a:xfrm flipH="1">
            <a:off x="795332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01083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10200" y="1859733"/>
            <a:ext cx="11171600" cy="4465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623000" y="3047400"/>
            <a:ext cx="8946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1237000" y="2373384"/>
            <a:ext cx="97180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6757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0369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1257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530200"/>
            <a:ext cx="111392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1275067" y="2028100"/>
            <a:ext cx="7322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1275067" y="1240100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75547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17641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6275600" y="530200"/>
            <a:ext cx="59164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33" y="5902000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747733" y="8477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747733" y="13753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485647" y="8506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3"/>
          </p:nvPr>
        </p:nvSpPr>
        <p:spPr>
          <a:xfrm>
            <a:off x="709967" y="2351600"/>
            <a:ext cx="45876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None/>
              <a:defRPr sz="2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4"/>
          </p:nvPr>
        </p:nvSpPr>
        <p:spPr>
          <a:xfrm>
            <a:off x="7747733" y="1676500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5"/>
          </p:nvPr>
        </p:nvSpPr>
        <p:spPr>
          <a:xfrm>
            <a:off x="7747733" y="2204100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6" hasCustomPrompt="1"/>
          </p:nvPr>
        </p:nvSpPr>
        <p:spPr>
          <a:xfrm>
            <a:off x="5485647" y="1679448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7"/>
          </p:nvPr>
        </p:nvSpPr>
        <p:spPr>
          <a:xfrm>
            <a:off x="7747733" y="2510333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8"/>
          </p:nvPr>
        </p:nvSpPr>
        <p:spPr>
          <a:xfrm>
            <a:off x="7747733" y="3037933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9" hasCustomPrompt="1"/>
          </p:nvPr>
        </p:nvSpPr>
        <p:spPr>
          <a:xfrm>
            <a:off x="5485647" y="2513281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3"/>
          </p:nvPr>
        </p:nvSpPr>
        <p:spPr>
          <a:xfrm>
            <a:off x="7747733" y="33441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4"/>
          </p:nvPr>
        </p:nvSpPr>
        <p:spPr>
          <a:xfrm>
            <a:off x="7747733" y="38717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15" hasCustomPrompt="1"/>
          </p:nvPr>
        </p:nvSpPr>
        <p:spPr>
          <a:xfrm>
            <a:off x="5485647" y="33471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6"/>
          </p:nvPr>
        </p:nvSpPr>
        <p:spPr>
          <a:xfrm>
            <a:off x="7747733" y="4175867"/>
            <a:ext cx="39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None/>
              <a:defRPr sz="1867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7"/>
          </p:nvPr>
        </p:nvSpPr>
        <p:spPr>
          <a:xfrm>
            <a:off x="7747733" y="4703467"/>
            <a:ext cx="4900400" cy="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46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8" hasCustomPrompt="1"/>
          </p:nvPr>
        </p:nvSpPr>
        <p:spPr>
          <a:xfrm>
            <a:off x="5485647" y="4178815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None/>
              <a:defRPr sz="4800" b="0">
                <a:solidFill>
                  <a:srgbClr val="FF7C3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1118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33" y="5903423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/>
          </p:nvPr>
        </p:nvSpPr>
        <p:spPr>
          <a:xfrm>
            <a:off x="709967" y="3044233"/>
            <a:ext cx="68248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000"/>
              <a:buNone/>
              <a:defRPr sz="6667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 hasCustomPrompt="1"/>
          </p:nvPr>
        </p:nvSpPr>
        <p:spPr>
          <a:xfrm>
            <a:off x="709960" y="2037767"/>
            <a:ext cx="355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7200"/>
              <a:buNone/>
              <a:defRPr sz="96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Fira Sans Extra Condensed"/>
              <a:buNone/>
              <a:defRPr sz="4800" b="0">
                <a:solidFill>
                  <a:srgbClr val="FF7C3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675504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buNone/>
              <a:defRPr>
                <a:solidFill>
                  <a:srgbClr val="F4F2F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sz="1867" kern="0" smtClean="0"/>
              <a:pPr defTabSz="1219170">
                <a:buClr>
                  <a:srgbClr val="000000"/>
                </a:buClr>
              </a:pPr>
              <a:t>‹#›</a:t>
            </a:fld>
            <a:endParaRPr lang="es" sz="1867" kern="0"/>
          </a:p>
        </p:txBody>
      </p:sp>
      <p:sp>
        <p:nvSpPr>
          <p:cNvPr id="41" name="Google Shape;41;p5"/>
          <p:cNvSpPr/>
          <p:nvPr/>
        </p:nvSpPr>
        <p:spPr>
          <a:xfrm>
            <a:off x="510233" y="530200"/>
            <a:ext cx="111716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42;p5"/>
          <p:cNvCxnSpPr/>
          <p:nvPr/>
        </p:nvCxnSpPr>
        <p:spPr>
          <a:xfrm>
            <a:off x="5112200" y="3537767"/>
            <a:ext cx="1967600" cy="0"/>
          </a:xfrm>
          <a:prstGeom prst="straightConnector1">
            <a:avLst/>
          </a:prstGeom>
          <a:noFill/>
          <a:ln w="28575" cap="flat" cmpd="sng">
            <a:solidFill>
              <a:srgbClr val="FF7C3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510200" y="1034667"/>
            <a:ext cx="11171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3194596" y="3751072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9276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989367" y="530200"/>
            <a:ext cx="63044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8310965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510233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4410596" y="1745333"/>
            <a:ext cx="3370800" cy="4582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 flipH="1">
            <a:off x="1033967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 flipH="1">
            <a:off x="568632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 flipH="1">
            <a:off x="4934333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 flipH="1">
            <a:off x="4468999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5"/>
          </p:nvPr>
        </p:nvSpPr>
        <p:spPr>
          <a:xfrm flipH="1">
            <a:off x="8834700" y="3739917"/>
            <a:ext cx="2323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6"/>
          </p:nvPr>
        </p:nvSpPr>
        <p:spPr>
          <a:xfrm flipH="1">
            <a:off x="8369365" y="2976749"/>
            <a:ext cx="3254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287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1">
  <p:cSld name="TITLE + TEXT + DESIGN 1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flipH="1">
            <a:off x="510233" y="1676821"/>
            <a:ext cx="6032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7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7"/>
          <p:cNvSpPr/>
          <p:nvPr/>
        </p:nvSpPr>
        <p:spPr>
          <a:xfrm flipH="1">
            <a:off x="6921667" y="1690600"/>
            <a:ext cx="47840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81390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2"/>
          </p:nvPr>
        </p:nvSpPr>
        <p:spPr>
          <a:xfrm>
            <a:off x="6895400" y="2501733"/>
            <a:ext cx="43984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5772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2">
  <p:cSld name="TITLE + TEXT + DESIGN 2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>
            <a:off x="5102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510064" y="1676833"/>
            <a:ext cx="111956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44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510397" y="530200"/>
            <a:ext cx="11202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flipH="1">
            <a:off x="6382533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>
            <a:off x="517481" y="1690600"/>
            <a:ext cx="5330400" cy="4637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 flipH="1">
            <a:off x="1061675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 flipH="1">
            <a:off x="1061675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3"/>
          </p:nvPr>
        </p:nvSpPr>
        <p:spPr>
          <a:xfrm flipH="1">
            <a:off x="6926741" y="40726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4"/>
          </p:nvPr>
        </p:nvSpPr>
        <p:spPr>
          <a:xfrm flipH="1">
            <a:off x="6926741" y="330946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8392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/>
        </p:nvSpPr>
        <p:spPr>
          <a:xfrm flipH="1">
            <a:off x="517600" y="1690600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10"/>
          <p:cNvSpPr/>
          <p:nvPr/>
        </p:nvSpPr>
        <p:spPr>
          <a:xfrm flipH="1">
            <a:off x="6382533" y="4222633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10"/>
          <p:cNvSpPr/>
          <p:nvPr/>
        </p:nvSpPr>
        <p:spPr>
          <a:xfrm flipH="1">
            <a:off x="517599" y="4222633"/>
            <a:ext cx="54428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10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 flipH="1">
            <a:off x="6382533" y="1713417"/>
            <a:ext cx="5330400" cy="2114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10"/>
          <p:cNvSpPr txBox="1">
            <a:spLocks noGrp="1"/>
          </p:cNvSpPr>
          <p:nvPr>
            <p:ph type="subTitle" idx="1"/>
          </p:nvPr>
        </p:nvSpPr>
        <p:spPr>
          <a:xfrm flipH="1">
            <a:off x="1118008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2"/>
          </p:nvPr>
        </p:nvSpPr>
        <p:spPr>
          <a:xfrm flipH="1">
            <a:off x="1118008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ubTitle" idx="3"/>
          </p:nvPr>
        </p:nvSpPr>
        <p:spPr>
          <a:xfrm flipH="1">
            <a:off x="6926741" y="2747584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4"/>
          </p:nvPr>
        </p:nvSpPr>
        <p:spPr>
          <a:xfrm flipH="1">
            <a:off x="6926741" y="21737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ubTitle" idx="5"/>
          </p:nvPr>
        </p:nvSpPr>
        <p:spPr>
          <a:xfrm flipH="1">
            <a:off x="1118008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6"/>
          </p:nvPr>
        </p:nvSpPr>
        <p:spPr>
          <a:xfrm flipH="1">
            <a:off x="1118008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7"/>
          </p:nvPr>
        </p:nvSpPr>
        <p:spPr>
          <a:xfrm flipH="1">
            <a:off x="6926741" y="5279617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8"/>
          </p:nvPr>
        </p:nvSpPr>
        <p:spPr>
          <a:xfrm flipH="1">
            <a:off x="6926741" y="4705751"/>
            <a:ext cx="42420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98047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1_THREE COLUMN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flipH="1">
            <a:off x="9360067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11"/>
          <p:cNvSpPr/>
          <p:nvPr/>
        </p:nvSpPr>
        <p:spPr>
          <a:xfrm flipH="1">
            <a:off x="1529200" y="1998100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1"/>
          <p:cNvSpPr/>
          <p:nvPr/>
        </p:nvSpPr>
        <p:spPr>
          <a:xfrm flipH="1">
            <a:off x="5443169" y="2005093"/>
            <a:ext cx="1280000" cy="1033200"/>
          </a:xfrm>
          <a:prstGeom prst="rect">
            <a:avLst/>
          </a:prstGeom>
          <a:solidFill>
            <a:srgbClr val="F478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1"/>
          <p:cNvSpPr/>
          <p:nvPr/>
        </p:nvSpPr>
        <p:spPr>
          <a:xfrm flipH="1">
            <a:off x="8348067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1"/>
          <p:cNvSpPr/>
          <p:nvPr/>
        </p:nvSpPr>
        <p:spPr>
          <a:xfrm flipH="1">
            <a:off x="517200" y="3535765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11"/>
          <p:cNvSpPr/>
          <p:nvPr/>
        </p:nvSpPr>
        <p:spPr>
          <a:xfrm flipH="1">
            <a:off x="4431169" y="3554716"/>
            <a:ext cx="3304000" cy="28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11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 flipH="1">
            <a:off x="700600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2"/>
          </p:nvPr>
        </p:nvSpPr>
        <p:spPr>
          <a:xfrm flipH="1">
            <a:off x="700600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3"/>
          </p:nvPr>
        </p:nvSpPr>
        <p:spPr>
          <a:xfrm flipH="1">
            <a:off x="4614569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4"/>
          </p:nvPr>
        </p:nvSpPr>
        <p:spPr>
          <a:xfrm flipH="1">
            <a:off x="4614569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5"/>
          </p:nvPr>
        </p:nvSpPr>
        <p:spPr>
          <a:xfrm flipH="1">
            <a:off x="8531467" y="47423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6"/>
          </p:nvPr>
        </p:nvSpPr>
        <p:spPr>
          <a:xfrm flipH="1">
            <a:off x="8531467" y="3979133"/>
            <a:ext cx="2937200" cy="7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9358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3">
  <p:cSld name="TITLE + TEXT + DESIGN 3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2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1" name="Google Shape;111;p12"/>
          <p:cNvGrpSpPr/>
          <p:nvPr/>
        </p:nvGrpSpPr>
        <p:grpSpPr>
          <a:xfrm>
            <a:off x="11254921" y="5055699"/>
            <a:ext cx="262768" cy="288180"/>
            <a:chOff x="7799791" y="3438161"/>
            <a:chExt cx="197076" cy="216135"/>
          </a:xfrm>
        </p:grpSpPr>
        <p:sp>
          <p:nvSpPr>
            <p:cNvPr id="112" name="Google Shape;112;p12"/>
            <p:cNvSpPr/>
            <p:nvPr/>
          </p:nvSpPr>
          <p:spPr>
            <a:xfrm>
              <a:off x="7799791" y="3455891"/>
              <a:ext cx="189541" cy="198405"/>
            </a:xfrm>
            <a:custGeom>
              <a:avLst/>
              <a:gdLst/>
              <a:ahLst/>
              <a:cxnLst/>
              <a:rect l="l" t="t" r="r" b="b"/>
              <a:pathLst>
                <a:path w="3421" h="3581" extrusionOk="0">
                  <a:moveTo>
                    <a:pt x="1209" y="0"/>
                  </a:moveTo>
                  <a:cubicBezTo>
                    <a:pt x="1170" y="0"/>
                    <a:pt x="1131" y="8"/>
                    <a:pt x="1092" y="26"/>
                  </a:cubicBezTo>
                  <a:cubicBezTo>
                    <a:pt x="475" y="303"/>
                    <a:pt x="724" y="893"/>
                    <a:pt x="713" y="965"/>
                  </a:cubicBezTo>
                  <a:cubicBezTo>
                    <a:pt x="703" y="1036"/>
                    <a:pt x="262" y="1002"/>
                    <a:pt x="164" y="1343"/>
                  </a:cubicBezTo>
                  <a:cubicBezTo>
                    <a:pt x="65" y="1682"/>
                    <a:pt x="461" y="1924"/>
                    <a:pt x="464" y="1989"/>
                  </a:cubicBezTo>
                  <a:cubicBezTo>
                    <a:pt x="471" y="2057"/>
                    <a:pt x="0" y="2580"/>
                    <a:pt x="928" y="3276"/>
                  </a:cubicBezTo>
                  <a:cubicBezTo>
                    <a:pt x="1231" y="3504"/>
                    <a:pt x="1493" y="3581"/>
                    <a:pt x="1709" y="3581"/>
                  </a:cubicBezTo>
                  <a:cubicBezTo>
                    <a:pt x="2011" y="3581"/>
                    <a:pt x="2224" y="3431"/>
                    <a:pt x="2331" y="3334"/>
                  </a:cubicBezTo>
                  <a:cubicBezTo>
                    <a:pt x="2386" y="3282"/>
                    <a:pt x="2451" y="3248"/>
                    <a:pt x="2523" y="3228"/>
                  </a:cubicBezTo>
                  <a:cubicBezTo>
                    <a:pt x="3191" y="3037"/>
                    <a:pt x="3421" y="2142"/>
                    <a:pt x="3369" y="1579"/>
                  </a:cubicBezTo>
                  <a:cubicBezTo>
                    <a:pt x="3314" y="982"/>
                    <a:pt x="2912" y="1074"/>
                    <a:pt x="2833" y="1020"/>
                  </a:cubicBezTo>
                  <a:cubicBezTo>
                    <a:pt x="2755" y="968"/>
                    <a:pt x="2864" y="562"/>
                    <a:pt x="2584" y="395"/>
                  </a:cubicBezTo>
                  <a:cubicBezTo>
                    <a:pt x="2523" y="359"/>
                    <a:pt x="2460" y="345"/>
                    <a:pt x="2397" y="345"/>
                  </a:cubicBezTo>
                  <a:cubicBezTo>
                    <a:pt x="2206" y="345"/>
                    <a:pt x="2018" y="472"/>
                    <a:pt x="1905" y="472"/>
                  </a:cubicBezTo>
                  <a:cubicBezTo>
                    <a:pt x="1885" y="472"/>
                    <a:pt x="1868" y="468"/>
                    <a:pt x="1853" y="459"/>
                  </a:cubicBezTo>
                  <a:cubicBezTo>
                    <a:pt x="1737" y="397"/>
                    <a:pt x="1483" y="0"/>
                    <a:pt x="120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12"/>
            <p:cNvSpPr/>
            <p:nvPr/>
          </p:nvSpPr>
          <p:spPr>
            <a:xfrm>
              <a:off x="7866888" y="3469410"/>
              <a:ext cx="62497" cy="151533"/>
            </a:xfrm>
            <a:custGeom>
              <a:avLst/>
              <a:gdLst/>
              <a:ahLst/>
              <a:cxnLst/>
              <a:rect l="l" t="t" r="r" b="b"/>
              <a:pathLst>
                <a:path w="1128" h="2735" extrusionOk="0">
                  <a:moveTo>
                    <a:pt x="1" y="1"/>
                  </a:moveTo>
                  <a:cubicBezTo>
                    <a:pt x="86" y="233"/>
                    <a:pt x="182" y="461"/>
                    <a:pt x="274" y="690"/>
                  </a:cubicBezTo>
                  <a:cubicBezTo>
                    <a:pt x="370" y="915"/>
                    <a:pt x="465" y="1144"/>
                    <a:pt x="560" y="1370"/>
                  </a:cubicBezTo>
                  <a:lnTo>
                    <a:pt x="854" y="2049"/>
                  </a:lnTo>
                  <a:cubicBezTo>
                    <a:pt x="902" y="2161"/>
                    <a:pt x="950" y="2274"/>
                    <a:pt x="997" y="2390"/>
                  </a:cubicBezTo>
                  <a:cubicBezTo>
                    <a:pt x="1045" y="2503"/>
                    <a:pt x="1096" y="2615"/>
                    <a:pt x="1127" y="2735"/>
                  </a:cubicBezTo>
                  <a:cubicBezTo>
                    <a:pt x="1083" y="2489"/>
                    <a:pt x="987" y="2260"/>
                    <a:pt x="902" y="2028"/>
                  </a:cubicBezTo>
                  <a:cubicBezTo>
                    <a:pt x="813" y="1800"/>
                    <a:pt x="718" y="1570"/>
                    <a:pt x="622" y="1345"/>
                  </a:cubicBezTo>
                  <a:cubicBezTo>
                    <a:pt x="526" y="1116"/>
                    <a:pt x="428" y="891"/>
                    <a:pt x="321" y="669"/>
                  </a:cubicBezTo>
                  <a:cubicBezTo>
                    <a:pt x="219" y="444"/>
                    <a:pt x="113" y="223"/>
                    <a:pt x="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860461" y="3556232"/>
              <a:ext cx="93690" cy="50529"/>
            </a:xfrm>
            <a:custGeom>
              <a:avLst/>
              <a:gdLst/>
              <a:ahLst/>
              <a:cxnLst/>
              <a:rect l="l" t="t" r="r" b="b"/>
              <a:pathLst>
                <a:path w="1691" h="912" extrusionOk="0">
                  <a:moveTo>
                    <a:pt x="1691" y="0"/>
                  </a:moveTo>
                  <a:cubicBezTo>
                    <a:pt x="1588" y="140"/>
                    <a:pt x="1496" y="284"/>
                    <a:pt x="1400" y="427"/>
                  </a:cubicBezTo>
                  <a:cubicBezTo>
                    <a:pt x="1312" y="561"/>
                    <a:pt x="1223" y="701"/>
                    <a:pt x="1138" y="842"/>
                  </a:cubicBezTo>
                  <a:lnTo>
                    <a:pt x="1138" y="842"/>
                  </a:lnTo>
                  <a:cubicBezTo>
                    <a:pt x="950" y="829"/>
                    <a:pt x="766" y="819"/>
                    <a:pt x="577" y="813"/>
                  </a:cubicBezTo>
                  <a:lnTo>
                    <a:pt x="287" y="806"/>
                  </a:lnTo>
                  <a:cubicBezTo>
                    <a:pt x="246" y="806"/>
                    <a:pt x="204" y="805"/>
                    <a:pt x="163" y="805"/>
                  </a:cubicBezTo>
                  <a:cubicBezTo>
                    <a:pt x="109" y="805"/>
                    <a:pt x="55" y="807"/>
                    <a:pt x="1" y="813"/>
                  </a:cubicBezTo>
                  <a:cubicBezTo>
                    <a:pt x="96" y="816"/>
                    <a:pt x="191" y="830"/>
                    <a:pt x="287" y="840"/>
                  </a:cubicBezTo>
                  <a:lnTo>
                    <a:pt x="574" y="868"/>
                  </a:lnTo>
                  <a:cubicBezTo>
                    <a:pt x="769" y="884"/>
                    <a:pt x="960" y="898"/>
                    <a:pt x="1154" y="909"/>
                  </a:cubicBezTo>
                  <a:lnTo>
                    <a:pt x="1171" y="912"/>
                  </a:lnTo>
                  <a:lnTo>
                    <a:pt x="1182" y="895"/>
                  </a:lnTo>
                  <a:cubicBezTo>
                    <a:pt x="1270" y="748"/>
                    <a:pt x="1359" y="601"/>
                    <a:pt x="1441" y="451"/>
                  </a:cubicBezTo>
                  <a:cubicBezTo>
                    <a:pt x="1527" y="304"/>
                    <a:pt x="1612" y="154"/>
                    <a:pt x="169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7848160" y="3502155"/>
              <a:ext cx="73633" cy="49033"/>
            </a:xfrm>
            <a:custGeom>
              <a:avLst/>
              <a:gdLst/>
              <a:ahLst/>
              <a:cxnLst/>
              <a:rect l="l" t="t" r="r" b="b"/>
              <a:pathLst>
                <a:path w="1329" h="885" extrusionOk="0">
                  <a:moveTo>
                    <a:pt x="1329" y="0"/>
                  </a:moveTo>
                  <a:lnTo>
                    <a:pt x="1329" y="0"/>
                  </a:lnTo>
                  <a:cubicBezTo>
                    <a:pt x="1257" y="133"/>
                    <a:pt x="1188" y="273"/>
                    <a:pt x="1124" y="410"/>
                  </a:cubicBezTo>
                  <a:cubicBezTo>
                    <a:pt x="1060" y="540"/>
                    <a:pt x="1002" y="672"/>
                    <a:pt x="944" y="803"/>
                  </a:cubicBezTo>
                  <a:lnTo>
                    <a:pt x="944" y="803"/>
                  </a:lnTo>
                  <a:cubicBezTo>
                    <a:pt x="794" y="755"/>
                    <a:pt x="643" y="707"/>
                    <a:pt x="489" y="666"/>
                  </a:cubicBezTo>
                  <a:lnTo>
                    <a:pt x="246" y="598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9" y="570"/>
                    <a:pt x="158" y="598"/>
                    <a:pt x="236" y="628"/>
                  </a:cubicBezTo>
                  <a:lnTo>
                    <a:pt x="475" y="717"/>
                  </a:lnTo>
                  <a:cubicBezTo>
                    <a:pt x="632" y="771"/>
                    <a:pt x="793" y="826"/>
                    <a:pt x="953" y="877"/>
                  </a:cubicBezTo>
                  <a:lnTo>
                    <a:pt x="984" y="884"/>
                  </a:lnTo>
                  <a:lnTo>
                    <a:pt x="994" y="856"/>
                  </a:lnTo>
                  <a:cubicBezTo>
                    <a:pt x="1056" y="717"/>
                    <a:pt x="1114" y="574"/>
                    <a:pt x="1168" y="430"/>
                  </a:cubicBezTo>
                  <a:cubicBezTo>
                    <a:pt x="1226" y="287"/>
                    <a:pt x="1281" y="144"/>
                    <a:pt x="132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807492" y="3438161"/>
              <a:ext cx="189374" cy="198350"/>
            </a:xfrm>
            <a:custGeom>
              <a:avLst/>
              <a:gdLst/>
              <a:ahLst/>
              <a:cxnLst/>
              <a:rect l="l" t="t" r="r" b="b"/>
              <a:pathLst>
                <a:path w="3418" h="3580" extrusionOk="0">
                  <a:moveTo>
                    <a:pt x="1207" y="0"/>
                  </a:moveTo>
                  <a:cubicBezTo>
                    <a:pt x="1169" y="0"/>
                    <a:pt x="1131" y="8"/>
                    <a:pt x="1093" y="25"/>
                  </a:cubicBezTo>
                  <a:cubicBezTo>
                    <a:pt x="472" y="302"/>
                    <a:pt x="721" y="892"/>
                    <a:pt x="714" y="964"/>
                  </a:cubicBezTo>
                  <a:cubicBezTo>
                    <a:pt x="704" y="1036"/>
                    <a:pt x="260" y="1005"/>
                    <a:pt x="161" y="1343"/>
                  </a:cubicBezTo>
                  <a:cubicBezTo>
                    <a:pt x="62" y="1684"/>
                    <a:pt x="458" y="1923"/>
                    <a:pt x="465" y="1991"/>
                  </a:cubicBezTo>
                  <a:cubicBezTo>
                    <a:pt x="468" y="2057"/>
                    <a:pt x="0" y="2578"/>
                    <a:pt x="926" y="3275"/>
                  </a:cubicBezTo>
                  <a:cubicBezTo>
                    <a:pt x="1228" y="3503"/>
                    <a:pt x="1491" y="3580"/>
                    <a:pt x="1707" y="3580"/>
                  </a:cubicBezTo>
                  <a:cubicBezTo>
                    <a:pt x="2009" y="3580"/>
                    <a:pt x="2221" y="3430"/>
                    <a:pt x="2329" y="3333"/>
                  </a:cubicBezTo>
                  <a:cubicBezTo>
                    <a:pt x="2384" y="3285"/>
                    <a:pt x="2448" y="3248"/>
                    <a:pt x="2520" y="3227"/>
                  </a:cubicBezTo>
                  <a:cubicBezTo>
                    <a:pt x="3192" y="3040"/>
                    <a:pt x="3418" y="2142"/>
                    <a:pt x="3367" y="1578"/>
                  </a:cubicBezTo>
                  <a:cubicBezTo>
                    <a:pt x="3312" y="984"/>
                    <a:pt x="2913" y="1073"/>
                    <a:pt x="2831" y="1022"/>
                  </a:cubicBezTo>
                  <a:cubicBezTo>
                    <a:pt x="2752" y="967"/>
                    <a:pt x="2861" y="565"/>
                    <a:pt x="2581" y="398"/>
                  </a:cubicBezTo>
                  <a:cubicBezTo>
                    <a:pt x="2520" y="360"/>
                    <a:pt x="2456" y="347"/>
                    <a:pt x="2393" y="347"/>
                  </a:cubicBezTo>
                  <a:cubicBezTo>
                    <a:pt x="2202" y="347"/>
                    <a:pt x="2017" y="474"/>
                    <a:pt x="1902" y="474"/>
                  </a:cubicBezTo>
                  <a:cubicBezTo>
                    <a:pt x="1883" y="474"/>
                    <a:pt x="1866" y="471"/>
                    <a:pt x="1851" y="462"/>
                  </a:cubicBezTo>
                  <a:cubicBezTo>
                    <a:pt x="1734" y="396"/>
                    <a:pt x="1480" y="0"/>
                    <a:pt x="1207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7874423" y="3451791"/>
              <a:ext cx="62497" cy="151422"/>
            </a:xfrm>
            <a:custGeom>
              <a:avLst/>
              <a:gdLst/>
              <a:ahLst/>
              <a:cxnLst/>
              <a:rect l="l" t="t" r="r" b="b"/>
              <a:pathLst>
                <a:path w="1128" h="2733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82" y="459"/>
                    <a:pt x="278" y="687"/>
                  </a:cubicBezTo>
                  <a:cubicBezTo>
                    <a:pt x="370" y="916"/>
                    <a:pt x="465" y="1141"/>
                    <a:pt x="565" y="1370"/>
                  </a:cubicBezTo>
                  <a:lnTo>
                    <a:pt x="855" y="2046"/>
                  </a:lnTo>
                  <a:cubicBezTo>
                    <a:pt x="906" y="2159"/>
                    <a:pt x="954" y="2274"/>
                    <a:pt x="1001" y="2387"/>
                  </a:cubicBezTo>
                  <a:cubicBezTo>
                    <a:pt x="1045" y="2500"/>
                    <a:pt x="1097" y="2613"/>
                    <a:pt x="1127" y="2732"/>
                  </a:cubicBezTo>
                  <a:cubicBezTo>
                    <a:pt x="1083" y="2490"/>
                    <a:pt x="988" y="2261"/>
                    <a:pt x="902" y="2028"/>
                  </a:cubicBezTo>
                  <a:cubicBezTo>
                    <a:pt x="814" y="1797"/>
                    <a:pt x="722" y="1568"/>
                    <a:pt x="623" y="1343"/>
                  </a:cubicBezTo>
                  <a:cubicBezTo>
                    <a:pt x="527" y="1117"/>
                    <a:pt x="428" y="889"/>
                    <a:pt x="322" y="667"/>
                  </a:cubicBezTo>
                  <a:cubicBezTo>
                    <a:pt x="220" y="442"/>
                    <a:pt x="114" y="220"/>
                    <a:pt x="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7868051" y="3538668"/>
              <a:ext cx="93634" cy="50308"/>
            </a:xfrm>
            <a:custGeom>
              <a:avLst/>
              <a:gdLst/>
              <a:ahLst/>
              <a:cxnLst/>
              <a:rect l="l" t="t" r="r" b="b"/>
              <a:pathLst>
                <a:path w="1690" h="908" extrusionOk="0">
                  <a:moveTo>
                    <a:pt x="1690" y="0"/>
                  </a:moveTo>
                  <a:cubicBezTo>
                    <a:pt x="1587" y="136"/>
                    <a:pt x="1496" y="279"/>
                    <a:pt x="1400" y="423"/>
                  </a:cubicBezTo>
                  <a:cubicBezTo>
                    <a:pt x="1312" y="560"/>
                    <a:pt x="1223" y="697"/>
                    <a:pt x="1138" y="838"/>
                  </a:cubicBezTo>
                  <a:lnTo>
                    <a:pt x="1138" y="838"/>
                  </a:lnTo>
                  <a:cubicBezTo>
                    <a:pt x="953" y="825"/>
                    <a:pt x="765" y="816"/>
                    <a:pt x="580" y="809"/>
                  </a:cubicBezTo>
                  <a:lnTo>
                    <a:pt x="290" y="802"/>
                  </a:lnTo>
                  <a:cubicBezTo>
                    <a:pt x="266" y="803"/>
                    <a:pt x="241" y="803"/>
                    <a:pt x="217" y="803"/>
                  </a:cubicBezTo>
                  <a:cubicBezTo>
                    <a:pt x="192" y="803"/>
                    <a:pt x="168" y="803"/>
                    <a:pt x="144" y="803"/>
                  </a:cubicBezTo>
                  <a:cubicBezTo>
                    <a:pt x="96" y="803"/>
                    <a:pt x="48" y="804"/>
                    <a:pt x="0" y="809"/>
                  </a:cubicBezTo>
                  <a:cubicBezTo>
                    <a:pt x="95" y="816"/>
                    <a:pt x="191" y="826"/>
                    <a:pt x="287" y="837"/>
                  </a:cubicBezTo>
                  <a:lnTo>
                    <a:pt x="577" y="864"/>
                  </a:lnTo>
                  <a:cubicBezTo>
                    <a:pt x="768" y="881"/>
                    <a:pt x="960" y="894"/>
                    <a:pt x="1154" y="908"/>
                  </a:cubicBezTo>
                  <a:lnTo>
                    <a:pt x="1174" y="908"/>
                  </a:lnTo>
                  <a:lnTo>
                    <a:pt x="1185" y="891"/>
                  </a:lnTo>
                  <a:cubicBezTo>
                    <a:pt x="1270" y="744"/>
                    <a:pt x="1359" y="597"/>
                    <a:pt x="1444" y="451"/>
                  </a:cubicBezTo>
                  <a:cubicBezTo>
                    <a:pt x="1529" y="300"/>
                    <a:pt x="1611" y="150"/>
                    <a:pt x="169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12"/>
            <p:cNvSpPr/>
            <p:nvPr/>
          </p:nvSpPr>
          <p:spPr>
            <a:xfrm>
              <a:off x="7855917" y="3484370"/>
              <a:ext cx="73467" cy="49200"/>
            </a:xfrm>
            <a:custGeom>
              <a:avLst/>
              <a:gdLst/>
              <a:ahLst/>
              <a:cxnLst/>
              <a:rect l="l" t="t" r="r" b="b"/>
              <a:pathLst>
                <a:path w="1326" h="888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1253" y="137"/>
                    <a:pt x="1185" y="273"/>
                    <a:pt x="1121" y="413"/>
                  </a:cubicBezTo>
                  <a:cubicBezTo>
                    <a:pt x="1060" y="540"/>
                    <a:pt x="1003" y="673"/>
                    <a:pt x="942" y="804"/>
                  </a:cubicBezTo>
                  <a:lnTo>
                    <a:pt x="942" y="804"/>
                  </a:lnTo>
                  <a:cubicBezTo>
                    <a:pt x="792" y="756"/>
                    <a:pt x="640" y="711"/>
                    <a:pt x="489" y="665"/>
                  </a:cubicBezTo>
                  <a:lnTo>
                    <a:pt x="243" y="597"/>
                  </a:lnTo>
                  <a:lnTo>
                    <a:pt x="1" y="533"/>
                  </a:lnTo>
                  <a:lnTo>
                    <a:pt x="1" y="533"/>
                  </a:lnTo>
                  <a:cubicBezTo>
                    <a:pt x="76" y="570"/>
                    <a:pt x="155" y="597"/>
                    <a:pt x="232" y="632"/>
                  </a:cubicBezTo>
                  <a:lnTo>
                    <a:pt x="472" y="717"/>
                  </a:lnTo>
                  <a:cubicBezTo>
                    <a:pt x="632" y="775"/>
                    <a:pt x="790" y="826"/>
                    <a:pt x="953" y="878"/>
                  </a:cubicBezTo>
                  <a:lnTo>
                    <a:pt x="980" y="887"/>
                  </a:lnTo>
                  <a:lnTo>
                    <a:pt x="990" y="860"/>
                  </a:lnTo>
                  <a:cubicBezTo>
                    <a:pt x="1052" y="717"/>
                    <a:pt x="1110" y="577"/>
                    <a:pt x="1168" y="434"/>
                  </a:cubicBezTo>
                  <a:cubicBezTo>
                    <a:pt x="1223" y="290"/>
                    <a:pt x="1277" y="147"/>
                    <a:pt x="132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12"/>
          <p:cNvSpPr/>
          <p:nvPr/>
        </p:nvSpPr>
        <p:spPr>
          <a:xfrm flipH="1">
            <a:off x="6382533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2"/>
          <p:cNvSpPr/>
          <p:nvPr/>
        </p:nvSpPr>
        <p:spPr>
          <a:xfrm flipH="1">
            <a:off x="63825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subTitle" idx="1"/>
          </p:nvPr>
        </p:nvSpPr>
        <p:spPr>
          <a:xfrm flipH="1">
            <a:off x="5376463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ubTitle" idx="2"/>
          </p:nvPr>
        </p:nvSpPr>
        <p:spPr>
          <a:xfrm flipH="1">
            <a:off x="7815267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5127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4">
  <p:cSld name="TITLE + TEXT + DESIGN 4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3"/>
          <p:cNvSpPr/>
          <p:nvPr/>
        </p:nvSpPr>
        <p:spPr>
          <a:xfrm flipH="1">
            <a:off x="517331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95333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17331" y="2925200"/>
            <a:ext cx="5330400" cy="33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517332" y="1743267"/>
            <a:ext cx="53304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"/>
          </p:nvPr>
        </p:nvSpPr>
        <p:spPr>
          <a:xfrm flipH="1">
            <a:off x="795332" y="1740100"/>
            <a:ext cx="5932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200"/>
              <a:buFont typeface="Denk One"/>
              <a:buNone/>
              <a:defRPr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2"/>
          </p:nvPr>
        </p:nvSpPr>
        <p:spPr>
          <a:xfrm flipH="1">
            <a:off x="795332" y="4187000"/>
            <a:ext cx="34936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9079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5">
  <p:cSld name="TITLE + TEXT + DESIGN 5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10200" y="1859733"/>
            <a:ext cx="11171600" cy="4465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14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36" name="Google Shape;136;p14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14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 flipH="1">
            <a:off x="1623000" y="3047400"/>
            <a:ext cx="8946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2"/>
          </p:nvPr>
        </p:nvSpPr>
        <p:spPr>
          <a:xfrm>
            <a:off x="1237000" y="2373384"/>
            <a:ext cx="97180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Font typeface="Denk One"/>
              <a:buNone/>
              <a:defRPr sz="3200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400"/>
              <a:buFont typeface="Denk One"/>
              <a:buNone/>
              <a:defRPr sz="1867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7917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5"/>
          <p:cNvGrpSpPr/>
          <p:nvPr/>
        </p:nvGrpSpPr>
        <p:grpSpPr>
          <a:xfrm>
            <a:off x="1849038" y="907496"/>
            <a:ext cx="296676" cy="309973"/>
            <a:chOff x="6537453" y="1282372"/>
            <a:chExt cx="222507" cy="232480"/>
          </a:xfrm>
        </p:grpSpPr>
        <p:sp>
          <p:nvSpPr>
            <p:cNvPr id="150" name="Google Shape;150;p15"/>
            <p:cNvSpPr/>
            <p:nvPr/>
          </p:nvSpPr>
          <p:spPr>
            <a:xfrm>
              <a:off x="6544489" y="1289187"/>
              <a:ext cx="215470" cy="225665"/>
            </a:xfrm>
            <a:custGeom>
              <a:avLst/>
              <a:gdLst/>
              <a:ahLst/>
              <a:cxnLst/>
              <a:rect l="l" t="t" r="r" b="b"/>
              <a:pathLst>
                <a:path w="3889" h="4073" extrusionOk="0">
                  <a:moveTo>
                    <a:pt x="2516" y="0"/>
                  </a:moveTo>
                  <a:cubicBezTo>
                    <a:pt x="2204" y="0"/>
                    <a:pt x="1914" y="452"/>
                    <a:pt x="1782" y="527"/>
                  </a:cubicBezTo>
                  <a:cubicBezTo>
                    <a:pt x="1765" y="537"/>
                    <a:pt x="1746" y="541"/>
                    <a:pt x="1724" y="541"/>
                  </a:cubicBezTo>
                  <a:cubicBezTo>
                    <a:pt x="1594" y="541"/>
                    <a:pt x="1381" y="396"/>
                    <a:pt x="1164" y="396"/>
                  </a:cubicBezTo>
                  <a:cubicBezTo>
                    <a:pt x="1093" y="396"/>
                    <a:pt x="1022" y="411"/>
                    <a:pt x="953" y="452"/>
                  </a:cubicBezTo>
                  <a:cubicBezTo>
                    <a:pt x="632" y="643"/>
                    <a:pt x="758" y="1104"/>
                    <a:pt x="666" y="1162"/>
                  </a:cubicBezTo>
                  <a:cubicBezTo>
                    <a:pt x="577" y="1224"/>
                    <a:pt x="120" y="1121"/>
                    <a:pt x="58" y="1797"/>
                  </a:cubicBezTo>
                  <a:cubicBezTo>
                    <a:pt x="0" y="2435"/>
                    <a:pt x="260" y="3456"/>
                    <a:pt x="1021" y="3671"/>
                  </a:cubicBezTo>
                  <a:cubicBezTo>
                    <a:pt x="1103" y="3695"/>
                    <a:pt x="1178" y="3736"/>
                    <a:pt x="1240" y="3794"/>
                  </a:cubicBezTo>
                  <a:cubicBezTo>
                    <a:pt x="1361" y="3903"/>
                    <a:pt x="1602" y="4072"/>
                    <a:pt x="1945" y="4072"/>
                  </a:cubicBezTo>
                  <a:cubicBezTo>
                    <a:pt x="2191" y="4072"/>
                    <a:pt x="2490" y="3985"/>
                    <a:pt x="2834" y="3726"/>
                  </a:cubicBezTo>
                  <a:cubicBezTo>
                    <a:pt x="3888" y="2933"/>
                    <a:pt x="3352" y="2339"/>
                    <a:pt x="3359" y="2265"/>
                  </a:cubicBezTo>
                  <a:cubicBezTo>
                    <a:pt x="3366" y="2190"/>
                    <a:pt x="3817" y="1917"/>
                    <a:pt x="3704" y="1531"/>
                  </a:cubicBezTo>
                  <a:cubicBezTo>
                    <a:pt x="3592" y="1142"/>
                    <a:pt x="3086" y="1179"/>
                    <a:pt x="3076" y="1097"/>
                  </a:cubicBezTo>
                  <a:cubicBezTo>
                    <a:pt x="3066" y="1019"/>
                    <a:pt x="3349" y="346"/>
                    <a:pt x="2645" y="28"/>
                  </a:cubicBezTo>
                  <a:cubicBezTo>
                    <a:pt x="2602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612750" y="1304756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584604" y="1403490"/>
              <a:ext cx="106488" cy="57344"/>
            </a:xfrm>
            <a:custGeom>
              <a:avLst/>
              <a:gdLst/>
              <a:ahLst/>
              <a:cxnLst/>
              <a:rect l="l" t="t" r="r" b="b"/>
              <a:pathLst>
                <a:path w="1922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9" y="174"/>
                    <a:pt x="185" y="345"/>
                    <a:pt x="280" y="512"/>
                  </a:cubicBezTo>
                  <a:cubicBezTo>
                    <a:pt x="375" y="683"/>
                    <a:pt x="475" y="847"/>
                    <a:pt x="574" y="1014"/>
                  </a:cubicBezTo>
                  <a:lnTo>
                    <a:pt x="587" y="1034"/>
                  </a:lnTo>
                  <a:lnTo>
                    <a:pt x="607" y="1031"/>
                  </a:lnTo>
                  <a:cubicBezTo>
                    <a:pt x="829" y="1017"/>
                    <a:pt x="1048" y="1004"/>
                    <a:pt x="1266" y="983"/>
                  </a:cubicBezTo>
                  <a:lnTo>
                    <a:pt x="1594" y="952"/>
                  </a:lnTo>
                  <a:cubicBezTo>
                    <a:pt x="1703" y="943"/>
                    <a:pt x="1812" y="929"/>
                    <a:pt x="1921" y="922"/>
                  </a:cubicBezTo>
                  <a:cubicBezTo>
                    <a:pt x="1865" y="915"/>
                    <a:pt x="1808" y="913"/>
                    <a:pt x="1751" y="913"/>
                  </a:cubicBezTo>
                  <a:cubicBezTo>
                    <a:pt x="1697" y="913"/>
                    <a:pt x="1644" y="915"/>
                    <a:pt x="1590" y="915"/>
                  </a:cubicBezTo>
                  <a:lnTo>
                    <a:pt x="1263" y="922"/>
                  </a:lnTo>
                  <a:cubicBezTo>
                    <a:pt x="1048" y="928"/>
                    <a:pt x="837" y="942"/>
                    <a:pt x="625" y="954"/>
                  </a:cubicBezTo>
                  <a:lnTo>
                    <a:pt x="625" y="954"/>
                  </a:lnTo>
                  <a:cubicBezTo>
                    <a:pt x="527" y="795"/>
                    <a:pt x="429" y="638"/>
                    <a:pt x="328" y="481"/>
                  </a:cubicBezTo>
                  <a:cubicBezTo>
                    <a:pt x="221" y="321"/>
                    <a:pt x="112" y="157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621283" y="1341768"/>
              <a:ext cx="83662" cy="55904"/>
            </a:xfrm>
            <a:custGeom>
              <a:avLst/>
              <a:gdLst/>
              <a:ahLst/>
              <a:cxnLst/>
              <a:rect l="l" t="t" r="r" b="b"/>
              <a:pathLst>
                <a:path w="1510" h="1009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169"/>
                    <a:pt x="117" y="329"/>
                    <a:pt x="181" y="493"/>
                  </a:cubicBezTo>
                  <a:cubicBezTo>
                    <a:pt x="243" y="656"/>
                    <a:pt x="311" y="817"/>
                    <a:pt x="379" y="978"/>
                  </a:cubicBezTo>
                  <a:lnTo>
                    <a:pt x="393" y="1009"/>
                  </a:lnTo>
                  <a:lnTo>
                    <a:pt x="427" y="998"/>
                  </a:lnTo>
                  <a:cubicBezTo>
                    <a:pt x="608" y="940"/>
                    <a:pt x="788" y="882"/>
                    <a:pt x="969" y="817"/>
                  </a:cubicBezTo>
                  <a:lnTo>
                    <a:pt x="1239" y="718"/>
                  </a:lnTo>
                  <a:cubicBezTo>
                    <a:pt x="1332" y="681"/>
                    <a:pt x="1420" y="650"/>
                    <a:pt x="1509" y="609"/>
                  </a:cubicBezTo>
                  <a:lnTo>
                    <a:pt x="1509" y="609"/>
                  </a:lnTo>
                  <a:lnTo>
                    <a:pt x="1229" y="681"/>
                  </a:lnTo>
                  <a:lnTo>
                    <a:pt x="952" y="759"/>
                  </a:lnTo>
                  <a:cubicBezTo>
                    <a:pt x="778" y="808"/>
                    <a:pt x="608" y="862"/>
                    <a:pt x="434" y="917"/>
                  </a:cubicBezTo>
                  <a:lnTo>
                    <a:pt x="434" y="917"/>
                  </a:lnTo>
                  <a:cubicBezTo>
                    <a:pt x="370" y="766"/>
                    <a:pt x="303" y="616"/>
                    <a:pt x="232" y="469"/>
                  </a:cubicBezTo>
                  <a:cubicBezTo>
                    <a:pt x="157" y="312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537453" y="1282372"/>
              <a:ext cx="215525" cy="225498"/>
            </a:xfrm>
            <a:custGeom>
              <a:avLst/>
              <a:gdLst/>
              <a:ahLst/>
              <a:cxnLst/>
              <a:rect l="l" t="t" r="r" b="b"/>
              <a:pathLst>
                <a:path w="3890" h="4070" extrusionOk="0">
                  <a:moveTo>
                    <a:pt x="2516" y="0"/>
                  </a:moveTo>
                  <a:cubicBezTo>
                    <a:pt x="2205" y="0"/>
                    <a:pt x="1914" y="449"/>
                    <a:pt x="1783" y="524"/>
                  </a:cubicBezTo>
                  <a:cubicBezTo>
                    <a:pt x="1766" y="534"/>
                    <a:pt x="1747" y="538"/>
                    <a:pt x="1725" y="538"/>
                  </a:cubicBezTo>
                  <a:cubicBezTo>
                    <a:pt x="1598" y="538"/>
                    <a:pt x="1387" y="394"/>
                    <a:pt x="1170" y="394"/>
                  </a:cubicBezTo>
                  <a:cubicBezTo>
                    <a:pt x="1097" y="394"/>
                    <a:pt x="1024" y="410"/>
                    <a:pt x="954" y="452"/>
                  </a:cubicBezTo>
                  <a:cubicBezTo>
                    <a:pt x="636" y="640"/>
                    <a:pt x="759" y="1101"/>
                    <a:pt x="670" y="1162"/>
                  </a:cubicBezTo>
                  <a:cubicBezTo>
                    <a:pt x="578" y="1220"/>
                    <a:pt x="120" y="1118"/>
                    <a:pt x="59" y="1794"/>
                  </a:cubicBezTo>
                  <a:cubicBezTo>
                    <a:pt x="1" y="2435"/>
                    <a:pt x="261" y="3453"/>
                    <a:pt x="1022" y="3671"/>
                  </a:cubicBezTo>
                  <a:cubicBezTo>
                    <a:pt x="1104" y="3691"/>
                    <a:pt x="1179" y="3732"/>
                    <a:pt x="1244" y="3791"/>
                  </a:cubicBezTo>
                  <a:cubicBezTo>
                    <a:pt x="1363" y="3900"/>
                    <a:pt x="1606" y="4070"/>
                    <a:pt x="1950" y="4070"/>
                  </a:cubicBezTo>
                  <a:cubicBezTo>
                    <a:pt x="2196" y="4070"/>
                    <a:pt x="2495" y="3983"/>
                    <a:pt x="2838" y="3726"/>
                  </a:cubicBezTo>
                  <a:cubicBezTo>
                    <a:pt x="3889" y="2930"/>
                    <a:pt x="3357" y="2340"/>
                    <a:pt x="3363" y="2265"/>
                  </a:cubicBezTo>
                  <a:cubicBezTo>
                    <a:pt x="3366" y="2186"/>
                    <a:pt x="3817" y="1913"/>
                    <a:pt x="3705" y="1528"/>
                  </a:cubicBezTo>
                  <a:cubicBezTo>
                    <a:pt x="3592" y="1142"/>
                    <a:pt x="3090" y="1179"/>
                    <a:pt x="3080" y="1098"/>
                  </a:cubicBezTo>
                  <a:cubicBezTo>
                    <a:pt x="3067" y="1016"/>
                    <a:pt x="3353" y="343"/>
                    <a:pt x="2646" y="28"/>
                  </a:cubicBezTo>
                  <a:cubicBezTo>
                    <a:pt x="2603" y="9"/>
                    <a:pt x="2559" y="0"/>
                    <a:pt x="251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605769" y="1297941"/>
              <a:ext cx="70974" cy="172143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1"/>
                  </a:moveTo>
                  <a:lnTo>
                    <a:pt x="1281" y="1"/>
                  </a:lnTo>
                  <a:cubicBezTo>
                    <a:pt x="1154" y="250"/>
                    <a:pt x="1035" y="502"/>
                    <a:pt x="915" y="755"/>
                  </a:cubicBezTo>
                  <a:cubicBezTo>
                    <a:pt x="796" y="1011"/>
                    <a:pt x="683" y="1267"/>
                    <a:pt x="573" y="1523"/>
                  </a:cubicBezTo>
                  <a:cubicBezTo>
                    <a:pt x="465" y="1782"/>
                    <a:pt x="356" y="2041"/>
                    <a:pt x="256" y="2304"/>
                  </a:cubicBezTo>
                  <a:cubicBezTo>
                    <a:pt x="161" y="2567"/>
                    <a:pt x="52" y="2827"/>
                    <a:pt x="0" y="3106"/>
                  </a:cubicBezTo>
                  <a:cubicBezTo>
                    <a:pt x="34" y="2970"/>
                    <a:pt x="93" y="2840"/>
                    <a:pt x="147" y="2711"/>
                  </a:cubicBezTo>
                  <a:cubicBezTo>
                    <a:pt x="198" y="2585"/>
                    <a:pt x="253" y="2455"/>
                    <a:pt x="311" y="2325"/>
                  </a:cubicBezTo>
                  <a:lnTo>
                    <a:pt x="642" y="1554"/>
                  </a:lnTo>
                  <a:cubicBezTo>
                    <a:pt x="751" y="1297"/>
                    <a:pt x="860" y="1038"/>
                    <a:pt x="970" y="779"/>
                  </a:cubicBezTo>
                  <a:cubicBezTo>
                    <a:pt x="1076" y="519"/>
                    <a:pt x="1181" y="259"/>
                    <a:pt x="128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577567" y="1396509"/>
              <a:ext cx="106544" cy="57344"/>
            </a:xfrm>
            <a:custGeom>
              <a:avLst/>
              <a:gdLst/>
              <a:ahLst/>
              <a:cxnLst/>
              <a:rect l="l" t="t" r="r" b="b"/>
              <a:pathLst>
                <a:path w="1923" h="1035" extrusionOk="0">
                  <a:moveTo>
                    <a:pt x="0" y="0"/>
                  </a:moveTo>
                  <a:cubicBezTo>
                    <a:pt x="90" y="174"/>
                    <a:pt x="185" y="344"/>
                    <a:pt x="280" y="512"/>
                  </a:cubicBezTo>
                  <a:cubicBezTo>
                    <a:pt x="376" y="683"/>
                    <a:pt x="475" y="850"/>
                    <a:pt x="578" y="1017"/>
                  </a:cubicBezTo>
                  <a:lnTo>
                    <a:pt x="588" y="1034"/>
                  </a:lnTo>
                  <a:lnTo>
                    <a:pt x="611" y="1034"/>
                  </a:lnTo>
                  <a:cubicBezTo>
                    <a:pt x="830" y="1020"/>
                    <a:pt x="1049" y="1004"/>
                    <a:pt x="1267" y="983"/>
                  </a:cubicBezTo>
                  <a:lnTo>
                    <a:pt x="1595" y="952"/>
                  </a:lnTo>
                  <a:cubicBezTo>
                    <a:pt x="1704" y="942"/>
                    <a:pt x="1813" y="928"/>
                    <a:pt x="1922" y="922"/>
                  </a:cubicBezTo>
                  <a:cubicBezTo>
                    <a:pt x="1855" y="915"/>
                    <a:pt x="1787" y="914"/>
                    <a:pt x="1720" y="914"/>
                  </a:cubicBezTo>
                  <a:cubicBezTo>
                    <a:pt x="1678" y="914"/>
                    <a:pt x="1636" y="915"/>
                    <a:pt x="1595" y="915"/>
                  </a:cubicBezTo>
                  <a:lnTo>
                    <a:pt x="1264" y="922"/>
                  </a:lnTo>
                  <a:cubicBezTo>
                    <a:pt x="1053" y="931"/>
                    <a:pt x="844" y="942"/>
                    <a:pt x="631" y="957"/>
                  </a:cubicBezTo>
                  <a:lnTo>
                    <a:pt x="631" y="957"/>
                  </a:lnTo>
                  <a:cubicBezTo>
                    <a:pt x="532" y="796"/>
                    <a:pt x="434" y="639"/>
                    <a:pt x="328" y="484"/>
                  </a:cubicBezTo>
                  <a:cubicBezTo>
                    <a:pt x="222" y="321"/>
                    <a:pt x="117" y="16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614301" y="1334786"/>
              <a:ext cx="83606" cy="56070"/>
            </a:xfrm>
            <a:custGeom>
              <a:avLst/>
              <a:gdLst/>
              <a:ahLst/>
              <a:cxnLst/>
              <a:rect l="l" t="t" r="r" b="b"/>
              <a:pathLst>
                <a:path w="1509" h="1012" extrusionOk="0">
                  <a:moveTo>
                    <a:pt x="0" y="1"/>
                  </a:moveTo>
                  <a:cubicBezTo>
                    <a:pt x="54" y="168"/>
                    <a:pt x="120" y="332"/>
                    <a:pt x="181" y="492"/>
                  </a:cubicBezTo>
                  <a:cubicBezTo>
                    <a:pt x="246" y="656"/>
                    <a:pt x="314" y="817"/>
                    <a:pt x="382" y="977"/>
                  </a:cubicBezTo>
                  <a:lnTo>
                    <a:pt x="396" y="1012"/>
                  </a:lnTo>
                  <a:lnTo>
                    <a:pt x="427" y="1001"/>
                  </a:lnTo>
                  <a:cubicBezTo>
                    <a:pt x="611" y="943"/>
                    <a:pt x="791" y="882"/>
                    <a:pt x="973" y="817"/>
                  </a:cubicBezTo>
                  <a:lnTo>
                    <a:pt x="1242" y="718"/>
                  </a:lnTo>
                  <a:cubicBezTo>
                    <a:pt x="1331" y="684"/>
                    <a:pt x="1420" y="650"/>
                    <a:pt x="1508" y="609"/>
                  </a:cubicBezTo>
                  <a:lnTo>
                    <a:pt x="1508" y="609"/>
                  </a:lnTo>
                  <a:lnTo>
                    <a:pt x="1232" y="680"/>
                  </a:lnTo>
                  <a:lnTo>
                    <a:pt x="952" y="759"/>
                  </a:lnTo>
                  <a:cubicBezTo>
                    <a:pt x="782" y="810"/>
                    <a:pt x="609" y="862"/>
                    <a:pt x="436" y="915"/>
                  </a:cubicBezTo>
                  <a:lnTo>
                    <a:pt x="436" y="915"/>
                  </a:lnTo>
                  <a:cubicBezTo>
                    <a:pt x="370" y="769"/>
                    <a:pt x="305" y="619"/>
                    <a:pt x="232" y="472"/>
                  </a:cubicBezTo>
                  <a:cubicBezTo>
                    <a:pt x="161" y="311"/>
                    <a:pt x="82" y="155"/>
                    <a:pt x="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15"/>
          <p:cNvSpPr/>
          <p:nvPr/>
        </p:nvSpPr>
        <p:spPr>
          <a:xfrm flipH="1">
            <a:off x="517333" y="530200"/>
            <a:ext cx="11195600" cy="788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4469000" y="530200"/>
            <a:ext cx="6824800" cy="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8985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594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DESIGN 6">
  <p:cSld name="TITLE + TEXT + DESIGN 6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526400" y="530200"/>
            <a:ext cx="111392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1275067" y="2028100"/>
            <a:ext cx="73224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ctrTitle"/>
          </p:nvPr>
        </p:nvSpPr>
        <p:spPr>
          <a:xfrm>
            <a:off x="1275067" y="1240100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18226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19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3AC5F94-F45A-45DB-89C5-AE67A01CC1E2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5/4/2020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F7498C-2B7C-4B49-8196-159EEE03F63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6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3AC5F94-F45A-45DB-89C5-AE67A01CC1E2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5/4/2020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F7498C-2B7C-4B49-8196-159EEE03F63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79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3AC5F94-F45A-45DB-89C5-AE67A01CC1E2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5/4/2020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F7498C-2B7C-4B49-8196-159EEE03F63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04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3AC5F94-F45A-45DB-89C5-AE67A01CC1E2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5/4/2020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F7498C-2B7C-4B49-8196-159EEE03F63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3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3AC5F94-F45A-45DB-89C5-AE67A01CC1E2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5/4/2020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F7498C-2B7C-4B49-8196-159EEE03F63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84EA5BA-735C-4190-9FE9-0700CA9FBED1}" type="datetime1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By Jessica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7AAB0A6-096C-4AFC-B105-7730A4595ED5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3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84EA5BA-735C-4190-9FE9-0700CA9FBED1}" type="datetime1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5/4/2020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By Jessica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7AAB0A6-096C-4AFC-B105-7730A4595ED5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9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1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x-none"/>
              <a:t>Clique para editar o estilo do título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x-none"/>
              <a:t>Clique para editar os estilos de texto do modelo global</a:t>
            </a:r>
          </a:p>
          <a:p>
            <a:pPr lvl="1"/>
            <a:r>
              <a:rPr lang="pt-PT" altLang="x-none"/>
              <a:t>Segundo nível</a:t>
            </a:r>
          </a:p>
          <a:p>
            <a:pPr lvl="2"/>
            <a:r>
              <a:rPr lang="pt-PT" altLang="x-none"/>
              <a:t>Terceiro nível</a:t>
            </a:r>
          </a:p>
          <a:p>
            <a:pPr lvl="3"/>
            <a:r>
              <a:rPr lang="pt-PT" altLang="x-none"/>
              <a:t>Quarto nível</a:t>
            </a:r>
          </a:p>
          <a:p>
            <a:pPr lvl="4"/>
            <a:r>
              <a:rPr lang="pt-PT" altLang="x-none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B2684B1-0F17-4E42-8534-A96AF06592D4}" type="slidenum">
              <a:rPr lang="pt-PT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t-PT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9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9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05A6110-4822-4E05-BECC-939E2607380C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5/4/2020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2333679-2949-4E48-A8EC-71C8515B36DE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5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9B42DFE-89B9-43E8-9EA3-15164F476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BA8069D-9DD5-46E6-9E27-009663A1E4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0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9F72F2E-4798-4CD4-A81F-F4AB7976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7FB919-A883-46B3-AF13-820AE765D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059636-E1F7-4E47-A71B-FE59A6465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618A1E-3644-4EDD-95B8-28FE6B950D3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04/05/2020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53796B-42CD-435A-99E8-A02A3BD5C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B1AFB1-ED41-4CA8-8889-D0AF6725F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7C66598-F62A-4D21-B022-5F62F66B66D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1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Times New Roman" panose="02020603050405020304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D8B1FE6-092A-464B-9399-2484511FDD79}" type="datetimeFigureOut"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5/4/2020</a:t>
            </a:fld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Times New Roman" panose="02020603050405020304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Times New Roman" panose="02020603050405020304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6597AFD-D149-4722-8709-B0C0C655A9C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77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C239293-5D06-4761-B859-9DE16D89E3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E39E67D-52A9-40C7-A96E-4396769FF1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9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0FC5B16-612C-4240-8948-A3894CD6B24A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5/4/2020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57FC887-216A-463E-955B-D2C5EE1DBA6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7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72465" y="975267"/>
            <a:ext cx="7847200" cy="1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Sue Ellen Francisco"/>
              <a:buNone/>
              <a:defRPr sz="3300" i="0" u="none" strike="noStrike" cap="non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854300" y="3166367"/>
            <a:ext cx="5821200" cy="1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590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5/4/2020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4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9897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9095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8659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800"/>
              <a:buFont typeface="Denk One"/>
              <a:buNone/>
              <a:defRPr sz="2800" b="1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Denk One"/>
              <a:buNone/>
              <a:defRPr sz="2800" b="1">
                <a:solidFill>
                  <a:srgbClr val="434343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●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Light"/>
              <a:buChar char="○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Barlow Semi Condensed Light"/>
              <a:buChar char="■"/>
              <a:defRPr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621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4.png"/><Relationship Id="rId5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0.xml"/><Relationship Id="rId5" Type="http://schemas.openxmlformats.org/officeDocument/2006/relationships/image" Target="../media/image29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3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jp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31.xml"/><Relationship Id="rId18" Type="http://schemas.openxmlformats.org/officeDocument/2006/relationships/slide" Target="slide30.xml"/><Relationship Id="rId26" Type="http://schemas.microsoft.com/office/2007/relationships/hdphoto" Target="../media/hdphoto1.wdp"/><Relationship Id="rId3" Type="http://schemas.openxmlformats.org/officeDocument/2006/relationships/audio" Target="../media/audio2.wav"/><Relationship Id="rId21" Type="http://schemas.openxmlformats.org/officeDocument/2006/relationships/slide" Target="slide46.xml"/><Relationship Id="rId7" Type="http://schemas.openxmlformats.org/officeDocument/2006/relationships/image" Target="../media/image38.jpeg"/><Relationship Id="rId12" Type="http://schemas.openxmlformats.org/officeDocument/2006/relationships/slide" Target="slide50.xml"/><Relationship Id="rId17" Type="http://schemas.openxmlformats.org/officeDocument/2006/relationships/slide" Target="slide29.xml"/><Relationship Id="rId25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slide" Target="slide27.xml"/><Relationship Id="rId20" Type="http://schemas.openxmlformats.org/officeDocument/2006/relationships/slide" Target="slide45.xml"/><Relationship Id="rId1" Type="http://schemas.openxmlformats.org/officeDocument/2006/relationships/slideLayout" Target="../slideLayouts/slideLayout27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24" Type="http://schemas.openxmlformats.org/officeDocument/2006/relationships/slide" Target="slide49.xml"/><Relationship Id="rId5" Type="http://schemas.openxmlformats.org/officeDocument/2006/relationships/image" Target="../media/image36.jpeg"/><Relationship Id="rId15" Type="http://schemas.openxmlformats.org/officeDocument/2006/relationships/slide" Target="slide28.xml"/><Relationship Id="rId23" Type="http://schemas.openxmlformats.org/officeDocument/2006/relationships/slide" Target="slide48.xml"/><Relationship Id="rId10" Type="http://schemas.openxmlformats.org/officeDocument/2006/relationships/image" Target="../media/image41.jpeg"/><Relationship Id="rId19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40.jpeg"/><Relationship Id="rId14" Type="http://schemas.openxmlformats.org/officeDocument/2006/relationships/slide" Target="slide26.xml"/><Relationship Id="rId22" Type="http://schemas.openxmlformats.org/officeDocument/2006/relationships/slide" Target="slide4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63.xml"/><Relationship Id="rId7" Type="http://schemas.openxmlformats.org/officeDocument/2006/relationships/image" Target="../media/image31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5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35.png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33.jpg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34.jp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44.jpe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0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10" Type="http://schemas.openxmlformats.org/officeDocument/2006/relationships/image" Target="../media/image46.jpeg"/><Relationship Id="rId4" Type="http://schemas.openxmlformats.org/officeDocument/2006/relationships/audio" Target="../media/audio6.wav"/><Relationship Id="rId9" Type="http://schemas.openxmlformats.org/officeDocument/2006/relationships/audio" Target="../media/audio11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01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10" Type="http://schemas.openxmlformats.org/officeDocument/2006/relationships/image" Target="../media/image47.jpg"/><Relationship Id="rId4" Type="http://schemas.openxmlformats.org/officeDocument/2006/relationships/audio" Target="../media/audio14.wav"/><Relationship Id="rId9" Type="http://schemas.openxmlformats.org/officeDocument/2006/relationships/audio" Target="../media/audio19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0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3.xml"/><Relationship Id="rId6" Type="http://schemas.openxmlformats.org/officeDocument/2006/relationships/audio" Target="../media/audio21.wav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0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3.xml"/><Relationship Id="rId6" Type="http://schemas.openxmlformats.org/officeDocument/2006/relationships/audio" Target="../media/audio22.wav"/><Relationship Id="rId5" Type="http://schemas.openxmlformats.org/officeDocument/2006/relationships/audio" Target="../media/audio12.wav"/><Relationship Id="rId4" Type="http://schemas.openxmlformats.org/officeDocument/2006/relationships/audio" Target="../media/audio13.wav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5" Type="http://schemas.microsoft.com/office/2007/relationships/hdphoto" Target="../media/hdphoto2.wdp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49.png"/><Relationship Id="rId2" Type="http://schemas.openxmlformats.org/officeDocument/2006/relationships/audio" Target="../media/audio23.bin"/><Relationship Id="rId1" Type="http://schemas.openxmlformats.org/officeDocument/2006/relationships/slideLayout" Target="../slideLayouts/slideLayout222.xml"/><Relationship Id="rId6" Type="http://schemas.openxmlformats.org/officeDocument/2006/relationships/slide" Target="slide25.xml"/><Relationship Id="rId11" Type="http://schemas.openxmlformats.org/officeDocument/2006/relationships/image" Target="../media/image58.png"/><Relationship Id="rId5" Type="http://schemas.openxmlformats.org/officeDocument/2006/relationships/image" Target="../media/image50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audio" Target="../media/audio24.bin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60.png"/><Relationship Id="rId5" Type="http://schemas.openxmlformats.org/officeDocument/2006/relationships/slide" Target="slide25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audio" Target="../media/audio24.bin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61.png"/><Relationship Id="rId5" Type="http://schemas.openxmlformats.org/officeDocument/2006/relationships/slide" Target="slide25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22.xml"/><Relationship Id="rId5" Type="http://schemas.openxmlformats.org/officeDocument/2006/relationships/audio" Target="../media/audio24.bin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audio" Target="../media/audio24.bin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12.png"/><Relationship Id="rId5" Type="http://schemas.openxmlformats.org/officeDocument/2006/relationships/image" Target="../media/image64.png"/><Relationship Id="rId4" Type="http://schemas.openxmlformats.org/officeDocument/2006/relationships/slide" Target="slide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audio" Target="../media/audio24.bin"/><Relationship Id="rId1" Type="http://schemas.openxmlformats.org/officeDocument/2006/relationships/slideLayout" Target="../slideLayouts/slideLayout222.xml"/><Relationship Id="rId5" Type="http://schemas.openxmlformats.org/officeDocument/2006/relationships/slide" Target="slide25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audio" Target="../media/audio23.bin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54.png"/><Relationship Id="rId11" Type="http://schemas.openxmlformats.org/officeDocument/2006/relationships/image" Target="../media/image49.png"/><Relationship Id="rId5" Type="http://schemas.openxmlformats.org/officeDocument/2006/relationships/image" Target="../media/image50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0090" y="1190653"/>
            <a:ext cx="1034415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BÀI HỌC TUẦN </a:t>
            </a:r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25</a:t>
            </a:r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MÔN TIẾNG ANH </a:t>
            </a:r>
            <a:b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LỚP 3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7106" y="4734082"/>
            <a:ext cx="553155" cy="485422"/>
          </a:xfrm>
        </p:spPr>
        <p:txBody>
          <a:bodyPr>
            <a:noAutofit/>
          </a:bodyPr>
          <a:lstStyle/>
          <a:p>
            <a:r>
              <a:rPr lang="en-US" sz="3000" b="0" dirty="0"/>
              <a:t>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7084" y="4737562"/>
            <a:ext cx="38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I</a:t>
            </a:r>
            <a:endParaRPr lang="en-US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5577551" y="4729439"/>
            <a:ext cx="502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5000" y="4729439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5500" y="4736557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59546" y="4726932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9184" t="51649" r="39685" b="25895"/>
          <a:stretch/>
        </p:blipFill>
        <p:spPr>
          <a:xfrm>
            <a:off x="4852104" y="1363463"/>
            <a:ext cx="2716208" cy="30822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6752358" y="4732887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84428" y="4713284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98762" y="4711546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</a:t>
            </a:r>
          </a:p>
        </p:txBody>
      </p:sp>
      <p:sp>
        <p:nvSpPr>
          <p:cNvPr id="4" name="AutoShape 2" descr="Flowerpot Drawing Clip Art Vector Cartoon Flat Tulip Flower Pot ..."/>
          <p:cNvSpPr>
            <a:spLocks noChangeAspect="1" noChangeArrowheads="1"/>
          </p:cNvSpPr>
          <p:nvPr/>
        </p:nvSpPr>
        <p:spPr bwMode="auto">
          <a:xfrm>
            <a:off x="263931" y="-762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47057" y="381000"/>
            <a:ext cx="5710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PREPOSITION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10" grpId="0"/>
      <p:bldP spid="16" grpId="0"/>
      <p:bldP spid="17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3348" y="4739027"/>
            <a:ext cx="553155" cy="485422"/>
          </a:xfrm>
        </p:spPr>
        <p:txBody>
          <a:bodyPr>
            <a:noAutofit/>
          </a:bodyPr>
          <a:lstStyle/>
          <a:p>
            <a:r>
              <a:rPr lang="en-US" sz="3000" b="0" dirty="0"/>
              <a:t>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4691" y="4737562"/>
            <a:ext cx="38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8171" y="4737562"/>
            <a:ext cx="502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0809" y="4731131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6221" y="4735485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51401" y="4735485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4121" y="4732887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2731" y="4733150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24204" y="4732887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78062" y="1875374"/>
            <a:ext cx="2677137" cy="24509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8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10" grpId="0"/>
      <p:bldP spid="16" grpId="0"/>
      <p:bldP spid="17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4401" y="4720434"/>
            <a:ext cx="553155" cy="485422"/>
          </a:xfrm>
        </p:spPr>
        <p:txBody>
          <a:bodyPr>
            <a:noAutofit/>
          </a:bodyPr>
          <a:lstStyle/>
          <a:p>
            <a:r>
              <a:rPr lang="en-US" sz="3000" b="0" dirty="0"/>
              <a:t>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5768" y="4722909"/>
            <a:ext cx="38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7236" y="4710606"/>
            <a:ext cx="502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45860" y="4714426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01852" y="4722909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64080" y="4713284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66398" y="4704248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71924" y="4713284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K</a:t>
            </a:r>
            <a:endParaRPr lang="en-US" sz="3000" dirty="0"/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47990"/>
            <a:ext cx="2685619" cy="25374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18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10" grpId="0"/>
      <p:bldP spid="16" grpId="0"/>
      <p:bldP spid="17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" y="40944"/>
            <a:ext cx="11941792" cy="6687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37731" y="1374775"/>
            <a:ext cx="9212239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* </a:t>
            </a:r>
            <a:r>
              <a:rPr lang="en-US" altLang="en-US" sz="30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Vocabulary: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next to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- under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- behind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- in front of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- flower pot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- fish tank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55342" y="4721604"/>
            <a:ext cx="1017301" cy="993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024813" y="4749702"/>
            <a:ext cx="1228369" cy="93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9764" t="30315" r="51843" b="47649"/>
          <a:stretch/>
        </p:blipFill>
        <p:spPr>
          <a:xfrm>
            <a:off x="5215177" y="1374774"/>
            <a:ext cx="1497632" cy="10091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49184" t="51649" r="39685" b="25895"/>
          <a:stretch/>
        </p:blipFill>
        <p:spPr>
          <a:xfrm>
            <a:off x="7739344" y="2918805"/>
            <a:ext cx="1181160" cy="10721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30948" t="50385" r="55868" b="26597"/>
          <a:stretch/>
        </p:blipFill>
        <p:spPr>
          <a:xfrm>
            <a:off x="5369851" y="2867007"/>
            <a:ext cx="1144546" cy="1123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71763" t="18246" r="15053" b="48210"/>
          <a:stretch/>
        </p:blipFill>
        <p:spPr>
          <a:xfrm>
            <a:off x="7638446" y="1202690"/>
            <a:ext cx="1382957" cy="13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672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64"/>
            <a:ext cx="12192000" cy="687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927100" y="422623"/>
            <a:ext cx="5394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914400"/>
            <a:r>
              <a:rPr lang="en-US" sz="3600" b="1" u="sng" dirty="0" smtClean="0">
                <a:solidFill>
                  <a:schemeClr val="bg1"/>
                </a:solidFill>
                <a:latin typeface="Comic Sans MS" pitchFamily="66" charset="0"/>
              </a:rPr>
              <a:t>Find the pairs:</a:t>
            </a:r>
            <a:endParaRPr lang="en-US" sz="3600" b="1" u="sng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0494" name="TextBox 12"/>
          <p:cNvSpPr txBox="1">
            <a:spLocks noChangeArrowheads="1"/>
          </p:cNvSpPr>
          <p:nvPr/>
        </p:nvSpPr>
        <p:spPr bwMode="auto">
          <a:xfrm>
            <a:off x="6606033" y="1910971"/>
            <a:ext cx="30575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9764" t="30315" r="51843" b="47649"/>
          <a:stretch/>
        </p:blipFill>
        <p:spPr>
          <a:xfrm>
            <a:off x="1228498" y="1606183"/>
            <a:ext cx="1187156" cy="1123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30948" t="50385" r="55868" b="26597"/>
          <a:stretch/>
        </p:blipFill>
        <p:spPr>
          <a:xfrm>
            <a:off x="3342781" y="1592315"/>
            <a:ext cx="1144546" cy="1123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49184" t="51649" r="39685" b="25895"/>
          <a:stretch/>
        </p:blipFill>
        <p:spPr>
          <a:xfrm>
            <a:off x="5452383" y="1590419"/>
            <a:ext cx="1181160" cy="1155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71763" t="18246" r="15053" b="48210"/>
          <a:stretch/>
        </p:blipFill>
        <p:spPr>
          <a:xfrm>
            <a:off x="7605363" y="1590418"/>
            <a:ext cx="1174245" cy="1155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5" t="10689" r="41620" b="49994"/>
          <a:stretch/>
        </p:blipFill>
        <p:spPr>
          <a:xfrm>
            <a:off x="9714965" y="1576551"/>
            <a:ext cx="1181160" cy="1155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73652" y="5042168"/>
            <a:ext cx="1842248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IN FRONT OF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35367" y="5042168"/>
            <a:ext cx="1842248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UNDER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26337" y="5034338"/>
            <a:ext cx="1842248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ON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75627" y="5026250"/>
            <a:ext cx="1842248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NEXT TO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05497" y="5043013"/>
            <a:ext cx="1842248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BEHIND</a:t>
            </a: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Left Brace 3"/>
          <p:cNvSpPr/>
          <p:nvPr/>
        </p:nvSpPr>
        <p:spPr>
          <a:xfrm rot="16200000">
            <a:off x="5717809" y="-158457"/>
            <a:ext cx="775679" cy="8950566"/>
          </a:xfrm>
          <a:prstGeom prst="leftBrace">
            <a:avLst>
              <a:gd name="adj1" fmla="val 8333"/>
              <a:gd name="adj2" fmla="val 50157"/>
            </a:avLst>
          </a:prstGeom>
          <a:ln w="63500" cmpd="sng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392005" y="4715196"/>
            <a:ext cx="560949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en-US" sz="5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sz="3000" b="1" dirty="0" smtClean="0">
                <a:latin typeface="Comic Sans MS" panose="030F0702030302020204" pitchFamily="66" charset="0"/>
              </a:rPr>
              <a:t>PREPOSITIONS OF PLACE</a:t>
            </a:r>
          </a:p>
          <a:p>
            <a:pPr algn="ctr"/>
            <a:endParaRPr lang="en-US" sz="500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9873" y="5496003"/>
            <a:ext cx="515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</a:rPr>
              <a:t>(GIỚI TỪ CHỈ VỊ TRÍ)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3342781" y="1201765"/>
            <a:ext cx="4533261" cy="3840404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50800">
            <a:solidFill>
              <a:schemeClr val="accent6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PT" altLang="x-none" sz="2000" b="1" dirty="0" smtClean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x-none" sz="3500" b="1" dirty="0" smtClean="0">
                <a:solidFill>
                  <a:srgbClr val="FFFFFF"/>
                </a:solidFill>
              </a:rPr>
              <a:t>GOOD JOB !!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PT" altLang="x-none" sz="1000" b="1" dirty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PT" altLang="x-none" sz="45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66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426 L 0.36107 -0.2946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47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4306 L 0.52695 -0.2939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41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4884 L -0.36289 -0.296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-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4098 L -0.36537 -0.2951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4283 L -0.19701 -0.2949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6" grpId="0" animBg="1"/>
      <p:bldP spid="36" grpId="1" animBg="1"/>
      <p:bldP spid="4" grpId="0" animBg="1"/>
      <p:bldP spid="37" grpId="0" animBg="1"/>
      <p:bldP spid="5" grpId="0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6"/>
          <p:cNvSpPr txBox="1">
            <a:spLocks noGrp="1"/>
          </p:cNvSpPr>
          <p:nvPr>
            <p:ph type="ctrTitle"/>
          </p:nvPr>
        </p:nvSpPr>
        <p:spPr>
          <a:xfrm>
            <a:off x="634719" y="2569091"/>
            <a:ext cx="6824800" cy="126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b="1" dirty="0" smtClean="0"/>
              <a:t>GRAMMAR</a:t>
            </a:r>
            <a:endParaRPr b="1" dirty="0"/>
          </a:p>
        </p:txBody>
      </p:sp>
      <p:grpSp>
        <p:nvGrpSpPr>
          <p:cNvPr id="635" name="Google Shape;635;p26"/>
          <p:cNvGrpSpPr/>
          <p:nvPr/>
        </p:nvGrpSpPr>
        <p:grpSpPr>
          <a:xfrm>
            <a:off x="6079515" y="956453"/>
            <a:ext cx="5534904" cy="5422417"/>
            <a:chOff x="4559636" y="717339"/>
            <a:chExt cx="4151178" cy="4066813"/>
          </a:xfrm>
        </p:grpSpPr>
        <p:sp>
          <p:nvSpPr>
            <p:cNvPr id="636" name="Google Shape;636;p26"/>
            <p:cNvSpPr/>
            <p:nvPr/>
          </p:nvSpPr>
          <p:spPr>
            <a:xfrm flipH="1">
              <a:off x="6016542" y="717339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 flipH="1">
              <a:off x="6043441" y="746531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 flipH="1">
              <a:off x="4559636" y="4611169"/>
              <a:ext cx="4062473" cy="172983"/>
            </a:xfrm>
            <a:custGeom>
              <a:avLst/>
              <a:gdLst/>
              <a:ahLst/>
              <a:cxnLst/>
              <a:rect l="l" t="t" r="r" b="b"/>
              <a:pathLst>
                <a:path w="73786" h="3142" extrusionOk="0">
                  <a:moveTo>
                    <a:pt x="36891" y="1"/>
                  </a:moveTo>
                  <a:cubicBezTo>
                    <a:pt x="16515" y="1"/>
                    <a:pt x="0" y="704"/>
                    <a:pt x="0" y="1570"/>
                  </a:cubicBezTo>
                  <a:cubicBezTo>
                    <a:pt x="0" y="2438"/>
                    <a:pt x="16515" y="3141"/>
                    <a:pt x="36891" y="3141"/>
                  </a:cubicBezTo>
                  <a:cubicBezTo>
                    <a:pt x="57267" y="3141"/>
                    <a:pt x="73786" y="2438"/>
                    <a:pt x="73786" y="1570"/>
                  </a:cubicBezTo>
                  <a:cubicBezTo>
                    <a:pt x="73786" y="704"/>
                    <a:pt x="57267" y="1"/>
                    <a:pt x="3689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39" name="Google Shape;639;p26"/>
            <p:cNvGrpSpPr/>
            <p:nvPr/>
          </p:nvGrpSpPr>
          <p:grpSpPr>
            <a:xfrm>
              <a:off x="6848238" y="1414670"/>
              <a:ext cx="1804167" cy="3285908"/>
              <a:chOff x="6257575" y="810650"/>
              <a:chExt cx="2253237" cy="4103794"/>
            </a:xfrm>
          </p:grpSpPr>
          <p:sp>
            <p:nvSpPr>
              <p:cNvPr id="640" name="Google Shape;640;p26"/>
              <p:cNvSpPr/>
              <p:nvPr/>
            </p:nvSpPr>
            <p:spPr>
              <a:xfrm flipH="1">
                <a:off x="6983264" y="4357505"/>
                <a:ext cx="371544" cy="261628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4125" extrusionOk="0">
                    <a:moveTo>
                      <a:pt x="5857" y="1"/>
                    </a:moveTo>
                    <a:lnTo>
                      <a:pt x="150" y="311"/>
                    </a:lnTo>
                    <a:cubicBezTo>
                      <a:pt x="150" y="311"/>
                      <a:pt x="0" y="4125"/>
                      <a:pt x="36" y="4125"/>
                    </a:cubicBezTo>
                    <a:cubicBezTo>
                      <a:pt x="36" y="4125"/>
                      <a:pt x="36" y="4125"/>
                      <a:pt x="37" y="4125"/>
                    </a:cubicBezTo>
                    <a:cubicBezTo>
                      <a:pt x="74" y="4114"/>
                      <a:pt x="4519" y="3708"/>
                      <a:pt x="4519" y="3708"/>
                    </a:cubicBezTo>
                    <a:cubicBezTo>
                      <a:pt x="4556" y="3629"/>
                      <a:pt x="5857" y="1"/>
                      <a:pt x="5857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26"/>
              <p:cNvSpPr/>
              <p:nvPr/>
            </p:nvSpPr>
            <p:spPr>
              <a:xfrm flipH="1">
                <a:off x="6923963" y="4592689"/>
                <a:ext cx="498901" cy="321755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5073" extrusionOk="0">
                    <a:moveTo>
                      <a:pt x="5311" y="1"/>
                    </a:moveTo>
                    <a:cubicBezTo>
                      <a:pt x="3741" y="1"/>
                      <a:pt x="1059" y="299"/>
                      <a:pt x="864" y="522"/>
                    </a:cubicBezTo>
                    <a:cubicBezTo>
                      <a:pt x="864" y="522"/>
                      <a:pt x="0" y="5073"/>
                      <a:pt x="1110" y="5073"/>
                    </a:cubicBezTo>
                    <a:lnTo>
                      <a:pt x="7466" y="5073"/>
                    </a:lnTo>
                    <a:cubicBezTo>
                      <a:pt x="7865" y="5073"/>
                      <a:pt x="6513" y="3669"/>
                      <a:pt x="5080" y="3546"/>
                    </a:cubicBezTo>
                    <a:cubicBezTo>
                      <a:pt x="5080" y="3546"/>
                      <a:pt x="6316" y="679"/>
                      <a:pt x="6431" y="201"/>
                    </a:cubicBezTo>
                    <a:cubicBezTo>
                      <a:pt x="6468" y="57"/>
                      <a:pt x="5995" y="1"/>
                      <a:pt x="5311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6"/>
              <p:cNvSpPr/>
              <p:nvPr/>
            </p:nvSpPr>
            <p:spPr>
              <a:xfrm flipH="1">
                <a:off x="7247239" y="4605184"/>
                <a:ext cx="127357" cy="30926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4876" extrusionOk="0">
                    <a:moveTo>
                      <a:pt x="1629" y="1"/>
                    </a:moveTo>
                    <a:lnTo>
                      <a:pt x="1629" y="1"/>
                    </a:lnTo>
                    <a:cubicBezTo>
                      <a:pt x="824" y="100"/>
                      <a:pt x="195" y="220"/>
                      <a:pt x="103" y="325"/>
                    </a:cubicBezTo>
                    <a:cubicBezTo>
                      <a:pt x="103" y="325"/>
                      <a:pt x="58" y="571"/>
                      <a:pt x="0" y="946"/>
                    </a:cubicBezTo>
                    <a:cubicBezTo>
                      <a:pt x="158" y="1974"/>
                      <a:pt x="397" y="3974"/>
                      <a:pt x="0" y="4650"/>
                    </a:cubicBezTo>
                    <a:cubicBezTo>
                      <a:pt x="82" y="4794"/>
                      <a:pt x="199" y="4876"/>
                      <a:pt x="349" y="4876"/>
                    </a:cubicBezTo>
                    <a:lnTo>
                      <a:pt x="1933" y="4876"/>
                    </a:lnTo>
                    <a:cubicBezTo>
                      <a:pt x="2008" y="4876"/>
                      <a:pt x="988" y="4275"/>
                      <a:pt x="885" y="3616"/>
                    </a:cubicBezTo>
                    <a:cubicBezTo>
                      <a:pt x="799" y="3059"/>
                      <a:pt x="1434" y="704"/>
                      <a:pt x="1629" y="1"/>
                    </a:cubicBezTo>
                    <a:close/>
                  </a:path>
                </a:pathLst>
              </a:custGeom>
              <a:solidFill>
                <a:srgbClr val="BE4A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26"/>
              <p:cNvSpPr/>
              <p:nvPr/>
            </p:nvSpPr>
            <p:spPr>
              <a:xfrm flipH="1">
                <a:off x="7015957" y="4816488"/>
                <a:ext cx="235941" cy="33806"/>
              </a:xfrm>
              <a:custGeom>
                <a:avLst/>
                <a:gdLst/>
                <a:ahLst/>
                <a:cxnLst/>
                <a:rect l="l" t="t" r="r" b="b"/>
                <a:pathLst>
                  <a:path w="3720" h="533" extrusionOk="0">
                    <a:moveTo>
                      <a:pt x="2402" y="0"/>
                    </a:moveTo>
                    <a:cubicBezTo>
                      <a:pt x="2402" y="0"/>
                      <a:pt x="1021" y="149"/>
                      <a:pt x="342" y="408"/>
                    </a:cubicBezTo>
                    <a:lnTo>
                      <a:pt x="342" y="408"/>
                    </a:lnTo>
                    <a:cubicBezTo>
                      <a:pt x="588" y="386"/>
                      <a:pt x="1465" y="314"/>
                      <a:pt x="2308" y="314"/>
                    </a:cubicBezTo>
                    <a:cubicBezTo>
                      <a:pt x="2853" y="314"/>
                      <a:pt x="3384" y="345"/>
                      <a:pt x="3720" y="438"/>
                    </a:cubicBezTo>
                    <a:cubicBezTo>
                      <a:pt x="3720" y="438"/>
                      <a:pt x="3153" y="79"/>
                      <a:pt x="2402" y="0"/>
                    </a:cubicBezTo>
                    <a:close/>
                    <a:moveTo>
                      <a:pt x="342" y="408"/>
                    </a:moveTo>
                    <a:lnTo>
                      <a:pt x="342" y="408"/>
                    </a:lnTo>
                    <a:cubicBezTo>
                      <a:pt x="299" y="412"/>
                      <a:pt x="275" y="414"/>
                      <a:pt x="275" y="414"/>
                    </a:cubicBezTo>
                    <a:cubicBezTo>
                      <a:pt x="275" y="414"/>
                      <a:pt x="0" y="532"/>
                      <a:pt x="16" y="532"/>
                    </a:cubicBezTo>
                    <a:cubicBezTo>
                      <a:pt x="23" y="532"/>
                      <a:pt x="103" y="503"/>
                      <a:pt x="326" y="414"/>
                    </a:cubicBezTo>
                    <a:cubicBezTo>
                      <a:pt x="332" y="412"/>
                      <a:pt x="337" y="410"/>
                      <a:pt x="342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26"/>
              <p:cNvSpPr/>
              <p:nvPr/>
            </p:nvSpPr>
            <p:spPr>
              <a:xfrm flipH="1">
                <a:off x="7394455" y="4357505"/>
                <a:ext cx="371607" cy="261628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4125" extrusionOk="0">
                    <a:moveTo>
                      <a:pt x="1" y="1"/>
                    </a:moveTo>
                    <a:cubicBezTo>
                      <a:pt x="1" y="1"/>
                      <a:pt x="1302" y="3629"/>
                      <a:pt x="1339" y="3708"/>
                    </a:cubicBezTo>
                    <a:cubicBezTo>
                      <a:pt x="1339" y="3708"/>
                      <a:pt x="5787" y="4114"/>
                      <a:pt x="5824" y="4125"/>
                    </a:cubicBezTo>
                    <a:cubicBezTo>
                      <a:pt x="5824" y="4125"/>
                      <a:pt x="5824" y="4125"/>
                      <a:pt x="5824" y="4125"/>
                    </a:cubicBezTo>
                    <a:cubicBezTo>
                      <a:pt x="5858" y="4125"/>
                      <a:pt x="5709" y="311"/>
                      <a:pt x="5709" y="31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26"/>
              <p:cNvSpPr/>
              <p:nvPr/>
            </p:nvSpPr>
            <p:spPr>
              <a:xfrm flipH="1">
                <a:off x="7326465" y="4592689"/>
                <a:ext cx="498901" cy="321755"/>
              </a:xfrm>
              <a:custGeom>
                <a:avLst/>
                <a:gdLst/>
                <a:ahLst/>
                <a:cxnLst/>
                <a:rect l="l" t="t" r="r" b="b"/>
                <a:pathLst>
                  <a:path w="7866" h="5073" extrusionOk="0">
                    <a:moveTo>
                      <a:pt x="2555" y="1"/>
                    </a:moveTo>
                    <a:cubicBezTo>
                      <a:pt x="1871" y="1"/>
                      <a:pt x="1398" y="57"/>
                      <a:pt x="1434" y="201"/>
                    </a:cubicBezTo>
                    <a:cubicBezTo>
                      <a:pt x="1554" y="679"/>
                      <a:pt x="2786" y="3546"/>
                      <a:pt x="2786" y="3546"/>
                    </a:cubicBezTo>
                    <a:cubicBezTo>
                      <a:pt x="1356" y="3669"/>
                      <a:pt x="0" y="5073"/>
                      <a:pt x="400" y="5073"/>
                    </a:cubicBezTo>
                    <a:lnTo>
                      <a:pt x="6759" y="5073"/>
                    </a:lnTo>
                    <a:cubicBezTo>
                      <a:pt x="7865" y="5073"/>
                      <a:pt x="7002" y="522"/>
                      <a:pt x="7002" y="522"/>
                    </a:cubicBezTo>
                    <a:cubicBezTo>
                      <a:pt x="6809" y="299"/>
                      <a:pt x="4126" y="1"/>
                      <a:pt x="255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26"/>
              <p:cNvSpPr/>
              <p:nvPr/>
            </p:nvSpPr>
            <p:spPr>
              <a:xfrm flipH="1">
                <a:off x="7562913" y="4592626"/>
                <a:ext cx="241713" cy="321818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5074" extrusionOk="0">
                    <a:moveTo>
                      <a:pt x="2230" y="1"/>
                    </a:moveTo>
                    <a:cubicBezTo>
                      <a:pt x="1568" y="1"/>
                      <a:pt x="1104" y="56"/>
                      <a:pt x="1104" y="188"/>
                    </a:cubicBezTo>
                    <a:cubicBezTo>
                      <a:pt x="1104" y="192"/>
                      <a:pt x="1104" y="199"/>
                      <a:pt x="1107" y="202"/>
                    </a:cubicBezTo>
                    <a:cubicBezTo>
                      <a:pt x="1227" y="680"/>
                      <a:pt x="2459" y="3547"/>
                      <a:pt x="2459" y="3547"/>
                    </a:cubicBezTo>
                    <a:cubicBezTo>
                      <a:pt x="1199" y="3657"/>
                      <a:pt x="1" y="4756"/>
                      <a:pt x="1" y="5019"/>
                    </a:cubicBezTo>
                    <a:cubicBezTo>
                      <a:pt x="1" y="5053"/>
                      <a:pt x="25" y="5074"/>
                      <a:pt x="73" y="5074"/>
                    </a:cubicBezTo>
                    <a:lnTo>
                      <a:pt x="1831" y="5074"/>
                    </a:lnTo>
                    <a:cubicBezTo>
                      <a:pt x="2189" y="4367"/>
                      <a:pt x="3810" y="4070"/>
                      <a:pt x="3500" y="3701"/>
                    </a:cubicBezTo>
                    <a:cubicBezTo>
                      <a:pt x="3189" y="3336"/>
                      <a:pt x="3101" y="831"/>
                      <a:pt x="3029" y="21"/>
                    </a:cubicBezTo>
                    <a:cubicBezTo>
                      <a:pt x="2745" y="8"/>
                      <a:pt x="2476" y="1"/>
                      <a:pt x="2230" y="1"/>
                    </a:cubicBezTo>
                    <a:close/>
                  </a:path>
                </a:pathLst>
              </a:custGeom>
              <a:solidFill>
                <a:srgbClr val="BD49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 flipH="1">
                <a:off x="7497426" y="4816488"/>
                <a:ext cx="235941" cy="33806"/>
              </a:xfrm>
              <a:custGeom>
                <a:avLst/>
                <a:gdLst/>
                <a:ahLst/>
                <a:cxnLst/>
                <a:rect l="l" t="t" r="r" b="b"/>
                <a:pathLst>
                  <a:path w="3720" h="533" extrusionOk="0">
                    <a:moveTo>
                      <a:pt x="1318" y="0"/>
                    </a:moveTo>
                    <a:cubicBezTo>
                      <a:pt x="567" y="79"/>
                      <a:pt x="0" y="438"/>
                      <a:pt x="0" y="438"/>
                    </a:cubicBezTo>
                    <a:cubicBezTo>
                      <a:pt x="336" y="345"/>
                      <a:pt x="866" y="314"/>
                      <a:pt x="1412" y="314"/>
                    </a:cubicBezTo>
                    <a:cubicBezTo>
                      <a:pt x="2255" y="314"/>
                      <a:pt x="3134" y="386"/>
                      <a:pt x="3378" y="408"/>
                    </a:cubicBezTo>
                    <a:lnTo>
                      <a:pt x="3378" y="408"/>
                    </a:lnTo>
                    <a:cubicBezTo>
                      <a:pt x="2703" y="149"/>
                      <a:pt x="1318" y="0"/>
                      <a:pt x="1318" y="0"/>
                    </a:cubicBezTo>
                    <a:close/>
                    <a:moveTo>
                      <a:pt x="3378" y="408"/>
                    </a:moveTo>
                    <a:cubicBezTo>
                      <a:pt x="3383" y="410"/>
                      <a:pt x="3389" y="412"/>
                      <a:pt x="3394" y="414"/>
                    </a:cubicBezTo>
                    <a:cubicBezTo>
                      <a:pt x="3617" y="503"/>
                      <a:pt x="3696" y="532"/>
                      <a:pt x="3704" y="532"/>
                    </a:cubicBezTo>
                    <a:cubicBezTo>
                      <a:pt x="3719" y="532"/>
                      <a:pt x="3445" y="414"/>
                      <a:pt x="3445" y="414"/>
                    </a:cubicBezTo>
                    <a:cubicBezTo>
                      <a:pt x="3445" y="414"/>
                      <a:pt x="3421" y="412"/>
                      <a:pt x="3378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 flipH="1">
                <a:off x="7680885" y="2916209"/>
                <a:ext cx="195349" cy="270698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4268" extrusionOk="0">
                    <a:moveTo>
                      <a:pt x="3080" y="0"/>
                    </a:moveTo>
                    <a:lnTo>
                      <a:pt x="3080" y="0"/>
                    </a:lnTo>
                    <a:cubicBezTo>
                      <a:pt x="1199" y="505"/>
                      <a:pt x="0" y="1891"/>
                      <a:pt x="0" y="1891"/>
                    </a:cubicBezTo>
                    <a:lnTo>
                      <a:pt x="2847" y="4267"/>
                    </a:lnTo>
                    <a:lnTo>
                      <a:pt x="3080" y="0"/>
                    </a:lnTo>
                    <a:close/>
                  </a:path>
                </a:pathLst>
              </a:custGeom>
              <a:solidFill>
                <a:srgbClr val="252A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26"/>
              <p:cNvSpPr/>
              <p:nvPr/>
            </p:nvSpPr>
            <p:spPr>
              <a:xfrm flipH="1">
                <a:off x="7005335" y="2789293"/>
                <a:ext cx="281988" cy="178288"/>
              </a:xfrm>
              <a:custGeom>
                <a:avLst/>
                <a:gdLst/>
                <a:ahLst/>
                <a:cxnLst/>
                <a:rect l="l" t="t" r="r" b="b"/>
                <a:pathLst>
                  <a:path w="4446" h="2811" extrusionOk="0">
                    <a:moveTo>
                      <a:pt x="1" y="1"/>
                    </a:moveTo>
                    <a:cubicBezTo>
                      <a:pt x="1" y="1"/>
                      <a:pt x="1656" y="2725"/>
                      <a:pt x="4445" y="2810"/>
                    </a:cubicBezTo>
                    <a:lnTo>
                      <a:pt x="4277" y="95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26"/>
              <p:cNvSpPr/>
              <p:nvPr/>
            </p:nvSpPr>
            <p:spPr>
              <a:xfrm flipH="1">
                <a:off x="6781695" y="2927435"/>
                <a:ext cx="286554" cy="1430107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22548" extrusionOk="0">
                    <a:moveTo>
                      <a:pt x="1" y="0"/>
                    </a:moveTo>
                    <a:lnTo>
                      <a:pt x="1520" y="22548"/>
                    </a:lnTo>
                    <a:lnTo>
                      <a:pt x="4517" y="22452"/>
                    </a:lnTo>
                    <a:lnTo>
                      <a:pt x="1946" y="325"/>
                    </a:lnTo>
                    <a:lnTo>
                      <a:pt x="991" y="6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26"/>
              <p:cNvSpPr/>
              <p:nvPr/>
            </p:nvSpPr>
            <p:spPr>
              <a:xfrm flipH="1">
                <a:off x="7206272" y="2736903"/>
                <a:ext cx="474673" cy="179366"/>
              </a:xfrm>
              <a:custGeom>
                <a:avLst/>
                <a:gdLst/>
                <a:ahLst/>
                <a:cxnLst/>
                <a:rect l="l" t="t" r="r" b="b"/>
                <a:pathLst>
                  <a:path w="7484" h="2828" extrusionOk="0">
                    <a:moveTo>
                      <a:pt x="5511" y="1"/>
                    </a:moveTo>
                    <a:cubicBezTo>
                      <a:pt x="3641" y="1"/>
                      <a:pt x="1" y="2827"/>
                      <a:pt x="1" y="2827"/>
                    </a:cubicBezTo>
                    <a:cubicBezTo>
                      <a:pt x="1" y="2827"/>
                      <a:pt x="3560" y="1059"/>
                      <a:pt x="4984" y="1059"/>
                    </a:cubicBezTo>
                    <a:cubicBezTo>
                      <a:pt x="5022" y="1059"/>
                      <a:pt x="5059" y="1060"/>
                      <a:pt x="5093" y="1063"/>
                    </a:cubicBezTo>
                    <a:cubicBezTo>
                      <a:pt x="6439" y="1161"/>
                      <a:pt x="7012" y="1837"/>
                      <a:pt x="7012" y="1837"/>
                    </a:cubicBezTo>
                    <a:cubicBezTo>
                      <a:pt x="7012" y="1837"/>
                      <a:pt x="7483" y="178"/>
                      <a:pt x="5667" y="8"/>
                    </a:cubicBezTo>
                    <a:cubicBezTo>
                      <a:pt x="5616" y="3"/>
                      <a:pt x="5565" y="1"/>
                      <a:pt x="5511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26"/>
              <p:cNvSpPr/>
              <p:nvPr/>
            </p:nvSpPr>
            <p:spPr>
              <a:xfrm flipH="1">
                <a:off x="7841350" y="3418354"/>
                <a:ext cx="16047" cy="24863"/>
              </a:xfrm>
              <a:custGeom>
                <a:avLst/>
                <a:gdLst/>
                <a:ahLst/>
                <a:cxnLst/>
                <a:rect l="l" t="t" r="r" b="b"/>
                <a:pathLst>
                  <a:path w="253" h="392" extrusionOk="0">
                    <a:moveTo>
                      <a:pt x="146" y="1"/>
                    </a:moveTo>
                    <a:cubicBezTo>
                      <a:pt x="98" y="1"/>
                      <a:pt x="57" y="33"/>
                      <a:pt x="48" y="81"/>
                    </a:cubicBezTo>
                    <a:lnTo>
                      <a:pt x="10" y="273"/>
                    </a:lnTo>
                    <a:cubicBezTo>
                      <a:pt x="1" y="327"/>
                      <a:pt x="34" y="379"/>
                      <a:pt x="86" y="388"/>
                    </a:cubicBezTo>
                    <a:cubicBezTo>
                      <a:pt x="92" y="392"/>
                      <a:pt x="100" y="392"/>
                      <a:pt x="106" y="392"/>
                    </a:cubicBezTo>
                    <a:cubicBezTo>
                      <a:pt x="154" y="392"/>
                      <a:pt x="195" y="358"/>
                      <a:pt x="202" y="314"/>
                    </a:cubicBezTo>
                    <a:lnTo>
                      <a:pt x="243" y="119"/>
                    </a:lnTo>
                    <a:cubicBezTo>
                      <a:pt x="253" y="68"/>
                      <a:pt x="218" y="13"/>
                      <a:pt x="164" y="3"/>
                    </a:cubicBezTo>
                    <a:cubicBezTo>
                      <a:pt x="158" y="1"/>
                      <a:pt x="152" y="1"/>
                      <a:pt x="146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26"/>
              <p:cNvSpPr/>
              <p:nvPr/>
            </p:nvSpPr>
            <p:spPr>
              <a:xfrm flipH="1">
                <a:off x="7848710" y="3454570"/>
                <a:ext cx="199472" cy="943701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4879" extrusionOk="0">
                    <a:moveTo>
                      <a:pt x="3041" y="0"/>
                    </a:moveTo>
                    <a:cubicBezTo>
                      <a:pt x="2994" y="0"/>
                      <a:pt x="2952" y="32"/>
                      <a:pt x="2944" y="80"/>
                    </a:cubicBezTo>
                    <a:lnTo>
                      <a:pt x="2868" y="456"/>
                    </a:lnTo>
                    <a:cubicBezTo>
                      <a:pt x="2858" y="510"/>
                      <a:pt x="2892" y="562"/>
                      <a:pt x="2944" y="572"/>
                    </a:cubicBezTo>
                    <a:lnTo>
                      <a:pt x="2964" y="572"/>
                    </a:lnTo>
                    <a:cubicBezTo>
                      <a:pt x="3012" y="572"/>
                      <a:pt x="3053" y="542"/>
                      <a:pt x="3059" y="493"/>
                    </a:cubicBezTo>
                    <a:lnTo>
                      <a:pt x="3135" y="118"/>
                    </a:lnTo>
                    <a:cubicBezTo>
                      <a:pt x="3145" y="63"/>
                      <a:pt x="3111" y="12"/>
                      <a:pt x="3059" y="2"/>
                    </a:cubicBezTo>
                    <a:cubicBezTo>
                      <a:pt x="3053" y="1"/>
                      <a:pt x="3047" y="0"/>
                      <a:pt x="3041" y="0"/>
                    </a:cubicBezTo>
                    <a:close/>
                    <a:moveTo>
                      <a:pt x="2886" y="753"/>
                    </a:moveTo>
                    <a:cubicBezTo>
                      <a:pt x="2841" y="753"/>
                      <a:pt x="2802" y="787"/>
                      <a:pt x="2793" y="832"/>
                    </a:cubicBezTo>
                    <a:lnTo>
                      <a:pt x="2718" y="1210"/>
                    </a:lnTo>
                    <a:cubicBezTo>
                      <a:pt x="2708" y="1262"/>
                      <a:pt x="2742" y="1313"/>
                      <a:pt x="2793" y="1323"/>
                    </a:cubicBezTo>
                    <a:cubicBezTo>
                      <a:pt x="2800" y="1326"/>
                      <a:pt x="2807" y="1326"/>
                      <a:pt x="2814" y="1326"/>
                    </a:cubicBezTo>
                    <a:cubicBezTo>
                      <a:pt x="2858" y="1326"/>
                      <a:pt x="2903" y="1295"/>
                      <a:pt x="2909" y="1248"/>
                    </a:cubicBezTo>
                    <a:lnTo>
                      <a:pt x="2985" y="873"/>
                    </a:lnTo>
                    <a:cubicBezTo>
                      <a:pt x="2995" y="818"/>
                      <a:pt x="2960" y="767"/>
                      <a:pt x="2909" y="756"/>
                    </a:cubicBezTo>
                    <a:cubicBezTo>
                      <a:pt x="2902" y="754"/>
                      <a:pt x="2894" y="753"/>
                      <a:pt x="2886" y="753"/>
                    </a:cubicBezTo>
                    <a:close/>
                    <a:moveTo>
                      <a:pt x="2740" y="1506"/>
                    </a:moveTo>
                    <a:cubicBezTo>
                      <a:pt x="2693" y="1506"/>
                      <a:pt x="2652" y="1538"/>
                      <a:pt x="2643" y="1586"/>
                    </a:cubicBezTo>
                    <a:lnTo>
                      <a:pt x="2568" y="1961"/>
                    </a:lnTo>
                    <a:cubicBezTo>
                      <a:pt x="2558" y="2016"/>
                      <a:pt x="2592" y="2067"/>
                      <a:pt x="2643" y="2078"/>
                    </a:cubicBezTo>
                    <a:cubicBezTo>
                      <a:pt x="2650" y="2078"/>
                      <a:pt x="2657" y="2081"/>
                      <a:pt x="2664" y="2081"/>
                    </a:cubicBezTo>
                    <a:cubicBezTo>
                      <a:pt x="2708" y="2081"/>
                      <a:pt x="2749" y="2047"/>
                      <a:pt x="2759" y="1999"/>
                    </a:cubicBezTo>
                    <a:lnTo>
                      <a:pt x="2834" y="1623"/>
                    </a:lnTo>
                    <a:cubicBezTo>
                      <a:pt x="2845" y="1572"/>
                      <a:pt x="2810" y="1517"/>
                      <a:pt x="2759" y="1508"/>
                    </a:cubicBezTo>
                    <a:cubicBezTo>
                      <a:pt x="2753" y="1506"/>
                      <a:pt x="2746" y="1506"/>
                      <a:pt x="2740" y="1506"/>
                    </a:cubicBezTo>
                    <a:close/>
                    <a:moveTo>
                      <a:pt x="2586" y="2259"/>
                    </a:moveTo>
                    <a:cubicBezTo>
                      <a:pt x="2541" y="2259"/>
                      <a:pt x="2502" y="2293"/>
                      <a:pt x="2493" y="2337"/>
                    </a:cubicBezTo>
                    <a:lnTo>
                      <a:pt x="2418" y="2716"/>
                    </a:lnTo>
                    <a:cubicBezTo>
                      <a:pt x="2407" y="2767"/>
                      <a:pt x="2442" y="2818"/>
                      <a:pt x="2493" y="2831"/>
                    </a:cubicBezTo>
                    <a:lnTo>
                      <a:pt x="2514" y="2831"/>
                    </a:lnTo>
                    <a:cubicBezTo>
                      <a:pt x="2558" y="2831"/>
                      <a:pt x="2599" y="2801"/>
                      <a:pt x="2609" y="2754"/>
                    </a:cubicBezTo>
                    <a:lnTo>
                      <a:pt x="2684" y="2378"/>
                    </a:lnTo>
                    <a:cubicBezTo>
                      <a:pt x="2694" y="2324"/>
                      <a:pt x="2660" y="2272"/>
                      <a:pt x="2609" y="2262"/>
                    </a:cubicBezTo>
                    <a:cubicBezTo>
                      <a:pt x="2601" y="2260"/>
                      <a:pt x="2593" y="2259"/>
                      <a:pt x="2586" y="2259"/>
                    </a:cubicBezTo>
                    <a:close/>
                    <a:moveTo>
                      <a:pt x="2438" y="3011"/>
                    </a:moveTo>
                    <a:cubicBezTo>
                      <a:pt x="2393" y="3011"/>
                      <a:pt x="2352" y="3043"/>
                      <a:pt x="2342" y="3091"/>
                    </a:cubicBezTo>
                    <a:lnTo>
                      <a:pt x="2268" y="3466"/>
                    </a:lnTo>
                    <a:cubicBezTo>
                      <a:pt x="2257" y="3521"/>
                      <a:pt x="2292" y="3573"/>
                      <a:pt x="2342" y="3583"/>
                    </a:cubicBezTo>
                    <a:cubicBezTo>
                      <a:pt x="2350" y="3586"/>
                      <a:pt x="2356" y="3586"/>
                      <a:pt x="2363" y="3586"/>
                    </a:cubicBezTo>
                    <a:cubicBezTo>
                      <a:pt x="2407" y="3586"/>
                      <a:pt x="2448" y="3552"/>
                      <a:pt x="2459" y="3507"/>
                    </a:cubicBezTo>
                    <a:lnTo>
                      <a:pt x="2534" y="3129"/>
                    </a:lnTo>
                    <a:cubicBezTo>
                      <a:pt x="2544" y="3077"/>
                      <a:pt x="2510" y="3026"/>
                      <a:pt x="2456" y="3013"/>
                    </a:cubicBezTo>
                    <a:cubicBezTo>
                      <a:pt x="2449" y="3011"/>
                      <a:pt x="2443" y="3011"/>
                      <a:pt x="2438" y="3011"/>
                    </a:cubicBezTo>
                    <a:close/>
                    <a:moveTo>
                      <a:pt x="2287" y="3765"/>
                    </a:moveTo>
                    <a:cubicBezTo>
                      <a:pt x="2242" y="3765"/>
                      <a:pt x="2201" y="3797"/>
                      <a:pt x="2193" y="3846"/>
                    </a:cubicBezTo>
                    <a:lnTo>
                      <a:pt x="2117" y="4221"/>
                    </a:lnTo>
                    <a:cubicBezTo>
                      <a:pt x="2104" y="4276"/>
                      <a:pt x="2141" y="4327"/>
                      <a:pt x="2193" y="4337"/>
                    </a:cubicBezTo>
                    <a:lnTo>
                      <a:pt x="2213" y="4337"/>
                    </a:lnTo>
                    <a:cubicBezTo>
                      <a:pt x="2257" y="4337"/>
                      <a:pt x="2298" y="4306"/>
                      <a:pt x="2309" y="4259"/>
                    </a:cubicBezTo>
                    <a:lnTo>
                      <a:pt x="2383" y="3883"/>
                    </a:lnTo>
                    <a:cubicBezTo>
                      <a:pt x="2394" y="3829"/>
                      <a:pt x="2360" y="3778"/>
                      <a:pt x="2305" y="3767"/>
                    </a:cubicBezTo>
                    <a:cubicBezTo>
                      <a:pt x="2299" y="3766"/>
                      <a:pt x="2293" y="3765"/>
                      <a:pt x="2287" y="3765"/>
                    </a:cubicBezTo>
                    <a:close/>
                    <a:moveTo>
                      <a:pt x="2133" y="4519"/>
                    </a:moveTo>
                    <a:cubicBezTo>
                      <a:pt x="2090" y="4519"/>
                      <a:pt x="2051" y="4553"/>
                      <a:pt x="2043" y="4597"/>
                    </a:cubicBezTo>
                    <a:lnTo>
                      <a:pt x="1967" y="4972"/>
                    </a:lnTo>
                    <a:cubicBezTo>
                      <a:pt x="1953" y="5027"/>
                      <a:pt x="1991" y="5078"/>
                      <a:pt x="2043" y="5089"/>
                    </a:cubicBezTo>
                    <a:cubicBezTo>
                      <a:pt x="2049" y="5092"/>
                      <a:pt x="2056" y="5092"/>
                      <a:pt x="2063" y="5092"/>
                    </a:cubicBezTo>
                    <a:cubicBezTo>
                      <a:pt x="2107" y="5092"/>
                      <a:pt x="2148" y="5057"/>
                      <a:pt x="2158" y="5013"/>
                    </a:cubicBezTo>
                    <a:lnTo>
                      <a:pt x="2233" y="4634"/>
                    </a:lnTo>
                    <a:cubicBezTo>
                      <a:pt x="2243" y="4583"/>
                      <a:pt x="2210" y="4531"/>
                      <a:pt x="2155" y="4522"/>
                    </a:cubicBezTo>
                    <a:cubicBezTo>
                      <a:pt x="2148" y="4520"/>
                      <a:pt x="2140" y="4519"/>
                      <a:pt x="2133" y="4519"/>
                    </a:cubicBezTo>
                    <a:close/>
                    <a:moveTo>
                      <a:pt x="1986" y="5271"/>
                    </a:moveTo>
                    <a:cubicBezTo>
                      <a:pt x="1941" y="5271"/>
                      <a:pt x="1901" y="5303"/>
                      <a:pt x="1889" y="5351"/>
                    </a:cubicBezTo>
                    <a:lnTo>
                      <a:pt x="1813" y="5727"/>
                    </a:lnTo>
                    <a:cubicBezTo>
                      <a:pt x="1803" y="5781"/>
                      <a:pt x="1838" y="5832"/>
                      <a:pt x="1892" y="5842"/>
                    </a:cubicBezTo>
                    <a:lnTo>
                      <a:pt x="1912" y="5842"/>
                    </a:lnTo>
                    <a:cubicBezTo>
                      <a:pt x="1957" y="5842"/>
                      <a:pt x="1998" y="5812"/>
                      <a:pt x="2008" y="5764"/>
                    </a:cubicBezTo>
                    <a:lnTo>
                      <a:pt x="2084" y="5388"/>
                    </a:lnTo>
                    <a:cubicBezTo>
                      <a:pt x="2093" y="5334"/>
                      <a:pt x="2059" y="5283"/>
                      <a:pt x="2005" y="5273"/>
                    </a:cubicBezTo>
                    <a:cubicBezTo>
                      <a:pt x="1999" y="5272"/>
                      <a:pt x="1992" y="5271"/>
                      <a:pt x="1986" y="5271"/>
                    </a:cubicBezTo>
                    <a:close/>
                    <a:moveTo>
                      <a:pt x="1834" y="6024"/>
                    </a:moveTo>
                    <a:cubicBezTo>
                      <a:pt x="1790" y="6024"/>
                      <a:pt x="1750" y="6058"/>
                      <a:pt x="1739" y="6102"/>
                    </a:cubicBezTo>
                    <a:lnTo>
                      <a:pt x="1663" y="6481"/>
                    </a:lnTo>
                    <a:cubicBezTo>
                      <a:pt x="1653" y="6532"/>
                      <a:pt x="1687" y="6584"/>
                      <a:pt x="1742" y="6594"/>
                    </a:cubicBezTo>
                    <a:cubicBezTo>
                      <a:pt x="1748" y="6597"/>
                      <a:pt x="1756" y="6597"/>
                      <a:pt x="1762" y="6597"/>
                    </a:cubicBezTo>
                    <a:cubicBezTo>
                      <a:pt x="1807" y="6597"/>
                      <a:pt x="1848" y="6567"/>
                      <a:pt x="1858" y="6518"/>
                    </a:cubicBezTo>
                    <a:lnTo>
                      <a:pt x="1933" y="6143"/>
                    </a:lnTo>
                    <a:cubicBezTo>
                      <a:pt x="1943" y="6088"/>
                      <a:pt x="1909" y="6037"/>
                      <a:pt x="1854" y="6027"/>
                    </a:cubicBezTo>
                    <a:cubicBezTo>
                      <a:pt x="1847" y="6025"/>
                      <a:pt x="1840" y="6024"/>
                      <a:pt x="1834" y="6024"/>
                    </a:cubicBezTo>
                    <a:close/>
                    <a:moveTo>
                      <a:pt x="1686" y="6776"/>
                    </a:moveTo>
                    <a:cubicBezTo>
                      <a:pt x="1641" y="6776"/>
                      <a:pt x="1597" y="6808"/>
                      <a:pt x="1588" y="6857"/>
                    </a:cubicBezTo>
                    <a:lnTo>
                      <a:pt x="1513" y="7232"/>
                    </a:lnTo>
                    <a:cubicBezTo>
                      <a:pt x="1503" y="7287"/>
                      <a:pt x="1537" y="7337"/>
                      <a:pt x="1592" y="7348"/>
                    </a:cubicBezTo>
                    <a:cubicBezTo>
                      <a:pt x="1599" y="7348"/>
                      <a:pt x="1605" y="7351"/>
                      <a:pt x="1612" y="7351"/>
                    </a:cubicBezTo>
                    <a:cubicBezTo>
                      <a:pt x="1657" y="7351"/>
                      <a:pt x="1698" y="7317"/>
                      <a:pt x="1708" y="7269"/>
                    </a:cubicBezTo>
                    <a:lnTo>
                      <a:pt x="1783" y="6894"/>
                    </a:lnTo>
                    <a:cubicBezTo>
                      <a:pt x="1793" y="6843"/>
                      <a:pt x="1759" y="6789"/>
                      <a:pt x="1704" y="6778"/>
                    </a:cubicBezTo>
                    <a:cubicBezTo>
                      <a:pt x="1698" y="6777"/>
                      <a:pt x="1692" y="6776"/>
                      <a:pt x="1686" y="6776"/>
                    </a:cubicBezTo>
                    <a:close/>
                    <a:moveTo>
                      <a:pt x="1534" y="7531"/>
                    </a:moveTo>
                    <a:cubicBezTo>
                      <a:pt x="1488" y="7531"/>
                      <a:pt x="1447" y="7563"/>
                      <a:pt x="1438" y="7608"/>
                    </a:cubicBezTo>
                    <a:lnTo>
                      <a:pt x="1363" y="7986"/>
                    </a:lnTo>
                    <a:cubicBezTo>
                      <a:pt x="1353" y="8038"/>
                      <a:pt x="1387" y="8092"/>
                      <a:pt x="1441" y="8103"/>
                    </a:cubicBezTo>
                    <a:lnTo>
                      <a:pt x="1462" y="8103"/>
                    </a:lnTo>
                    <a:cubicBezTo>
                      <a:pt x="1506" y="8103"/>
                      <a:pt x="1547" y="8072"/>
                      <a:pt x="1558" y="8024"/>
                    </a:cubicBezTo>
                    <a:lnTo>
                      <a:pt x="1633" y="7649"/>
                    </a:lnTo>
                    <a:cubicBezTo>
                      <a:pt x="1643" y="7594"/>
                      <a:pt x="1608" y="7542"/>
                      <a:pt x="1554" y="7532"/>
                    </a:cubicBezTo>
                    <a:cubicBezTo>
                      <a:pt x="1548" y="7531"/>
                      <a:pt x="1541" y="7531"/>
                      <a:pt x="1534" y="7531"/>
                    </a:cubicBezTo>
                    <a:close/>
                    <a:moveTo>
                      <a:pt x="1384" y="8282"/>
                    </a:moveTo>
                    <a:cubicBezTo>
                      <a:pt x="1337" y="8282"/>
                      <a:pt x="1297" y="8314"/>
                      <a:pt x="1288" y="8362"/>
                    </a:cubicBezTo>
                    <a:lnTo>
                      <a:pt x="1213" y="8738"/>
                    </a:lnTo>
                    <a:cubicBezTo>
                      <a:pt x="1203" y="8792"/>
                      <a:pt x="1236" y="8843"/>
                      <a:pt x="1291" y="8853"/>
                    </a:cubicBezTo>
                    <a:cubicBezTo>
                      <a:pt x="1298" y="8857"/>
                      <a:pt x="1305" y="8857"/>
                      <a:pt x="1312" y="8857"/>
                    </a:cubicBezTo>
                    <a:cubicBezTo>
                      <a:pt x="1356" y="8857"/>
                      <a:pt x="1397" y="8823"/>
                      <a:pt x="1408" y="8779"/>
                    </a:cubicBezTo>
                    <a:lnTo>
                      <a:pt x="1482" y="8399"/>
                    </a:lnTo>
                    <a:cubicBezTo>
                      <a:pt x="1493" y="8348"/>
                      <a:pt x="1458" y="8297"/>
                      <a:pt x="1404" y="8284"/>
                    </a:cubicBezTo>
                    <a:cubicBezTo>
                      <a:pt x="1397" y="8282"/>
                      <a:pt x="1390" y="8282"/>
                      <a:pt x="1384" y="8282"/>
                    </a:cubicBezTo>
                    <a:close/>
                    <a:moveTo>
                      <a:pt x="1235" y="9036"/>
                    </a:moveTo>
                    <a:cubicBezTo>
                      <a:pt x="1188" y="9036"/>
                      <a:pt x="1147" y="9068"/>
                      <a:pt x="1137" y="9116"/>
                    </a:cubicBezTo>
                    <a:lnTo>
                      <a:pt x="1063" y="9492"/>
                    </a:lnTo>
                    <a:cubicBezTo>
                      <a:pt x="1052" y="9546"/>
                      <a:pt x="1087" y="9598"/>
                      <a:pt x="1141" y="9608"/>
                    </a:cubicBezTo>
                    <a:lnTo>
                      <a:pt x="1158" y="9608"/>
                    </a:lnTo>
                    <a:cubicBezTo>
                      <a:pt x="1206" y="9608"/>
                      <a:pt x="1247" y="9577"/>
                      <a:pt x="1257" y="9529"/>
                    </a:cubicBezTo>
                    <a:lnTo>
                      <a:pt x="1332" y="9154"/>
                    </a:lnTo>
                    <a:cubicBezTo>
                      <a:pt x="1342" y="9099"/>
                      <a:pt x="1309" y="9048"/>
                      <a:pt x="1254" y="9037"/>
                    </a:cubicBezTo>
                    <a:cubicBezTo>
                      <a:pt x="1247" y="9036"/>
                      <a:pt x="1241" y="9036"/>
                      <a:pt x="1235" y="9036"/>
                    </a:cubicBezTo>
                    <a:close/>
                    <a:moveTo>
                      <a:pt x="1081" y="9789"/>
                    </a:moveTo>
                    <a:cubicBezTo>
                      <a:pt x="1036" y="9789"/>
                      <a:pt x="997" y="9823"/>
                      <a:pt x="987" y="9867"/>
                    </a:cubicBezTo>
                    <a:lnTo>
                      <a:pt x="912" y="10246"/>
                    </a:lnTo>
                    <a:cubicBezTo>
                      <a:pt x="902" y="10297"/>
                      <a:pt x="937" y="10348"/>
                      <a:pt x="991" y="10359"/>
                    </a:cubicBezTo>
                    <a:cubicBezTo>
                      <a:pt x="998" y="10362"/>
                      <a:pt x="1005" y="10362"/>
                      <a:pt x="1008" y="10362"/>
                    </a:cubicBezTo>
                    <a:cubicBezTo>
                      <a:pt x="1055" y="10362"/>
                      <a:pt x="1096" y="10332"/>
                      <a:pt x="1107" y="10284"/>
                    </a:cubicBezTo>
                    <a:lnTo>
                      <a:pt x="1182" y="9905"/>
                    </a:lnTo>
                    <a:cubicBezTo>
                      <a:pt x="1192" y="9853"/>
                      <a:pt x="1158" y="9803"/>
                      <a:pt x="1104" y="9792"/>
                    </a:cubicBezTo>
                    <a:cubicBezTo>
                      <a:pt x="1096" y="9790"/>
                      <a:pt x="1089" y="9789"/>
                      <a:pt x="1081" y="9789"/>
                    </a:cubicBezTo>
                    <a:close/>
                    <a:moveTo>
                      <a:pt x="933" y="10541"/>
                    </a:moveTo>
                    <a:cubicBezTo>
                      <a:pt x="887" y="10541"/>
                      <a:pt x="846" y="10574"/>
                      <a:pt x="837" y="10622"/>
                    </a:cubicBezTo>
                    <a:lnTo>
                      <a:pt x="762" y="10997"/>
                    </a:lnTo>
                    <a:cubicBezTo>
                      <a:pt x="752" y="11052"/>
                      <a:pt x="786" y="11103"/>
                      <a:pt x="841" y="11113"/>
                    </a:cubicBezTo>
                    <a:cubicBezTo>
                      <a:pt x="847" y="11113"/>
                      <a:pt x="851" y="11117"/>
                      <a:pt x="858" y="11117"/>
                    </a:cubicBezTo>
                    <a:cubicBezTo>
                      <a:pt x="905" y="11117"/>
                      <a:pt x="946" y="11082"/>
                      <a:pt x="957" y="11035"/>
                    </a:cubicBezTo>
                    <a:lnTo>
                      <a:pt x="1032" y="10660"/>
                    </a:lnTo>
                    <a:cubicBezTo>
                      <a:pt x="1042" y="10608"/>
                      <a:pt x="1008" y="10553"/>
                      <a:pt x="953" y="10543"/>
                    </a:cubicBezTo>
                    <a:cubicBezTo>
                      <a:pt x="946" y="10542"/>
                      <a:pt x="940" y="10541"/>
                      <a:pt x="933" y="10541"/>
                    </a:cubicBezTo>
                    <a:close/>
                    <a:moveTo>
                      <a:pt x="780" y="11295"/>
                    </a:moveTo>
                    <a:cubicBezTo>
                      <a:pt x="734" y="11295"/>
                      <a:pt x="696" y="11329"/>
                      <a:pt x="687" y="11372"/>
                    </a:cubicBezTo>
                    <a:lnTo>
                      <a:pt x="612" y="11752"/>
                    </a:lnTo>
                    <a:cubicBezTo>
                      <a:pt x="602" y="11802"/>
                      <a:pt x="636" y="11854"/>
                      <a:pt x="691" y="11868"/>
                    </a:cubicBezTo>
                    <a:lnTo>
                      <a:pt x="707" y="11868"/>
                    </a:lnTo>
                    <a:cubicBezTo>
                      <a:pt x="756" y="11868"/>
                      <a:pt x="796" y="11837"/>
                      <a:pt x="803" y="11789"/>
                    </a:cubicBezTo>
                    <a:lnTo>
                      <a:pt x="882" y="11413"/>
                    </a:lnTo>
                    <a:cubicBezTo>
                      <a:pt x="892" y="11359"/>
                      <a:pt x="858" y="11308"/>
                      <a:pt x="803" y="11298"/>
                    </a:cubicBezTo>
                    <a:cubicBezTo>
                      <a:pt x="795" y="11296"/>
                      <a:pt x="787" y="11295"/>
                      <a:pt x="780" y="11295"/>
                    </a:cubicBezTo>
                    <a:close/>
                    <a:moveTo>
                      <a:pt x="634" y="12047"/>
                    </a:moveTo>
                    <a:cubicBezTo>
                      <a:pt x="587" y="12047"/>
                      <a:pt x="546" y="12079"/>
                      <a:pt x="537" y="12127"/>
                    </a:cubicBezTo>
                    <a:lnTo>
                      <a:pt x="461" y="12503"/>
                    </a:lnTo>
                    <a:cubicBezTo>
                      <a:pt x="452" y="12557"/>
                      <a:pt x="486" y="12609"/>
                      <a:pt x="540" y="12618"/>
                    </a:cubicBezTo>
                    <a:cubicBezTo>
                      <a:pt x="543" y="12622"/>
                      <a:pt x="551" y="12622"/>
                      <a:pt x="557" y="12622"/>
                    </a:cubicBezTo>
                    <a:cubicBezTo>
                      <a:pt x="605" y="12622"/>
                      <a:pt x="646" y="12588"/>
                      <a:pt x="653" y="12544"/>
                    </a:cubicBezTo>
                    <a:lnTo>
                      <a:pt x="728" y="12165"/>
                    </a:lnTo>
                    <a:cubicBezTo>
                      <a:pt x="742" y="12114"/>
                      <a:pt x="704" y="12059"/>
                      <a:pt x="653" y="12048"/>
                    </a:cubicBezTo>
                    <a:cubicBezTo>
                      <a:pt x="647" y="12047"/>
                      <a:pt x="641" y="12047"/>
                      <a:pt x="634" y="12047"/>
                    </a:cubicBezTo>
                    <a:close/>
                    <a:moveTo>
                      <a:pt x="484" y="12801"/>
                    </a:moveTo>
                    <a:cubicBezTo>
                      <a:pt x="437" y="12801"/>
                      <a:pt x="396" y="12833"/>
                      <a:pt x="387" y="12881"/>
                    </a:cubicBezTo>
                    <a:lnTo>
                      <a:pt x="311" y="13257"/>
                    </a:lnTo>
                    <a:cubicBezTo>
                      <a:pt x="302" y="13308"/>
                      <a:pt x="335" y="13363"/>
                      <a:pt x="387" y="13373"/>
                    </a:cubicBezTo>
                    <a:lnTo>
                      <a:pt x="407" y="13373"/>
                    </a:lnTo>
                    <a:cubicBezTo>
                      <a:pt x="455" y="13373"/>
                      <a:pt x="496" y="13343"/>
                      <a:pt x="502" y="13294"/>
                    </a:cubicBezTo>
                    <a:lnTo>
                      <a:pt x="578" y="12919"/>
                    </a:lnTo>
                    <a:cubicBezTo>
                      <a:pt x="592" y="12864"/>
                      <a:pt x="554" y="12813"/>
                      <a:pt x="502" y="12803"/>
                    </a:cubicBezTo>
                    <a:cubicBezTo>
                      <a:pt x="496" y="12802"/>
                      <a:pt x="490" y="12801"/>
                      <a:pt x="484" y="12801"/>
                    </a:cubicBezTo>
                    <a:close/>
                    <a:moveTo>
                      <a:pt x="329" y="13554"/>
                    </a:moveTo>
                    <a:cubicBezTo>
                      <a:pt x="284" y="13554"/>
                      <a:pt x="245" y="13588"/>
                      <a:pt x="236" y="13633"/>
                    </a:cubicBezTo>
                    <a:lnTo>
                      <a:pt x="162" y="14008"/>
                    </a:lnTo>
                    <a:cubicBezTo>
                      <a:pt x="151" y="14063"/>
                      <a:pt x="185" y="14114"/>
                      <a:pt x="236" y="14124"/>
                    </a:cubicBezTo>
                    <a:cubicBezTo>
                      <a:pt x="243" y="14128"/>
                      <a:pt x="250" y="14128"/>
                      <a:pt x="257" y="14128"/>
                    </a:cubicBezTo>
                    <a:cubicBezTo>
                      <a:pt x="305" y="14128"/>
                      <a:pt x="346" y="14093"/>
                      <a:pt x="352" y="14049"/>
                    </a:cubicBezTo>
                    <a:lnTo>
                      <a:pt x="428" y="13670"/>
                    </a:lnTo>
                    <a:cubicBezTo>
                      <a:pt x="438" y="13619"/>
                      <a:pt x="404" y="13568"/>
                      <a:pt x="352" y="13557"/>
                    </a:cubicBezTo>
                    <a:cubicBezTo>
                      <a:pt x="345" y="13555"/>
                      <a:pt x="337" y="13554"/>
                      <a:pt x="329" y="13554"/>
                    </a:cubicBezTo>
                    <a:close/>
                    <a:moveTo>
                      <a:pt x="183" y="14307"/>
                    </a:moveTo>
                    <a:cubicBezTo>
                      <a:pt x="136" y="14307"/>
                      <a:pt x="96" y="14339"/>
                      <a:pt x="86" y="14387"/>
                    </a:cubicBezTo>
                    <a:lnTo>
                      <a:pt x="11" y="14762"/>
                    </a:lnTo>
                    <a:cubicBezTo>
                      <a:pt x="1" y="14817"/>
                      <a:pt x="35" y="14868"/>
                      <a:pt x="86" y="14879"/>
                    </a:cubicBezTo>
                    <a:lnTo>
                      <a:pt x="107" y="14879"/>
                    </a:lnTo>
                    <a:cubicBezTo>
                      <a:pt x="154" y="14879"/>
                      <a:pt x="195" y="14848"/>
                      <a:pt x="203" y="14800"/>
                    </a:cubicBezTo>
                    <a:lnTo>
                      <a:pt x="277" y="14424"/>
                    </a:lnTo>
                    <a:cubicBezTo>
                      <a:pt x="288" y="14370"/>
                      <a:pt x="253" y="14318"/>
                      <a:pt x="203" y="14309"/>
                    </a:cubicBezTo>
                    <a:cubicBezTo>
                      <a:pt x="196" y="14307"/>
                      <a:pt x="189" y="14307"/>
                      <a:pt x="183" y="14307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26"/>
              <p:cNvSpPr/>
              <p:nvPr/>
            </p:nvSpPr>
            <p:spPr>
              <a:xfrm flipH="1">
                <a:off x="8039429" y="4409768"/>
                <a:ext cx="16110" cy="24672"/>
              </a:xfrm>
              <a:custGeom>
                <a:avLst/>
                <a:gdLst/>
                <a:ahLst/>
                <a:cxnLst/>
                <a:rect l="l" t="t" r="r" b="b"/>
                <a:pathLst>
                  <a:path w="254" h="389" extrusionOk="0">
                    <a:moveTo>
                      <a:pt x="145" y="0"/>
                    </a:moveTo>
                    <a:cubicBezTo>
                      <a:pt x="100" y="0"/>
                      <a:pt x="61" y="34"/>
                      <a:pt x="52" y="78"/>
                    </a:cubicBezTo>
                    <a:lnTo>
                      <a:pt x="15" y="273"/>
                    </a:lnTo>
                    <a:cubicBezTo>
                      <a:pt x="1" y="323"/>
                      <a:pt x="38" y="378"/>
                      <a:pt x="90" y="388"/>
                    </a:cubicBezTo>
                    <a:lnTo>
                      <a:pt x="110" y="388"/>
                    </a:lnTo>
                    <a:cubicBezTo>
                      <a:pt x="155" y="388"/>
                      <a:pt x="196" y="358"/>
                      <a:pt x="205" y="310"/>
                    </a:cubicBezTo>
                    <a:lnTo>
                      <a:pt x="243" y="119"/>
                    </a:lnTo>
                    <a:cubicBezTo>
                      <a:pt x="254" y="65"/>
                      <a:pt x="219" y="13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26"/>
              <p:cNvSpPr/>
              <p:nvPr/>
            </p:nvSpPr>
            <p:spPr>
              <a:xfrm flipH="1">
                <a:off x="6734966" y="2736908"/>
                <a:ext cx="1466703" cy="1745948"/>
              </a:xfrm>
              <a:custGeom>
                <a:avLst/>
                <a:gdLst/>
                <a:ahLst/>
                <a:cxnLst/>
                <a:rect l="l" t="t" r="r" b="b"/>
                <a:pathLst>
                  <a:path w="23125" h="26673" extrusionOk="0">
                    <a:moveTo>
                      <a:pt x="18017" y="0"/>
                    </a:moveTo>
                    <a:cubicBezTo>
                      <a:pt x="15812" y="0"/>
                      <a:pt x="9147" y="562"/>
                      <a:pt x="5776" y="3740"/>
                    </a:cubicBezTo>
                    <a:cubicBezTo>
                      <a:pt x="5776" y="3740"/>
                      <a:pt x="3018" y="15169"/>
                      <a:pt x="2410" y="17579"/>
                    </a:cubicBezTo>
                    <a:cubicBezTo>
                      <a:pt x="1799" y="19985"/>
                      <a:pt x="0" y="25034"/>
                      <a:pt x="0" y="25034"/>
                    </a:cubicBezTo>
                    <a:cubicBezTo>
                      <a:pt x="0" y="25034"/>
                      <a:pt x="1390" y="26424"/>
                      <a:pt x="2291" y="26673"/>
                    </a:cubicBezTo>
                    <a:lnTo>
                      <a:pt x="6681" y="6086"/>
                    </a:lnTo>
                    <a:lnTo>
                      <a:pt x="6766" y="3420"/>
                    </a:lnTo>
                    <a:lnTo>
                      <a:pt x="9193" y="2361"/>
                    </a:lnTo>
                    <a:lnTo>
                      <a:pt x="7937" y="26652"/>
                    </a:lnTo>
                    <a:cubicBezTo>
                      <a:pt x="10374" y="26571"/>
                      <a:pt x="12675" y="26468"/>
                      <a:pt x="12675" y="26468"/>
                    </a:cubicBezTo>
                    <a:lnTo>
                      <a:pt x="13419" y="26229"/>
                    </a:lnTo>
                    <a:cubicBezTo>
                      <a:pt x="13419" y="26229"/>
                      <a:pt x="21267" y="25556"/>
                      <a:pt x="22195" y="25208"/>
                    </a:cubicBezTo>
                    <a:cubicBezTo>
                      <a:pt x="23124" y="24860"/>
                      <a:pt x="18802" y="228"/>
                      <a:pt x="18744" y="53"/>
                    </a:cubicBezTo>
                    <a:cubicBezTo>
                      <a:pt x="18734" y="24"/>
                      <a:pt x="18470" y="0"/>
                      <a:pt x="1801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26"/>
              <p:cNvSpPr/>
              <p:nvPr/>
            </p:nvSpPr>
            <p:spPr>
              <a:xfrm flipH="1">
                <a:off x="7605821" y="2878659"/>
                <a:ext cx="462965" cy="1611539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24384" extrusionOk="0">
                    <a:moveTo>
                      <a:pt x="6903" y="0"/>
                    </a:moveTo>
                    <a:lnTo>
                      <a:pt x="4476" y="1059"/>
                    </a:lnTo>
                    <a:lnTo>
                      <a:pt x="4391" y="3725"/>
                    </a:lnTo>
                    <a:lnTo>
                      <a:pt x="1" y="24312"/>
                    </a:lnTo>
                    <a:cubicBezTo>
                      <a:pt x="21" y="24319"/>
                      <a:pt x="42" y="24322"/>
                      <a:pt x="62" y="24326"/>
                    </a:cubicBezTo>
                    <a:cubicBezTo>
                      <a:pt x="238" y="24367"/>
                      <a:pt x="739" y="24383"/>
                      <a:pt x="1431" y="24383"/>
                    </a:cubicBezTo>
                    <a:cubicBezTo>
                      <a:pt x="2531" y="24383"/>
                      <a:pt x="4115" y="24342"/>
                      <a:pt x="5647" y="24291"/>
                    </a:cubicBezTo>
                    <a:lnTo>
                      <a:pt x="6903" y="0"/>
                    </a:ln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26"/>
              <p:cNvSpPr/>
              <p:nvPr/>
            </p:nvSpPr>
            <p:spPr>
              <a:xfrm flipH="1">
                <a:off x="7036804" y="1968431"/>
                <a:ext cx="882876" cy="460022"/>
              </a:xfrm>
              <a:custGeom>
                <a:avLst/>
                <a:gdLst/>
                <a:ahLst/>
                <a:cxnLst/>
                <a:rect l="l" t="t" r="r" b="b"/>
                <a:pathLst>
                  <a:path w="13920" h="7253" extrusionOk="0">
                    <a:moveTo>
                      <a:pt x="6417" y="0"/>
                    </a:moveTo>
                    <a:cubicBezTo>
                      <a:pt x="6093" y="0"/>
                      <a:pt x="5758" y="16"/>
                      <a:pt x="5410" y="50"/>
                    </a:cubicBezTo>
                    <a:cubicBezTo>
                      <a:pt x="3765" y="214"/>
                      <a:pt x="955" y="3610"/>
                      <a:pt x="450" y="4552"/>
                    </a:cubicBezTo>
                    <a:cubicBezTo>
                      <a:pt x="1" y="5392"/>
                      <a:pt x="6285" y="7253"/>
                      <a:pt x="9304" y="7253"/>
                    </a:cubicBezTo>
                    <a:cubicBezTo>
                      <a:pt x="9660" y="7253"/>
                      <a:pt x="9971" y="7227"/>
                      <a:pt x="10220" y="7170"/>
                    </a:cubicBezTo>
                    <a:cubicBezTo>
                      <a:pt x="12578" y="6631"/>
                      <a:pt x="13920" y="4484"/>
                      <a:pt x="13920" y="4484"/>
                    </a:cubicBezTo>
                    <a:cubicBezTo>
                      <a:pt x="13920" y="4484"/>
                      <a:pt x="11837" y="0"/>
                      <a:pt x="6417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26"/>
              <p:cNvSpPr/>
              <p:nvPr/>
            </p:nvSpPr>
            <p:spPr>
              <a:xfrm flipH="1">
                <a:off x="7539765" y="1960313"/>
                <a:ext cx="374588" cy="28592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4508" extrusionOk="0">
                    <a:moveTo>
                      <a:pt x="4651" y="1"/>
                    </a:moveTo>
                    <a:cubicBezTo>
                      <a:pt x="4384" y="1"/>
                      <a:pt x="4064" y="55"/>
                      <a:pt x="3681" y="191"/>
                    </a:cubicBezTo>
                    <a:cubicBezTo>
                      <a:pt x="1868" y="837"/>
                      <a:pt x="1" y="4434"/>
                      <a:pt x="1" y="4500"/>
                    </a:cubicBezTo>
                    <a:cubicBezTo>
                      <a:pt x="1" y="4505"/>
                      <a:pt x="24" y="4508"/>
                      <a:pt x="68" y="4508"/>
                    </a:cubicBezTo>
                    <a:cubicBezTo>
                      <a:pt x="506" y="4508"/>
                      <a:pt x="2947" y="4250"/>
                      <a:pt x="2947" y="4250"/>
                    </a:cubicBezTo>
                    <a:cubicBezTo>
                      <a:pt x="3127" y="2177"/>
                      <a:pt x="5860" y="747"/>
                      <a:pt x="5905" y="747"/>
                    </a:cubicBezTo>
                    <a:cubicBezTo>
                      <a:pt x="5906" y="747"/>
                      <a:pt x="5906" y="747"/>
                      <a:pt x="5906" y="747"/>
                    </a:cubicBezTo>
                    <a:cubicBezTo>
                      <a:pt x="5906" y="747"/>
                      <a:pt x="5647" y="1"/>
                      <a:pt x="465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26"/>
              <p:cNvSpPr/>
              <p:nvPr/>
            </p:nvSpPr>
            <p:spPr>
              <a:xfrm flipH="1">
                <a:off x="7041110" y="2164672"/>
                <a:ext cx="423552" cy="165222"/>
              </a:xfrm>
              <a:custGeom>
                <a:avLst/>
                <a:gdLst/>
                <a:ahLst/>
                <a:cxnLst/>
                <a:rect l="l" t="t" r="r" b="b"/>
                <a:pathLst>
                  <a:path w="6678" h="2605" extrusionOk="0">
                    <a:moveTo>
                      <a:pt x="5824" y="0"/>
                    </a:moveTo>
                    <a:cubicBezTo>
                      <a:pt x="4336" y="2130"/>
                      <a:pt x="1" y="2267"/>
                      <a:pt x="1" y="2267"/>
                    </a:cubicBezTo>
                    <a:cubicBezTo>
                      <a:pt x="803" y="2507"/>
                      <a:pt x="1564" y="2605"/>
                      <a:pt x="2264" y="2605"/>
                    </a:cubicBezTo>
                    <a:cubicBezTo>
                      <a:pt x="4360" y="2605"/>
                      <a:pt x="5947" y="1745"/>
                      <a:pt x="6678" y="1257"/>
                    </a:cubicBezTo>
                    <a:cubicBezTo>
                      <a:pt x="6558" y="1032"/>
                      <a:pt x="6282" y="557"/>
                      <a:pt x="5824" y="0"/>
                    </a:cubicBezTo>
                    <a:close/>
                  </a:path>
                </a:pathLst>
              </a:custGeom>
              <a:solidFill>
                <a:srgbClr val="0077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26"/>
              <p:cNvSpPr/>
              <p:nvPr/>
            </p:nvSpPr>
            <p:spPr>
              <a:xfrm flipH="1">
                <a:off x="6912920" y="2270340"/>
                <a:ext cx="119746" cy="502580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7924" extrusionOk="0">
                    <a:moveTo>
                      <a:pt x="0" y="1"/>
                    </a:moveTo>
                    <a:cubicBezTo>
                      <a:pt x="492" y="2202"/>
                      <a:pt x="1215" y="5609"/>
                      <a:pt x="1536" y="7923"/>
                    </a:cubicBezTo>
                    <a:cubicBezTo>
                      <a:pt x="1888" y="6544"/>
                      <a:pt x="1594" y="4571"/>
                      <a:pt x="1157" y="3048"/>
                    </a:cubicBezTo>
                    <a:cubicBezTo>
                      <a:pt x="785" y="1755"/>
                      <a:pt x="352" y="724"/>
                      <a:pt x="0" y="1"/>
                    </a:cubicBezTo>
                    <a:close/>
                  </a:path>
                </a:pathLst>
              </a:custGeom>
              <a:solidFill>
                <a:srgbClr val="FF79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6"/>
              <p:cNvSpPr/>
              <p:nvPr/>
            </p:nvSpPr>
            <p:spPr>
              <a:xfrm flipH="1">
                <a:off x="7080507" y="2194165"/>
                <a:ext cx="983024" cy="1201206"/>
              </a:xfrm>
              <a:custGeom>
                <a:avLst/>
                <a:gdLst/>
                <a:ahLst/>
                <a:cxnLst/>
                <a:rect l="l" t="t" r="r" b="b"/>
                <a:pathLst>
                  <a:path w="15499" h="18939" extrusionOk="0">
                    <a:moveTo>
                      <a:pt x="4929" y="0"/>
                    </a:moveTo>
                    <a:cubicBezTo>
                      <a:pt x="4622" y="0"/>
                      <a:pt x="4330" y="21"/>
                      <a:pt x="4059" y="55"/>
                    </a:cubicBezTo>
                    <a:cubicBezTo>
                      <a:pt x="3288" y="1645"/>
                      <a:pt x="0" y="8667"/>
                      <a:pt x="581" y="11651"/>
                    </a:cubicBezTo>
                    <a:cubicBezTo>
                      <a:pt x="1113" y="14388"/>
                      <a:pt x="2906" y="17764"/>
                      <a:pt x="3561" y="18939"/>
                    </a:cubicBezTo>
                    <a:cubicBezTo>
                      <a:pt x="3667" y="18864"/>
                      <a:pt x="3772" y="18785"/>
                      <a:pt x="3889" y="18703"/>
                    </a:cubicBezTo>
                    <a:cubicBezTo>
                      <a:pt x="5050" y="17860"/>
                      <a:pt x="5800" y="15651"/>
                      <a:pt x="5800" y="15651"/>
                    </a:cubicBezTo>
                    <a:cubicBezTo>
                      <a:pt x="4752" y="14515"/>
                      <a:pt x="4615" y="12193"/>
                      <a:pt x="4615" y="12193"/>
                    </a:cubicBezTo>
                    <a:cubicBezTo>
                      <a:pt x="4615" y="12193"/>
                      <a:pt x="8576" y="9804"/>
                      <a:pt x="10764" y="9326"/>
                    </a:cubicBezTo>
                    <a:cubicBezTo>
                      <a:pt x="11033" y="9267"/>
                      <a:pt x="11266" y="9240"/>
                      <a:pt x="11474" y="9240"/>
                    </a:cubicBezTo>
                    <a:cubicBezTo>
                      <a:pt x="12921" y="9240"/>
                      <a:pt x="13113" y="10513"/>
                      <a:pt x="15499" y="10770"/>
                    </a:cubicBezTo>
                    <a:cubicBezTo>
                      <a:pt x="15403" y="8643"/>
                      <a:pt x="15335" y="2713"/>
                      <a:pt x="15311" y="269"/>
                    </a:cubicBezTo>
                    <a:cubicBezTo>
                      <a:pt x="14815" y="693"/>
                      <a:pt x="13679" y="1492"/>
                      <a:pt x="11877" y="1837"/>
                    </a:cubicBezTo>
                    <a:cubicBezTo>
                      <a:pt x="11601" y="1889"/>
                      <a:pt x="11337" y="1913"/>
                      <a:pt x="11083" y="1913"/>
                    </a:cubicBezTo>
                    <a:cubicBezTo>
                      <a:pt x="9029" y="1913"/>
                      <a:pt x="7617" y="368"/>
                      <a:pt x="5937" y="82"/>
                    </a:cubicBezTo>
                    <a:cubicBezTo>
                      <a:pt x="5591" y="24"/>
                      <a:pt x="5252" y="0"/>
                      <a:pt x="49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6"/>
              <p:cNvSpPr/>
              <p:nvPr/>
            </p:nvSpPr>
            <p:spPr>
              <a:xfrm flipH="1">
                <a:off x="6938515" y="2195212"/>
                <a:ext cx="157294" cy="684546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0793" extrusionOk="0">
                    <a:moveTo>
                      <a:pt x="288" y="1"/>
                    </a:moveTo>
                    <a:cubicBezTo>
                      <a:pt x="288" y="1"/>
                      <a:pt x="192" y="107"/>
                      <a:pt x="1" y="270"/>
                    </a:cubicBezTo>
                    <a:cubicBezTo>
                      <a:pt x="25" y="2714"/>
                      <a:pt x="93" y="8644"/>
                      <a:pt x="189" y="10771"/>
                    </a:cubicBezTo>
                    <a:cubicBezTo>
                      <a:pt x="233" y="10774"/>
                      <a:pt x="277" y="10778"/>
                      <a:pt x="325" y="10781"/>
                    </a:cubicBezTo>
                    <a:cubicBezTo>
                      <a:pt x="410" y="10788"/>
                      <a:pt x="492" y="10792"/>
                      <a:pt x="572" y="10792"/>
                    </a:cubicBezTo>
                    <a:cubicBezTo>
                      <a:pt x="1654" y="10792"/>
                      <a:pt x="2231" y="10111"/>
                      <a:pt x="2479" y="9125"/>
                    </a:cubicBezTo>
                    <a:cubicBezTo>
                      <a:pt x="2158" y="6811"/>
                      <a:pt x="1435" y="3404"/>
                      <a:pt x="943" y="1203"/>
                    </a:cubicBezTo>
                    <a:cubicBezTo>
                      <a:pt x="567" y="420"/>
                      <a:pt x="288" y="1"/>
                      <a:pt x="288" y="1"/>
                    </a:cubicBezTo>
                    <a:close/>
                  </a:path>
                </a:pathLst>
              </a:custGeom>
              <a:solidFill>
                <a:srgbClr val="FFA9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6"/>
              <p:cNvSpPr/>
              <p:nvPr/>
            </p:nvSpPr>
            <p:spPr>
              <a:xfrm flipH="1">
                <a:off x="7794812" y="2197590"/>
                <a:ext cx="373320" cy="1246492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19653" extrusionOk="0">
                    <a:moveTo>
                      <a:pt x="5885" y="1"/>
                    </a:moveTo>
                    <a:cubicBezTo>
                      <a:pt x="4875" y="124"/>
                      <a:pt x="4165" y="417"/>
                      <a:pt x="4165" y="417"/>
                    </a:cubicBezTo>
                    <a:cubicBezTo>
                      <a:pt x="4165" y="417"/>
                      <a:pt x="2096" y="2782"/>
                      <a:pt x="1048" y="8361"/>
                    </a:cubicBezTo>
                    <a:cubicBezTo>
                      <a:pt x="0" y="13938"/>
                      <a:pt x="3120" y="19287"/>
                      <a:pt x="3550" y="19561"/>
                    </a:cubicBezTo>
                    <a:cubicBezTo>
                      <a:pt x="3649" y="19623"/>
                      <a:pt x="3754" y="19653"/>
                      <a:pt x="3872" y="19653"/>
                    </a:cubicBezTo>
                    <a:cubicBezTo>
                      <a:pt x="4222" y="19653"/>
                      <a:pt x="4679" y="19385"/>
                      <a:pt x="5387" y="18885"/>
                    </a:cubicBezTo>
                    <a:cubicBezTo>
                      <a:pt x="4732" y="17710"/>
                      <a:pt x="2939" y="14334"/>
                      <a:pt x="2407" y="11597"/>
                    </a:cubicBezTo>
                    <a:cubicBezTo>
                      <a:pt x="1826" y="8613"/>
                      <a:pt x="5114" y="1591"/>
                      <a:pt x="5885" y="1"/>
                    </a:cubicBezTo>
                    <a:close/>
                  </a:path>
                </a:pathLst>
              </a:custGeom>
              <a:solidFill>
                <a:srgbClr val="FFA9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6"/>
              <p:cNvSpPr/>
              <p:nvPr/>
            </p:nvSpPr>
            <p:spPr>
              <a:xfrm flipH="1">
                <a:off x="7216654" y="3194851"/>
                <a:ext cx="177160" cy="1272747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7865" extrusionOk="0">
                    <a:moveTo>
                      <a:pt x="2792" y="1"/>
                    </a:moveTo>
                    <a:cubicBezTo>
                      <a:pt x="2792" y="1"/>
                      <a:pt x="1406" y="1120"/>
                      <a:pt x="836" y="1800"/>
                    </a:cubicBezTo>
                    <a:cubicBezTo>
                      <a:pt x="262" y="2479"/>
                      <a:pt x="0" y="17864"/>
                      <a:pt x="0" y="17864"/>
                    </a:cubicBezTo>
                    <a:lnTo>
                      <a:pt x="744" y="17625"/>
                    </a:lnTo>
                    <a:cubicBezTo>
                      <a:pt x="744" y="17625"/>
                      <a:pt x="1191" y="3817"/>
                      <a:pt x="1341" y="2854"/>
                    </a:cubicBezTo>
                    <a:cubicBezTo>
                      <a:pt x="1488" y="1888"/>
                      <a:pt x="2792" y="1"/>
                      <a:pt x="2792" y="1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6"/>
              <p:cNvSpPr/>
              <p:nvPr/>
            </p:nvSpPr>
            <p:spPr>
              <a:xfrm flipH="1">
                <a:off x="6632322" y="3508355"/>
                <a:ext cx="44398" cy="34503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44" extrusionOk="0">
                    <a:moveTo>
                      <a:pt x="348" y="1"/>
                    </a:moveTo>
                    <a:cubicBezTo>
                      <a:pt x="0" y="1"/>
                      <a:pt x="0" y="543"/>
                      <a:pt x="348" y="543"/>
                    </a:cubicBezTo>
                    <a:cubicBezTo>
                      <a:pt x="700" y="543"/>
                      <a:pt x="700" y="1"/>
                      <a:pt x="348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6"/>
              <p:cNvSpPr/>
              <p:nvPr/>
            </p:nvSpPr>
            <p:spPr>
              <a:xfrm flipH="1">
                <a:off x="6547022" y="2021519"/>
                <a:ext cx="532199" cy="434842"/>
              </a:xfrm>
              <a:custGeom>
                <a:avLst/>
                <a:gdLst/>
                <a:ahLst/>
                <a:cxnLst/>
                <a:rect l="l" t="t" r="r" b="b"/>
                <a:pathLst>
                  <a:path w="8391" h="6856" extrusionOk="0">
                    <a:moveTo>
                      <a:pt x="4454" y="0"/>
                    </a:moveTo>
                    <a:cubicBezTo>
                      <a:pt x="4286" y="0"/>
                      <a:pt x="4114" y="9"/>
                      <a:pt x="3936" y="28"/>
                    </a:cubicBezTo>
                    <a:cubicBezTo>
                      <a:pt x="744" y="370"/>
                      <a:pt x="0" y="2125"/>
                      <a:pt x="48" y="2633"/>
                    </a:cubicBezTo>
                    <a:lnTo>
                      <a:pt x="433" y="6856"/>
                    </a:lnTo>
                    <a:lnTo>
                      <a:pt x="8390" y="6436"/>
                    </a:lnTo>
                    <a:lnTo>
                      <a:pt x="7988" y="2032"/>
                    </a:lnTo>
                    <a:cubicBezTo>
                      <a:pt x="7915" y="1515"/>
                      <a:pt x="6635" y="0"/>
                      <a:pt x="4454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6"/>
              <p:cNvSpPr/>
              <p:nvPr/>
            </p:nvSpPr>
            <p:spPr>
              <a:xfrm flipH="1">
                <a:off x="6520818" y="2868322"/>
                <a:ext cx="11099" cy="52452"/>
              </a:xfrm>
              <a:custGeom>
                <a:avLst/>
                <a:gdLst/>
                <a:ahLst/>
                <a:cxnLst/>
                <a:rect l="l" t="t" r="r" b="b"/>
                <a:pathLst>
                  <a:path w="175" h="827" extrusionOk="0">
                    <a:moveTo>
                      <a:pt x="0" y="1"/>
                    </a:moveTo>
                    <a:lnTo>
                      <a:pt x="65" y="827"/>
                    </a:lnTo>
                    <a:lnTo>
                      <a:pt x="175" y="827"/>
                    </a:lnTo>
                    <a:lnTo>
                      <a:pt x="175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31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6"/>
              <p:cNvSpPr/>
              <p:nvPr/>
            </p:nvSpPr>
            <p:spPr>
              <a:xfrm flipH="1">
                <a:off x="6520818" y="2818596"/>
                <a:ext cx="15032" cy="46554"/>
              </a:xfrm>
              <a:custGeom>
                <a:avLst/>
                <a:gdLst/>
                <a:ahLst/>
                <a:cxnLst/>
                <a:rect l="l" t="t" r="r" b="b"/>
                <a:pathLst>
                  <a:path w="237" h="734" extrusionOk="0">
                    <a:moveTo>
                      <a:pt x="237" y="0"/>
                    </a:moveTo>
                    <a:cubicBezTo>
                      <a:pt x="209" y="7"/>
                      <a:pt x="179" y="7"/>
                      <a:pt x="151" y="7"/>
                    </a:cubicBezTo>
                    <a:lnTo>
                      <a:pt x="1" y="7"/>
                    </a:lnTo>
                    <a:lnTo>
                      <a:pt x="59" y="733"/>
                    </a:lnTo>
                    <a:lnTo>
                      <a:pt x="237" y="733"/>
                    </a:lnTo>
                    <a:lnTo>
                      <a:pt x="237" y="0"/>
                    </a:lnTo>
                    <a:close/>
                  </a:path>
                </a:pathLst>
              </a:custGeom>
              <a:solidFill>
                <a:srgbClr val="4D31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26"/>
              <p:cNvSpPr/>
              <p:nvPr/>
            </p:nvSpPr>
            <p:spPr>
              <a:xfrm flipH="1">
                <a:off x="6520818" y="2865087"/>
                <a:ext cx="11290" cy="3552"/>
              </a:xfrm>
              <a:custGeom>
                <a:avLst/>
                <a:gdLst/>
                <a:ahLst/>
                <a:cxnLst/>
                <a:rect l="l" t="t" r="r" b="b"/>
                <a:pathLst>
                  <a:path w="178" h="56" extrusionOk="0">
                    <a:moveTo>
                      <a:pt x="0" y="0"/>
                    </a:moveTo>
                    <a:lnTo>
                      <a:pt x="3" y="52"/>
                    </a:lnTo>
                    <a:lnTo>
                      <a:pt x="178" y="55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4D2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6"/>
              <p:cNvSpPr/>
              <p:nvPr/>
            </p:nvSpPr>
            <p:spPr>
              <a:xfrm flipH="1">
                <a:off x="6520819" y="2763351"/>
                <a:ext cx="19345" cy="49598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82" extrusionOk="0">
                    <a:moveTo>
                      <a:pt x="1" y="0"/>
                    </a:moveTo>
                    <a:lnTo>
                      <a:pt x="62" y="778"/>
                    </a:lnTo>
                    <a:lnTo>
                      <a:pt x="305" y="782"/>
                    </a:lnTo>
                    <a:lnTo>
                      <a:pt x="305" y="27"/>
                    </a:lnTo>
                    <a:cubicBezTo>
                      <a:pt x="250" y="11"/>
                      <a:pt x="192" y="3"/>
                      <a:pt x="134" y="0"/>
                    </a:cubicBezTo>
                    <a:close/>
                  </a:path>
                </a:pathLst>
              </a:custGeom>
              <a:solidFill>
                <a:srgbClr val="4D31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6"/>
              <p:cNvSpPr/>
              <p:nvPr/>
            </p:nvSpPr>
            <p:spPr>
              <a:xfrm flipH="1">
                <a:off x="6520818" y="2812697"/>
                <a:ext cx="15412" cy="6342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0" extrusionOk="0">
                    <a:moveTo>
                      <a:pt x="0" y="0"/>
                    </a:moveTo>
                    <a:lnTo>
                      <a:pt x="7" y="100"/>
                    </a:lnTo>
                    <a:lnTo>
                      <a:pt x="157" y="100"/>
                    </a:lnTo>
                    <a:cubicBezTo>
                      <a:pt x="185" y="100"/>
                      <a:pt x="215" y="100"/>
                      <a:pt x="243" y="93"/>
                    </a:cubicBezTo>
                    <a:lnTo>
                      <a:pt x="24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2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6"/>
              <p:cNvSpPr/>
              <p:nvPr/>
            </p:nvSpPr>
            <p:spPr>
              <a:xfrm flipH="1">
                <a:off x="6404377" y="2257084"/>
                <a:ext cx="509049" cy="2251588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35500" extrusionOk="0">
                    <a:moveTo>
                      <a:pt x="2186" y="0"/>
                    </a:moveTo>
                    <a:cubicBezTo>
                      <a:pt x="2017" y="0"/>
                      <a:pt x="1843" y="9"/>
                      <a:pt x="1663" y="29"/>
                    </a:cubicBezTo>
                    <a:cubicBezTo>
                      <a:pt x="1011" y="97"/>
                      <a:pt x="462" y="226"/>
                      <a:pt x="0" y="390"/>
                    </a:cubicBezTo>
                    <a:lnTo>
                      <a:pt x="2773" y="35500"/>
                    </a:lnTo>
                    <a:lnTo>
                      <a:pt x="8026" y="35103"/>
                    </a:lnTo>
                    <a:lnTo>
                      <a:pt x="5366" y="1408"/>
                    </a:lnTo>
                    <a:cubicBezTo>
                      <a:pt x="4843" y="776"/>
                      <a:pt x="3744" y="0"/>
                      <a:pt x="2186" y="0"/>
                    </a:cubicBezTo>
                    <a:close/>
                  </a:path>
                </a:pathLst>
              </a:custGeom>
              <a:solidFill>
                <a:srgbClr val="66B0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6"/>
              <p:cNvSpPr/>
              <p:nvPr/>
            </p:nvSpPr>
            <p:spPr>
              <a:xfrm flipH="1">
                <a:off x="6737551" y="2281820"/>
                <a:ext cx="319408" cy="223636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35260" extrusionOk="0">
                    <a:moveTo>
                      <a:pt x="2263" y="0"/>
                    </a:moveTo>
                    <a:cubicBezTo>
                      <a:pt x="465" y="642"/>
                      <a:pt x="0" y="1837"/>
                      <a:pt x="38" y="2240"/>
                    </a:cubicBezTo>
                    <a:lnTo>
                      <a:pt x="38" y="2243"/>
                    </a:lnTo>
                    <a:lnTo>
                      <a:pt x="3025" y="35260"/>
                    </a:lnTo>
                    <a:lnTo>
                      <a:pt x="5036" y="35110"/>
                    </a:lnTo>
                    <a:lnTo>
                      <a:pt x="2263" y="0"/>
                    </a:ln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6"/>
              <p:cNvSpPr/>
              <p:nvPr/>
            </p:nvSpPr>
            <p:spPr>
              <a:xfrm flipH="1">
                <a:off x="6361496" y="2346324"/>
                <a:ext cx="211586" cy="2137232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33697" extrusionOk="0">
                    <a:moveTo>
                      <a:pt x="0" y="1"/>
                    </a:moveTo>
                    <a:lnTo>
                      <a:pt x="2660" y="33696"/>
                    </a:lnTo>
                    <a:lnTo>
                      <a:pt x="3336" y="33645"/>
                    </a:lnTo>
                    <a:lnTo>
                      <a:pt x="349" y="626"/>
                    </a:lnTo>
                    <a:cubicBezTo>
                      <a:pt x="328" y="478"/>
                      <a:pt x="209" y="250"/>
                      <a:pt x="0" y="1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6"/>
              <p:cNvSpPr/>
              <p:nvPr/>
            </p:nvSpPr>
            <p:spPr>
              <a:xfrm flipH="1">
                <a:off x="6466022" y="4725694"/>
                <a:ext cx="226998" cy="184123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903" extrusionOk="0">
                    <a:moveTo>
                      <a:pt x="2101" y="0"/>
                    </a:moveTo>
                    <a:cubicBezTo>
                      <a:pt x="1525" y="0"/>
                      <a:pt x="818" y="184"/>
                      <a:pt x="1" y="743"/>
                    </a:cubicBezTo>
                    <a:cubicBezTo>
                      <a:pt x="924" y="1923"/>
                      <a:pt x="1803" y="2902"/>
                      <a:pt x="2113" y="2902"/>
                    </a:cubicBezTo>
                    <a:cubicBezTo>
                      <a:pt x="2122" y="2902"/>
                      <a:pt x="2130" y="2902"/>
                      <a:pt x="2137" y="2900"/>
                    </a:cubicBezTo>
                    <a:cubicBezTo>
                      <a:pt x="2383" y="2853"/>
                      <a:pt x="2977" y="1761"/>
                      <a:pt x="3578" y="466"/>
                    </a:cubicBezTo>
                    <a:cubicBezTo>
                      <a:pt x="3302" y="268"/>
                      <a:pt x="2797" y="0"/>
                      <a:pt x="2101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6"/>
              <p:cNvSpPr/>
              <p:nvPr/>
            </p:nvSpPr>
            <p:spPr>
              <a:xfrm flipH="1">
                <a:off x="6358393" y="4351416"/>
                <a:ext cx="509556" cy="421459"/>
              </a:xfrm>
              <a:custGeom>
                <a:avLst/>
                <a:gdLst/>
                <a:ahLst/>
                <a:cxnLst/>
                <a:rect l="l" t="t" r="r" b="b"/>
                <a:pathLst>
                  <a:path w="8034" h="6645" extrusionOk="0">
                    <a:moveTo>
                      <a:pt x="4450" y="1"/>
                    </a:moveTo>
                    <a:cubicBezTo>
                      <a:pt x="4283" y="1"/>
                      <a:pt x="4110" y="10"/>
                      <a:pt x="3933" y="29"/>
                    </a:cubicBezTo>
                    <a:cubicBezTo>
                      <a:pt x="742" y="370"/>
                      <a:pt x="0" y="2124"/>
                      <a:pt x="45" y="2630"/>
                    </a:cubicBezTo>
                    <a:cubicBezTo>
                      <a:pt x="72" y="2923"/>
                      <a:pt x="1462" y="4985"/>
                      <a:pt x="2759" y="6644"/>
                    </a:cubicBezTo>
                    <a:cubicBezTo>
                      <a:pt x="3576" y="6085"/>
                      <a:pt x="4283" y="5901"/>
                      <a:pt x="4859" y="5901"/>
                    </a:cubicBezTo>
                    <a:cubicBezTo>
                      <a:pt x="5555" y="5901"/>
                      <a:pt x="6060" y="6169"/>
                      <a:pt x="6336" y="6367"/>
                    </a:cubicBezTo>
                    <a:cubicBezTo>
                      <a:pt x="7176" y="4558"/>
                      <a:pt x="8033" y="2357"/>
                      <a:pt x="7985" y="2032"/>
                    </a:cubicBezTo>
                    <a:cubicBezTo>
                      <a:pt x="7912" y="1516"/>
                      <a:pt x="6632" y="1"/>
                      <a:pt x="4450" y="1"/>
                    </a:cubicBezTo>
                    <a:close/>
                  </a:path>
                </a:pathLst>
              </a:custGeom>
              <a:solidFill>
                <a:srgbClr val="FDDFC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6"/>
              <p:cNvSpPr/>
              <p:nvPr/>
            </p:nvSpPr>
            <p:spPr>
              <a:xfrm flipH="1">
                <a:off x="6652494" y="4385856"/>
                <a:ext cx="212854" cy="387019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6102" extrusionOk="0">
                    <a:moveTo>
                      <a:pt x="1854" y="1"/>
                    </a:moveTo>
                    <a:lnTo>
                      <a:pt x="1854" y="1"/>
                    </a:lnTo>
                    <a:cubicBezTo>
                      <a:pt x="424" y="636"/>
                      <a:pt x="0" y="1636"/>
                      <a:pt x="0" y="2042"/>
                    </a:cubicBezTo>
                    <a:cubicBezTo>
                      <a:pt x="0" y="2060"/>
                      <a:pt x="4" y="2073"/>
                      <a:pt x="4" y="2087"/>
                    </a:cubicBezTo>
                    <a:cubicBezTo>
                      <a:pt x="31" y="2380"/>
                      <a:pt x="1421" y="4442"/>
                      <a:pt x="2718" y="6101"/>
                    </a:cubicBezTo>
                    <a:cubicBezTo>
                      <a:pt x="2940" y="5951"/>
                      <a:pt x="3154" y="5828"/>
                      <a:pt x="3356" y="5726"/>
                    </a:cubicBezTo>
                    <a:cubicBezTo>
                      <a:pt x="2458" y="3927"/>
                      <a:pt x="1602" y="1704"/>
                      <a:pt x="1854" y="1"/>
                    </a:cubicBezTo>
                    <a:close/>
                  </a:path>
                </a:pathLst>
              </a:custGeom>
              <a:solidFill>
                <a:srgbClr val="FBC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6"/>
              <p:cNvSpPr/>
              <p:nvPr/>
            </p:nvSpPr>
            <p:spPr>
              <a:xfrm flipH="1">
                <a:off x="6257575" y="810650"/>
                <a:ext cx="2253237" cy="1137781"/>
              </a:xfrm>
              <a:custGeom>
                <a:avLst/>
                <a:gdLst/>
                <a:ahLst/>
                <a:cxnLst/>
                <a:rect l="l" t="t" r="r" b="b"/>
                <a:pathLst>
                  <a:path w="35526" h="17939" extrusionOk="0">
                    <a:moveTo>
                      <a:pt x="16263" y="0"/>
                    </a:moveTo>
                    <a:cubicBezTo>
                      <a:pt x="15165" y="0"/>
                      <a:pt x="13956" y="211"/>
                      <a:pt x="12723" y="826"/>
                    </a:cubicBezTo>
                    <a:cubicBezTo>
                      <a:pt x="8305" y="3021"/>
                      <a:pt x="9917" y="6851"/>
                      <a:pt x="9364" y="7257"/>
                    </a:cubicBezTo>
                    <a:cubicBezTo>
                      <a:pt x="9278" y="7319"/>
                      <a:pt x="9106" y="7338"/>
                      <a:pt x="8869" y="7338"/>
                    </a:cubicBezTo>
                    <a:cubicBezTo>
                      <a:pt x="8702" y="7338"/>
                      <a:pt x="8503" y="7328"/>
                      <a:pt x="8278" y="7318"/>
                    </a:cubicBezTo>
                    <a:cubicBezTo>
                      <a:pt x="8056" y="7310"/>
                      <a:pt x="7809" y="7301"/>
                      <a:pt x="7546" y="7301"/>
                    </a:cubicBezTo>
                    <a:cubicBezTo>
                      <a:pt x="6476" y="7301"/>
                      <a:pt x="5134" y="7447"/>
                      <a:pt x="4021" y="8343"/>
                    </a:cubicBezTo>
                    <a:cubicBezTo>
                      <a:pt x="1963" y="9998"/>
                      <a:pt x="4352" y="12672"/>
                      <a:pt x="4185" y="12954"/>
                    </a:cubicBezTo>
                    <a:cubicBezTo>
                      <a:pt x="4021" y="13238"/>
                      <a:pt x="1795" y="12815"/>
                      <a:pt x="898" y="14743"/>
                    </a:cubicBezTo>
                    <a:cubicBezTo>
                      <a:pt x="0" y="16675"/>
                      <a:pt x="2034" y="17939"/>
                      <a:pt x="3383" y="17939"/>
                    </a:cubicBezTo>
                    <a:lnTo>
                      <a:pt x="7166" y="17939"/>
                    </a:lnTo>
                    <a:cubicBezTo>
                      <a:pt x="7608" y="17939"/>
                      <a:pt x="7820" y="16691"/>
                      <a:pt x="8005" y="16691"/>
                    </a:cubicBezTo>
                    <a:cubicBezTo>
                      <a:pt x="8008" y="16691"/>
                      <a:pt x="8012" y="16692"/>
                      <a:pt x="8015" y="16692"/>
                    </a:cubicBezTo>
                    <a:cubicBezTo>
                      <a:pt x="8199" y="16737"/>
                      <a:pt x="8251" y="17866"/>
                      <a:pt x="8943" y="17935"/>
                    </a:cubicBezTo>
                    <a:cubicBezTo>
                      <a:pt x="8729" y="17621"/>
                      <a:pt x="8609" y="17187"/>
                      <a:pt x="8684" y="16597"/>
                    </a:cubicBezTo>
                    <a:cubicBezTo>
                      <a:pt x="8956" y="14510"/>
                      <a:pt x="13069" y="13686"/>
                      <a:pt x="13085" y="13678"/>
                    </a:cubicBezTo>
                    <a:lnTo>
                      <a:pt x="13085" y="13678"/>
                    </a:lnTo>
                    <a:lnTo>
                      <a:pt x="15675" y="17939"/>
                    </a:lnTo>
                    <a:lnTo>
                      <a:pt x="29040" y="17939"/>
                    </a:lnTo>
                    <a:cubicBezTo>
                      <a:pt x="29371" y="17939"/>
                      <a:pt x="29108" y="17307"/>
                      <a:pt x="29275" y="17307"/>
                    </a:cubicBezTo>
                    <a:cubicBezTo>
                      <a:pt x="29439" y="17307"/>
                      <a:pt x="29535" y="17939"/>
                      <a:pt x="30033" y="17939"/>
                    </a:cubicBezTo>
                    <a:lnTo>
                      <a:pt x="35188" y="17939"/>
                    </a:lnTo>
                    <a:cubicBezTo>
                      <a:pt x="35188" y="17939"/>
                      <a:pt x="35525" y="17501"/>
                      <a:pt x="35188" y="16385"/>
                    </a:cubicBezTo>
                    <a:cubicBezTo>
                      <a:pt x="34737" y="14893"/>
                      <a:pt x="33767" y="14965"/>
                      <a:pt x="33341" y="14743"/>
                    </a:cubicBezTo>
                    <a:cubicBezTo>
                      <a:pt x="32918" y="14521"/>
                      <a:pt x="33696" y="13261"/>
                      <a:pt x="32845" y="11845"/>
                    </a:cubicBezTo>
                    <a:cubicBezTo>
                      <a:pt x="31996" y="10425"/>
                      <a:pt x="31095" y="10545"/>
                      <a:pt x="30576" y="10237"/>
                    </a:cubicBezTo>
                    <a:cubicBezTo>
                      <a:pt x="30057" y="9930"/>
                      <a:pt x="31191" y="5387"/>
                      <a:pt x="28163" y="2833"/>
                    </a:cubicBezTo>
                    <a:cubicBezTo>
                      <a:pt x="26224" y="1197"/>
                      <a:pt x="24042" y="843"/>
                      <a:pt x="22606" y="843"/>
                    </a:cubicBezTo>
                    <a:cubicBezTo>
                      <a:pt x="21801" y="843"/>
                      <a:pt x="21230" y="954"/>
                      <a:pt x="21068" y="1013"/>
                    </a:cubicBezTo>
                    <a:cubicBezTo>
                      <a:pt x="21053" y="1019"/>
                      <a:pt x="21033" y="1022"/>
                      <a:pt x="21010" y="1022"/>
                    </a:cubicBezTo>
                    <a:cubicBezTo>
                      <a:pt x="20786" y="1022"/>
                      <a:pt x="20204" y="769"/>
                      <a:pt x="19376" y="512"/>
                    </a:cubicBezTo>
                    <a:cubicBezTo>
                      <a:pt x="18548" y="256"/>
                      <a:pt x="17472" y="0"/>
                      <a:pt x="1626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6"/>
              <p:cNvSpPr/>
              <p:nvPr/>
            </p:nvSpPr>
            <p:spPr>
              <a:xfrm flipH="1">
                <a:off x="7516545" y="1674212"/>
                <a:ext cx="454814" cy="274227"/>
              </a:xfrm>
              <a:custGeom>
                <a:avLst/>
                <a:gdLst/>
                <a:ahLst/>
                <a:cxnLst/>
                <a:rect l="l" t="t" r="r" b="b"/>
                <a:pathLst>
                  <a:path w="7067" h="4261" extrusionOk="0">
                    <a:moveTo>
                      <a:pt x="4476" y="0"/>
                    </a:moveTo>
                    <a:lnTo>
                      <a:pt x="4476" y="0"/>
                    </a:lnTo>
                    <a:lnTo>
                      <a:pt x="4476" y="0"/>
                    </a:lnTo>
                    <a:cubicBezTo>
                      <a:pt x="4476" y="0"/>
                      <a:pt x="4476" y="0"/>
                      <a:pt x="4476" y="0"/>
                    </a:cubicBezTo>
                    <a:close/>
                    <a:moveTo>
                      <a:pt x="4476" y="0"/>
                    </a:moveTo>
                    <a:cubicBezTo>
                      <a:pt x="4460" y="8"/>
                      <a:pt x="347" y="832"/>
                      <a:pt x="75" y="2919"/>
                    </a:cubicBezTo>
                    <a:cubicBezTo>
                      <a:pt x="0" y="3509"/>
                      <a:pt x="120" y="3943"/>
                      <a:pt x="334" y="4257"/>
                    </a:cubicBezTo>
                    <a:cubicBezTo>
                      <a:pt x="355" y="4261"/>
                      <a:pt x="375" y="4261"/>
                      <a:pt x="400" y="4261"/>
                    </a:cubicBezTo>
                    <a:lnTo>
                      <a:pt x="7066" y="4261"/>
                    </a:lnTo>
                    <a:lnTo>
                      <a:pt x="4476" y="0"/>
                    </a:ln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6"/>
              <p:cNvSpPr/>
              <p:nvPr/>
            </p:nvSpPr>
            <p:spPr>
              <a:xfrm flipH="1">
                <a:off x="6576275" y="1013867"/>
                <a:ext cx="1333637" cy="107099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16886" extrusionOk="0">
                    <a:moveTo>
                      <a:pt x="12782" y="1"/>
                    </a:moveTo>
                    <a:cubicBezTo>
                      <a:pt x="12782" y="1"/>
                      <a:pt x="12240" y="3579"/>
                      <a:pt x="10066" y="6006"/>
                    </a:cubicBezTo>
                    <a:cubicBezTo>
                      <a:pt x="7055" y="9368"/>
                      <a:pt x="3914" y="10290"/>
                      <a:pt x="3914" y="10290"/>
                    </a:cubicBezTo>
                    <a:cubicBezTo>
                      <a:pt x="3225" y="9790"/>
                      <a:pt x="2513" y="9546"/>
                      <a:pt x="1892" y="9546"/>
                    </a:cubicBezTo>
                    <a:cubicBezTo>
                      <a:pt x="808" y="9546"/>
                      <a:pt x="0" y="10293"/>
                      <a:pt x="81" y="11734"/>
                    </a:cubicBezTo>
                    <a:cubicBezTo>
                      <a:pt x="203" y="14001"/>
                      <a:pt x="4215" y="13751"/>
                      <a:pt x="4737" y="13826"/>
                    </a:cubicBezTo>
                    <a:cubicBezTo>
                      <a:pt x="5262" y="13901"/>
                      <a:pt x="5235" y="15072"/>
                      <a:pt x="5311" y="15745"/>
                    </a:cubicBezTo>
                    <a:cubicBezTo>
                      <a:pt x="5375" y="16325"/>
                      <a:pt x="7073" y="16885"/>
                      <a:pt x="8017" y="16885"/>
                    </a:cubicBezTo>
                    <a:cubicBezTo>
                      <a:pt x="8167" y="16885"/>
                      <a:pt x="8297" y="16871"/>
                      <a:pt x="8399" y="16841"/>
                    </a:cubicBezTo>
                    <a:cubicBezTo>
                      <a:pt x="9147" y="16616"/>
                      <a:pt x="9120" y="16168"/>
                      <a:pt x="9147" y="15642"/>
                    </a:cubicBezTo>
                    <a:cubicBezTo>
                      <a:pt x="9171" y="15120"/>
                      <a:pt x="13008" y="15294"/>
                      <a:pt x="17019" y="14250"/>
                    </a:cubicBezTo>
                    <a:cubicBezTo>
                      <a:pt x="21027" y="13202"/>
                      <a:pt x="20006" y="9866"/>
                      <a:pt x="19757" y="5781"/>
                    </a:cubicBezTo>
                    <a:cubicBezTo>
                      <a:pt x="19508" y="1694"/>
                      <a:pt x="14602" y="1"/>
                      <a:pt x="12782" y="1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6"/>
              <p:cNvSpPr/>
              <p:nvPr/>
            </p:nvSpPr>
            <p:spPr>
              <a:xfrm flipH="1">
                <a:off x="7680440" y="1693415"/>
                <a:ext cx="147971" cy="10477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652" extrusionOk="0">
                    <a:moveTo>
                      <a:pt x="934" y="0"/>
                    </a:moveTo>
                    <a:cubicBezTo>
                      <a:pt x="795" y="0"/>
                      <a:pt x="662" y="25"/>
                      <a:pt x="540" y="74"/>
                    </a:cubicBezTo>
                    <a:cubicBezTo>
                      <a:pt x="192" y="218"/>
                      <a:pt x="1" y="545"/>
                      <a:pt x="1" y="1007"/>
                    </a:cubicBezTo>
                    <a:cubicBezTo>
                      <a:pt x="1" y="1061"/>
                      <a:pt x="45" y="1102"/>
                      <a:pt x="97" y="1102"/>
                    </a:cubicBezTo>
                    <a:cubicBezTo>
                      <a:pt x="151" y="1102"/>
                      <a:pt x="196" y="1061"/>
                      <a:pt x="196" y="1007"/>
                    </a:cubicBezTo>
                    <a:cubicBezTo>
                      <a:pt x="196" y="630"/>
                      <a:pt x="346" y="364"/>
                      <a:pt x="615" y="255"/>
                    </a:cubicBezTo>
                    <a:cubicBezTo>
                      <a:pt x="710" y="216"/>
                      <a:pt x="816" y="197"/>
                      <a:pt x="927" y="197"/>
                    </a:cubicBezTo>
                    <a:cubicBezTo>
                      <a:pt x="1210" y="197"/>
                      <a:pt x="1531" y="320"/>
                      <a:pt x="1814" y="539"/>
                    </a:cubicBezTo>
                    <a:cubicBezTo>
                      <a:pt x="1584" y="549"/>
                      <a:pt x="1267" y="600"/>
                      <a:pt x="1080" y="777"/>
                    </a:cubicBezTo>
                    <a:cubicBezTo>
                      <a:pt x="970" y="884"/>
                      <a:pt x="919" y="1016"/>
                      <a:pt x="926" y="1177"/>
                    </a:cubicBezTo>
                    <a:cubicBezTo>
                      <a:pt x="933" y="1371"/>
                      <a:pt x="1001" y="1508"/>
                      <a:pt x="1127" y="1583"/>
                    </a:cubicBezTo>
                    <a:cubicBezTo>
                      <a:pt x="1209" y="1634"/>
                      <a:pt x="1302" y="1651"/>
                      <a:pt x="1393" y="1651"/>
                    </a:cubicBezTo>
                    <a:cubicBezTo>
                      <a:pt x="1592" y="1651"/>
                      <a:pt x="1779" y="1569"/>
                      <a:pt x="1806" y="1555"/>
                    </a:cubicBezTo>
                    <a:cubicBezTo>
                      <a:pt x="1858" y="1535"/>
                      <a:pt x="1878" y="1473"/>
                      <a:pt x="1855" y="1426"/>
                    </a:cubicBezTo>
                    <a:cubicBezTo>
                      <a:pt x="1840" y="1389"/>
                      <a:pt x="1806" y="1369"/>
                      <a:pt x="1768" y="1369"/>
                    </a:cubicBezTo>
                    <a:cubicBezTo>
                      <a:pt x="1754" y="1369"/>
                      <a:pt x="1739" y="1372"/>
                      <a:pt x="1724" y="1378"/>
                    </a:cubicBezTo>
                    <a:cubicBezTo>
                      <a:pt x="1668" y="1404"/>
                      <a:pt x="1523" y="1454"/>
                      <a:pt x="1392" y="1454"/>
                    </a:cubicBezTo>
                    <a:cubicBezTo>
                      <a:pt x="1332" y="1454"/>
                      <a:pt x="1274" y="1444"/>
                      <a:pt x="1230" y="1416"/>
                    </a:cubicBezTo>
                    <a:cubicBezTo>
                      <a:pt x="1162" y="1375"/>
                      <a:pt x="1127" y="1293"/>
                      <a:pt x="1121" y="1170"/>
                    </a:cubicBezTo>
                    <a:cubicBezTo>
                      <a:pt x="1117" y="1068"/>
                      <a:pt x="1148" y="986"/>
                      <a:pt x="1216" y="920"/>
                    </a:cubicBezTo>
                    <a:cubicBezTo>
                      <a:pt x="1373" y="769"/>
                      <a:pt x="1701" y="734"/>
                      <a:pt x="1917" y="734"/>
                    </a:cubicBezTo>
                    <a:cubicBezTo>
                      <a:pt x="1977" y="734"/>
                      <a:pt x="2029" y="736"/>
                      <a:pt x="2066" y="740"/>
                    </a:cubicBezTo>
                    <a:lnTo>
                      <a:pt x="2332" y="761"/>
                    </a:lnTo>
                    <a:lnTo>
                      <a:pt x="2145" y="572"/>
                    </a:lnTo>
                    <a:cubicBezTo>
                      <a:pt x="1784" y="204"/>
                      <a:pt x="1336" y="0"/>
                      <a:pt x="934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6"/>
              <p:cNvSpPr/>
              <p:nvPr/>
            </p:nvSpPr>
            <p:spPr>
              <a:xfrm flipH="1">
                <a:off x="6685728" y="1408695"/>
                <a:ext cx="123235" cy="65772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037" extrusionOk="0">
                    <a:moveTo>
                      <a:pt x="659" y="1"/>
                    </a:moveTo>
                    <a:cubicBezTo>
                      <a:pt x="447" y="1"/>
                      <a:pt x="263" y="60"/>
                      <a:pt x="170" y="201"/>
                    </a:cubicBezTo>
                    <a:cubicBezTo>
                      <a:pt x="1" y="452"/>
                      <a:pt x="943" y="1037"/>
                      <a:pt x="1481" y="1037"/>
                    </a:cubicBezTo>
                    <a:cubicBezTo>
                      <a:pt x="1651" y="1037"/>
                      <a:pt x="1781" y="978"/>
                      <a:pt x="1822" y="832"/>
                    </a:cubicBezTo>
                    <a:cubicBezTo>
                      <a:pt x="1942" y="397"/>
                      <a:pt x="1205" y="1"/>
                      <a:pt x="659" y="1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6"/>
              <p:cNvSpPr/>
              <p:nvPr/>
            </p:nvSpPr>
            <p:spPr>
              <a:xfrm flipH="1">
                <a:off x="7197767" y="1434383"/>
                <a:ext cx="145687" cy="58288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919" extrusionOk="0">
                    <a:moveTo>
                      <a:pt x="1721" y="0"/>
                    </a:moveTo>
                    <a:cubicBezTo>
                      <a:pt x="1105" y="0"/>
                      <a:pt x="1" y="429"/>
                      <a:pt x="240" y="881"/>
                    </a:cubicBezTo>
                    <a:cubicBezTo>
                      <a:pt x="254" y="907"/>
                      <a:pt x="302" y="919"/>
                      <a:pt x="373" y="919"/>
                    </a:cubicBezTo>
                    <a:cubicBezTo>
                      <a:pt x="836" y="919"/>
                      <a:pt x="2297" y="424"/>
                      <a:pt x="2087" y="113"/>
                    </a:cubicBezTo>
                    <a:cubicBezTo>
                      <a:pt x="2032" y="35"/>
                      <a:pt x="1897" y="0"/>
                      <a:pt x="1721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26"/>
              <p:cNvSpPr/>
              <p:nvPr/>
            </p:nvSpPr>
            <p:spPr>
              <a:xfrm flipH="1">
                <a:off x="6729935" y="1577663"/>
                <a:ext cx="71099" cy="3564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562" extrusionOk="0">
                    <a:moveTo>
                      <a:pt x="0" y="1"/>
                    </a:moveTo>
                    <a:cubicBezTo>
                      <a:pt x="0" y="312"/>
                      <a:pt x="249" y="561"/>
                      <a:pt x="560" y="561"/>
                    </a:cubicBezTo>
                    <a:cubicBezTo>
                      <a:pt x="870" y="561"/>
                      <a:pt x="1120" y="312"/>
                      <a:pt x="1120" y="1"/>
                    </a:cubicBezTo>
                    <a:close/>
                  </a:path>
                </a:pathLst>
              </a:custGeom>
              <a:solidFill>
                <a:srgbClr val="252A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6"/>
              <p:cNvSpPr/>
              <p:nvPr/>
            </p:nvSpPr>
            <p:spPr>
              <a:xfrm flipH="1">
                <a:off x="7192692" y="1577663"/>
                <a:ext cx="97674" cy="48837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70" extrusionOk="0">
                    <a:moveTo>
                      <a:pt x="0" y="1"/>
                    </a:moveTo>
                    <a:cubicBezTo>
                      <a:pt x="0" y="424"/>
                      <a:pt x="345" y="769"/>
                      <a:pt x="772" y="769"/>
                    </a:cubicBezTo>
                    <a:cubicBezTo>
                      <a:pt x="1196" y="769"/>
                      <a:pt x="1540" y="424"/>
                      <a:pt x="1540" y="1"/>
                    </a:cubicBezTo>
                    <a:close/>
                  </a:path>
                </a:pathLst>
              </a:custGeom>
              <a:solidFill>
                <a:srgbClr val="252A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 flipH="1">
                <a:off x="7062099" y="1721703"/>
                <a:ext cx="134968" cy="6888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086" extrusionOk="0">
                    <a:moveTo>
                      <a:pt x="134" y="0"/>
                    </a:moveTo>
                    <a:lnTo>
                      <a:pt x="1" y="143"/>
                    </a:lnTo>
                    <a:cubicBezTo>
                      <a:pt x="4" y="151"/>
                      <a:pt x="11" y="161"/>
                      <a:pt x="21" y="175"/>
                    </a:cubicBezTo>
                    <a:cubicBezTo>
                      <a:pt x="486" y="775"/>
                      <a:pt x="1039" y="1086"/>
                      <a:pt x="1622" y="1086"/>
                    </a:cubicBezTo>
                    <a:cubicBezTo>
                      <a:pt x="1789" y="1086"/>
                      <a:pt x="1957" y="1062"/>
                      <a:pt x="2128" y="1007"/>
                    </a:cubicBezTo>
                    <a:lnTo>
                      <a:pt x="2069" y="819"/>
                    </a:lnTo>
                    <a:cubicBezTo>
                      <a:pt x="1915" y="867"/>
                      <a:pt x="1763" y="890"/>
                      <a:pt x="1613" y="890"/>
                    </a:cubicBezTo>
                    <a:cubicBezTo>
                      <a:pt x="1093" y="890"/>
                      <a:pt x="605" y="607"/>
                      <a:pt x="179" y="55"/>
                    </a:cubicBezTo>
                    <a:cubicBezTo>
                      <a:pt x="155" y="24"/>
                      <a:pt x="147" y="11"/>
                      <a:pt x="134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 flipH="1">
                <a:off x="7170619" y="1707940"/>
                <a:ext cx="50677" cy="3716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86" extrusionOk="0">
                    <a:moveTo>
                      <a:pt x="691" y="1"/>
                    </a:moveTo>
                    <a:cubicBezTo>
                      <a:pt x="685" y="1"/>
                      <a:pt x="679" y="1"/>
                      <a:pt x="673" y="2"/>
                    </a:cubicBezTo>
                    <a:cubicBezTo>
                      <a:pt x="376" y="61"/>
                      <a:pt x="52" y="405"/>
                      <a:pt x="35" y="419"/>
                    </a:cubicBezTo>
                    <a:cubicBezTo>
                      <a:pt x="0" y="460"/>
                      <a:pt x="0" y="521"/>
                      <a:pt x="41" y="559"/>
                    </a:cubicBezTo>
                    <a:cubicBezTo>
                      <a:pt x="58" y="576"/>
                      <a:pt x="82" y="586"/>
                      <a:pt x="107" y="586"/>
                    </a:cubicBezTo>
                    <a:cubicBezTo>
                      <a:pt x="134" y="586"/>
                      <a:pt x="161" y="576"/>
                      <a:pt x="178" y="555"/>
                    </a:cubicBezTo>
                    <a:cubicBezTo>
                      <a:pt x="260" y="466"/>
                      <a:pt x="516" y="234"/>
                      <a:pt x="710" y="197"/>
                    </a:cubicBezTo>
                    <a:cubicBezTo>
                      <a:pt x="762" y="187"/>
                      <a:pt x="799" y="135"/>
                      <a:pt x="789" y="81"/>
                    </a:cubicBezTo>
                    <a:cubicBezTo>
                      <a:pt x="780" y="35"/>
                      <a:pt x="739" y="1"/>
                      <a:pt x="691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6"/>
              <p:cNvSpPr/>
              <p:nvPr/>
            </p:nvSpPr>
            <p:spPr>
              <a:xfrm flipH="1">
                <a:off x="7241153" y="1637220"/>
                <a:ext cx="285856" cy="252114"/>
              </a:xfrm>
              <a:custGeom>
                <a:avLst/>
                <a:gdLst/>
                <a:ahLst/>
                <a:cxnLst/>
                <a:rect l="l" t="t" r="r" b="b"/>
                <a:pathLst>
                  <a:path w="4507" h="3975" extrusionOk="0">
                    <a:moveTo>
                      <a:pt x="2253" y="1"/>
                    </a:moveTo>
                    <a:cubicBezTo>
                      <a:pt x="1007" y="1"/>
                      <a:pt x="0" y="892"/>
                      <a:pt x="0" y="1988"/>
                    </a:cubicBezTo>
                    <a:cubicBezTo>
                      <a:pt x="0" y="3087"/>
                      <a:pt x="1007" y="3974"/>
                      <a:pt x="2253" y="3974"/>
                    </a:cubicBezTo>
                    <a:cubicBezTo>
                      <a:pt x="3496" y="3974"/>
                      <a:pt x="4506" y="3087"/>
                      <a:pt x="4506" y="1988"/>
                    </a:cubicBezTo>
                    <a:cubicBezTo>
                      <a:pt x="4506" y="892"/>
                      <a:pt x="3496" y="1"/>
                      <a:pt x="2253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6"/>
              <p:cNvSpPr/>
              <p:nvPr/>
            </p:nvSpPr>
            <p:spPr>
              <a:xfrm flipH="1">
                <a:off x="6670887" y="1653520"/>
                <a:ext cx="150317" cy="170613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2690" extrusionOk="0">
                    <a:moveTo>
                      <a:pt x="1185" y="0"/>
                    </a:moveTo>
                    <a:cubicBezTo>
                      <a:pt x="530" y="0"/>
                      <a:pt x="0" y="601"/>
                      <a:pt x="0" y="1345"/>
                    </a:cubicBezTo>
                    <a:cubicBezTo>
                      <a:pt x="0" y="2089"/>
                      <a:pt x="530" y="2690"/>
                      <a:pt x="1185" y="2690"/>
                    </a:cubicBezTo>
                    <a:cubicBezTo>
                      <a:pt x="1837" y="2690"/>
                      <a:pt x="2370" y="2089"/>
                      <a:pt x="2370" y="1345"/>
                    </a:cubicBezTo>
                    <a:cubicBezTo>
                      <a:pt x="2370" y="601"/>
                      <a:pt x="1837" y="0"/>
                      <a:pt x="118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6"/>
              <p:cNvSpPr/>
              <p:nvPr/>
            </p:nvSpPr>
            <p:spPr>
              <a:xfrm flipH="1">
                <a:off x="6718964" y="1571447"/>
                <a:ext cx="150508" cy="12622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99" extrusionOk="0">
                    <a:moveTo>
                      <a:pt x="0" y="1"/>
                    </a:moveTo>
                    <a:lnTo>
                      <a:pt x="0" y="198"/>
                    </a:lnTo>
                    <a:lnTo>
                      <a:pt x="2373" y="198"/>
                    </a:lnTo>
                    <a:lnTo>
                      <a:pt x="2373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6"/>
              <p:cNvSpPr/>
              <p:nvPr/>
            </p:nvSpPr>
            <p:spPr>
              <a:xfrm flipH="1">
                <a:off x="7177535" y="1569037"/>
                <a:ext cx="206575" cy="17188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271" extrusionOk="0">
                    <a:moveTo>
                      <a:pt x="0" y="1"/>
                    </a:moveTo>
                    <a:lnTo>
                      <a:pt x="0" y="270"/>
                    </a:lnTo>
                    <a:lnTo>
                      <a:pt x="3257" y="270"/>
                    </a:lnTo>
                    <a:lnTo>
                      <a:pt x="3257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26"/>
              <p:cNvSpPr/>
              <p:nvPr/>
            </p:nvSpPr>
            <p:spPr>
              <a:xfrm flipH="1">
                <a:off x="6599214" y="1424425"/>
                <a:ext cx="54419" cy="261818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128" extrusionOk="0">
                    <a:moveTo>
                      <a:pt x="1" y="0"/>
                    </a:moveTo>
                    <a:cubicBezTo>
                      <a:pt x="8" y="127"/>
                      <a:pt x="18" y="250"/>
                      <a:pt x="32" y="373"/>
                    </a:cubicBezTo>
                    <a:cubicBezTo>
                      <a:pt x="400" y="830"/>
                      <a:pt x="424" y="1503"/>
                      <a:pt x="394" y="2079"/>
                    </a:cubicBezTo>
                    <a:cubicBezTo>
                      <a:pt x="387" y="2219"/>
                      <a:pt x="305" y="2308"/>
                      <a:pt x="202" y="2346"/>
                    </a:cubicBezTo>
                    <a:cubicBezTo>
                      <a:pt x="205" y="2428"/>
                      <a:pt x="213" y="2513"/>
                      <a:pt x="219" y="2595"/>
                    </a:cubicBezTo>
                    <a:cubicBezTo>
                      <a:pt x="500" y="2653"/>
                      <a:pt x="509" y="3083"/>
                      <a:pt x="243" y="3165"/>
                    </a:cubicBezTo>
                    <a:cubicBezTo>
                      <a:pt x="254" y="3499"/>
                      <a:pt x="254" y="3820"/>
                      <a:pt x="233" y="4128"/>
                    </a:cubicBezTo>
                    <a:cubicBezTo>
                      <a:pt x="725" y="3370"/>
                      <a:pt x="749" y="2387"/>
                      <a:pt x="749" y="2212"/>
                    </a:cubicBezTo>
                    <a:cubicBezTo>
                      <a:pt x="749" y="1946"/>
                      <a:pt x="766" y="1659"/>
                      <a:pt x="783" y="1383"/>
                    </a:cubicBezTo>
                    <a:cubicBezTo>
                      <a:pt x="817" y="860"/>
                      <a:pt x="858" y="212"/>
                      <a:pt x="714" y="14"/>
                    </a:cubicBezTo>
                    <a:cubicBezTo>
                      <a:pt x="704" y="14"/>
                      <a:pt x="694" y="11"/>
                      <a:pt x="681" y="11"/>
                    </a:cubicBezTo>
                    <a:cubicBezTo>
                      <a:pt x="547" y="11"/>
                      <a:pt x="305" y="7"/>
                      <a:pt x="1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26"/>
              <p:cNvSpPr/>
              <p:nvPr/>
            </p:nvSpPr>
            <p:spPr>
              <a:xfrm flipH="1">
                <a:off x="6637527" y="1419478"/>
                <a:ext cx="269620" cy="309451"/>
              </a:xfrm>
              <a:custGeom>
                <a:avLst/>
                <a:gdLst/>
                <a:ahLst/>
                <a:cxnLst/>
                <a:rect l="l" t="t" r="r" b="b"/>
                <a:pathLst>
                  <a:path w="4251" h="4879" extrusionOk="0">
                    <a:moveTo>
                      <a:pt x="2991" y="54"/>
                    </a:moveTo>
                    <a:lnTo>
                      <a:pt x="2991" y="54"/>
                    </a:lnTo>
                    <a:cubicBezTo>
                      <a:pt x="3155" y="153"/>
                      <a:pt x="3288" y="276"/>
                      <a:pt x="3346" y="413"/>
                    </a:cubicBezTo>
                    <a:cubicBezTo>
                      <a:pt x="3373" y="273"/>
                      <a:pt x="3482" y="153"/>
                      <a:pt x="3616" y="153"/>
                    </a:cubicBezTo>
                    <a:cubicBezTo>
                      <a:pt x="3663" y="153"/>
                      <a:pt x="3718" y="171"/>
                      <a:pt x="3769" y="208"/>
                    </a:cubicBezTo>
                    <a:cubicBezTo>
                      <a:pt x="3871" y="280"/>
                      <a:pt x="3953" y="362"/>
                      <a:pt x="4029" y="451"/>
                    </a:cubicBezTo>
                    <a:cubicBezTo>
                      <a:pt x="4015" y="328"/>
                      <a:pt x="4005" y="205"/>
                      <a:pt x="3998" y="78"/>
                    </a:cubicBezTo>
                    <a:cubicBezTo>
                      <a:pt x="3708" y="72"/>
                      <a:pt x="3363" y="65"/>
                      <a:pt x="2991" y="54"/>
                    </a:cubicBezTo>
                    <a:close/>
                    <a:moveTo>
                      <a:pt x="2967" y="2397"/>
                    </a:moveTo>
                    <a:lnTo>
                      <a:pt x="2967" y="2594"/>
                    </a:lnTo>
                    <a:lnTo>
                      <a:pt x="2786" y="2594"/>
                    </a:lnTo>
                    <a:cubicBezTo>
                      <a:pt x="2738" y="2857"/>
                      <a:pt x="2510" y="3055"/>
                      <a:pt x="2233" y="3055"/>
                    </a:cubicBezTo>
                    <a:cubicBezTo>
                      <a:pt x="1957" y="3055"/>
                      <a:pt x="1728" y="2857"/>
                      <a:pt x="1680" y="2594"/>
                    </a:cubicBezTo>
                    <a:lnTo>
                      <a:pt x="594" y="2594"/>
                    </a:lnTo>
                    <a:lnTo>
                      <a:pt x="594" y="2397"/>
                    </a:lnTo>
                    <a:close/>
                    <a:moveTo>
                      <a:pt x="219" y="0"/>
                    </a:moveTo>
                    <a:cubicBezTo>
                      <a:pt x="113" y="167"/>
                      <a:pt x="0" y="1055"/>
                      <a:pt x="131" y="2878"/>
                    </a:cubicBezTo>
                    <a:cubicBezTo>
                      <a:pt x="205" y="3933"/>
                      <a:pt x="598" y="4581"/>
                      <a:pt x="1363" y="4878"/>
                    </a:cubicBezTo>
                    <a:cubicBezTo>
                      <a:pt x="1431" y="4209"/>
                      <a:pt x="1933" y="3690"/>
                      <a:pt x="2540" y="3690"/>
                    </a:cubicBezTo>
                    <a:cubicBezTo>
                      <a:pt x="3114" y="3690"/>
                      <a:pt x="3588" y="4151"/>
                      <a:pt x="3701" y="4765"/>
                    </a:cubicBezTo>
                    <a:cubicBezTo>
                      <a:pt x="3920" y="4612"/>
                      <a:pt x="4093" y="4417"/>
                      <a:pt x="4230" y="4206"/>
                    </a:cubicBezTo>
                    <a:cubicBezTo>
                      <a:pt x="4251" y="3898"/>
                      <a:pt x="4251" y="3577"/>
                      <a:pt x="4240" y="3243"/>
                    </a:cubicBezTo>
                    <a:lnTo>
                      <a:pt x="4240" y="3243"/>
                    </a:lnTo>
                    <a:cubicBezTo>
                      <a:pt x="4213" y="3253"/>
                      <a:pt x="4182" y="3257"/>
                      <a:pt x="4148" y="3257"/>
                    </a:cubicBezTo>
                    <a:cubicBezTo>
                      <a:pt x="3769" y="3257"/>
                      <a:pt x="3769" y="2666"/>
                      <a:pt x="4148" y="2666"/>
                    </a:cubicBezTo>
                    <a:cubicBezTo>
                      <a:pt x="4172" y="2666"/>
                      <a:pt x="4196" y="2669"/>
                      <a:pt x="4216" y="2673"/>
                    </a:cubicBezTo>
                    <a:cubicBezTo>
                      <a:pt x="4210" y="2591"/>
                      <a:pt x="4202" y="2506"/>
                      <a:pt x="4199" y="2424"/>
                    </a:cubicBezTo>
                    <a:cubicBezTo>
                      <a:pt x="4161" y="2438"/>
                      <a:pt x="4121" y="2444"/>
                      <a:pt x="4084" y="2444"/>
                    </a:cubicBezTo>
                    <a:cubicBezTo>
                      <a:pt x="3936" y="2444"/>
                      <a:pt x="3793" y="2348"/>
                      <a:pt x="3803" y="2157"/>
                    </a:cubicBezTo>
                    <a:cubicBezTo>
                      <a:pt x="3824" y="1731"/>
                      <a:pt x="3879" y="1004"/>
                      <a:pt x="3472" y="717"/>
                    </a:cubicBezTo>
                    <a:cubicBezTo>
                      <a:pt x="3432" y="689"/>
                      <a:pt x="3400" y="652"/>
                      <a:pt x="3377" y="615"/>
                    </a:cubicBezTo>
                    <a:cubicBezTo>
                      <a:pt x="3377" y="631"/>
                      <a:pt x="3373" y="648"/>
                      <a:pt x="3370" y="662"/>
                    </a:cubicBezTo>
                    <a:cubicBezTo>
                      <a:pt x="3329" y="809"/>
                      <a:pt x="3199" y="867"/>
                      <a:pt x="3028" y="867"/>
                    </a:cubicBezTo>
                    <a:cubicBezTo>
                      <a:pt x="2493" y="867"/>
                      <a:pt x="1550" y="283"/>
                      <a:pt x="1718" y="31"/>
                    </a:cubicBezTo>
                    <a:cubicBezTo>
                      <a:pt x="1718" y="31"/>
                      <a:pt x="1721" y="27"/>
                      <a:pt x="1721" y="24"/>
                    </a:cubicBezTo>
                    <a:cubicBezTo>
                      <a:pt x="1127" y="10"/>
                      <a:pt x="577" y="0"/>
                      <a:pt x="219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26"/>
              <p:cNvSpPr/>
              <p:nvPr/>
            </p:nvSpPr>
            <p:spPr>
              <a:xfrm flipH="1">
                <a:off x="6692959" y="1421000"/>
                <a:ext cx="115877" cy="5353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44" extrusionOk="0">
                    <a:moveTo>
                      <a:pt x="171" y="0"/>
                    </a:moveTo>
                    <a:cubicBezTo>
                      <a:pt x="171" y="3"/>
                      <a:pt x="168" y="7"/>
                      <a:pt x="168" y="7"/>
                    </a:cubicBezTo>
                    <a:cubicBezTo>
                      <a:pt x="0" y="259"/>
                      <a:pt x="943" y="843"/>
                      <a:pt x="1478" y="843"/>
                    </a:cubicBezTo>
                    <a:cubicBezTo>
                      <a:pt x="1649" y="843"/>
                      <a:pt x="1779" y="785"/>
                      <a:pt x="1820" y="638"/>
                    </a:cubicBezTo>
                    <a:cubicBezTo>
                      <a:pt x="1823" y="624"/>
                      <a:pt x="1827" y="607"/>
                      <a:pt x="1827" y="591"/>
                    </a:cubicBezTo>
                    <a:cubicBezTo>
                      <a:pt x="1792" y="529"/>
                      <a:pt x="1786" y="454"/>
                      <a:pt x="1796" y="389"/>
                    </a:cubicBezTo>
                    <a:cubicBezTo>
                      <a:pt x="1738" y="252"/>
                      <a:pt x="1605" y="129"/>
                      <a:pt x="1441" y="30"/>
                    </a:cubicBezTo>
                    <a:lnTo>
                      <a:pt x="1397" y="30"/>
                    </a:lnTo>
                    <a:cubicBezTo>
                      <a:pt x="993" y="21"/>
                      <a:pt x="574" y="10"/>
                      <a:pt x="171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26"/>
              <p:cNvSpPr/>
              <p:nvPr/>
            </p:nvSpPr>
            <p:spPr>
              <a:xfrm flipH="1">
                <a:off x="6730443" y="1584005"/>
                <a:ext cx="70211" cy="29302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462" extrusionOk="0">
                    <a:moveTo>
                      <a:pt x="1" y="0"/>
                    </a:moveTo>
                    <a:cubicBezTo>
                      <a:pt x="49" y="263"/>
                      <a:pt x="278" y="461"/>
                      <a:pt x="554" y="461"/>
                    </a:cubicBezTo>
                    <a:cubicBezTo>
                      <a:pt x="831" y="461"/>
                      <a:pt x="1059" y="263"/>
                      <a:pt x="1107" y="0"/>
                    </a:cubicBezTo>
                    <a:close/>
                  </a:path>
                </a:pathLst>
              </a:custGeom>
              <a:solidFill>
                <a:srgbClr val="252A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6"/>
              <p:cNvSpPr/>
              <p:nvPr/>
            </p:nvSpPr>
            <p:spPr>
              <a:xfrm flipH="1">
                <a:off x="6672346" y="1653520"/>
                <a:ext cx="148415" cy="87526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380" extrusionOk="0">
                    <a:moveTo>
                      <a:pt x="1178" y="0"/>
                    </a:moveTo>
                    <a:cubicBezTo>
                      <a:pt x="571" y="0"/>
                      <a:pt x="69" y="519"/>
                      <a:pt x="1" y="1188"/>
                    </a:cubicBezTo>
                    <a:cubicBezTo>
                      <a:pt x="332" y="1318"/>
                      <a:pt x="735" y="1379"/>
                      <a:pt x="1209" y="1379"/>
                    </a:cubicBezTo>
                    <a:lnTo>
                      <a:pt x="1284" y="1379"/>
                    </a:lnTo>
                    <a:cubicBezTo>
                      <a:pt x="1575" y="1376"/>
                      <a:pt x="1827" y="1324"/>
                      <a:pt x="2046" y="1239"/>
                    </a:cubicBezTo>
                    <a:cubicBezTo>
                      <a:pt x="2151" y="1191"/>
                      <a:pt x="2251" y="1137"/>
                      <a:pt x="2339" y="1075"/>
                    </a:cubicBezTo>
                    <a:cubicBezTo>
                      <a:pt x="2226" y="461"/>
                      <a:pt x="1752" y="0"/>
                      <a:pt x="1178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6"/>
              <p:cNvSpPr/>
              <p:nvPr/>
            </p:nvSpPr>
            <p:spPr>
              <a:xfrm flipH="1">
                <a:off x="6718964" y="1571447"/>
                <a:ext cx="150508" cy="12622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99" extrusionOk="0">
                    <a:moveTo>
                      <a:pt x="0" y="1"/>
                    </a:moveTo>
                    <a:lnTo>
                      <a:pt x="0" y="198"/>
                    </a:lnTo>
                    <a:lnTo>
                      <a:pt x="2373" y="198"/>
                    </a:lnTo>
                    <a:lnTo>
                      <a:pt x="2373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26"/>
              <p:cNvSpPr/>
              <p:nvPr/>
            </p:nvSpPr>
            <p:spPr>
              <a:xfrm flipH="1">
                <a:off x="7272548" y="1395820"/>
                <a:ext cx="234102" cy="196237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3094" extrusionOk="0">
                    <a:moveTo>
                      <a:pt x="615" y="0"/>
                    </a:moveTo>
                    <a:cubicBezTo>
                      <a:pt x="376" y="0"/>
                      <a:pt x="1" y="205"/>
                      <a:pt x="1" y="752"/>
                    </a:cubicBezTo>
                    <a:lnTo>
                      <a:pt x="1" y="2906"/>
                    </a:lnTo>
                    <a:cubicBezTo>
                      <a:pt x="1" y="2970"/>
                      <a:pt x="1" y="3032"/>
                      <a:pt x="4" y="3093"/>
                    </a:cubicBezTo>
                    <a:cubicBezTo>
                      <a:pt x="1083" y="2431"/>
                      <a:pt x="2397" y="1442"/>
                      <a:pt x="3691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6"/>
              <p:cNvSpPr/>
              <p:nvPr/>
            </p:nvSpPr>
            <p:spPr>
              <a:xfrm flipH="1">
                <a:off x="7013838" y="1395820"/>
                <a:ext cx="492622" cy="399578"/>
              </a:xfrm>
              <a:custGeom>
                <a:avLst/>
                <a:gdLst/>
                <a:ahLst/>
                <a:cxnLst/>
                <a:rect l="l" t="t" r="r" b="b"/>
                <a:pathLst>
                  <a:path w="7767" h="6300" extrusionOk="0">
                    <a:moveTo>
                      <a:pt x="4288" y="608"/>
                    </a:moveTo>
                    <a:cubicBezTo>
                      <a:pt x="4466" y="608"/>
                      <a:pt x="4603" y="643"/>
                      <a:pt x="4657" y="721"/>
                    </a:cubicBezTo>
                    <a:cubicBezTo>
                      <a:pt x="4869" y="1032"/>
                      <a:pt x="3407" y="1527"/>
                      <a:pt x="2944" y="1527"/>
                    </a:cubicBezTo>
                    <a:cubicBezTo>
                      <a:pt x="2872" y="1527"/>
                      <a:pt x="2824" y="1513"/>
                      <a:pt x="2810" y="1489"/>
                    </a:cubicBezTo>
                    <a:cubicBezTo>
                      <a:pt x="2571" y="1035"/>
                      <a:pt x="3674" y="608"/>
                      <a:pt x="4288" y="608"/>
                    </a:cubicBezTo>
                    <a:close/>
                    <a:moveTo>
                      <a:pt x="6442" y="82"/>
                    </a:moveTo>
                    <a:cubicBezTo>
                      <a:pt x="6490" y="82"/>
                      <a:pt x="6544" y="100"/>
                      <a:pt x="6596" y="137"/>
                    </a:cubicBezTo>
                    <a:cubicBezTo>
                      <a:pt x="7217" y="571"/>
                      <a:pt x="7255" y="1393"/>
                      <a:pt x="7220" y="2086"/>
                    </a:cubicBezTo>
                    <a:cubicBezTo>
                      <a:pt x="7210" y="2274"/>
                      <a:pt x="7056" y="2370"/>
                      <a:pt x="6910" y="2370"/>
                    </a:cubicBezTo>
                    <a:cubicBezTo>
                      <a:pt x="6763" y="2370"/>
                      <a:pt x="6620" y="2274"/>
                      <a:pt x="6630" y="2086"/>
                    </a:cubicBezTo>
                    <a:cubicBezTo>
                      <a:pt x="6651" y="1656"/>
                      <a:pt x="6708" y="933"/>
                      <a:pt x="6299" y="646"/>
                    </a:cubicBezTo>
                    <a:cubicBezTo>
                      <a:pt x="6043" y="465"/>
                      <a:pt x="6203" y="82"/>
                      <a:pt x="6442" y="82"/>
                    </a:cubicBezTo>
                    <a:close/>
                    <a:moveTo>
                      <a:pt x="6974" y="2595"/>
                    </a:moveTo>
                    <a:cubicBezTo>
                      <a:pt x="7357" y="2595"/>
                      <a:pt x="7357" y="3186"/>
                      <a:pt x="6974" y="3186"/>
                    </a:cubicBezTo>
                    <a:cubicBezTo>
                      <a:pt x="6596" y="3186"/>
                      <a:pt x="6596" y="2595"/>
                      <a:pt x="6974" y="2595"/>
                    </a:cubicBezTo>
                    <a:close/>
                    <a:moveTo>
                      <a:pt x="5186" y="2732"/>
                    </a:moveTo>
                    <a:lnTo>
                      <a:pt x="5186" y="3001"/>
                    </a:lnTo>
                    <a:lnTo>
                      <a:pt x="4937" y="3001"/>
                    </a:lnTo>
                    <a:cubicBezTo>
                      <a:pt x="4872" y="3364"/>
                      <a:pt x="4558" y="3636"/>
                      <a:pt x="4179" y="3636"/>
                    </a:cubicBezTo>
                    <a:cubicBezTo>
                      <a:pt x="3800" y="3636"/>
                      <a:pt x="3483" y="3364"/>
                      <a:pt x="3418" y="3001"/>
                    </a:cubicBezTo>
                    <a:lnTo>
                      <a:pt x="1929" y="3001"/>
                    </a:lnTo>
                    <a:lnTo>
                      <a:pt x="1929" y="2732"/>
                    </a:lnTo>
                    <a:close/>
                    <a:moveTo>
                      <a:pt x="3688" y="0"/>
                    </a:moveTo>
                    <a:cubicBezTo>
                      <a:pt x="2394" y="1442"/>
                      <a:pt x="1080" y="2431"/>
                      <a:pt x="1" y="3093"/>
                    </a:cubicBezTo>
                    <a:cubicBezTo>
                      <a:pt x="11" y="3609"/>
                      <a:pt x="79" y="4076"/>
                      <a:pt x="236" y="4479"/>
                    </a:cubicBezTo>
                    <a:cubicBezTo>
                      <a:pt x="650" y="4067"/>
                      <a:pt x="1257" y="3807"/>
                      <a:pt x="1929" y="3807"/>
                    </a:cubicBezTo>
                    <a:cubicBezTo>
                      <a:pt x="3172" y="3807"/>
                      <a:pt x="4182" y="4698"/>
                      <a:pt x="4182" y="5794"/>
                    </a:cubicBezTo>
                    <a:cubicBezTo>
                      <a:pt x="4182" y="5965"/>
                      <a:pt x="4159" y="6132"/>
                      <a:pt x="4111" y="6288"/>
                    </a:cubicBezTo>
                    <a:cubicBezTo>
                      <a:pt x="4288" y="6296"/>
                      <a:pt x="4476" y="6299"/>
                      <a:pt x="4667" y="6299"/>
                    </a:cubicBezTo>
                    <a:cubicBezTo>
                      <a:pt x="4906" y="6299"/>
                      <a:pt x="5135" y="6275"/>
                      <a:pt x="5347" y="6234"/>
                    </a:cubicBezTo>
                    <a:cubicBezTo>
                      <a:pt x="5504" y="6190"/>
                      <a:pt x="5650" y="6132"/>
                      <a:pt x="5791" y="6063"/>
                    </a:cubicBezTo>
                    <a:cubicBezTo>
                      <a:pt x="5469" y="5913"/>
                      <a:pt x="5169" y="5661"/>
                      <a:pt x="4899" y="5313"/>
                    </a:cubicBezTo>
                    <a:cubicBezTo>
                      <a:pt x="4893" y="5302"/>
                      <a:pt x="4889" y="5295"/>
                      <a:pt x="4882" y="5289"/>
                    </a:cubicBezTo>
                    <a:cubicBezTo>
                      <a:pt x="4794" y="5360"/>
                      <a:pt x="4715" y="5436"/>
                      <a:pt x="4674" y="5476"/>
                    </a:cubicBezTo>
                    <a:cubicBezTo>
                      <a:pt x="4657" y="5497"/>
                      <a:pt x="4630" y="5507"/>
                      <a:pt x="4603" y="5507"/>
                    </a:cubicBezTo>
                    <a:cubicBezTo>
                      <a:pt x="4578" y="5507"/>
                      <a:pt x="4554" y="5497"/>
                      <a:pt x="4537" y="5480"/>
                    </a:cubicBezTo>
                    <a:cubicBezTo>
                      <a:pt x="4496" y="5442"/>
                      <a:pt x="4496" y="5381"/>
                      <a:pt x="4531" y="5340"/>
                    </a:cubicBezTo>
                    <a:cubicBezTo>
                      <a:pt x="4548" y="5326"/>
                      <a:pt x="4872" y="4982"/>
                      <a:pt x="5169" y="4923"/>
                    </a:cubicBezTo>
                    <a:lnTo>
                      <a:pt x="5189" y="4923"/>
                    </a:lnTo>
                    <a:cubicBezTo>
                      <a:pt x="5233" y="4923"/>
                      <a:pt x="5274" y="4954"/>
                      <a:pt x="5285" y="5002"/>
                    </a:cubicBezTo>
                    <a:cubicBezTo>
                      <a:pt x="5295" y="5056"/>
                      <a:pt x="5258" y="5108"/>
                      <a:pt x="5206" y="5118"/>
                    </a:cubicBezTo>
                    <a:cubicBezTo>
                      <a:pt x="5156" y="5128"/>
                      <a:pt x="5101" y="5149"/>
                      <a:pt x="5046" y="5179"/>
                    </a:cubicBezTo>
                    <a:cubicBezTo>
                      <a:pt x="5049" y="5182"/>
                      <a:pt x="5053" y="5186"/>
                      <a:pt x="5057" y="5193"/>
                    </a:cubicBezTo>
                    <a:cubicBezTo>
                      <a:pt x="5347" y="5568"/>
                      <a:pt x="5668" y="5821"/>
                      <a:pt x="6005" y="5940"/>
                    </a:cubicBezTo>
                    <a:cubicBezTo>
                      <a:pt x="6183" y="5831"/>
                      <a:pt x="6347" y="5694"/>
                      <a:pt x="6494" y="5538"/>
                    </a:cubicBezTo>
                    <a:cubicBezTo>
                      <a:pt x="7767" y="4183"/>
                      <a:pt x="7603" y="1541"/>
                      <a:pt x="7548" y="670"/>
                    </a:cubicBezTo>
                    <a:cubicBezTo>
                      <a:pt x="7541" y="553"/>
                      <a:pt x="7535" y="465"/>
                      <a:pt x="7535" y="418"/>
                    </a:cubicBezTo>
                    <a:cubicBezTo>
                      <a:pt x="7535" y="216"/>
                      <a:pt x="7422" y="96"/>
                      <a:pt x="7258" y="28"/>
                    </a:cubicBezTo>
                    <a:cubicBezTo>
                      <a:pt x="7155" y="8"/>
                      <a:pt x="7043" y="0"/>
                      <a:pt x="694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 flipH="1">
                <a:off x="7197640" y="1434383"/>
                <a:ext cx="145814" cy="58288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919" extrusionOk="0">
                    <a:moveTo>
                      <a:pt x="1718" y="0"/>
                    </a:moveTo>
                    <a:cubicBezTo>
                      <a:pt x="1104" y="0"/>
                      <a:pt x="1" y="427"/>
                      <a:pt x="240" y="881"/>
                    </a:cubicBezTo>
                    <a:cubicBezTo>
                      <a:pt x="254" y="905"/>
                      <a:pt x="302" y="919"/>
                      <a:pt x="374" y="919"/>
                    </a:cubicBezTo>
                    <a:cubicBezTo>
                      <a:pt x="837" y="919"/>
                      <a:pt x="2299" y="424"/>
                      <a:pt x="2087" y="113"/>
                    </a:cubicBezTo>
                    <a:cubicBezTo>
                      <a:pt x="2033" y="35"/>
                      <a:pt x="1896" y="0"/>
                      <a:pt x="1718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26"/>
              <p:cNvSpPr/>
              <p:nvPr/>
            </p:nvSpPr>
            <p:spPr>
              <a:xfrm flipH="1">
                <a:off x="7193327" y="1586162"/>
                <a:ext cx="96406" cy="40338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636" extrusionOk="0">
                    <a:moveTo>
                      <a:pt x="1" y="0"/>
                    </a:moveTo>
                    <a:cubicBezTo>
                      <a:pt x="66" y="363"/>
                      <a:pt x="383" y="635"/>
                      <a:pt x="762" y="635"/>
                    </a:cubicBezTo>
                    <a:cubicBezTo>
                      <a:pt x="1141" y="635"/>
                      <a:pt x="1455" y="363"/>
                      <a:pt x="1520" y="0"/>
                    </a:cubicBezTo>
                    <a:close/>
                  </a:path>
                </a:pathLst>
              </a:custGeom>
              <a:solidFill>
                <a:srgbClr val="252A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6"/>
              <p:cNvSpPr/>
              <p:nvPr/>
            </p:nvSpPr>
            <p:spPr>
              <a:xfrm flipH="1">
                <a:off x="7125524" y="1724304"/>
                <a:ext cx="71290" cy="5613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885" extrusionOk="0">
                    <a:moveTo>
                      <a:pt x="164" y="0"/>
                    </a:moveTo>
                    <a:cubicBezTo>
                      <a:pt x="110" y="31"/>
                      <a:pt x="55" y="72"/>
                      <a:pt x="0" y="110"/>
                    </a:cubicBezTo>
                    <a:cubicBezTo>
                      <a:pt x="7" y="116"/>
                      <a:pt x="11" y="123"/>
                      <a:pt x="17" y="134"/>
                    </a:cubicBezTo>
                    <a:cubicBezTo>
                      <a:pt x="287" y="482"/>
                      <a:pt x="587" y="734"/>
                      <a:pt x="909" y="884"/>
                    </a:cubicBezTo>
                    <a:cubicBezTo>
                      <a:pt x="980" y="847"/>
                      <a:pt x="1052" y="806"/>
                      <a:pt x="1123" y="761"/>
                    </a:cubicBezTo>
                    <a:cubicBezTo>
                      <a:pt x="786" y="642"/>
                      <a:pt x="465" y="389"/>
                      <a:pt x="175" y="14"/>
                    </a:cubicBezTo>
                    <a:cubicBezTo>
                      <a:pt x="171" y="7"/>
                      <a:pt x="167" y="3"/>
                      <a:pt x="16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26"/>
              <p:cNvSpPr/>
              <p:nvPr/>
            </p:nvSpPr>
            <p:spPr>
              <a:xfrm flipH="1">
                <a:off x="7170619" y="1708067"/>
                <a:ext cx="50677" cy="3704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84" extrusionOk="0">
                    <a:moveTo>
                      <a:pt x="673" y="0"/>
                    </a:moveTo>
                    <a:cubicBezTo>
                      <a:pt x="376" y="59"/>
                      <a:pt x="52" y="403"/>
                      <a:pt x="35" y="417"/>
                    </a:cubicBezTo>
                    <a:cubicBezTo>
                      <a:pt x="0" y="458"/>
                      <a:pt x="0" y="519"/>
                      <a:pt x="41" y="557"/>
                    </a:cubicBezTo>
                    <a:cubicBezTo>
                      <a:pt x="58" y="574"/>
                      <a:pt x="82" y="584"/>
                      <a:pt x="107" y="584"/>
                    </a:cubicBezTo>
                    <a:cubicBezTo>
                      <a:pt x="134" y="584"/>
                      <a:pt x="161" y="574"/>
                      <a:pt x="178" y="553"/>
                    </a:cubicBezTo>
                    <a:cubicBezTo>
                      <a:pt x="219" y="513"/>
                      <a:pt x="298" y="437"/>
                      <a:pt x="386" y="366"/>
                    </a:cubicBezTo>
                    <a:cubicBezTo>
                      <a:pt x="441" y="328"/>
                      <a:pt x="496" y="287"/>
                      <a:pt x="550" y="256"/>
                    </a:cubicBezTo>
                    <a:cubicBezTo>
                      <a:pt x="605" y="226"/>
                      <a:pt x="660" y="205"/>
                      <a:pt x="710" y="195"/>
                    </a:cubicBezTo>
                    <a:cubicBezTo>
                      <a:pt x="762" y="185"/>
                      <a:pt x="799" y="133"/>
                      <a:pt x="789" y="79"/>
                    </a:cubicBezTo>
                    <a:cubicBezTo>
                      <a:pt x="778" y="31"/>
                      <a:pt x="737" y="0"/>
                      <a:pt x="69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6"/>
              <p:cNvSpPr/>
              <p:nvPr/>
            </p:nvSpPr>
            <p:spPr>
              <a:xfrm flipH="1">
                <a:off x="7241153" y="1637220"/>
                <a:ext cx="250402" cy="157484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2483" extrusionOk="0">
                    <a:moveTo>
                      <a:pt x="1694" y="1"/>
                    </a:moveTo>
                    <a:cubicBezTo>
                      <a:pt x="1022" y="1"/>
                      <a:pt x="415" y="261"/>
                      <a:pt x="1" y="673"/>
                    </a:cubicBezTo>
                    <a:cubicBezTo>
                      <a:pt x="421" y="1745"/>
                      <a:pt x="1483" y="2397"/>
                      <a:pt x="3876" y="2482"/>
                    </a:cubicBezTo>
                    <a:cubicBezTo>
                      <a:pt x="3924" y="2326"/>
                      <a:pt x="3947" y="2159"/>
                      <a:pt x="3947" y="1988"/>
                    </a:cubicBezTo>
                    <a:cubicBezTo>
                      <a:pt x="3947" y="892"/>
                      <a:pt x="2937" y="1"/>
                      <a:pt x="169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6"/>
              <p:cNvSpPr/>
              <p:nvPr/>
            </p:nvSpPr>
            <p:spPr>
              <a:xfrm flipH="1">
                <a:off x="7177535" y="1569037"/>
                <a:ext cx="206575" cy="17188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271" extrusionOk="0">
                    <a:moveTo>
                      <a:pt x="0" y="1"/>
                    </a:moveTo>
                    <a:lnTo>
                      <a:pt x="0" y="270"/>
                    </a:lnTo>
                    <a:lnTo>
                      <a:pt x="3257" y="270"/>
                    </a:lnTo>
                    <a:lnTo>
                      <a:pt x="3257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26"/>
              <p:cNvSpPr/>
              <p:nvPr/>
            </p:nvSpPr>
            <p:spPr>
              <a:xfrm flipH="1">
                <a:off x="6573468" y="1391317"/>
                <a:ext cx="369197" cy="377188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5947" extrusionOk="0">
                    <a:moveTo>
                      <a:pt x="629" y="393"/>
                    </a:moveTo>
                    <a:cubicBezTo>
                      <a:pt x="1236" y="396"/>
                      <a:pt x="2387" y="424"/>
                      <a:pt x="3404" y="448"/>
                    </a:cubicBezTo>
                    <a:cubicBezTo>
                      <a:pt x="4203" y="468"/>
                      <a:pt x="4896" y="485"/>
                      <a:pt x="5169" y="485"/>
                    </a:cubicBezTo>
                    <a:cubicBezTo>
                      <a:pt x="5217" y="485"/>
                      <a:pt x="5241" y="502"/>
                      <a:pt x="5254" y="519"/>
                    </a:cubicBezTo>
                    <a:cubicBezTo>
                      <a:pt x="5418" y="690"/>
                      <a:pt x="5374" y="1362"/>
                      <a:pt x="5340" y="1905"/>
                    </a:cubicBezTo>
                    <a:cubicBezTo>
                      <a:pt x="5323" y="2181"/>
                      <a:pt x="5306" y="2468"/>
                      <a:pt x="5306" y="2734"/>
                    </a:cubicBezTo>
                    <a:cubicBezTo>
                      <a:pt x="5306" y="3021"/>
                      <a:pt x="5244" y="5530"/>
                      <a:pt x="3097" y="5554"/>
                    </a:cubicBezTo>
                    <a:cubicBezTo>
                      <a:pt x="3073" y="5554"/>
                      <a:pt x="3049" y="5554"/>
                      <a:pt x="3026" y="5554"/>
                    </a:cubicBezTo>
                    <a:cubicBezTo>
                      <a:pt x="1422" y="5554"/>
                      <a:pt x="648" y="4862"/>
                      <a:pt x="540" y="3325"/>
                    </a:cubicBezTo>
                    <a:cubicBezTo>
                      <a:pt x="407" y="1468"/>
                      <a:pt x="519" y="563"/>
                      <a:pt x="629" y="393"/>
                    </a:cubicBezTo>
                    <a:close/>
                    <a:moveTo>
                      <a:pt x="592" y="0"/>
                    </a:moveTo>
                    <a:cubicBezTo>
                      <a:pt x="530" y="0"/>
                      <a:pt x="438" y="21"/>
                      <a:pt x="356" y="109"/>
                    </a:cubicBezTo>
                    <a:cubicBezTo>
                      <a:pt x="1" y="492"/>
                      <a:pt x="72" y="2304"/>
                      <a:pt x="148" y="3353"/>
                    </a:cubicBezTo>
                    <a:cubicBezTo>
                      <a:pt x="270" y="5097"/>
                      <a:pt x="1216" y="5946"/>
                      <a:pt x="3035" y="5946"/>
                    </a:cubicBezTo>
                    <a:lnTo>
                      <a:pt x="3100" y="5946"/>
                    </a:lnTo>
                    <a:cubicBezTo>
                      <a:pt x="5019" y="5926"/>
                      <a:pt x="5698" y="4202"/>
                      <a:pt x="5698" y="2734"/>
                    </a:cubicBezTo>
                    <a:cubicBezTo>
                      <a:pt x="5698" y="2479"/>
                      <a:pt x="5715" y="2202"/>
                      <a:pt x="5732" y="1929"/>
                    </a:cubicBezTo>
                    <a:cubicBezTo>
                      <a:pt x="5780" y="1188"/>
                      <a:pt x="5821" y="547"/>
                      <a:pt x="5541" y="249"/>
                    </a:cubicBezTo>
                    <a:cubicBezTo>
                      <a:pt x="5446" y="147"/>
                      <a:pt x="5315" y="92"/>
                      <a:pt x="5169" y="92"/>
                    </a:cubicBezTo>
                    <a:cubicBezTo>
                      <a:pt x="4899" y="92"/>
                      <a:pt x="4214" y="76"/>
                      <a:pt x="3415" y="55"/>
                    </a:cubicBezTo>
                    <a:cubicBezTo>
                      <a:pt x="2373" y="31"/>
                      <a:pt x="1195" y="0"/>
                      <a:pt x="592" y="0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26"/>
              <p:cNvSpPr/>
              <p:nvPr/>
            </p:nvSpPr>
            <p:spPr>
              <a:xfrm flipH="1">
                <a:off x="6988278" y="1367215"/>
                <a:ext cx="564039" cy="456533"/>
              </a:xfrm>
              <a:custGeom>
                <a:avLst/>
                <a:gdLst/>
                <a:ahLst/>
                <a:cxnLst/>
                <a:rect l="l" t="t" r="r" b="b"/>
                <a:pathLst>
                  <a:path w="8893" h="7198" extrusionOk="0">
                    <a:moveTo>
                      <a:pt x="7462" y="397"/>
                    </a:moveTo>
                    <a:cubicBezTo>
                      <a:pt x="7824" y="397"/>
                      <a:pt x="8258" y="479"/>
                      <a:pt x="8258" y="869"/>
                    </a:cubicBezTo>
                    <a:cubicBezTo>
                      <a:pt x="8258" y="916"/>
                      <a:pt x="8264" y="1004"/>
                      <a:pt x="8271" y="1121"/>
                    </a:cubicBezTo>
                    <a:cubicBezTo>
                      <a:pt x="8326" y="1992"/>
                      <a:pt x="8490" y="4634"/>
                      <a:pt x="7217" y="5989"/>
                    </a:cubicBezTo>
                    <a:cubicBezTo>
                      <a:pt x="6708" y="6531"/>
                      <a:pt x="6011" y="6805"/>
                      <a:pt x="5148" y="6805"/>
                    </a:cubicBezTo>
                    <a:cubicBezTo>
                      <a:pt x="1188" y="6805"/>
                      <a:pt x="393" y="5483"/>
                      <a:pt x="393" y="3353"/>
                    </a:cubicBezTo>
                    <a:lnTo>
                      <a:pt x="393" y="1159"/>
                    </a:lnTo>
                    <a:cubicBezTo>
                      <a:pt x="393" y="602"/>
                      <a:pt x="779" y="397"/>
                      <a:pt x="1020" y="397"/>
                    </a:cubicBezTo>
                    <a:close/>
                    <a:moveTo>
                      <a:pt x="1020" y="1"/>
                    </a:moveTo>
                    <a:cubicBezTo>
                      <a:pt x="598" y="1"/>
                      <a:pt x="0" y="363"/>
                      <a:pt x="0" y="1159"/>
                    </a:cubicBezTo>
                    <a:lnTo>
                      <a:pt x="0" y="3353"/>
                    </a:lnTo>
                    <a:cubicBezTo>
                      <a:pt x="0" y="6084"/>
                      <a:pt x="1491" y="7197"/>
                      <a:pt x="5148" y="7197"/>
                    </a:cubicBezTo>
                    <a:cubicBezTo>
                      <a:pt x="6124" y="7197"/>
                      <a:pt x="6919" y="6883"/>
                      <a:pt x="7503" y="6258"/>
                    </a:cubicBezTo>
                    <a:cubicBezTo>
                      <a:pt x="8893" y="4781"/>
                      <a:pt x="8722" y="2008"/>
                      <a:pt x="8664" y="1097"/>
                    </a:cubicBezTo>
                    <a:cubicBezTo>
                      <a:pt x="8657" y="991"/>
                      <a:pt x="8650" y="913"/>
                      <a:pt x="8650" y="869"/>
                    </a:cubicBezTo>
                    <a:cubicBezTo>
                      <a:pt x="8650" y="325"/>
                      <a:pt x="8206" y="1"/>
                      <a:pt x="7462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26"/>
              <p:cNvSpPr/>
              <p:nvPr/>
            </p:nvSpPr>
            <p:spPr>
              <a:xfrm flipH="1">
                <a:off x="6569726" y="1394995"/>
                <a:ext cx="362728" cy="370465"/>
              </a:xfrm>
              <a:custGeom>
                <a:avLst/>
                <a:gdLst/>
                <a:ahLst/>
                <a:cxnLst/>
                <a:rect l="l" t="t" r="r" b="b"/>
                <a:pathLst>
                  <a:path w="5719" h="5841" extrusionOk="0">
                    <a:moveTo>
                      <a:pt x="618" y="386"/>
                    </a:moveTo>
                    <a:cubicBezTo>
                      <a:pt x="1219" y="386"/>
                      <a:pt x="2345" y="417"/>
                      <a:pt x="3346" y="440"/>
                    </a:cubicBezTo>
                    <a:cubicBezTo>
                      <a:pt x="4130" y="461"/>
                      <a:pt x="4810" y="475"/>
                      <a:pt x="5077" y="475"/>
                    </a:cubicBezTo>
                    <a:cubicBezTo>
                      <a:pt x="5127" y="475"/>
                      <a:pt x="5148" y="492"/>
                      <a:pt x="5162" y="509"/>
                    </a:cubicBezTo>
                    <a:cubicBezTo>
                      <a:pt x="5322" y="676"/>
                      <a:pt x="5281" y="1338"/>
                      <a:pt x="5247" y="1871"/>
                    </a:cubicBezTo>
                    <a:cubicBezTo>
                      <a:pt x="5230" y="2140"/>
                      <a:pt x="5213" y="2424"/>
                      <a:pt x="5213" y="2687"/>
                    </a:cubicBezTo>
                    <a:cubicBezTo>
                      <a:pt x="5213" y="2967"/>
                      <a:pt x="5151" y="5431"/>
                      <a:pt x="3045" y="5455"/>
                    </a:cubicBezTo>
                    <a:cubicBezTo>
                      <a:pt x="3021" y="5455"/>
                      <a:pt x="2998" y="5456"/>
                      <a:pt x="2974" y="5456"/>
                    </a:cubicBezTo>
                    <a:cubicBezTo>
                      <a:pt x="1398" y="5456"/>
                      <a:pt x="637" y="4774"/>
                      <a:pt x="530" y="3264"/>
                    </a:cubicBezTo>
                    <a:cubicBezTo>
                      <a:pt x="399" y="1441"/>
                      <a:pt x="512" y="553"/>
                      <a:pt x="618" y="386"/>
                    </a:cubicBezTo>
                    <a:close/>
                    <a:moveTo>
                      <a:pt x="584" y="0"/>
                    </a:moveTo>
                    <a:cubicBezTo>
                      <a:pt x="522" y="0"/>
                      <a:pt x="431" y="18"/>
                      <a:pt x="349" y="106"/>
                    </a:cubicBezTo>
                    <a:cubicBezTo>
                      <a:pt x="0" y="481"/>
                      <a:pt x="72" y="2263"/>
                      <a:pt x="144" y="3291"/>
                    </a:cubicBezTo>
                    <a:cubicBezTo>
                      <a:pt x="267" y="5004"/>
                      <a:pt x="1195" y="5841"/>
                      <a:pt x="2983" y="5841"/>
                    </a:cubicBezTo>
                    <a:lnTo>
                      <a:pt x="3049" y="5841"/>
                    </a:lnTo>
                    <a:cubicBezTo>
                      <a:pt x="4929" y="5820"/>
                      <a:pt x="5598" y="4127"/>
                      <a:pt x="5598" y="2687"/>
                    </a:cubicBezTo>
                    <a:cubicBezTo>
                      <a:pt x="5598" y="2434"/>
                      <a:pt x="5616" y="2161"/>
                      <a:pt x="5633" y="1895"/>
                    </a:cubicBezTo>
                    <a:cubicBezTo>
                      <a:pt x="5677" y="1165"/>
                      <a:pt x="5718" y="536"/>
                      <a:pt x="5445" y="243"/>
                    </a:cubicBezTo>
                    <a:cubicBezTo>
                      <a:pt x="5349" y="144"/>
                      <a:pt x="5223" y="89"/>
                      <a:pt x="5077" y="89"/>
                    </a:cubicBezTo>
                    <a:cubicBezTo>
                      <a:pt x="4814" y="89"/>
                      <a:pt x="4138" y="72"/>
                      <a:pt x="3356" y="54"/>
                    </a:cubicBezTo>
                    <a:cubicBezTo>
                      <a:pt x="2332" y="27"/>
                      <a:pt x="1174" y="0"/>
                      <a:pt x="584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26"/>
              <p:cNvSpPr/>
              <p:nvPr/>
            </p:nvSpPr>
            <p:spPr>
              <a:xfrm flipH="1">
                <a:off x="6977051" y="1371401"/>
                <a:ext cx="554081" cy="448415"/>
              </a:xfrm>
              <a:custGeom>
                <a:avLst/>
                <a:gdLst/>
                <a:ahLst/>
                <a:cxnLst/>
                <a:rect l="l" t="t" r="r" b="b"/>
                <a:pathLst>
                  <a:path w="8736" h="7070" extrusionOk="0">
                    <a:moveTo>
                      <a:pt x="7330" y="385"/>
                    </a:moveTo>
                    <a:cubicBezTo>
                      <a:pt x="7685" y="385"/>
                      <a:pt x="8111" y="467"/>
                      <a:pt x="8111" y="850"/>
                    </a:cubicBezTo>
                    <a:cubicBezTo>
                      <a:pt x="8111" y="898"/>
                      <a:pt x="8115" y="984"/>
                      <a:pt x="8125" y="1099"/>
                    </a:cubicBezTo>
                    <a:cubicBezTo>
                      <a:pt x="8176" y="1953"/>
                      <a:pt x="8340" y="4551"/>
                      <a:pt x="7091" y="5882"/>
                    </a:cubicBezTo>
                    <a:cubicBezTo>
                      <a:pt x="6589" y="6411"/>
                      <a:pt x="5906" y="6684"/>
                      <a:pt x="5056" y="6684"/>
                    </a:cubicBezTo>
                    <a:cubicBezTo>
                      <a:pt x="1168" y="6684"/>
                      <a:pt x="387" y="5387"/>
                      <a:pt x="387" y="3291"/>
                    </a:cubicBezTo>
                    <a:lnTo>
                      <a:pt x="387" y="1137"/>
                    </a:lnTo>
                    <a:cubicBezTo>
                      <a:pt x="387" y="590"/>
                      <a:pt x="762" y="385"/>
                      <a:pt x="1001" y="385"/>
                    </a:cubicBezTo>
                    <a:close/>
                    <a:moveTo>
                      <a:pt x="1001" y="0"/>
                    </a:moveTo>
                    <a:cubicBezTo>
                      <a:pt x="584" y="0"/>
                      <a:pt x="1" y="355"/>
                      <a:pt x="1" y="1137"/>
                    </a:cubicBezTo>
                    <a:lnTo>
                      <a:pt x="1" y="3291"/>
                    </a:lnTo>
                    <a:cubicBezTo>
                      <a:pt x="1" y="5974"/>
                      <a:pt x="1465" y="7070"/>
                      <a:pt x="5056" y="7070"/>
                    </a:cubicBezTo>
                    <a:cubicBezTo>
                      <a:pt x="6016" y="7070"/>
                      <a:pt x="6794" y="6759"/>
                      <a:pt x="7371" y="6145"/>
                    </a:cubicBezTo>
                    <a:cubicBezTo>
                      <a:pt x="8736" y="4694"/>
                      <a:pt x="8565" y="1970"/>
                      <a:pt x="8507" y="1075"/>
                    </a:cubicBezTo>
                    <a:cubicBezTo>
                      <a:pt x="8501" y="970"/>
                      <a:pt x="8497" y="894"/>
                      <a:pt x="8497" y="850"/>
                    </a:cubicBezTo>
                    <a:cubicBezTo>
                      <a:pt x="8497" y="317"/>
                      <a:pt x="8060" y="0"/>
                      <a:pt x="7330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26"/>
              <p:cNvSpPr/>
              <p:nvPr/>
            </p:nvSpPr>
            <p:spPr>
              <a:xfrm flipH="1">
                <a:off x="6846259" y="1579883"/>
                <a:ext cx="117083" cy="166744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2629" extrusionOk="0">
                    <a:moveTo>
                      <a:pt x="78" y="0"/>
                    </a:moveTo>
                    <a:cubicBezTo>
                      <a:pt x="61" y="92"/>
                      <a:pt x="0" y="1666"/>
                      <a:pt x="76" y="1666"/>
                    </a:cubicBezTo>
                    <a:cubicBezTo>
                      <a:pt x="76" y="1666"/>
                      <a:pt x="77" y="1666"/>
                      <a:pt x="78" y="1666"/>
                    </a:cubicBezTo>
                    <a:cubicBezTo>
                      <a:pt x="102" y="1656"/>
                      <a:pt x="220" y="1581"/>
                      <a:pt x="381" y="1504"/>
                    </a:cubicBezTo>
                    <a:lnTo>
                      <a:pt x="381" y="1504"/>
                    </a:lnTo>
                    <a:lnTo>
                      <a:pt x="78" y="0"/>
                    </a:lnTo>
                    <a:close/>
                    <a:moveTo>
                      <a:pt x="1025" y="1324"/>
                    </a:moveTo>
                    <a:cubicBezTo>
                      <a:pt x="805" y="1324"/>
                      <a:pt x="565" y="1416"/>
                      <a:pt x="381" y="1504"/>
                    </a:cubicBezTo>
                    <a:lnTo>
                      <a:pt x="381" y="1504"/>
                    </a:lnTo>
                    <a:lnTo>
                      <a:pt x="607" y="2629"/>
                    </a:lnTo>
                    <a:cubicBezTo>
                      <a:pt x="607" y="2629"/>
                      <a:pt x="1846" y="2134"/>
                      <a:pt x="1480" y="1560"/>
                    </a:cubicBezTo>
                    <a:cubicBezTo>
                      <a:pt x="1370" y="1386"/>
                      <a:pt x="1204" y="1324"/>
                      <a:pt x="1025" y="1324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26"/>
              <p:cNvSpPr/>
              <p:nvPr/>
            </p:nvSpPr>
            <p:spPr>
              <a:xfrm flipH="1">
                <a:off x="6858564" y="1578995"/>
                <a:ext cx="111565" cy="172389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2718" extrusionOk="0">
                    <a:moveTo>
                      <a:pt x="103" y="0"/>
                    </a:moveTo>
                    <a:cubicBezTo>
                      <a:pt x="103" y="18"/>
                      <a:pt x="0" y="1643"/>
                      <a:pt x="127" y="1741"/>
                    </a:cubicBezTo>
                    <a:lnTo>
                      <a:pt x="171" y="1772"/>
                    </a:lnTo>
                    <a:lnTo>
                      <a:pt x="212" y="1755"/>
                    </a:lnTo>
                    <a:cubicBezTo>
                      <a:pt x="223" y="1752"/>
                      <a:pt x="246" y="1738"/>
                      <a:pt x="280" y="1718"/>
                    </a:cubicBezTo>
                    <a:cubicBezTo>
                      <a:pt x="632" y="1519"/>
                      <a:pt x="916" y="1419"/>
                      <a:pt x="1131" y="1419"/>
                    </a:cubicBezTo>
                    <a:cubicBezTo>
                      <a:pt x="1307" y="1419"/>
                      <a:pt x="1437" y="1485"/>
                      <a:pt x="1519" y="1618"/>
                    </a:cubicBezTo>
                    <a:cubicBezTo>
                      <a:pt x="1578" y="1708"/>
                      <a:pt x="1591" y="1793"/>
                      <a:pt x="1560" y="1889"/>
                    </a:cubicBezTo>
                    <a:cubicBezTo>
                      <a:pt x="1437" y="2264"/>
                      <a:pt x="694" y="2565"/>
                      <a:pt x="686" y="2568"/>
                    </a:cubicBezTo>
                    <a:lnTo>
                      <a:pt x="744" y="2718"/>
                    </a:lnTo>
                    <a:cubicBezTo>
                      <a:pt x="779" y="2704"/>
                      <a:pt x="1567" y="2387"/>
                      <a:pt x="1714" y="1936"/>
                    </a:cubicBezTo>
                    <a:cubicBezTo>
                      <a:pt x="1759" y="1796"/>
                      <a:pt x="1738" y="1659"/>
                      <a:pt x="1656" y="1530"/>
                    </a:cubicBezTo>
                    <a:cubicBezTo>
                      <a:pt x="1541" y="1349"/>
                      <a:pt x="1369" y="1258"/>
                      <a:pt x="1141" y="1258"/>
                    </a:cubicBezTo>
                    <a:cubicBezTo>
                      <a:pt x="901" y="1258"/>
                      <a:pt x="599" y="1359"/>
                      <a:pt x="236" y="1561"/>
                    </a:cubicBezTo>
                    <a:cubicBezTo>
                      <a:pt x="212" y="1237"/>
                      <a:pt x="246" y="137"/>
                      <a:pt x="263" y="28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6"/>
              <p:cNvSpPr/>
              <p:nvPr/>
            </p:nvSpPr>
            <p:spPr>
              <a:xfrm flipH="1">
                <a:off x="7533482" y="1560601"/>
                <a:ext cx="149810" cy="106808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1684" extrusionOk="0">
                    <a:moveTo>
                      <a:pt x="2164" y="0"/>
                    </a:moveTo>
                    <a:lnTo>
                      <a:pt x="0" y="1455"/>
                    </a:lnTo>
                    <a:lnTo>
                      <a:pt x="341" y="1683"/>
                    </a:lnTo>
                    <a:lnTo>
                      <a:pt x="2362" y="342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6"/>
              <p:cNvSpPr/>
              <p:nvPr/>
            </p:nvSpPr>
            <p:spPr>
              <a:xfrm flipH="1">
                <a:off x="6925288" y="1558889"/>
                <a:ext cx="78203" cy="2518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397" extrusionOk="0">
                    <a:moveTo>
                      <a:pt x="1" y="0"/>
                    </a:moveTo>
                    <a:lnTo>
                      <a:pt x="1" y="396"/>
                    </a:lnTo>
                    <a:lnTo>
                      <a:pt x="1233" y="396"/>
                    </a:lnTo>
                    <a:lnTo>
                      <a:pt x="1233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6"/>
              <p:cNvSpPr/>
              <p:nvPr/>
            </p:nvSpPr>
            <p:spPr>
              <a:xfrm flipH="1">
                <a:off x="6910319" y="1540305"/>
                <a:ext cx="93362" cy="37421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590" extrusionOk="0">
                    <a:moveTo>
                      <a:pt x="0" y="0"/>
                    </a:moveTo>
                    <a:lnTo>
                      <a:pt x="0" y="590"/>
                    </a:lnTo>
                    <a:lnTo>
                      <a:pt x="1472" y="590"/>
                    </a:lnTo>
                    <a:lnTo>
                      <a:pt x="1472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26"/>
              <p:cNvSpPr/>
              <p:nvPr/>
            </p:nvSpPr>
            <p:spPr>
              <a:xfrm flipH="1">
                <a:off x="6582342" y="1420429"/>
                <a:ext cx="17822" cy="33044"/>
              </a:xfrm>
              <a:custGeom>
                <a:avLst/>
                <a:gdLst/>
                <a:ahLst/>
                <a:cxnLst/>
                <a:rect l="l" t="t" r="r" b="b"/>
                <a:pathLst>
                  <a:path w="281" h="521" extrusionOk="0">
                    <a:moveTo>
                      <a:pt x="105" y="1"/>
                    </a:moveTo>
                    <a:cubicBezTo>
                      <a:pt x="53" y="1"/>
                      <a:pt x="0" y="53"/>
                      <a:pt x="38" y="108"/>
                    </a:cubicBezTo>
                    <a:cubicBezTo>
                      <a:pt x="104" y="203"/>
                      <a:pt x="134" y="313"/>
                      <a:pt x="117" y="428"/>
                    </a:cubicBezTo>
                    <a:cubicBezTo>
                      <a:pt x="111" y="484"/>
                      <a:pt x="159" y="521"/>
                      <a:pt x="201" y="521"/>
                    </a:cubicBezTo>
                    <a:cubicBezTo>
                      <a:pt x="230" y="521"/>
                      <a:pt x="255" y="505"/>
                      <a:pt x="260" y="466"/>
                    </a:cubicBezTo>
                    <a:cubicBezTo>
                      <a:pt x="281" y="313"/>
                      <a:pt x="254" y="165"/>
                      <a:pt x="165" y="33"/>
                    </a:cubicBezTo>
                    <a:cubicBezTo>
                      <a:pt x="150" y="10"/>
                      <a:pt x="128" y="1"/>
                      <a:pt x="1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26"/>
              <p:cNvSpPr/>
              <p:nvPr/>
            </p:nvSpPr>
            <p:spPr>
              <a:xfrm flipH="1">
                <a:off x="6577331" y="1461212"/>
                <a:ext cx="11987" cy="938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48" extrusionOk="0">
                    <a:moveTo>
                      <a:pt x="93" y="1"/>
                    </a:moveTo>
                    <a:cubicBezTo>
                      <a:pt x="1" y="1"/>
                      <a:pt x="1" y="148"/>
                      <a:pt x="93" y="148"/>
                    </a:cubicBezTo>
                    <a:cubicBezTo>
                      <a:pt x="188" y="148"/>
                      <a:pt x="188" y="1"/>
                      <a:pt x="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26"/>
              <p:cNvSpPr/>
              <p:nvPr/>
            </p:nvSpPr>
            <p:spPr>
              <a:xfrm flipH="1">
                <a:off x="6927000" y="1547091"/>
                <a:ext cx="53721" cy="9894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56" extrusionOk="0">
                    <a:moveTo>
                      <a:pt x="270" y="1"/>
                    </a:moveTo>
                    <a:cubicBezTo>
                      <a:pt x="211" y="1"/>
                      <a:pt x="152" y="1"/>
                      <a:pt x="92" y="2"/>
                    </a:cubicBezTo>
                    <a:cubicBezTo>
                      <a:pt x="0" y="5"/>
                      <a:pt x="0" y="152"/>
                      <a:pt x="92" y="152"/>
                    </a:cubicBezTo>
                    <a:cubicBezTo>
                      <a:pt x="177" y="149"/>
                      <a:pt x="261" y="148"/>
                      <a:pt x="345" y="148"/>
                    </a:cubicBezTo>
                    <a:cubicBezTo>
                      <a:pt x="481" y="148"/>
                      <a:pt x="616" y="151"/>
                      <a:pt x="751" y="155"/>
                    </a:cubicBezTo>
                    <a:cubicBezTo>
                      <a:pt x="752" y="155"/>
                      <a:pt x="753" y="155"/>
                      <a:pt x="755" y="155"/>
                    </a:cubicBezTo>
                    <a:cubicBezTo>
                      <a:pt x="847" y="155"/>
                      <a:pt x="845" y="12"/>
                      <a:pt x="751" y="9"/>
                    </a:cubicBezTo>
                    <a:cubicBezTo>
                      <a:pt x="591" y="4"/>
                      <a:pt x="431" y="1"/>
                      <a:pt x="2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26"/>
              <p:cNvSpPr/>
              <p:nvPr/>
            </p:nvSpPr>
            <p:spPr>
              <a:xfrm flipH="1">
                <a:off x="6997529" y="1388462"/>
                <a:ext cx="29239" cy="43002"/>
              </a:xfrm>
              <a:custGeom>
                <a:avLst/>
                <a:gdLst/>
                <a:ahLst/>
                <a:cxnLst/>
                <a:rect l="l" t="t" r="r" b="b"/>
                <a:pathLst>
                  <a:path w="461" h="678" extrusionOk="0">
                    <a:moveTo>
                      <a:pt x="103" y="1"/>
                    </a:moveTo>
                    <a:cubicBezTo>
                      <a:pt x="48" y="1"/>
                      <a:pt x="0" y="75"/>
                      <a:pt x="50" y="127"/>
                    </a:cubicBezTo>
                    <a:cubicBezTo>
                      <a:pt x="166" y="250"/>
                      <a:pt x="306" y="397"/>
                      <a:pt x="272" y="584"/>
                    </a:cubicBezTo>
                    <a:cubicBezTo>
                      <a:pt x="262" y="640"/>
                      <a:pt x="310" y="678"/>
                      <a:pt x="354" y="678"/>
                    </a:cubicBezTo>
                    <a:cubicBezTo>
                      <a:pt x="382" y="678"/>
                      <a:pt x="409" y="662"/>
                      <a:pt x="415" y="625"/>
                    </a:cubicBezTo>
                    <a:cubicBezTo>
                      <a:pt x="460" y="376"/>
                      <a:pt x="313" y="192"/>
                      <a:pt x="153" y="25"/>
                    </a:cubicBezTo>
                    <a:cubicBezTo>
                      <a:pt x="137" y="8"/>
                      <a:pt x="120" y="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26"/>
              <p:cNvSpPr/>
              <p:nvPr/>
            </p:nvSpPr>
            <p:spPr>
              <a:xfrm flipH="1">
                <a:off x="6998671" y="1438062"/>
                <a:ext cx="11924" cy="9387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48" extrusionOk="0">
                    <a:moveTo>
                      <a:pt x="95" y="1"/>
                    </a:moveTo>
                    <a:cubicBezTo>
                      <a:pt x="0" y="1"/>
                      <a:pt x="0" y="147"/>
                      <a:pt x="95" y="147"/>
                    </a:cubicBezTo>
                    <a:cubicBezTo>
                      <a:pt x="188" y="147"/>
                      <a:pt x="188" y="1"/>
                      <a:pt x="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26"/>
              <p:cNvSpPr/>
              <p:nvPr/>
            </p:nvSpPr>
            <p:spPr>
              <a:xfrm flipH="1">
                <a:off x="6475344" y="2739630"/>
                <a:ext cx="111121" cy="67801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069" extrusionOk="0">
                    <a:moveTo>
                      <a:pt x="1248" y="1"/>
                    </a:moveTo>
                    <a:cubicBezTo>
                      <a:pt x="1221" y="1"/>
                      <a:pt x="1192" y="3"/>
                      <a:pt x="1164" y="9"/>
                    </a:cubicBezTo>
                    <a:lnTo>
                      <a:pt x="420" y="146"/>
                    </a:lnTo>
                    <a:cubicBezTo>
                      <a:pt x="167" y="193"/>
                      <a:pt x="0" y="436"/>
                      <a:pt x="48" y="688"/>
                    </a:cubicBezTo>
                    <a:cubicBezTo>
                      <a:pt x="90" y="912"/>
                      <a:pt x="285" y="1069"/>
                      <a:pt x="505" y="1069"/>
                    </a:cubicBezTo>
                    <a:cubicBezTo>
                      <a:pt x="533" y="1069"/>
                      <a:pt x="562" y="1066"/>
                      <a:pt x="591" y="1061"/>
                    </a:cubicBezTo>
                    <a:lnTo>
                      <a:pt x="1331" y="924"/>
                    </a:lnTo>
                    <a:cubicBezTo>
                      <a:pt x="1584" y="876"/>
                      <a:pt x="1752" y="634"/>
                      <a:pt x="1703" y="381"/>
                    </a:cubicBezTo>
                    <a:cubicBezTo>
                      <a:pt x="1664" y="160"/>
                      <a:pt x="1466" y="1"/>
                      <a:pt x="1248" y="1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26"/>
              <p:cNvSpPr/>
              <p:nvPr/>
            </p:nvSpPr>
            <p:spPr>
              <a:xfrm flipH="1">
                <a:off x="6474519" y="2792528"/>
                <a:ext cx="106744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1057" extrusionOk="0">
                    <a:moveTo>
                      <a:pt x="1178" y="1"/>
                    </a:moveTo>
                    <a:cubicBezTo>
                      <a:pt x="1151" y="1"/>
                      <a:pt x="1124" y="3"/>
                      <a:pt x="1096" y="8"/>
                    </a:cubicBezTo>
                    <a:lnTo>
                      <a:pt x="420" y="134"/>
                    </a:lnTo>
                    <a:cubicBezTo>
                      <a:pt x="167" y="182"/>
                      <a:pt x="0" y="424"/>
                      <a:pt x="48" y="677"/>
                    </a:cubicBezTo>
                    <a:cubicBezTo>
                      <a:pt x="91" y="899"/>
                      <a:pt x="288" y="1056"/>
                      <a:pt x="509" y="1056"/>
                    </a:cubicBezTo>
                    <a:cubicBezTo>
                      <a:pt x="536" y="1056"/>
                      <a:pt x="563" y="1054"/>
                      <a:pt x="591" y="1049"/>
                    </a:cubicBezTo>
                    <a:lnTo>
                      <a:pt x="1267" y="923"/>
                    </a:lnTo>
                    <a:cubicBezTo>
                      <a:pt x="1516" y="875"/>
                      <a:pt x="1683" y="632"/>
                      <a:pt x="1639" y="380"/>
                    </a:cubicBezTo>
                    <a:cubicBezTo>
                      <a:pt x="1596" y="158"/>
                      <a:pt x="1399" y="1"/>
                      <a:pt x="1178" y="1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26"/>
              <p:cNvSpPr/>
              <p:nvPr/>
            </p:nvSpPr>
            <p:spPr>
              <a:xfrm flipH="1">
                <a:off x="6486379" y="2845742"/>
                <a:ext cx="87336" cy="6323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997" extrusionOk="0">
                    <a:moveTo>
                      <a:pt x="874" y="1"/>
                    </a:moveTo>
                    <a:cubicBezTo>
                      <a:pt x="846" y="1"/>
                      <a:pt x="817" y="3"/>
                      <a:pt x="789" y="9"/>
                    </a:cubicBezTo>
                    <a:lnTo>
                      <a:pt x="420" y="77"/>
                    </a:lnTo>
                    <a:cubicBezTo>
                      <a:pt x="168" y="121"/>
                      <a:pt x="1" y="367"/>
                      <a:pt x="48" y="617"/>
                    </a:cubicBezTo>
                    <a:cubicBezTo>
                      <a:pt x="87" y="840"/>
                      <a:pt x="284" y="997"/>
                      <a:pt x="503" y="997"/>
                    </a:cubicBezTo>
                    <a:cubicBezTo>
                      <a:pt x="531" y="997"/>
                      <a:pt x="559" y="994"/>
                      <a:pt x="588" y="989"/>
                    </a:cubicBezTo>
                    <a:lnTo>
                      <a:pt x="957" y="920"/>
                    </a:lnTo>
                    <a:cubicBezTo>
                      <a:pt x="1209" y="876"/>
                      <a:pt x="1376" y="630"/>
                      <a:pt x="1329" y="381"/>
                    </a:cubicBezTo>
                    <a:cubicBezTo>
                      <a:pt x="1290" y="157"/>
                      <a:pt x="1092" y="1"/>
                      <a:pt x="874" y="1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26"/>
              <p:cNvSpPr/>
              <p:nvPr/>
            </p:nvSpPr>
            <p:spPr>
              <a:xfrm flipH="1">
                <a:off x="7680883" y="2507237"/>
                <a:ext cx="113975" cy="460339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7258" extrusionOk="0">
                    <a:moveTo>
                      <a:pt x="1326" y="0"/>
                    </a:moveTo>
                    <a:cubicBezTo>
                      <a:pt x="1" y="2024"/>
                      <a:pt x="379" y="7257"/>
                      <a:pt x="379" y="7257"/>
                    </a:cubicBezTo>
                    <a:lnTo>
                      <a:pt x="1797" y="6448"/>
                    </a:lnTo>
                    <a:lnTo>
                      <a:pt x="1326" y="0"/>
                    </a:lnTo>
                    <a:close/>
                  </a:path>
                </a:pathLst>
              </a:custGeom>
              <a:solidFill>
                <a:srgbClr val="FFA9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26"/>
              <p:cNvSpPr/>
              <p:nvPr/>
            </p:nvSpPr>
            <p:spPr>
              <a:xfrm flipH="1">
                <a:off x="7686974" y="3205559"/>
                <a:ext cx="249641" cy="253700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4000" extrusionOk="0">
                    <a:moveTo>
                      <a:pt x="3823" y="1"/>
                    </a:moveTo>
                    <a:cubicBezTo>
                      <a:pt x="3782" y="1"/>
                      <a:pt x="3745" y="27"/>
                      <a:pt x="3731" y="71"/>
                    </a:cubicBezTo>
                    <a:lnTo>
                      <a:pt x="3720" y="105"/>
                    </a:lnTo>
                    <a:cubicBezTo>
                      <a:pt x="3704" y="156"/>
                      <a:pt x="3731" y="211"/>
                      <a:pt x="3782" y="228"/>
                    </a:cubicBezTo>
                    <a:cubicBezTo>
                      <a:pt x="3793" y="231"/>
                      <a:pt x="3802" y="234"/>
                      <a:pt x="3813" y="234"/>
                    </a:cubicBezTo>
                    <a:cubicBezTo>
                      <a:pt x="3854" y="234"/>
                      <a:pt x="3892" y="207"/>
                      <a:pt x="3905" y="166"/>
                    </a:cubicBezTo>
                    <a:lnTo>
                      <a:pt x="3919" y="129"/>
                    </a:lnTo>
                    <a:cubicBezTo>
                      <a:pt x="3936" y="77"/>
                      <a:pt x="3909" y="23"/>
                      <a:pt x="3854" y="6"/>
                    </a:cubicBezTo>
                    <a:cubicBezTo>
                      <a:pt x="3844" y="2"/>
                      <a:pt x="3833" y="1"/>
                      <a:pt x="3823" y="1"/>
                    </a:cubicBezTo>
                    <a:close/>
                    <a:moveTo>
                      <a:pt x="3682" y="407"/>
                    </a:moveTo>
                    <a:cubicBezTo>
                      <a:pt x="3643" y="407"/>
                      <a:pt x="3604" y="430"/>
                      <a:pt x="3588" y="470"/>
                    </a:cubicBezTo>
                    <a:cubicBezTo>
                      <a:pt x="3540" y="592"/>
                      <a:pt x="3489" y="709"/>
                      <a:pt x="3438" y="825"/>
                    </a:cubicBezTo>
                    <a:cubicBezTo>
                      <a:pt x="3413" y="873"/>
                      <a:pt x="3434" y="931"/>
                      <a:pt x="3485" y="955"/>
                    </a:cubicBezTo>
                    <a:cubicBezTo>
                      <a:pt x="3499" y="961"/>
                      <a:pt x="3512" y="965"/>
                      <a:pt x="3526" y="965"/>
                    </a:cubicBezTo>
                    <a:cubicBezTo>
                      <a:pt x="3564" y="965"/>
                      <a:pt x="3598" y="945"/>
                      <a:pt x="3615" y="907"/>
                    </a:cubicBezTo>
                    <a:cubicBezTo>
                      <a:pt x="3670" y="791"/>
                      <a:pt x="3720" y="668"/>
                      <a:pt x="3772" y="542"/>
                    </a:cubicBezTo>
                    <a:cubicBezTo>
                      <a:pt x="3793" y="490"/>
                      <a:pt x="3765" y="433"/>
                      <a:pt x="3714" y="412"/>
                    </a:cubicBezTo>
                    <a:cubicBezTo>
                      <a:pt x="3704" y="408"/>
                      <a:pt x="3693" y="407"/>
                      <a:pt x="3682" y="407"/>
                    </a:cubicBezTo>
                    <a:close/>
                    <a:moveTo>
                      <a:pt x="3348" y="1119"/>
                    </a:moveTo>
                    <a:cubicBezTo>
                      <a:pt x="3314" y="1119"/>
                      <a:pt x="3282" y="1137"/>
                      <a:pt x="3263" y="1170"/>
                    </a:cubicBezTo>
                    <a:cubicBezTo>
                      <a:pt x="3202" y="1289"/>
                      <a:pt x="3137" y="1399"/>
                      <a:pt x="3072" y="1504"/>
                    </a:cubicBezTo>
                    <a:cubicBezTo>
                      <a:pt x="3041" y="1552"/>
                      <a:pt x="3055" y="1613"/>
                      <a:pt x="3103" y="1641"/>
                    </a:cubicBezTo>
                    <a:cubicBezTo>
                      <a:pt x="3117" y="1651"/>
                      <a:pt x="3137" y="1654"/>
                      <a:pt x="3154" y="1654"/>
                    </a:cubicBezTo>
                    <a:cubicBezTo>
                      <a:pt x="3188" y="1654"/>
                      <a:pt x="3219" y="1641"/>
                      <a:pt x="3236" y="1610"/>
                    </a:cubicBezTo>
                    <a:cubicBezTo>
                      <a:pt x="3304" y="1501"/>
                      <a:pt x="3372" y="1385"/>
                      <a:pt x="3438" y="1265"/>
                    </a:cubicBezTo>
                    <a:cubicBezTo>
                      <a:pt x="3462" y="1218"/>
                      <a:pt x="3444" y="1156"/>
                      <a:pt x="3397" y="1132"/>
                    </a:cubicBezTo>
                    <a:cubicBezTo>
                      <a:pt x="3381" y="1123"/>
                      <a:pt x="3364" y="1119"/>
                      <a:pt x="3348" y="1119"/>
                    </a:cubicBezTo>
                    <a:close/>
                    <a:moveTo>
                      <a:pt x="2935" y="1784"/>
                    </a:moveTo>
                    <a:cubicBezTo>
                      <a:pt x="2905" y="1784"/>
                      <a:pt x="2875" y="1799"/>
                      <a:pt x="2857" y="1825"/>
                    </a:cubicBezTo>
                    <a:cubicBezTo>
                      <a:pt x="2782" y="1931"/>
                      <a:pt x="2700" y="2034"/>
                      <a:pt x="2619" y="2133"/>
                    </a:cubicBezTo>
                    <a:cubicBezTo>
                      <a:pt x="2584" y="2174"/>
                      <a:pt x="2591" y="2235"/>
                      <a:pt x="2632" y="2269"/>
                    </a:cubicBezTo>
                    <a:cubicBezTo>
                      <a:pt x="2649" y="2286"/>
                      <a:pt x="2673" y="2292"/>
                      <a:pt x="2693" y="2292"/>
                    </a:cubicBezTo>
                    <a:cubicBezTo>
                      <a:pt x="2724" y="2292"/>
                      <a:pt x="2751" y="2279"/>
                      <a:pt x="2772" y="2259"/>
                    </a:cubicBezTo>
                    <a:cubicBezTo>
                      <a:pt x="2854" y="2156"/>
                      <a:pt x="2936" y="2051"/>
                      <a:pt x="3014" y="1941"/>
                    </a:cubicBezTo>
                    <a:cubicBezTo>
                      <a:pt x="3049" y="1897"/>
                      <a:pt x="3038" y="1835"/>
                      <a:pt x="2994" y="1805"/>
                    </a:cubicBezTo>
                    <a:cubicBezTo>
                      <a:pt x="2976" y="1791"/>
                      <a:pt x="2955" y="1784"/>
                      <a:pt x="2935" y="1784"/>
                    </a:cubicBezTo>
                    <a:close/>
                    <a:moveTo>
                      <a:pt x="2435" y="2389"/>
                    </a:moveTo>
                    <a:cubicBezTo>
                      <a:pt x="2408" y="2389"/>
                      <a:pt x="2382" y="2400"/>
                      <a:pt x="2362" y="2419"/>
                    </a:cubicBezTo>
                    <a:cubicBezTo>
                      <a:pt x="2274" y="2511"/>
                      <a:pt x="2178" y="2604"/>
                      <a:pt x="2086" y="2689"/>
                    </a:cubicBezTo>
                    <a:cubicBezTo>
                      <a:pt x="2045" y="2723"/>
                      <a:pt x="2041" y="2784"/>
                      <a:pt x="2079" y="2825"/>
                    </a:cubicBezTo>
                    <a:cubicBezTo>
                      <a:pt x="2096" y="2850"/>
                      <a:pt x="2123" y="2859"/>
                      <a:pt x="2151" y="2859"/>
                    </a:cubicBezTo>
                    <a:cubicBezTo>
                      <a:pt x="2174" y="2859"/>
                      <a:pt x="2198" y="2850"/>
                      <a:pt x="2215" y="2832"/>
                    </a:cubicBezTo>
                    <a:cubicBezTo>
                      <a:pt x="2315" y="2747"/>
                      <a:pt x="2410" y="2651"/>
                      <a:pt x="2502" y="2555"/>
                    </a:cubicBezTo>
                    <a:cubicBezTo>
                      <a:pt x="2543" y="2518"/>
                      <a:pt x="2540" y="2453"/>
                      <a:pt x="2502" y="2415"/>
                    </a:cubicBezTo>
                    <a:cubicBezTo>
                      <a:pt x="2483" y="2398"/>
                      <a:pt x="2459" y="2389"/>
                      <a:pt x="2435" y="2389"/>
                    </a:cubicBezTo>
                    <a:close/>
                    <a:moveTo>
                      <a:pt x="1848" y="2914"/>
                    </a:moveTo>
                    <a:cubicBezTo>
                      <a:pt x="1828" y="2914"/>
                      <a:pt x="1807" y="2921"/>
                      <a:pt x="1789" y="2935"/>
                    </a:cubicBezTo>
                    <a:cubicBezTo>
                      <a:pt x="1686" y="3013"/>
                      <a:pt x="1580" y="3088"/>
                      <a:pt x="1475" y="3160"/>
                    </a:cubicBezTo>
                    <a:cubicBezTo>
                      <a:pt x="1431" y="3190"/>
                      <a:pt x="1417" y="3252"/>
                      <a:pt x="1447" y="3296"/>
                    </a:cubicBezTo>
                    <a:cubicBezTo>
                      <a:pt x="1467" y="3324"/>
                      <a:pt x="1499" y="3341"/>
                      <a:pt x="1529" y="3341"/>
                    </a:cubicBezTo>
                    <a:cubicBezTo>
                      <a:pt x="1546" y="3341"/>
                      <a:pt x="1567" y="3334"/>
                      <a:pt x="1584" y="3324"/>
                    </a:cubicBezTo>
                    <a:cubicBezTo>
                      <a:pt x="1693" y="3249"/>
                      <a:pt x="1803" y="3170"/>
                      <a:pt x="1908" y="3091"/>
                    </a:cubicBezTo>
                    <a:cubicBezTo>
                      <a:pt x="1952" y="3058"/>
                      <a:pt x="1959" y="2996"/>
                      <a:pt x="1925" y="2952"/>
                    </a:cubicBezTo>
                    <a:cubicBezTo>
                      <a:pt x="1907" y="2928"/>
                      <a:pt x="1878" y="2914"/>
                      <a:pt x="1848" y="2914"/>
                    </a:cubicBezTo>
                    <a:close/>
                    <a:moveTo>
                      <a:pt x="1194" y="3348"/>
                    </a:moveTo>
                    <a:cubicBezTo>
                      <a:pt x="1178" y="3348"/>
                      <a:pt x="1162" y="3353"/>
                      <a:pt x="1147" y="3362"/>
                    </a:cubicBezTo>
                    <a:cubicBezTo>
                      <a:pt x="1034" y="3423"/>
                      <a:pt x="919" y="3480"/>
                      <a:pt x="802" y="3535"/>
                    </a:cubicBezTo>
                    <a:cubicBezTo>
                      <a:pt x="751" y="3559"/>
                      <a:pt x="730" y="3617"/>
                      <a:pt x="755" y="3665"/>
                    </a:cubicBezTo>
                    <a:cubicBezTo>
                      <a:pt x="771" y="3702"/>
                      <a:pt x="805" y="3723"/>
                      <a:pt x="843" y="3723"/>
                    </a:cubicBezTo>
                    <a:cubicBezTo>
                      <a:pt x="857" y="3723"/>
                      <a:pt x="870" y="3720"/>
                      <a:pt x="884" y="3713"/>
                    </a:cubicBezTo>
                    <a:cubicBezTo>
                      <a:pt x="1004" y="3658"/>
                      <a:pt x="1123" y="3597"/>
                      <a:pt x="1242" y="3532"/>
                    </a:cubicBezTo>
                    <a:cubicBezTo>
                      <a:pt x="1287" y="3505"/>
                      <a:pt x="1304" y="3447"/>
                      <a:pt x="1280" y="3398"/>
                    </a:cubicBezTo>
                    <a:cubicBezTo>
                      <a:pt x="1262" y="3366"/>
                      <a:pt x="1228" y="3348"/>
                      <a:pt x="1194" y="3348"/>
                    </a:cubicBezTo>
                    <a:close/>
                    <a:moveTo>
                      <a:pt x="477" y="3677"/>
                    </a:moveTo>
                    <a:cubicBezTo>
                      <a:pt x="467" y="3677"/>
                      <a:pt x="457" y="3678"/>
                      <a:pt x="447" y="3682"/>
                    </a:cubicBezTo>
                    <a:cubicBezTo>
                      <a:pt x="325" y="3730"/>
                      <a:pt x="229" y="3757"/>
                      <a:pt x="164" y="3778"/>
                    </a:cubicBezTo>
                    <a:cubicBezTo>
                      <a:pt x="79" y="3805"/>
                      <a:pt x="58" y="3812"/>
                      <a:pt x="38" y="3833"/>
                    </a:cubicBezTo>
                    <a:cubicBezTo>
                      <a:pt x="0" y="3874"/>
                      <a:pt x="0" y="3935"/>
                      <a:pt x="38" y="3972"/>
                    </a:cubicBezTo>
                    <a:cubicBezTo>
                      <a:pt x="58" y="3992"/>
                      <a:pt x="82" y="4000"/>
                      <a:pt x="106" y="4000"/>
                    </a:cubicBezTo>
                    <a:cubicBezTo>
                      <a:pt x="123" y="4000"/>
                      <a:pt x="144" y="3997"/>
                      <a:pt x="157" y="3986"/>
                    </a:cubicBezTo>
                    <a:cubicBezTo>
                      <a:pt x="171" y="3983"/>
                      <a:pt x="191" y="3976"/>
                      <a:pt x="222" y="3965"/>
                    </a:cubicBezTo>
                    <a:cubicBezTo>
                      <a:pt x="290" y="3945"/>
                      <a:pt x="389" y="3915"/>
                      <a:pt x="512" y="3866"/>
                    </a:cubicBezTo>
                    <a:cubicBezTo>
                      <a:pt x="563" y="3849"/>
                      <a:pt x="591" y="3792"/>
                      <a:pt x="570" y="3740"/>
                    </a:cubicBezTo>
                    <a:cubicBezTo>
                      <a:pt x="557" y="3702"/>
                      <a:pt x="517" y="3677"/>
                      <a:pt x="477" y="3677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26"/>
              <p:cNvSpPr/>
              <p:nvPr/>
            </p:nvSpPr>
            <p:spPr>
              <a:xfrm flipH="1">
                <a:off x="6419402" y="1504025"/>
                <a:ext cx="113340" cy="130021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050" extrusionOk="0">
                    <a:moveTo>
                      <a:pt x="411" y="1"/>
                    </a:moveTo>
                    <a:cubicBezTo>
                      <a:pt x="165" y="1"/>
                      <a:pt x="0" y="387"/>
                      <a:pt x="266" y="558"/>
                    </a:cubicBezTo>
                    <a:cubicBezTo>
                      <a:pt x="727" y="859"/>
                      <a:pt x="1034" y="1305"/>
                      <a:pt x="1164" y="1838"/>
                    </a:cubicBezTo>
                    <a:cubicBezTo>
                      <a:pt x="1201" y="1985"/>
                      <a:pt x="1313" y="2049"/>
                      <a:pt x="1429" y="2049"/>
                    </a:cubicBezTo>
                    <a:cubicBezTo>
                      <a:pt x="1604" y="2049"/>
                      <a:pt x="1787" y="1905"/>
                      <a:pt x="1734" y="1681"/>
                    </a:cubicBezTo>
                    <a:cubicBezTo>
                      <a:pt x="1567" y="1002"/>
                      <a:pt x="1150" y="432"/>
                      <a:pt x="563" y="49"/>
                    </a:cubicBezTo>
                    <a:cubicBezTo>
                      <a:pt x="511" y="15"/>
                      <a:pt x="460" y="1"/>
                      <a:pt x="411" y="1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26"/>
              <p:cNvSpPr/>
              <p:nvPr/>
            </p:nvSpPr>
            <p:spPr>
              <a:xfrm flipH="1">
                <a:off x="7156921" y="1045327"/>
                <a:ext cx="157104" cy="290423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4579" extrusionOk="0">
                    <a:moveTo>
                      <a:pt x="2191" y="1"/>
                    </a:moveTo>
                    <a:cubicBezTo>
                      <a:pt x="2043" y="1"/>
                      <a:pt x="1886" y="95"/>
                      <a:pt x="1869" y="283"/>
                    </a:cubicBezTo>
                    <a:cubicBezTo>
                      <a:pt x="1736" y="1714"/>
                      <a:pt x="1077" y="2970"/>
                      <a:pt x="182" y="4062"/>
                    </a:cubicBezTo>
                    <a:cubicBezTo>
                      <a:pt x="1" y="4283"/>
                      <a:pt x="196" y="4579"/>
                      <a:pt x="406" y="4579"/>
                    </a:cubicBezTo>
                    <a:cubicBezTo>
                      <a:pt x="473" y="4579"/>
                      <a:pt x="540" y="4549"/>
                      <a:pt x="599" y="4479"/>
                    </a:cubicBezTo>
                    <a:cubicBezTo>
                      <a:pt x="1602" y="3253"/>
                      <a:pt x="2313" y="1885"/>
                      <a:pt x="2459" y="283"/>
                    </a:cubicBezTo>
                    <a:cubicBezTo>
                      <a:pt x="2476" y="94"/>
                      <a:pt x="2338" y="1"/>
                      <a:pt x="2191" y="1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26"/>
              <p:cNvSpPr/>
              <p:nvPr/>
            </p:nvSpPr>
            <p:spPr>
              <a:xfrm flipH="1">
                <a:off x="7046305" y="1401021"/>
                <a:ext cx="76935" cy="14511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2288" extrusionOk="0">
                    <a:moveTo>
                      <a:pt x="400" y="0"/>
                    </a:moveTo>
                    <a:cubicBezTo>
                      <a:pt x="161" y="0"/>
                      <a:pt x="1" y="383"/>
                      <a:pt x="257" y="564"/>
                    </a:cubicBezTo>
                    <a:cubicBezTo>
                      <a:pt x="666" y="851"/>
                      <a:pt x="609" y="1574"/>
                      <a:pt x="588" y="2004"/>
                    </a:cubicBezTo>
                    <a:cubicBezTo>
                      <a:pt x="578" y="2192"/>
                      <a:pt x="721" y="2288"/>
                      <a:pt x="868" y="2288"/>
                    </a:cubicBezTo>
                    <a:cubicBezTo>
                      <a:pt x="1014" y="2288"/>
                      <a:pt x="1168" y="2192"/>
                      <a:pt x="1178" y="2004"/>
                    </a:cubicBezTo>
                    <a:cubicBezTo>
                      <a:pt x="1213" y="1311"/>
                      <a:pt x="1175" y="489"/>
                      <a:pt x="554" y="55"/>
                    </a:cubicBezTo>
                    <a:cubicBezTo>
                      <a:pt x="502" y="18"/>
                      <a:pt x="448" y="0"/>
                      <a:pt x="400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26"/>
              <p:cNvSpPr/>
              <p:nvPr/>
            </p:nvSpPr>
            <p:spPr>
              <a:xfrm flipH="1">
                <a:off x="7039771" y="1560411"/>
                <a:ext cx="48393" cy="37484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91" extrusionOk="0">
                    <a:moveTo>
                      <a:pt x="379" y="0"/>
                    </a:moveTo>
                    <a:cubicBezTo>
                      <a:pt x="1" y="0"/>
                      <a:pt x="1" y="591"/>
                      <a:pt x="379" y="591"/>
                    </a:cubicBezTo>
                    <a:cubicBezTo>
                      <a:pt x="762" y="591"/>
                      <a:pt x="762" y="0"/>
                      <a:pt x="37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26"/>
              <p:cNvSpPr/>
              <p:nvPr/>
            </p:nvSpPr>
            <p:spPr>
              <a:xfrm flipH="1">
                <a:off x="6626677" y="1448020"/>
                <a:ext cx="24989" cy="12520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9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9" y="687"/>
                      <a:pt x="127" y="1345"/>
                      <a:pt x="171" y="1974"/>
                    </a:cubicBezTo>
                    <a:cubicBezTo>
                      <a:pt x="274" y="1936"/>
                      <a:pt x="356" y="1847"/>
                      <a:pt x="363" y="1707"/>
                    </a:cubicBezTo>
                    <a:cubicBezTo>
                      <a:pt x="393" y="1131"/>
                      <a:pt x="369" y="458"/>
                      <a:pt x="1" y="1"/>
                    </a:cubicBezTo>
                    <a:close/>
                  </a:path>
                </a:pathLst>
              </a:custGeom>
              <a:solidFill>
                <a:srgbClr val="B2A9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26"/>
              <p:cNvSpPr/>
              <p:nvPr/>
            </p:nvSpPr>
            <p:spPr>
              <a:xfrm flipH="1">
                <a:off x="6640758" y="1429182"/>
                <a:ext cx="54165" cy="14537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2292" extrusionOk="0">
                    <a:moveTo>
                      <a:pt x="270" y="0"/>
                    </a:moveTo>
                    <a:cubicBezTo>
                      <a:pt x="136" y="0"/>
                      <a:pt x="27" y="120"/>
                      <a:pt x="0" y="260"/>
                    </a:cubicBezTo>
                    <a:cubicBezTo>
                      <a:pt x="31" y="325"/>
                      <a:pt x="41" y="393"/>
                      <a:pt x="31" y="462"/>
                    </a:cubicBezTo>
                    <a:cubicBezTo>
                      <a:pt x="54" y="499"/>
                      <a:pt x="86" y="536"/>
                      <a:pt x="126" y="564"/>
                    </a:cubicBezTo>
                    <a:cubicBezTo>
                      <a:pt x="533" y="851"/>
                      <a:pt x="478" y="1578"/>
                      <a:pt x="457" y="2004"/>
                    </a:cubicBezTo>
                    <a:cubicBezTo>
                      <a:pt x="447" y="2195"/>
                      <a:pt x="590" y="2291"/>
                      <a:pt x="738" y="2291"/>
                    </a:cubicBezTo>
                    <a:cubicBezTo>
                      <a:pt x="775" y="2291"/>
                      <a:pt x="815" y="2285"/>
                      <a:pt x="853" y="2271"/>
                    </a:cubicBezTo>
                    <a:cubicBezTo>
                      <a:pt x="809" y="1642"/>
                      <a:pt x="741" y="984"/>
                      <a:pt x="683" y="298"/>
                    </a:cubicBezTo>
                    <a:cubicBezTo>
                      <a:pt x="607" y="209"/>
                      <a:pt x="525" y="127"/>
                      <a:pt x="423" y="55"/>
                    </a:cubicBezTo>
                    <a:cubicBezTo>
                      <a:pt x="372" y="18"/>
                      <a:pt x="317" y="0"/>
                      <a:pt x="270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26"/>
              <p:cNvSpPr/>
              <p:nvPr/>
            </p:nvSpPr>
            <p:spPr>
              <a:xfrm flipH="1">
                <a:off x="6692259" y="1445673"/>
                <a:ext cx="3362" cy="12812"/>
              </a:xfrm>
              <a:custGeom>
                <a:avLst/>
                <a:gdLst/>
                <a:ahLst/>
                <a:cxnLst/>
                <a:rect l="l" t="t" r="r" b="b"/>
                <a:pathLst>
                  <a:path w="53" h="202" extrusionOk="0">
                    <a:moveTo>
                      <a:pt x="11" y="0"/>
                    </a:moveTo>
                    <a:lnTo>
                      <a:pt x="11" y="0"/>
                    </a:lnTo>
                    <a:cubicBezTo>
                      <a:pt x="1" y="65"/>
                      <a:pt x="7" y="140"/>
                      <a:pt x="42" y="202"/>
                    </a:cubicBezTo>
                    <a:cubicBezTo>
                      <a:pt x="52" y="133"/>
                      <a:pt x="42" y="65"/>
                      <a:pt x="11" y="0"/>
                    </a:cubicBezTo>
                    <a:close/>
                  </a:path>
                </a:pathLst>
              </a:custGeom>
              <a:solidFill>
                <a:srgbClr val="A6A0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26"/>
              <p:cNvSpPr/>
              <p:nvPr/>
            </p:nvSpPr>
            <p:spPr>
              <a:xfrm flipH="1">
                <a:off x="6621285" y="1588953"/>
                <a:ext cx="18457" cy="36216"/>
              </a:xfrm>
              <a:custGeom>
                <a:avLst/>
                <a:gdLst/>
                <a:ahLst/>
                <a:cxnLst/>
                <a:rect l="l" t="t" r="r" b="b"/>
                <a:pathLst>
                  <a:path w="291" h="5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" y="196"/>
                      <a:pt x="21" y="387"/>
                      <a:pt x="24" y="571"/>
                    </a:cubicBezTo>
                    <a:cubicBezTo>
                      <a:pt x="290" y="489"/>
                      <a:pt x="281" y="59"/>
                      <a:pt x="0" y="1"/>
                    </a:cubicBezTo>
                    <a:close/>
                  </a:path>
                </a:pathLst>
              </a:custGeom>
              <a:solidFill>
                <a:srgbClr val="B2A9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26"/>
              <p:cNvSpPr/>
              <p:nvPr/>
            </p:nvSpPr>
            <p:spPr>
              <a:xfrm flipH="1">
                <a:off x="6638157" y="1588572"/>
                <a:ext cx="29937" cy="37484"/>
              </a:xfrm>
              <a:custGeom>
                <a:avLst/>
                <a:gdLst/>
                <a:ahLst/>
                <a:cxnLst/>
                <a:rect l="l" t="t" r="r" b="b"/>
                <a:pathLst>
                  <a:path w="472" h="591" extrusionOk="0">
                    <a:moveTo>
                      <a:pt x="379" y="0"/>
                    </a:moveTo>
                    <a:cubicBezTo>
                      <a:pt x="0" y="0"/>
                      <a:pt x="0" y="591"/>
                      <a:pt x="379" y="591"/>
                    </a:cubicBezTo>
                    <a:cubicBezTo>
                      <a:pt x="413" y="591"/>
                      <a:pt x="444" y="587"/>
                      <a:pt x="471" y="577"/>
                    </a:cubicBezTo>
                    <a:cubicBezTo>
                      <a:pt x="468" y="393"/>
                      <a:pt x="458" y="202"/>
                      <a:pt x="447" y="7"/>
                    </a:cubicBezTo>
                    <a:cubicBezTo>
                      <a:pt x="427" y="3"/>
                      <a:pt x="403" y="0"/>
                      <a:pt x="37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4" name="Google Shape;734;p26"/>
            <p:cNvGrpSpPr/>
            <p:nvPr/>
          </p:nvGrpSpPr>
          <p:grpSpPr>
            <a:xfrm>
              <a:off x="4792158" y="1351068"/>
              <a:ext cx="2055745" cy="3313254"/>
              <a:chOff x="4319342" y="1130177"/>
              <a:chExt cx="2130085" cy="3433068"/>
            </a:xfrm>
          </p:grpSpPr>
          <p:grpSp>
            <p:nvGrpSpPr>
              <p:cNvPr id="735" name="Google Shape;735;p26"/>
              <p:cNvGrpSpPr/>
              <p:nvPr/>
            </p:nvGrpSpPr>
            <p:grpSpPr>
              <a:xfrm>
                <a:off x="4319342" y="1130177"/>
                <a:ext cx="2130085" cy="3433068"/>
                <a:chOff x="4633351" y="1345102"/>
                <a:chExt cx="2130085" cy="3433068"/>
              </a:xfrm>
            </p:grpSpPr>
            <p:sp>
              <p:nvSpPr>
                <p:cNvPr id="736" name="Google Shape;736;p26"/>
                <p:cNvSpPr/>
                <p:nvPr/>
              </p:nvSpPr>
              <p:spPr>
                <a:xfrm>
                  <a:off x="4633351" y="1608896"/>
                  <a:ext cx="2130085" cy="31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13" h="79620" extrusionOk="0">
                      <a:moveTo>
                        <a:pt x="2909" y="0"/>
                      </a:moveTo>
                      <a:cubicBezTo>
                        <a:pt x="1308" y="0"/>
                        <a:pt x="1" y="1308"/>
                        <a:pt x="1" y="2905"/>
                      </a:cubicBezTo>
                      <a:lnTo>
                        <a:pt x="1" y="76714"/>
                      </a:lnTo>
                      <a:cubicBezTo>
                        <a:pt x="1" y="78312"/>
                        <a:pt x="1308" y="79619"/>
                        <a:pt x="2909" y="79619"/>
                      </a:cubicBezTo>
                      <a:lnTo>
                        <a:pt x="50604" y="79619"/>
                      </a:lnTo>
                      <a:cubicBezTo>
                        <a:pt x="52202" y="79619"/>
                        <a:pt x="53513" y="78312"/>
                        <a:pt x="53513" y="76714"/>
                      </a:cubicBezTo>
                      <a:lnTo>
                        <a:pt x="53513" y="2905"/>
                      </a:lnTo>
                      <a:cubicBezTo>
                        <a:pt x="53513" y="1308"/>
                        <a:pt x="52202" y="0"/>
                        <a:pt x="50604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26"/>
                <p:cNvSpPr/>
                <p:nvPr/>
              </p:nvSpPr>
              <p:spPr>
                <a:xfrm>
                  <a:off x="4740707" y="1768557"/>
                  <a:ext cx="1915257" cy="2900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16" h="72858" extrusionOk="0">
                      <a:moveTo>
                        <a:pt x="2708" y="0"/>
                      </a:moveTo>
                      <a:cubicBezTo>
                        <a:pt x="1219" y="0"/>
                        <a:pt x="1" y="1219"/>
                        <a:pt x="1" y="2707"/>
                      </a:cubicBezTo>
                      <a:lnTo>
                        <a:pt x="1" y="70153"/>
                      </a:lnTo>
                      <a:cubicBezTo>
                        <a:pt x="1" y="71641"/>
                        <a:pt x="1219" y="72857"/>
                        <a:pt x="2708" y="72857"/>
                      </a:cubicBezTo>
                      <a:lnTo>
                        <a:pt x="45412" y="72857"/>
                      </a:lnTo>
                      <a:cubicBezTo>
                        <a:pt x="46900" y="72857"/>
                        <a:pt x="48115" y="71641"/>
                        <a:pt x="48115" y="70153"/>
                      </a:cubicBezTo>
                      <a:lnTo>
                        <a:pt x="48115" y="2707"/>
                      </a:lnTo>
                      <a:cubicBezTo>
                        <a:pt x="48115" y="1219"/>
                        <a:pt x="46900" y="0"/>
                        <a:pt x="45412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26"/>
                <p:cNvSpPr/>
                <p:nvPr/>
              </p:nvSpPr>
              <p:spPr>
                <a:xfrm>
                  <a:off x="4799421" y="1783484"/>
                  <a:ext cx="1797833" cy="2820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66" h="70847" extrusionOk="0">
                      <a:moveTo>
                        <a:pt x="2970" y="1"/>
                      </a:moveTo>
                      <a:cubicBezTo>
                        <a:pt x="1338" y="1"/>
                        <a:pt x="0" y="1335"/>
                        <a:pt x="0" y="2967"/>
                      </a:cubicBezTo>
                      <a:lnTo>
                        <a:pt x="0" y="67880"/>
                      </a:lnTo>
                      <a:cubicBezTo>
                        <a:pt x="0" y="69512"/>
                        <a:pt x="1338" y="70847"/>
                        <a:pt x="2970" y="70847"/>
                      </a:cubicBezTo>
                      <a:lnTo>
                        <a:pt x="42199" y="70847"/>
                      </a:lnTo>
                      <a:cubicBezTo>
                        <a:pt x="43831" y="70847"/>
                        <a:pt x="45166" y="69512"/>
                        <a:pt x="45166" y="67880"/>
                      </a:cubicBezTo>
                      <a:lnTo>
                        <a:pt x="45166" y="2967"/>
                      </a:lnTo>
                      <a:cubicBezTo>
                        <a:pt x="45166" y="1335"/>
                        <a:pt x="43831" y="1"/>
                        <a:pt x="42199" y="1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26"/>
                <p:cNvSpPr/>
                <p:nvPr/>
              </p:nvSpPr>
              <p:spPr>
                <a:xfrm>
                  <a:off x="5025120" y="2109575"/>
                  <a:ext cx="958783" cy="1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8" extrusionOk="0">
                      <a:moveTo>
                        <a:pt x="229" y="0"/>
                      </a:moveTo>
                      <a:cubicBezTo>
                        <a:pt x="103" y="0"/>
                        <a:pt x="1" y="99"/>
                        <a:pt x="1" y="222"/>
                      </a:cubicBezTo>
                      <a:cubicBezTo>
                        <a:pt x="1" y="345"/>
                        <a:pt x="103" y="447"/>
                        <a:pt x="229" y="447"/>
                      </a:cubicBezTo>
                      <a:lnTo>
                        <a:pt x="23858" y="447"/>
                      </a:lnTo>
                      <a:cubicBezTo>
                        <a:pt x="23985" y="447"/>
                        <a:pt x="24087" y="345"/>
                        <a:pt x="24087" y="222"/>
                      </a:cubicBezTo>
                      <a:cubicBezTo>
                        <a:pt x="24087" y="99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26"/>
                <p:cNvSpPr/>
                <p:nvPr/>
              </p:nvSpPr>
              <p:spPr>
                <a:xfrm>
                  <a:off x="6087975" y="2036173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8"/>
                      </a:moveTo>
                      <a:cubicBezTo>
                        <a:pt x="6032" y="448"/>
                        <a:pt x="7162" y="1551"/>
                        <a:pt x="7162" y="2903"/>
                      </a:cubicBezTo>
                      <a:lnTo>
                        <a:pt x="7162" y="4537"/>
                      </a:lnTo>
                      <a:cubicBezTo>
                        <a:pt x="7162" y="5893"/>
                        <a:pt x="6032" y="6992"/>
                        <a:pt x="4646" y="6992"/>
                      </a:cubicBezTo>
                      <a:lnTo>
                        <a:pt x="2973" y="6992"/>
                      </a:lnTo>
                      <a:cubicBezTo>
                        <a:pt x="1585" y="6992"/>
                        <a:pt x="458" y="5893"/>
                        <a:pt x="458" y="4537"/>
                      </a:cubicBezTo>
                      <a:lnTo>
                        <a:pt x="458" y="2903"/>
                      </a:lnTo>
                      <a:cubicBezTo>
                        <a:pt x="458" y="1551"/>
                        <a:pt x="1585" y="448"/>
                        <a:pt x="2973" y="448"/>
                      </a:cubicBezTo>
                      <a:close/>
                      <a:moveTo>
                        <a:pt x="2973" y="1"/>
                      </a:moveTo>
                      <a:cubicBezTo>
                        <a:pt x="1335" y="1"/>
                        <a:pt x="0" y="1301"/>
                        <a:pt x="0" y="2903"/>
                      </a:cubicBezTo>
                      <a:lnTo>
                        <a:pt x="0" y="4537"/>
                      </a:lnTo>
                      <a:cubicBezTo>
                        <a:pt x="0" y="6139"/>
                        <a:pt x="1335" y="7439"/>
                        <a:pt x="2973" y="7439"/>
                      </a:cubicBezTo>
                      <a:lnTo>
                        <a:pt x="4646" y="7439"/>
                      </a:lnTo>
                      <a:cubicBezTo>
                        <a:pt x="6285" y="7439"/>
                        <a:pt x="7619" y="6139"/>
                        <a:pt x="7619" y="4537"/>
                      </a:cubicBezTo>
                      <a:lnTo>
                        <a:pt x="7619" y="2903"/>
                      </a:lnTo>
                      <a:cubicBezTo>
                        <a:pt x="7619" y="1301"/>
                        <a:pt x="6285" y="1"/>
                        <a:pt x="4646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26"/>
                <p:cNvSpPr/>
                <p:nvPr/>
              </p:nvSpPr>
              <p:spPr>
                <a:xfrm>
                  <a:off x="5025120" y="2591906"/>
                  <a:ext cx="958783" cy="1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9" extrusionOk="0">
                      <a:moveTo>
                        <a:pt x="229" y="1"/>
                      </a:moveTo>
                      <a:cubicBezTo>
                        <a:pt x="103" y="1"/>
                        <a:pt x="1" y="103"/>
                        <a:pt x="1" y="226"/>
                      </a:cubicBezTo>
                      <a:cubicBezTo>
                        <a:pt x="1" y="349"/>
                        <a:pt x="103" y="448"/>
                        <a:pt x="229" y="448"/>
                      </a:cubicBezTo>
                      <a:lnTo>
                        <a:pt x="23858" y="448"/>
                      </a:lnTo>
                      <a:cubicBezTo>
                        <a:pt x="23985" y="448"/>
                        <a:pt x="24087" y="349"/>
                        <a:pt x="24087" y="226"/>
                      </a:cubicBezTo>
                      <a:cubicBezTo>
                        <a:pt x="24087" y="103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26"/>
                <p:cNvSpPr/>
                <p:nvPr/>
              </p:nvSpPr>
              <p:spPr>
                <a:xfrm>
                  <a:off x="6087975" y="2518703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4"/>
                      </a:moveTo>
                      <a:cubicBezTo>
                        <a:pt x="6032" y="444"/>
                        <a:pt x="7162" y="1546"/>
                        <a:pt x="7162" y="2902"/>
                      </a:cubicBezTo>
                      <a:lnTo>
                        <a:pt x="7162" y="4537"/>
                      </a:lnTo>
                      <a:cubicBezTo>
                        <a:pt x="7162" y="5889"/>
                        <a:pt x="6032" y="6991"/>
                        <a:pt x="4646" y="6991"/>
                      </a:cubicBezTo>
                      <a:lnTo>
                        <a:pt x="2973" y="6991"/>
                      </a:lnTo>
                      <a:cubicBezTo>
                        <a:pt x="1585" y="6991"/>
                        <a:pt x="458" y="5889"/>
                        <a:pt x="458" y="4537"/>
                      </a:cubicBezTo>
                      <a:lnTo>
                        <a:pt x="458" y="2902"/>
                      </a:lnTo>
                      <a:cubicBezTo>
                        <a:pt x="458" y="1546"/>
                        <a:pt x="1585" y="444"/>
                        <a:pt x="2973" y="444"/>
                      </a:cubicBezTo>
                      <a:close/>
                      <a:moveTo>
                        <a:pt x="2973" y="1"/>
                      </a:moveTo>
                      <a:cubicBezTo>
                        <a:pt x="1335" y="1"/>
                        <a:pt x="0" y="1301"/>
                        <a:pt x="0" y="2902"/>
                      </a:cubicBezTo>
                      <a:lnTo>
                        <a:pt x="0" y="4537"/>
                      </a:lnTo>
                      <a:cubicBezTo>
                        <a:pt x="0" y="6134"/>
                        <a:pt x="1335" y="7439"/>
                        <a:pt x="2973" y="7439"/>
                      </a:cubicBezTo>
                      <a:lnTo>
                        <a:pt x="4646" y="7439"/>
                      </a:lnTo>
                      <a:cubicBezTo>
                        <a:pt x="6285" y="7439"/>
                        <a:pt x="7619" y="6134"/>
                        <a:pt x="7619" y="4537"/>
                      </a:cubicBezTo>
                      <a:lnTo>
                        <a:pt x="7619" y="2902"/>
                      </a:lnTo>
                      <a:cubicBezTo>
                        <a:pt x="7619" y="1301"/>
                        <a:pt x="6285" y="1"/>
                        <a:pt x="4646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26"/>
                <p:cNvSpPr/>
                <p:nvPr/>
              </p:nvSpPr>
              <p:spPr>
                <a:xfrm>
                  <a:off x="5025120" y="3079437"/>
                  <a:ext cx="958783" cy="1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8" extrusionOk="0">
                      <a:moveTo>
                        <a:pt x="229" y="1"/>
                      </a:moveTo>
                      <a:cubicBezTo>
                        <a:pt x="103" y="1"/>
                        <a:pt x="1" y="100"/>
                        <a:pt x="1" y="223"/>
                      </a:cubicBezTo>
                      <a:cubicBezTo>
                        <a:pt x="1" y="346"/>
                        <a:pt x="103" y="448"/>
                        <a:pt x="229" y="448"/>
                      </a:cubicBezTo>
                      <a:lnTo>
                        <a:pt x="23858" y="448"/>
                      </a:lnTo>
                      <a:cubicBezTo>
                        <a:pt x="23985" y="448"/>
                        <a:pt x="24087" y="346"/>
                        <a:pt x="24087" y="223"/>
                      </a:cubicBezTo>
                      <a:cubicBezTo>
                        <a:pt x="24087" y="100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26"/>
                <p:cNvSpPr/>
                <p:nvPr/>
              </p:nvSpPr>
              <p:spPr>
                <a:xfrm>
                  <a:off x="6087975" y="3006074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8"/>
                      </a:moveTo>
                      <a:cubicBezTo>
                        <a:pt x="6032" y="448"/>
                        <a:pt x="7162" y="1550"/>
                        <a:pt x="7162" y="2902"/>
                      </a:cubicBezTo>
                      <a:lnTo>
                        <a:pt x="7162" y="4537"/>
                      </a:lnTo>
                      <a:cubicBezTo>
                        <a:pt x="7162" y="5892"/>
                        <a:pt x="6032" y="6991"/>
                        <a:pt x="4646" y="6991"/>
                      </a:cubicBezTo>
                      <a:lnTo>
                        <a:pt x="2973" y="6991"/>
                      </a:lnTo>
                      <a:cubicBezTo>
                        <a:pt x="1585" y="6991"/>
                        <a:pt x="458" y="5892"/>
                        <a:pt x="458" y="4537"/>
                      </a:cubicBezTo>
                      <a:lnTo>
                        <a:pt x="458" y="2902"/>
                      </a:lnTo>
                      <a:cubicBezTo>
                        <a:pt x="458" y="1550"/>
                        <a:pt x="1585" y="448"/>
                        <a:pt x="2973" y="448"/>
                      </a:cubicBezTo>
                      <a:close/>
                      <a:moveTo>
                        <a:pt x="2973" y="0"/>
                      </a:moveTo>
                      <a:cubicBezTo>
                        <a:pt x="1335" y="0"/>
                        <a:pt x="0" y="1301"/>
                        <a:pt x="0" y="2902"/>
                      </a:cubicBezTo>
                      <a:lnTo>
                        <a:pt x="0" y="4537"/>
                      </a:lnTo>
                      <a:cubicBezTo>
                        <a:pt x="0" y="6138"/>
                        <a:pt x="1335" y="7438"/>
                        <a:pt x="2973" y="7438"/>
                      </a:cubicBezTo>
                      <a:lnTo>
                        <a:pt x="4646" y="7438"/>
                      </a:lnTo>
                      <a:cubicBezTo>
                        <a:pt x="6285" y="7438"/>
                        <a:pt x="7619" y="6138"/>
                        <a:pt x="7619" y="4537"/>
                      </a:cubicBezTo>
                      <a:lnTo>
                        <a:pt x="7619" y="2902"/>
                      </a:lnTo>
                      <a:cubicBezTo>
                        <a:pt x="7619" y="1301"/>
                        <a:pt x="6285" y="0"/>
                        <a:pt x="4646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26"/>
                <p:cNvSpPr/>
                <p:nvPr/>
              </p:nvSpPr>
              <p:spPr>
                <a:xfrm>
                  <a:off x="5021420" y="4094835"/>
                  <a:ext cx="958783" cy="17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7" extrusionOk="0">
                      <a:moveTo>
                        <a:pt x="229" y="0"/>
                      </a:moveTo>
                      <a:cubicBezTo>
                        <a:pt x="103" y="0"/>
                        <a:pt x="1" y="103"/>
                        <a:pt x="1" y="225"/>
                      </a:cubicBezTo>
                      <a:cubicBezTo>
                        <a:pt x="1" y="348"/>
                        <a:pt x="103" y="447"/>
                        <a:pt x="229" y="447"/>
                      </a:cubicBezTo>
                      <a:lnTo>
                        <a:pt x="23858" y="447"/>
                      </a:lnTo>
                      <a:cubicBezTo>
                        <a:pt x="23985" y="447"/>
                        <a:pt x="24087" y="348"/>
                        <a:pt x="24087" y="225"/>
                      </a:cubicBezTo>
                      <a:cubicBezTo>
                        <a:pt x="24087" y="103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6" name="Google Shape;746;p26"/>
                <p:cNvSpPr/>
                <p:nvPr/>
              </p:nvSpPr>
              <p:spPr>
                <a:xfrm>
                  <a:off x="5025120" y="2218125"/>
                  <a:ext cx="958783" cy="1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8" extrusionOk="0">
                      <a:moveTo>
                        <a:pt x="229" y="0"/>
                      </a:moveTo>
                      <a:cubicBezTo>
                        <a:pt x="103" y="0"/>
                        <a:pt x="1" y="100"/>
                        <a:pt x="1" y="222"/>
                      </a:cubicBezTo>
                      <a:cubicBezTo>
                        <a:pt x="1" y="349"/>
                        <a:pt x="103" y="448"/>
                        <a:pt x="229" y="448"/>
                      </a:cubicBezTo>
                      <a:lnTo>
                        <a:pt x="23858" y="448"/>
                      </a:lnTo>
                      <a:cubicBezTo>
                        <a:pt x="23985" y="448"/>
                        <a:pt x="24087" y="349"/>
                        <a:pt x="24087" y="222"/>
                      </a:cubicBezTo>
                      <a:cubicBezTo>
                        <a:pt x="24087" y="100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26"/>
                <p:cNvSpPr/>
                <p:nvPr/>
              </p:nvSpPr>
              <p:spPr>
                <a:xfrm>
                  <a:off x="5025120" y="2700656"/>
                  <a:ext cx="958783" cy="17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4" extrusionOk="0">
                      <a:moveTo>
                        <a:pt x="229" y="0"/>
                      </a:moveTo>
                      <a:cubicBezTo>
                        <a:pt x="103" y="0"/>
                        <a:pt x="1" y="99"/>
                        <a:pt x="1" y="222"/>
                      </a:cubicBezTo>
                      <a:cubicBezTo>
                        <a:pt x="1" y="345"/>
                        <a:pt x="103" y="443"/>
                        <a:pt x="229" y="443"/>
                      </a:cubicBezTo>
                      <a:lnTo>
                        <a:pt x="23858" y="443"/>
                      </a:lnTo>
                      <a:cubicBezTo>
                        <a:pt x="23985" y="443"/>
                        <a:pt x="24087" y="345"/>
                        <a:pt x="24087" y="222"/>
                      </a:cubicBezTo>
                      <a:cubicBezTo>
                        <a:pt x="24087" y="99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8" name="Google Shape;748;p26"/>
                <p:cNvSpPr/>
                <p:nvPr/>
              </p:nvSpPr>
              <p:spPr>
                <a:xfrm>
                  <a:off x="5025120" y="3187987"/>
                  <a:ext cx="958783" cy="1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9" extrusionOk="0">
                      <a:moveTo>
                        <a:pt x="229" y="1"/>
                      </a:moveTo>
                      <a:cubicBezTo>
                        <a:pt x="103" y="1"/>
                        <a:pt x="1" y="100"/>
                        <a:pt x="1" y="226"/>
                      </a:cubicBezTo>
                      <a:cubicBezTo>
                        <a:pt x="1" y="349"/>
                        <a:pt x="103" y="448"/>
                        <a:pt x="229" y="448"/>
                      </a:cubicBezTo>
                      <a:lnTo>
                        <a:pt x="23858" y="448"/>
                      </a:lnTo>
                      <a:cubicBezTo>
                        <a:pt x="23985" y="448"/>
                        <a:pt x="24087" y="349"/>
                        <a:pt x="24087" y="226"/>
                      </a:cubicBezTo>
                      <a:cubicBezTo>
                        <a:pt x="24087" y="100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9" name="Google Shape;749;p26"/>
                <p:cNvSpPr/>
                <p:nvPr/>
              </p:nvSpPr>
              <p:spPr>
                <a:xfrm>
                  <a:off x="5021420" y="4203505"/>
                  <a:ext cx="958783" cy="17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5" extrusionOk="0">
                      <a:moveTo>
                        <a:pt x="229" y="1"/>
                      </a:moveTo>
                      <a:cubicBezTo>
                        <a:pt x="103" y="1"/>
                        <a:pt x="1" y="100"/>
                        <a:pt x="1" y="223"/>
                      </a:cubicBezTo>
                      <a:cubicBezTo>
                        <a:pt x="1" y="346"/>
                        <a:pt x="103" y="445"/>
                        <a:pt x="229" y="445"/>
                      </a:cubicBezTo>
                      <a:lnTo>
                        <a:pt x="23858" y="445"/>
                      </a:lnTo>
                      <a:cubicBezTo>
                        <a:pt x="23985" y="445"/>
                        <a:pt x="24087" y="346"/>
                        <a:pt x="24087" y="223"/>
                      </a:cubicBezTo>
                      <a:cubicBezTo>
                        <a:pt x="24087" y="100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0" name="Google Shape;750;p26"/>
                <p:cNvSpPr/>
                <p:nvPr/>
              </p:nvSpPr>
              <p:spPr>
                <a:xfrm>
                  <a:off x="6084275" y="4021592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3"/>
                      </a:moveTo>
                      <a:cubicBezTo>
                        <a:pt x="6032" y="443"/>
                        <a:pt x="7162" y="1546"/>
                        <a:pt x="7162" y="2901"/>
                      </a:cubicBezTo>
                      <a:lnTo>
                        <a:pt x="7162" y="4536"/>
                      </a:lnTo>
                      <a:cubicBezTo>
                        <a:pt x="7162" y="5888"/>
                        <a:pt x="6032" y="6991"/>
                        <a:pt x="4646" y="6991"/>
                      </a:cubicBezTo>
                      <a:lnTo>
                        <a:pt x="2973" y="6991"/>
                      </a:lnTo>
                      <a:cubicBezTo>
                        <a:pt x="1585" y="6991"/>
                        <a:pt x="458" y="5888"/>
                        <a:pt x="458" y="4536"/>
                      </a:cubicBezTo>
                      <a:lnTo>
                        <a:pt x="458" y="2901"/>
                      </a:lnTo>
                      <a:cubicBezTo>
                        <a:pt x="458" y="1546"/>
                        <a:pt x="1585" y="443"/>
                        <a:pt x="2973" y="443"/>
                      </a:cubicBezTo>
                      <a:close/>
                      <a:moveTo>
                        <a:pt x="2973" y="0"/>
                      </a:moveTo>
                      <a:cubicBezTo>
                        <a:pt x="1335" y="0"/>
                        <a:pt x="0" y="1300"/>
                        <a:pt x="0" y="2901"/>
                      </a:cubicBezTo>
                      <a:lnTo>
                        <a:pt x="0" y="4536"/>
                      </a:lnTo>
                      <a:cubicBezTo>
                        <a:pt x="0" y="6134"/>
                        <a:pt x="1335" y="7438"/>
                        <a:pt x="2973" y="7438"/>
                      </a:cubicBezTo>
                      <a:lnTo>
                        <a:pt x="4646" y="7438"/>
                      </a:lnTo>
                      <a:cubicBezTo>
                        <a:pt x="6285" y="7438"/>
                        <a:pt x="7619" y="6134"/>
                        <a:pt x="7619" y="4536"/>
                      </a:cubicBezTo>
                      <a:lnTo>
                        <a:pt x="7619" y="2901"/>
                      </a:lnTo>
                      <a:cubicBezTo>
                        <a:pt x="7619" y="1300"/>
                        <a:pt x="6285" y="0"/>
                        <a:pt x="4646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751;p26"/>
                <p:cNvSpPr/>
                <p:nvPr/>
              </p:nvSpPr>
              <p:spPr>
                <a:xfrm>
                  <a:off x="6103659" y="2002457"/>
                  <a:ext cx="304747" cy="273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863" extrusionOk="0">
                      <a:moveTo>
                        <a:pt x="6406" y="1"/>
                      </a:moveTo>
                      <a:cubicBezTo>
                        <a:pt x="5991" y="1"/>
                        <a:pt x="5565" y="203"/>
                        <a:pt x="5372" y="670"/>
                      </a:cubicBezTo>
                      <a:cubicBezTo>
                        <a:pt x="4972" y="1647"/>
                        <a:pt x="4536" y="2616"/>
                        <a:pt x="3945" y="3496"/>
                      </a:cubicBezTo>
                      <a:cubicBezTo>
                        <a:pt x="3713" y="3845"/>
                        <a:pt x="3351" y="4490"/>
                        <a:pt x="2965" y="4664"/>
                      </a:cubicBezTo>
                      <a:cubicBezTo>
                        <a:pt x="2869" y="4709"/>
                        <a:pt x="2910" y="4779"/>
                        <a:pt x="2884" y="4779"/>
                      </a:cubicBezTo>
                      <a:cubicBezTo>
                        <a:pt x="2867" y="4779"/>
                        <a:pt x="2820" y="4748"/>
                        <a:pt x="2682" y="4657"/>
                      </a:cubicBezTo>
                      <a:cubicBezTo>
                        <a:pt x="2456" y="4514"/>
                        <a:pt x="2252" y="4237"/>
                        <a:pt x="2084" y="4036"/>
                      </a:cubicBezTo>
                      <a:cubicBezTo>
                        <a:pt x="1884" y="3796"/>
                        <a:pt x="1648" y="3696"/>
                        <a:pt x="1417" y="3696"/>
                      </a:cubicBezTo>
                      <a:cubicBezTo>
                        <a:pt x="685" y="3696"/>
                        <a:pt x="0" y="4702"/>
                        <a:pt x="630" y="5459"/>
                      </a:cubicBezTo>
                      <a:cubicBezTo>
                        <a:pt x="1095" y="6016"/>
                        <a:pt x="1740" y="6644"/>
                        <a:pt x="2477" y="6818"/>
                      </a:cubicBezTo>
                      <a:cubicBezTo>
                        <a:pt x="2606" y="6848"/>
                        <a:pt x="2731" y="6863"/>
                        <a:pt x="2853" y="6863"/>
                      </a:cubicBezTo>
                      <a:cubicBezTo>
                        <a:pt x="3571" y="6863"/>
                        <a:pt x="4162" y="6367"/>
                        <a:pt x="4652" y="5855"/>
                      </a:cubicBezTo>
                      <a:cubicBezTo>
                        <a:pt x="5925" y="4538"/>
                        <a:pt x="6672" y="2869"/>
                        <a:pt x="7356" y="1206"/>
                      </a:cubicBezTo>
                      <a:cubicBezTo>
                        <a:pt x="7655" y="478"/>
                        <a:pt x="7043" y="1"/>
                        <a:pt x="6406" y="1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752;p26"/>
                <p:cNvSpPr/>
                <p:nvPr/>
              </p:nvSpPr>
              <p:spPr>
                <a:xfrm>
                  <a:off x="5282465" y="1608896"/>
                  <a:ext cx="831885" cy="159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9" h="4012" extrusionOk="0">
                      <a:moveTo>
                        <a:pt x="18" y="0"/>
                      </a:moveTo>
                      <a:cubicBezTo>
                        <a:pt x="8" y="103"/>
                        <a:pt x="0" y="208"/>
                        <a:pt x="0" y="314"/>
                      </a:cubicBezTo>
                      <a:lnTo>
                        <a:pt x="0" y="4011"/>
                      </a:lnTo>
                      <a:lnTo>
                        <a:pt x="20899" y="4011"/>
                      </a:lnTo>
                      <a:lnTo>
                        <a:pt x="20899" y="314"/>
                      </a:lnTo>
                      <a:cubicBezTo>
                        <a:pt x="20899" y="208"/>
                        <a:pt x="20892" y="103"/>
                        <a:pt x="208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3" name="Google Shape;753;p26"/>
                <p:cNvSpPr/>
                <p:nvPr/>
              </p:nvSpPr>
              <p:spPr>
                <a:xfrm>
                  <a:off x="5282465" y="1768557"/>
                  <a:ext cx="831885" cy="14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9" h="376" extrusionOk="0">
                      <a:moveTo>
                        <a:pt x="0" y="0"/>
                      </a:moveTo>
                      <a:lnTo>
                        <a:pt x="0" y="317"/>
                      </a:lnTo>
                      <a:lnTo>
                        <a:pt x="0" y="376"/>
                      </a:lnTo>
                      <a:lnTo>
                        <a:pt x="20899" y="376"/>
                      </a:lnTo>
                      <a:lnTo>
                        <a:pt x="20899" y="317"/>
                      </a:lnTo>
                      <a:lnTo>
                        <a:pt x="20899" y="0"/>
                      </a:lnTo>
                      <a:close/>
                    </a:path>
                  </a:pathLst>
                </a:custGeom>
                <a:solidFill>
                  <a:srgbClr val="4E515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4" name="Google Shape;754;p26"/>
                <p:cNvSpPr/>
                <p:nvPr/>
              </p:nvSpPr>
              <p:spPr>
                <a:xfrm>
                  <a:off x="5282465" y="1783484"/>
                  <a:ext cx="831885" cy="104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9" h="2623" extrusionOk="0">
                      <a:moveTo>
                        <a:pt x="0" y="1"/>
                      </a:moveTo>
                      <a:cubicBezTo>
                        <a:pt x="31" y="1448"/>
                        <a:pt x="1253" y="2622"/>
                        <a:pt x="2742" y="2622"/>
                      </a:cubicBezTo>
                      <a:lnTo>
                        <a:pt x="18154" y="2622"/>
                      </a:lnTo>
                      <a:cubicBezTo>
                        <a:pt x="19642" y="2622"/>
                        <a:pt x="20865" y="1448"/>
                        <a:pt x="20899" y="1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26"/>
                <p:cNvSpPr/>
                <p:nvPr/>
              </p:nvSpPr>
              <p:spPr>
                <a:xfrm>
                  <a:off x="5282465" y="1345102"/>
                  <a:ext cx="831885" cy="51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9" h="12963" extrusionOk="0">
                      <a:moveTo>
                        <a:pt x="12098" y="1599"/>
                      </a:moveTo>
                      <a:cubicBezTo>
                        <a:pt x="12505" y="1599"/>
                        <a:pt x="12836" y="1923"/>
                        <a:pt x="12836" y="2319"/>
                      </a:cubicBezTo>
                      <a:cubicBezTo>
                        <a:pt x="12836" y="2715"/>
                        <a:pt x="12505" y="3036"/>
                        <a:pt x="12098" y="3036"/>
                      </a:cubicBezTo>
                      <a:lnTo>
                        <a:pt x="8798" y="3036"/>
                      </a:lnTo>
                      <a:cubicBezTo>
                        <a:pt x="8391" y="3036"/>
                        <a:pt x="8060" y="2715"/>
                        <a:pt x="8060" y="2319"/>
                      </a:cubicBezTo>
                      <a:cubicBezTo>
                        <a:pt x="8060" y="1923"/>
                        <a:pt x="8391" y="1599"/>
                        <a:pt x="8798" y="1599"/>
                      </a:cubicBezTo>
                      <a:close/>
                      <a:moveTo>
                        <a:pt x="7930" y="1"/>
                      </a:moveTo>
                      <a:cubicBezTo>
                        <a:pt x="6422" y="1"/>
                        <a:pt x="5185" y="1206"/>
                        <a:pt x="5185" y="2681"/>
                      </a:cubicBezTo>
                      <a:lnTo>
                        <a:pt x="5185" y="3593"/>
                      </a:lnTo>
                      <a:lnTo>
                        <a:pt x="2742" y="3593"/>
                      </a:lnTo>
                      <a:cubicBezTo>
                        <a:pt x="1233" y="3593"/>
                        <a:pt x="0" y="4797"/>
                        <a:pt x="0" y="6272"/>
                      </a:cubicBezTo>
                      <a:lnTo>
                        <a:pt x="0" y="10286"/>
                      </a:lnTo>
                      <a:cubicBezTo>
                        <a:pt x="0" y="11757"/>
                        <a:pt x="1233" y="12963"/>
                        <a:pt x="2742" y="12963"/>
                      </a:cubicBezTo>
                      <a:lnTo>
                        <a:pt x="18154" y="12963"/>
                      </a:lnTo>
                      <a:cubicBezTo>
                        <a:pt x="19663" y="12963"/>
                        <a:pt x="20899" y="11757"/>
                        <a:pt x="20899" y="10286"/>
                      </a:cubicBezTo>
                      <a:lnTo>
                        <a:pt x="20899" y="6272"/>
                      </a:lnTo>
                      <a:cubicBezTo>
                        <a:pt x="20899" y="4797"/>
                        <a:pt x="19663" y="3593"/>
                        <a:pt x="18154" y="3593"/>
                      </a:cubicBezTo>
                      <a:lnTo>
                        <a:pt x="15710" y="3593"/>
                      </a:lnTo>
                      <a:lnTo>
                        <a:pt x="15710" y="2681"/>
                      </a:lnTo>
                      <a:cubicBezTo>
                        <a:pt x="15710" y="1206"/>
                        <a:pt x="14478" y="1"/>
                        <a:pt x="12968" y="1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6" name="Google Shape;756;p26"/>
                <p:cNvSpPr/>
                <p:nvPr/>
              </p:nvSpPr>
              <p:spPr>
                <a:xfrm>
                  <a:off x="5336282" y="1680745"/>
                  <a:ext cx="35227" cy="26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" h="671" extrusionOk="0">
                      <a:moveTo>
                        <a:pt x="444" y="1"/>
                      </a:moveTo>
                      <a:cubicBezTo>
                        <a:pt x="3" y="1"/>
                        <a:pt x="0" y="670"/>
                        <a:pt x="444" y="670"/>
                      </a:cubicBezTo>
                      <a:cubicBezTo>
                        <a:pt x="884" y="670"/>
                        <a:pt x="884" y="1"/>
                        <a:pt x="4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7" name="Google Shape;757;p26"/>
                <p:cNvSpPr/>
                <p:nvPr/>
              </p:nvSpPr>
              <p:spPr>
                <a:xfrm>
                  <a:off x="5338471" y="1726363"/>
                  <a:ext cx="126381" cy="98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5" h="2484" extrusionOk="0">
                      <a:moveTo>
                        <a:pt x="457" y="1"/>
                      </a:moveTo>
                      <a:cubicBezTo>
                        <a:pt x="286" y="1"/>
                        <a:pt x="101" y="107"/>
                        <a:pt x="75" y="319"/>
                      </a:cubicBezTo>
                      <a:cubicBezTo>
                        <a:pt x="0" y="927"/>
                        <a:pt x="102" y="1538"/>
                        <a:pt x="608" y="1944"/>
                      </a:cubicBezTo>
                      <a:cubicBezTo>
                        <a:pt x="1195" y="2419"/>
                        <a:pt x="2004" y="2460"/>
                        <a:pt x="2731" y="2483"/>
                      </a:cubicBezTo>
                      <a:cubicBezTo>
                        <a:pt x="2735" y="2484"/>
                        <a:pt x="2740" y="2484"/>
                        <a:pt x="2744" y="2484"/>
                      </a:cubicBezTo>
                      <a:cubicBezTo>
                        <a:pt x="3175" y="2484"/>
                        <a:pt x="3167" y="1828"/>
                        <a:pt x="2731" y="1814"/>
                      </a:cubicBezTo>
                      <a:cubicBezTo>
                        <a:pt x="2195" y="1798"/>
                        <a:pt x="1563" y="1798"/>
                        <a:pt x="1106" y="1477"/>
                      </a:cubicBezTo>
                      <a:cubicBezTo>
                        <a:pt x="710" y="1200"/>
                        <a:pt x="706" y="756"/>
                        <a:pt x="758" y="319"/>
                      </a:cubicBezTo>
                      <a:cubicBezTo>
                        <a:pt x="785" y="106"/>
                        <a:pt x="628" y="1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758;p26"/>
                <p:cNvSpPr/>
                <p:nvPr/>
              </p:nvSpPr>
              <p:spPr>
                <a:xfrm>
                  <a:off x="5021420" y="3604223"/>
                  <a:ext cx="958783" cy="17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7" extrusionOk="0">
                      <a:moveTo>
                        <a:pt x="229" y="0"/>
                      </a:moveTo>
                      <a:cubicBezTo>
                        <a:pt x="103" y="0"/>
                        <a:pt x="1" y="103"/>
                        <a:pt x="1" y="225"/>
                      </a:cubicBezTo>
                      <a:cubicBezTo>
                        <a:pt x="1" y="348"/>
                        <a:pt x="103" y="447"/>
                        <a:pt x="229" y="447"/>
                      </a:cubicBezTo>
                      <a:lnTo>
                        <a:pt x="23858" y="447"/>
                      </a:lnTo>
                      <a:cubicBezTo>
                        <a:pt x="23985" y="447"/>
                        <a:pt x="24087" y="348"/>
                        <a:pt x="24087" y="225"/>
                      </a:cubicBezTo>
                      <a:cubicBezTo>
                        <a:pt x="24087" y="103"/>
                        <a:pt x="23985" y="0"/>
                        <a:pt x="2385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26"/>
                <p:cNvSpPr/>
                <p:nvPr/>
              </p:nvSpPr>
              <p:spPr>
                <a:xfrm>
                  <a:off x="5021420" y="3712893"/>
                  <a:ext cx="958783" cy="17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87" h="445" extrusionOk="0">
                      <a:moveTo>
                        <a:pt x="229" y="1"/>
                      </a:moveTo>
                      <a:cubicBezTo>
                        <a:pt x="103" y="1"/>
                        <a:pt x="1" y="100"/>
                        <a:pt x="1" y="223"/>
                      </a:cubicBezTo>
                      <a:cubicBezTo>
                        <a:pt x="1" y="346"/>
                        <a:pt x="103" y="445"/>
                        <a:pt x="229" y="445"/>
                      </a:cubicBezTo>
                      <a:lnTo>
                        <a:pt x="23858" y="445"/>
                      </a:lnTo>
                      <a:cubicBezTo>
                        <a:pt x="23985" y="445"/>
                        <a:pt x="24087" y="346"/>
                        <a:pt x="24087" y="223"/>
                      </a:cubicBezTo>
                      <a:cubicBezTo>
                        <a:pt x="24087" y="100"/>
                        <a:pt x="23985" y="1"/>
                        <a:pt x="23858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26"/>
                <p:cNvSpPr/>
                <p:nvPr/>
              </p:nvSpPr>
              <p:spPr>
                <a:xfrm>
                  <a:off x="6084275" y="3530980"/>
                  <a:ext cx="303314" cy="29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0" h="7439" extrusionOk="0">
                      <a:moveTo>
                        <a:pt x="4646" y="443"/>
                      </a:moveTo>
                      <a:cubicBezTo>
                        <a:pt x="6032" y="443"/>
                        <a:pt x="7162" y="1546"/>
                        <a:pt x="7162" y="2901"/>
                      </a:cubicBezTo>
                      <a:lnTo>
                        <a:pt x="7162" y="4536"/>
                      </a:lnTo>
                      <a:cubicBezTo>
                        <a:pt x="7162" y="5888"/>
                        <a:pt x="6032" y="6991"/>
                        <a:pt x="4646" y="6991"/>
                      </a:cubicBezTo>
                      <a:lnTo>
                        <a:pt x="2973" y="6991"/>
                      </a:lnTo>
                      <a:cubicBezTo>
                        <a:pt x="1585" y="6991"/>
                        <a:pt x="458" y="5888"/>
                        <a:pt x="458" y="4536"/>
                      </a:cubicBezTo>
                      <a:lnTo>
                        <a:pt x="458" y="2901"/>
                      </a:lnTo>
                      <a:cubicBezTo>
                        <a:pt x="458" y="1546"/>
                        <a:pt x="1585" y="443"/>
                        <a:pt x="2973" y="443"/>
                      </a:cubicBezTo>
                      <a:close/>
                      <a:moveTo>
                        <a:pt x="2973" y="0"/>
                      </a:moveTo>
                      <a:cubicBezTo>
                        <a:pt x="1335" y="0"/>
                        <a:pt x="0" y="1300"/>
                        <a:pt x="0" y="2901"/>
                      </a:cubicBezTo>
                      <a:lnTo>
                        <a:pt x="0" y="4536"/>
                      </a:lnTo>
                      <a:cubicBezTo>
                        <a:pt x="0" y="6134"/>
                        <a:pt x="1335" y="7438"/>
                        <a:pt x="2973" y="7438"/>
                      </a:cubicBezTo>
                      <a:lnTo>
                        <a:pt x="4646" y="7438"/>
                      </a:lnTo>
                      <a:cubicBezTo>
                        <a:pt x="6285" y="7438"/>
                        <a:pt x="7619" y="6134"/>
                        <a:pt x="7619" y="4536"/>
                      </a:cubicBezTo>
                      <a:lnTo>
                        <a:pt x="7619" y="2901"/>
                      </a:lnTo>
                      <a:cubicBezTo>
                        <a:pt x="7619" y="1300"/>
                        <a:pt x="6285" y="0"/>
                        <a:pt x="4646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61" name="Google Shape;761;p26"/>
              <p:cNvSpPr/>
              <p:nvPr/>
            </p:nvSpPr>
            <p:spPr>
              <a:xfrm>
                <a:off x="5789650" y="2289345"/>
                <a:ext cx="304747" cy="273182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863" extrusionOk="0">
                    <a:moveTo>
                      <a:pt x="6406" y="1"/>
                    </a:moveTo>
                    <a:cubicBezTo>
                      <a:pt x="5991" y="1"/>
                      <a:pt x="5565" y="203"/>
                      <a:pt x="5372" y="670"/>
                    </a:cubicBezTo>
                    <a:cubicBezTo>
                      <a:pt x="4972" y="1647"/>
                      <a:pt x="4536" y="2616"/>
                      <a:pt x="3945" y="3496"/>
                    </a:cubicBezTo>
                    <a:cubicBezTo>
                      <a:pt x="3713" y="3845"/>
                      <a:pt x="3351" y="4490"/>
                      <a:pt x="2965" y="4664"/>
                    </a:cubicBezTo>
                    <a:cubicBezTo>
                      <a:pt x="2869" y="4709"/>
                      <a:pt x="2910" y="4779"/>
                      <a:pt x="2884" y="4779"/>
                    </a:cubicBezTo>
                    <a:cubicBezTo>
                      <a:pt x="2867" y="4779"/>
                      <a:pt x="2820" y="4748"/>
                      <a:pt x="2682" y="4657"/>
                    </a:cubicBezTo>
                    <a:cubicBezTo>
                      <a:pt x="2456" y="4514"/>
                      <a:pt x="2252" y="4237"/>
                      <a:pt x="2084" y="4036"/>
                    </a:cubicBezTo>
                    <a:cubicBezTo>
                      <a:pt x="1884" y="3796"/>
                      <a:pt x="1648" y="3696"/>
                      <a:pt x="1417" y="3696"/>
                    </a:cubicBezTo>
                    <a:cubicBezTo>
                      <a:pt x="685" y="3696"/>
                      <a:pt x="0" y="4702"/>
                      <a:pt x="630" y="5459"/>
                    </a:cubicBezTo>
                    <a:cubicBezTo>
                      <a:pt x="1095" y="6016"/>
                      <a:pt x="1740" y="6644"/>
                      <a:pt x="2477" y="6818"/>
                    </a:cubicBezTo>
                    <a:cubicBezTo>
                      <a:pt x="2606" y="6848"/>
                      <a:pt x="2731" y="6863"/>
                      <a:pt x="2853" y="6863"/>
                    </a:cubicBezTo>
                    <a:cubicBezTo>
                      <a:pt x="3571" y="6863"/>
                      <a:pt x="4162" y="6367"/>
                      <a:pt x="4652" y="5855"/>
                    </a:cubicBezTo>
                    <a:cubicBezTo>
                      <a:pt x="5925" y="4538"/>
                      <a:pt x="6672" y="2869"/>
                      <a:pt x="7356" y="1206"/>
                    </a:cubicBezTo>
                    <a:cubicBezTo>
                      <a:pt x="7655" y="478"/>
                      <a:pt x="7043" y="1"/>
                      <a:pt x="6406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62" name="Google Shape;762;p26"/>
          <p:cNvSpPr txBox="1">
            <a:spLocks noGrp="1"/>
          </p:cNvSpPr>
          <p:nvPr>
            <p:ph type="title" idx="2"/>
          </p:nvPr>
        </p:nvSpPr>
        <p:spPr>
          <a:xfrm>
            <a:off x="566367" y="1129561"/>
            <a:ext cx="35560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12800" dirty="0"/>
              <a:t>02</a:t>
            </a:r>
            <a:endParaRPr sz="12800" dirty="0"/>
          </a:p>
        </p:txBody>
      </p:sp>
    </p:spTree>
    <p:extLst>
      <p:ext uri="{BB962C8B-B14F-4D97-AF65-F5344CB8AC3E}">
        <p14:creationId xmlns:p14="http://schemas.microsoft.com/office/powerpoint/2010/main" val="321133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sachmem.vn/public/images/TA3T2SHS/U12-L1-3-2-utzximmjaqutakp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" t="1740" r="932" b="2902"/>
          <a:stretch/>
        </p:blipFill>
        <p:spPr bwMode="auto">
          <a:xfrm>
            <a:off x="328247" y="1252780"/>
            <a:ext cx="11324492" cy="5074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8" y="838199"/>
            <a:ext cx="1356702" cy="13567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2285998" y="268041"/>
            <a:ext cx="4958863" cy="98473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Bahnschrift Light" panose="020B0502040204020203" pitchFamily="34" charset="0"/>
              </a:rPr>
              <a:t>Nam’s house</a:t>
            </a:r>
            <a:endParaRPr lang="en-US" sz="40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32" name="Picture 8" descr="Nam's M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15" y="760410"/>
            <a:ext cx="1322324" cy="13567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99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3T2SHS/U16-L2-1-1-lffmkyvlerhgpqo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1159244"/>
            <a:ext cx="5345723" cy="480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ttps://s.sachmem.vn/public/images/TA3T2SHS/U16-L2-1-2-ytcserotiryjnab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85" y="1159244"/>
            <a:ext cx="5328138" cy="480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Oval 2"/>
          <p:cNvSpPr/>
          <p:nvPr/>
        </p:nvSpPr>
        <p:spPr>
          <a:xfrm>
            <a:off x="561703" y="1254033"/>
            <a:ext cx="535577" cy="52251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0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566263" y="1354182"/>
            <a:ext cx="535577" cy="52251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4101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3T2SHS/U16-L2-1-1-lffmkyvlerhgpqo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1159244"/>
            <a:ext cx="5345723" cy="480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ttps://s.sachmem.vn/public/images/TA3T2SHS/U16-L2-1-2-ytcserotiryjnab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85" y="1159244"/>
            <a:ext cx="5328138" cy="480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Act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91" end="20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61703" y="1254033"/>
            <a:ext cx="535577" cy="52251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0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566263" y="1354182"/>
            <a:ext cx="535577" cy="52251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41074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3T2SHS/U16-L2-1-1-lffmkyvlerhgpqo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1159244"/>
            <a:ext cx="5345723" cy="480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ttps://s.sachmem.vn/public/images/TA3T2SHS/U16-L2-1-2-ytcserotiryjnab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85" y="1159244"/>
            <a:ext cx="5328138" cy="480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Oval 2"/>
          <p:cNvSpPr/>
          <p:nvPr/>
        </p:nvSpPr>
        <p:spPr>
          <a:xfrm>
            <a:off x="561703" y="1254033"/>
            <a:ext cx="535577" cy="52251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0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566263" y="1354182"/>
            <a:ext cx="535577" cy="52251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99" y="1501253"/>
            <a:ext cx="1610436" cy="140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74" y="4094090"/>
            <a:ext cx="2587526" cy="173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1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7600" y="1132764"/>
            <a:ext cx="7416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72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Warm-up Song</a:t>
            </a:r>
          </a:p>
          <a:p>
            <a:pPr defTabSz="914400"/>
            <a:endParaRPr lang="en-US" sz="3000" dirty="0">
              <a:solidFill>
                <a:srgbClr val="FF0000"/>
              </a:solidFill>
              <a:latin typeface="Snap ITC" pitchFamily="8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7200" dirty="0" smtClean="0">
                <a:solidFill>
                  <a:srgbClr val="FF0000"/>
                </a:solidFill>
                <a:latin typeface="Snap ITC" pitchFamily="82" charset="0"/>
                <a:cs typeface="Times New Roman" panose="02020603050405020304" pitchFamily="18" charset="0"/>
              </a:rPr>
              <a:t>	</a:t>
            </a:r>
            <a:r>
              <a:rPr lang="en-US" sz="80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 have a pet</a:t>
            </a:r>
            <a:endParaRPr lang="en-US" sz="8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70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3T2SHS/U16-L2-1-1-lffmkyvlerhgpqo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1159244"/>
            <a:ext cx="5345723" cy="480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ttps://s.sachmem.vn/public/images/TA3T2SHS/U16-L2-1-2-ytcserotiryjnab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85" y="1159244"/>
            <a:ext cx="5328138" cy="480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Oval 2"/>
          <p:cNvSpPr/>
          <p:nvPr/>
        </p:nvSpPr>
        <p:spPr>
          <a:xfrm>
            <a:off x="561703" y="1254033"/>
            <a:ext cx="535577" cy="52251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0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566263" y="1354182"/>
            <a:ext cx="535577" cy="52251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245158" y="1171301"/>
            <a:ext cx="4197279" cy="605247"/>
          </a:xfrm>
          <a:prstGeom prst="wedgeRoundRectCallout">
            <a:avLst>
              <a:gd name="adj1" fmla="val 26296"/>
              <a:gd name="adj2" fmla="val 12618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/>
              <a:t>Where are my cats, Mum?</a:t>
            </a:r>
            <a:endParaRPr lang="en-US" sz="2500" b="1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445477" y="5512526"/>
            <a:ext cx="5650523" cy="681779"/>
          </a:xfrm>
          <a:prstGeom prst="wedgeRoundRectCallout">
            <a:avLst>
              <a:gd name="adj1" fmla="val -26060"/>
              <a:gd name="adj2" fmla="val -99828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/>
              <a:t>They’re over there, under the table.</a:t>
            </a:r>
            <a:endParaRPr lang="en-US" sz="2500" b="1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7194912" y="822960"/>
            <a:ext cx="4197279" cy="792479"/>
          </a:xfrm>
          <a:prstGeom prst="wedgeRoundRectCallout">
            <a:avLst>
              <a:gd name="adj1" fmla="val 31499"/>
              <a:gd name="adj2" fmla="val 13520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/>
              <a:t> Is the dog there with the cats, Mum?</a:t>
            </a:r>
            <a:endParaRPr lang="en-US" sz="2500" b="1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7366821" y="5570973"/>
            <a:ext cx="3853459" cy="789465"/>
          </a:xfrm>
          <a:prstGeom prst="wedgeRoundRectCallout">
            <a:avLst>
              <a:gd name="adj1" fmla="val -26060"/>
              <a:gd name="adj2" fmla="val -99828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/>
              <a:t>No. He’s in the garden.</a:t>
            </a:r>
          </a:p>
          <a:p>
            <a:pPr algn="ctr"/>
            <a:r>
              <a:rPr lang="en-US" sz="2500" b="1" dirty="0" smtClean="0"/>
              <a:t>Look! He’s there.</a:t>
            </a:r>
            <a:endParaRPr lang="en-US" sz="2500" b="1" dirty="0"/>
          </a:p>
        </p:txBody>
      </p:sp>
      <p:pic>
        <p:nvPicPr>
          <p:cNvPr id="5" name="Act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7921" y="375642"/>
            <a:ext cx="4499473" cy="553998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Comic Sans MS" panose="030F0702030302020204" pitchFamily="66" charset="0"/>
              </a:rPr>
              <a:t>Look, listen and repeat. 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1252" y="6194305"/>
            <a:ext cx="227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(over there = there)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3T2SHS/U16-L2-1-1-lffmkyvlerhgpqo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03" y="1159244"/>
            <a:ext cx="9826388" cy="480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Oval 2"/>
          <p:cNvSpPr/>
          <p:nvPr/>
        </p:nvSpPr>
        <p:spPr>
          <a:xfrm>
            <a:off x="561703" y="1254033"/>
            <a:ext cx="535577" cy="52251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0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149" y="3679663"/>
            <a:ext cx="4101764" cy="228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5203008" y="553997"/>
            <a:ext cx="5005518" cy="605247"/>
          </a:xfrm>
          <a:prstGeom prst="wedgeRoundRectCallout">
            <a:avLst>
              <a:gd name="adj1" fmla="val 26296"/>
              <a:gd name="adj2" fmla="val 12618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Where are my cats, Mum?</a:t>
            </a:r>
            <a:endParaRPr lang="en-US" sz="3000" b="1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5477" y="5512526"/>
            <a:ext cx="6630275" cy="681779"/>
          </a:xfrm>
          <a:prstGeom prst="wedgeRoundRectCallout">
            <a:avLst>
              <a:gd name="adj1" fmla="val -3839"/>
              <a:gd name="adj2" fmla="val -8981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They’re over there, under the table.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04713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66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749757" y="367317"/>
            <a:ext cx="5394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914400"/>
            <a:r>
              <a:rPr lang="en-US" sz="3600" b="1" u="sng" dirty="0">
                <a:solidFill>
                  <a:srgbClr val="FF6600"/>
                </a:solidFill>
                <a:latin typeface="Comic Sans MS" pitchFamily="66" charset="0"/>
              </a:rPr>
              <a:t>Model </a:t>
            </a:r>
            <a:r>
              <a:rPr lang="en-US" sz="3600" b="1" u="sng" dirty="0" smtClean="0">
                <a:solidFill>
                  <a:srgbClr val="FF6600"/>
                </a:solidFill>
                <a:latin typeface="Comic Sans MS" pitchFamily="66" charset="0"/>
              </a:rPr>
              <a:t>sentences:</a:t>
            </a:r>
            <a:endParaRPr lang="en-US" sz="3600" b="1" u="sng" dirty="0">
              <a:solidFill>
                <a:srgbClr val="FF6600"/>
              </a:solidFill>
              <a:latin typeface="Comic Sans MS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64493" y="4221879"/>
            <a:ext cx="4756799" cy="845395"/>
          </a:xfrm>
          <a:prstGeom prst="wedgeRoundRectCallout">
            <a:avLst>
              <a:gd name="adj1" fmla="val -17536"/>
              <a:gd name="adj2" fmla="val 78741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Where’s my book?</a:t>
            </a:r>
            <a:endParaRPr 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64493" y="5442805"/>
            <a:ext cx="5188976" cy="810104"/>
          </a:xfrm>
          <a:prstGeom prst="wedgeRoundRectCallout">
            <a:avLst>
              <a:gd name="adj1" fmla="val 5287"/>
              <a:gd name="adj2" fmla="val -73382"/>
              <a:gd name="adj3" fmla="val 16667"/>
            </a:avLst>
          </a:prstGeom>
          <a:solidFill>
            <a:srgbClr val="66CCFF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It’s here, on the chair.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94" name="TextBox 12"/>
          <p:cNvSpPr txBox="1">
            <a:spLocks noChangeArrowheads="1"/>
          </p:cNvSpPr>
          <p:nvPr/>
        </p:nvSpPr>
        <p:spPr bwMode="auto">
          <a:xfrm>
            <a:off x="6321425" y="819150"/>
            <a:ext cx="30575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1043503" y="1436858"/>
            <a:ext cx="4682052" cy="845395"/>
          </a:xfrm>
          <a:prstGeom prst="wedgeRoundRectCallout">
            <a:avLst>
              <a:gd name="adj1" fmla="val 9363"/>
              <a:gd name="adj2" fmla="val 7066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Where are my cats?</a:t>
            </a:r>
            <a:endParaRPr 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1086452" y="2610145"/>
            <a:ext cx="4682053" cy="1159342"/>
          </a:xfrm>
          <a:prstGeom prst="wedgeRoundRectCallout">
            <a:avLst>
              <a:gd name="adj1" fmla="val -9656"/>
              <a:gd name="adj2" fmla="val -69689"/>
              <a:gd name="adj3" fmla="val 16667"/>
            </a:avLst>
          </a:prstGeom>
          <a:solidFill>
            <a:srgbClr val="66CCFF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They’re over there, under the table.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Picture 2" descr="https://s.sachmem.vn/public/images/TA3T2SHS/U13-L1-1-1-scclldcfshpcqpf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145" y="3997553"/>
            <a:ext cx="3892303" cy="2195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s.sachmem.vn/public/images/TA3T2SHS/U16-L2-1-1-lffmkyvlerhgpqo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145" y="1030776"/>
            <a:ext cx="3892303" cy="230230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6" name="Rounded Rectangular Callout 25"/>
          <p:cNvSpPr/>
          <p:nvPr/>
        </p:nvSpPr>
        <p:spPr>
          <a:xfrm>
            <a:off x="928543" y="5442805"/>
            <a:ext cx="4633970" cy="810104"/>
          </a:xfrm>
          <a:prstGeom prst="wedgeRoundRectCallout">
            <a:avLst>
              <a:gd name="adj1" fmla="val 5287"/>
              <a:gd name="adj2" fmla="val -73382"/>
              <a:gd name="adj3" fmla="val 16667"/>
            </a:avLst>
          </a:prstGeom>
          <a:solidFill>
            <a:srgbClr val="66CCFF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It’s on the chair.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928543" y="2661518"/>
            <a:ext cx="5237059" cy="810104"/>
          </a:xfrm>
          <a:prstGeom prst="wedgeRoundRectCallout">
            <a:avLst>
              <a:gd name="adj1" fmla="val -7593"/>
              <a:gd name="adj2" fmla="val -83491"/>
              <a:gd name="adj3" fmla="val 16667"/>
            </a:avLst>
          </a:prstGeom>
          <a:solidFill>
            <a:srgbClr val="66CCFF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They’re under the table.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912760" y="4221208"/>
            <a:ext cx="4855745" cy="845395"/>
          </a:xfrm>
          <a:prstGeom prst="wedgeRoundRectCallout">
            <a:avLst>
              <a:gd name="adj1" fmla="val -17536"/>
              <a:gd name="adj2" fmla="val 78741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’s my book?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1000552" y="1436900"/>
            <a:ext cx="4767953" cy="845395"/>
          </a:xfrm>
          <a:prstGeom prst="wedgeRoundRectCallout">
            <a:avLst>
              <a:gd name="adj1" fmla="val 9084"/>
              <a:gd name="adj2" fmla="val 7228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  <a:r>
              <a:rPr lang="en-US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are my cats?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000552" y="6052474"/>
            <a:ext cx="439007" cy="5924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802556" y="4886669"/>
            <a:ext cx="1643586" cy="9499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384528" y="2074590"/>
            <a:ext cx="1676404" cy="1408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070791" y="3293045"/>
            <a:ext cx="949074" cy="1811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766409" y="5646354"/>
            <a:ext cx="326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Unit 13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86204" y="3451528"/>
            <a:ext cx="3788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</a:rPr>
              <a:t>(They’re = They are)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16" y="2787213"/>
            <a:ext cx="1346702" cy="5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77" y="5570562"/>
            <a:ext cx="762017" cy="5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31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8" grpId="1" animBg="1"/>
      <p:bldP spid="28" grpId="2" animBg="1"/>
      <p:bldP spid="29" grpId="0" build="allAtOnce" animBg="1"/>
      <p:bldP spid="5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630" y="-117822"/>
            <a:ext cx="12769755" cy="67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99" y="1244485"/>
            <a:ext cx="2350420" cy="1881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81" y="1848161"/>
            <a:ext cx="2350420" cy="1881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60" y="2282033"/>
            <a:ext cx="2350420" cy="1881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439" y="2962423"/>
            <a:ext cx="2350421" cy="1881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398292" y="425962"/>
            <a:ext cx="58412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WHERE ARE THE CATS?</a:t>
            </a:r>
            <a:endParaRPr lang="en-US" sz="35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072" y="3343694"/>
            <a:ext cx="32963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______ the flower pot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6315" y="3916284"/>
            <a:ext cx="27704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______ the table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70969" y="4369730"/>
            <a:ext cx="27704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______ the TV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88907" y="5050120"/>
            <a:ext cx="35893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________ the fish tank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9934" y="5745707"/>
            <a:ext cx="12282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next to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75734" y="5745707"/>
            <a:ext cx="114486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behind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91535" y="5745707"/>
            <a:ext cx="152317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in front of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18912" y="5745707"/>
            <a:ext cx="100380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under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2145" y="1244485"/>
            <a:ext cx="535577" cy="52251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30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51078" y="1871452"/>
            <a:ext cx="535577" cy="52251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6364436" y="2282033"/>
            <a:ext cx="535577" cy="52251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endParaRPr lang="en-US" sz="30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Oval 22"/>
          <p:cNvSpPr/>
          <p:nvPr/>
        </p:nvSpPr>
        <p:spPr>
          <a:xfrm>
            <a:off x="9136439" y="2962423"/>
            <a:ext cx="535577" cy="522515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9229296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3.7037E-6 L -0.02929 -3.7037E-6 C -0.04427 -3.7037E-6 -0.06172 -0.09722 -0.06172 -0.17546 L -0.06172 -0.3490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23594 -0.265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97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30221 -0.195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-3.7037E-6 L 0.34636 -0.100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124" y="1621987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741489" y="723331"/>
            <a:ext cx="5824919" cy="1319692"/>
          </a:xfrm>
          <a:prstGeom prst="cloudCallout">
            <a:avLst>
              <a:gd name="adj1" fmla="val 14499"/>
              <a:gd name="adj2" fmla="val 8214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1043496" y="961207"/>
            <a:ext cx="5522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Where are the cats?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766782" y="4285397"/>
            <a:ext cx="8225051" cy="1408957"/>
          </a:xfrm>
          <a:prstGeom prst="cloudCallout">
            <a:avLst>
              <a:gd name="adj1" fmla="val -6057"/>
              <a:gd name="adj2" fmla="val -8460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3177583" y="4619719"/>
            <a:ext cx="86140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       They’re </a:t>
            </a:r>
            <a:r>
              <a:rPr lang="en-US" altLang="en-US" sz="4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next to the flower pot.</a:t>
            </a:r>
            <a:endParaRPr lang="en-US" altLang="en-US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8" y="2280899"/>
            <a:ext cx="2776330" cy="2603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ct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3" end="6572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074" y="2948096"/>
            <a:ext cx="609600" cy="609600"/>
          </a:xfrm>
          <a:prstGeom prst="rect">
            <a:avLst/>
          </a:prstGeom>
        </p:spPr>
      </p:pic>
      <p:pic>
        <p:nvPicPr>
          <p:cNvPr id="3" name="Act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95" end="2412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31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3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9"/>
                  </p:tgtEl>
                </p:cond>
              </p:nextCondLst>
            </p:seq>
          </p:childTnLst>
        </p:cTn>
      </p:par>
    </p:tnLst>
    <p:bldLst>
      <p:bldP spid="12293" grpId="0"/>
      <p:bldP spid="133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22AD247-FD75-4DBB-AA9F-46A0480B5D40}"/>
              </a:ext>
            </a:extLst>
          </p:cNvPr>
          <p:cNvGrpSpPr/>
          <p:nvPr/>
        </p:nvGrpSpPr>
        <p:grpSpPr>
          <a:xfrm>
            <a:off x="4888600" y="3576274"/>
            <a:ext cx="2315589" cy="2315589"/>
            <a:chOff x="5135032" y="3669463"/>
            <a:chExt cx="2315589" cy="2315589"/>
          </a:xfrm>
        </p:grpSpPr>
        <p:sp>
          <p:nvSpPr>
            <p:cNvPr id="171" name="Oval 170">
              <a:extLst>
                <a:ext uri="{FF2B5EF4-FFF2-40B4-BE49-F238E27FC236}">
                  <a16:creationId xmlns="" xmlns:a16="http://schemas.microsoft.com/office/drawing/2014/main" id="{C8DBF40F-6CEF-48B0-9663-6788A74B187E}"/>
                </a:ext>
              </a:extLst>
            </p:cNvPr>
            <p:cNvSpPr/>
            <p:nvPr/>
          </p:nvSpPr>
          <p:spPr>
            <a:xfrm>
              <a:off x="5135032" y="3669463"/>
              <a:ext cx="2315589" cy="2315589"/>
            </a:xfrm>
            <a:prstGeom prst="ellipse">
              <a:avLst/>
            </a:prstGeom>
            <a:solidFill>
              <a:srgbClr val="C00000"/>
            </a:solidFill>
            <a:ln w="76200"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172" name="Picture 171" descr="A close up of a hand&#10;&#10;Description automatically generated">
              <a:extLst>
                <a:ext uri="{FF2B5EF4-FFF2-40B4-BE49-F238E27FC236}">
                  <a16:creationId xmlns="" xmlns:a16="http://schemas.microsoft.com/office/drawing/2014/main" id="{6CAD0354-672E-4F01-BEFA-528E415C9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928040">
              <a:off x="5881860" y="4833382"/>
              <a:ext cx="354330" cy="923925"/>
            </a:xfrm>
            <a:prstGeom prst="rect">
              <a:avLst/>
            </a:prstGeom>
            <a:effectLst>
              <a:glow rad="63500">
                <a:schemeClr val="accent4">
                  <a:lumMod val="20000"/>
                  <a:lumOff val="80000"/>
                  <a:alpha val="40000"/>
                </a:schemeClr>
              </a:glow>
            </a:effectLst>
          </p:spPr>
        </p:pic>
        <p:pic>
          <p:nvPicPr>
            <p:cNvPr id="173" name="Picture 172" descr="A close up of a hand&#10;&#10;Description automatically generated">
              <a:extLst>
                <a:ext uri="{FF2B5EF4-FFF2-40B4-BE49-F238E27FC236}">
                  <a16:creationId xmlns="" xmlns:a16="http://schemas.microsoft.com/office/drawing/2014/main" id="{4C2825C0-1497-4C79-B9DF-1ACEF26F6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65304">
              <a:off x="5808711" y="3876167"/>
              <a:ext cx="407670" cy="952500"/>
            </a:xfrm>
            <a:prstGeom prst="rect">
              <a:avLst/>
            </a:prstGeom>
            <a:effectLst>
              <a:glow rad="63500">
                <a:schemeClr val="accent4">
                  <a:lumMod val="20000"/>
                  <a:lumOff val="80000"/>
                  <a:alpha val="40000"/>
                </a:schemeClr>
              </a:glow>
            </a:effectLst>
          </p:spPr>
        </p:pic>
        <p:pic>
          <p:nvPicPr>
            <p:cNvPr id="174" name="Picture 173" descr="A close up of a hand&#10;&#10;Description automatically generated">
              <a:extLst>
                <a:ext uri="{FF2B5EF4-FFF2-40B4-BE49-F238E27FC236}">
                  <a16:creationId xmlns="" xmlns:a16="http://schemas.microsoft.com/office/drawing/2014/main" id="{FD26E529-077D-4022-A566-E19E85745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6652686" y="4406823"/>
              <a:ext cx="409575" cy="805815"/>
            </a:xfrm>
            <a:prstGeom prst="rect">
              <a:avLst/>
            </a:prstGeom>
            <a:effectLst>
              <a:glow rad="63500">
                <a:schemeClr val="accent4">
                  <a:lumMod val="20000"/>
                  <a:lumOff val="80000"/>
                  <a:alpha val="40000"/>
                </a:schemeClr>
              </a:glow>
            </a:effectLst>
          </p:spPr>
        </p:pic>
        <p:sp>
          <p:nvSpPr>
            <p:cNvPr id="175" name="Oval 174">
              <a:extLst>
                <a:ext uri="{FF2B5EF4-FFF2-40B4-BE49-F238E27FC236}">
                  <a16:creationId xmlns="" xmlns:a16="http://schemas.microsoft.com/office/drawing/2014/main" id="{129B2218-6606-444D-8C85-74A4B9B3D063}"/>
                </a:ext>
              </a:extLst>
            </p:cNvPr>
            <p:cNvSpPr/>
            <p:nvPr/>
          </p:nvSpPr>
          <p:spPr>
            <a:xfrm>
              <a:off x="6149670" y="4647246"/>
              <a:ext cx="381953" cy="381953"/>
            </a:xfrm>
            <a:prstGeom prst="ellipse">
              <a:avLst/>
            </a:prstGeom>
            <a:solidFill>
              <a:srgbClr val="9A7500"/>
            </a:solidFill>
            <a:ln w="76200"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GB" sz="6000" b="1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</p:grpSp>
      <p:pic>
        <p:nvPicPr>
          <p:cNvPr id="152" name="Picture 151">
            <a:extLst>
              <a:ext uri="{FF2B5EF4-FFF2-40B4-BE49-F238E27FC236}">
                <a16:creationId xmlns="" xmlns:a16="http://schemas.microsoft.com/office/drawing/2014/main" id="{9E99C557-A054-4A7E-8A71-B19E7C2F01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4629" y="-170115"/>
            <a:ext cx="6322742" cy="115224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06C8165-45A4-4DBF-BDF5-002B6C441D36}"/>
              </a:ext>
            </a:extLst>
          </p:cNvPr>
          <p:cNvGrpSpPr/>
          <p:nvPr/>
        </p:nvGrpSpPr>
        <p:grpSpPr>
          <a:xfrm>
            <a:off x="7163430" y="1282169"/>
            <a:ext cx="8877941" cy="2323195"/>
            <a:chOff x="6096000" y="302522"/>
            <a:chExt cx="7210562" cy="1829435"/>
          </a:xfrm>
          <a:effectLst>
            <a:glow rad="101600">
              <a:schemeClr val="accent2">
                <a:lumMod val="50000"/>
                <a:alpha val="60000"/>
              </a:schemeClr>
            </a:glow>
          </a:effectLst>
        </p:grpSpPr>
        <p:pic>
          <p:nvPicPr>
            <p:cNvPr id="14" name="Picture 13" descr="A close up of a hand&#10;&#10;Description automatically generated">
              <a:extLst>
                <a:ext uri="{FF2B5EF4-FFF2-40B4-BE49-F238E27FC236}">
                  <a16:creationId xmlns="" xmlns:a16="http://schemas.microsoft.com/office/drawing/2014/main" id="{86B42ED7-253B-470C-B71E-437F8D7C3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 flipH="1">
              <a:off x="6980936" y="-582414"/>
              <a:ext cx="1829435" cy="3599307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2209D566-AEE9-4E51-BDEF-78541018DA5B}"/>
                </a:ext>
              </a:extLst>
            </p:cNvPr>
            <p:cNvSpPr/>
            <p:nvPr/>
          </p:nvSpPr>
          <p:spPr>
            <a:xfrm>
              <a:off x="9712258" y="302522"/>
              <a:ext cx="3594304" cy="182092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71741-F94A-438D-BF9D-B66407B76B2C}"/>
              </a:ext>
            </a:extLst>
          </p:cNvPr>
          <p:cNvGrpSpPr/>
          <p:nvPr/>
        </p:nvGrpSpPr>
        <p:grpSpPr>
          <a:xfrm>
            <a:off x="-4205563" y="1128900"/>
            <a:ext cx="9476279" cy="2474654"/>
            <a:chOff x="-382747" y="524756"/>
            <a:chExt cx="7196112" cy="1829435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17" name="Picture 16" descr="A close up of a hand&#10;&#10;Description automatically generated">
              <a:extLst>
                <a:ext uri="{FF2B5EF4-FFF2-40B4-BE49-F238E27FC236}">
                  <a16:creationId xmlns="" xmlns:a16="http://schemas.microsoft.com/office/drawing/2014/main" id="{595A41DE-5DED-4B23-B671-F68AEA04A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098994" y="-360180"/>
              <a:ext cx="1829435" cy="3599307"/>
            </a:xfrm>
            <a:prstGeom prst="rect">
              <a:avLst/>
            </a:prstGeom>
            <a:effectLst>
              <a:glow rad="228600">
                <a:schemeClr val="accent1">
                  <a:lumMod val="75000"/>
                  <a:alpha val="40000"/>
                </a:schemeClr>
              </a:glo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F594C5CC-CF8E-473E-BA22-5DF228427B83}"/>
                </a:ext>
              </a:extLst>
            </p:cNvPr>
            <p:cNvSpPr/>
            <p:nvPr/>
          </p:nvSpPr>
          <p:spPr>
            <a:xfrm>
              <a:off x="-382747" y="529010"/>
              <a:ext cx="3594304" cy="182092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>
                <a:solidFill>
                  <a:prstClr val="white"/>
                </a:solidFill>
              </a:endParaRPr>
            </a:p>
          </p:txBody>
        </p:sp>
      </p:grpSp>
      <p:pic>
        <p:nvPicPr>
          <p:cNvPr id="8" name="Picture 7" descr="A close up of a hand&#10;&#10;Description automatically generated">
            <a:extLst>
              <a:ext uri="{FF2B5EF4-FFF2-40B4-BE49-F238E27FC236}">
                <a16:creationId xmlns="" xmlns:a16="http://schemas.microsoft.com/office/drawing/2014/main" id="{839F8AA6-5592-4FBF-BAF1-10739E1270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7996965" y="-25561"/>
            <a:ext cx="2055775" cy="536048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Picture 12" descr="A close up of a hand&#10;&#10;Description automatically generated">
            <a:extLst>
              <a:ext uri="{FF2B5EF4-FFF2-40B4-BE49-F238E27FC236}">
                <a16:creationId xmlns="" xmlns:a16="http://schemas.microsoft.com/office/drawing/2014/main" id="{4E720FC2-412F-4E1D-915D-E436078C13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7695372" y="-173275"/>
            <a:ext cx="2365246" cy="552627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cture 14" descr="A close up of a hand&#10;&#10;Description automatically generated">
            <a:extLst>
              <a:ext uri="{FF2B5EF4-FFF2-40B4-BE49-F238E27FC236}">
                <a16:creationId xmlns="" xmlns:a16="http://schemas.microsoft.com/office/drawing/2014/main" id="{09648731-2631-49E4-8784-970D013F3D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45698" y="-235638"/>
            <a:ext cx="2150867" cy="560844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Picture 15" descr="A close up of a hand&#10;&#10;Description automatically generated">
            <a:extLst>
              <a:ext uri="{FF2B5EF4-FFF2-40B4-BE49-F238E27FC236}">
                <a16:creationId xmlns="" xmlns:a16="http://schemas.microsoft.com/office/drawing/2014/main" id="{56A56E79-CEA5-4251-A160-F52530C468F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161032" y="-352815"/>
            <a:ext cx="2474653" cy="57819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6" name="Picture 25" descr="A close up of a hand&#10;&#10;Description automatically generated">
            <a:hlinkClick r:id="rId12" action="ppaction://hlinksldjump"/>
            <a:extLst>
              <a:ext uri="{FF2B5EF4-FFF2-40B4-BE49-F238E27FC236}">
                <a16:creationId xmlns="" xmlns:a16="http://schemas.microsoft.com/office/drawing/2014/main" id="{187612B8-29BD-4261-BB23-DCB7C9201E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667438" y="-51996"/>
            <a:ext cx="2571429" cy="489148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9" name="Picture 28" descr="A close up of a hand&#10;&#10;Description automatically generated">
            <a:hlinkClick r:id="rId13" action="ppaction://hlinksldjump"/>
            <a:extLst>
              <a:ext uri="{FF2B5EF4-FFF2-40B4-BE49-F238E27FC236}">
                <a16:creationId xmlns="" xmlns:a16="http://schemas.microsoft.com/office/drawing/2014/main" id="{D0ED170A-96BC-435D-A265-498B31C151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8160149" y="132362"/>
            <a:ext cx="2422182" cy="461691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2" name="Oval 41 start">
            <a:extLst>
              <a:ext uri="{FF2B5EF4-FFF2-40B4-BE49-F238E27FC236}">
                <a16:creationId xmlns="" xmlns:a16="http://schemas.microsoft.com/office/drawing/2014/main" id="{D4DD3C20-E8E4-4AB7-9ECF-D4C192DBFB1D}"/>
              </a:ext>
            </a:extLst>
          </p:cNvPr>
          <p:cNvSpPr/>
          <p:nvPr/>
        </p:nvSpPr>
        <p:spPr>
          <a:xfrm>
            <a:off x="5415037" y="682413"/>
            <a:ext cx="1352265" cy="708842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GB" b="1" dirty="0">
                <a:solidFill>
                  <a:prstClr val="white"/>
                </a:solidFill>
                <a:latin typeface="IguanaLover BTN" panose="020B0604020102040201" pitchFamily="34" charset="0"/>
              </a:rPr>
              <a:t>START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=""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20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=""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19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=""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18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=""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17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=""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16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=""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15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=""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14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=""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13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=""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12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=""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11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=""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10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=""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9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=""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8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=""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7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=""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6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=""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5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=""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4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=""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3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=""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2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=""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1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=""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1663835" y="169573"/>
            <a:ext cx="1157794" cy="1157794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0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=""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20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=""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19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=""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18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=""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17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=""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16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=""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15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=""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14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=""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13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=""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12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=""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11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=""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10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=""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9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=""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8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=""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7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=""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6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=""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5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=""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4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=""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3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=""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=""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1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=""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9469067" y="169573"/>
            <a:ext cx="1157794" cy="115779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/>
            <a:r>
              <a:rPr lang="en-GB" sz="6000" b="1" dirty="0">
                <a:solidFill>
                  <a:srgbClr val="FFC000">
                    <a:lumMod val="50000"/>
                  </a:srgbClr>
                </a:solidFill>
              </a:rPr>
              <a:t>0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9C1C5A03-FD13-421F-BC49-4758160ECD63}"/>
              </a:ext>
            </a:extLst>
          </p:cNvPr>
          <p:cNvGrpSpPr>
            <a:grpSpLocks noChangeAspect="1"/>
          </p:cNvGrpSpPr>
          <p:nvPr/>
        </p:nvGrpSpPr>
        <p:grpSpPr>
          <a:xfrm>
            <a:off x="4796302" y="3848579"/>
            <a:ext cx="2320896" cy="2304000"/>
            <a:chOff x="4912918" y="2982088"/>
            <a:chExt cx="1087920" cy="1080000"/>
          </a:xfrm>
          <a:solidFill>
            <a:srgbClr val="FBE5D6">
              <a:alpha val="1176"/>
            </a:srgbClr>
          </a:solidFill>
        </p:grpSpPr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D8A1D4EC-A62D-4BBD-99BC-AB63BCF60915}"/>
                </a:ext>
              </a:extLst>
            </p:cNvPr>
            <p:cNvSpPr/>
            <p:nvPr/>
          </p:nvSpPr>
          <p:spPr>
            <a:xfrm>
              <a:off x="4920838" y="298208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="" xmlns:a16="http://schemas.microsoft.com/office/drawing/2014/main" id="{381D7163-6AB1-48ED-AE91-742A6E6A0B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="" xmlns:a16="http://schemas.microsoft.com/office/drawing/2014/main" id="{D1A20564-8367-42FC-B0AD-0A42163FB1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F2A0BBA7-ACDF-42EB-A192-25F5A4095483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4984094" y="3620045"/>
            <a:ext cx="2304000" cy="2304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905C3B5A-C301-4582-983F-498FA65EEEED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FECE8FE9-D76A-48DE-AE47-18C342E52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="" xmlns:a16="http://schemas.microsoft.com/office/drawing/2014/main" id="{78747494-DD0D-49AF-B742-6A9BC436C7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D6F3A7E9-CBD9-469A-BBCA-868A6A8FA41B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4984094" y="3620045"/>
            <a:ext cx="2304000" cy="2304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F542C058-433F-4FE2-AE64-97A788E2E51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="" xmlns:a16="http://schemas.microsoft.com/office/drawing/2014/main" id="{53280252-9683-409F-8B2C-E14D55846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="" xmlns:a16="http://schemas.microsoft.com/office/drawing/2014/main" id="{15563655-89FB-4CAC-893A-D7B75A1B23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D2434A0E-AD63-433F-932B-DDB2EE51B7BA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4890089" y="3679867"/>
            <a:ext cx="2304000" cy="2304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B81AE4D3-9711-4D02-A92C-A950FA06489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="" xmlns:a16="http://schemas.microsoft.com/office/drawing/2014/main" id="{B29EDCE5-1A5C-41E8-B83A-69E0346DD4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="" xmlns:a16="http://schemas.microsoft.com/office/drawing/2014/main" id="{63808552-79C1-4911-A2CF-6A6D5D2D3A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="" xmlns:a16="http://schemas.microsoft.com/office/drawing/2014/main" id="{0F50B3FE-CECD-43F1-B333-5E9DCC0471BC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4984094" y="3620045"/>
            <a:ext cx="2304000" cy="2304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4" name="Freeform: Shape 153">
              <a:extLst>
                <a:ext uri="{FF2B5EF4-FFF2-40B4-BE49-F238E27FC236}">
                  <a16:creationId xmlns="" xmlns:a16="http://schemas.microsoft.com/office/drawing/2014/main" id="{2B74007F-BC6C-4D38-9AD2-D353D50446E3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="" xmlns:a16="http://schemas.microsoft.com/office/drawing/2014/main" id="{BD9FCC8F-29ED-410A-8BB4-5021F3335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="" xmlns:a16="http://schemas.microsoft.com/office/drawing/2014/main" id="{96F3EF70-6FB3-407F-AC38-518832D3C3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="" xmlns:a16="http://schemas.microsoft.com/office/drawing/2014/main" id="{2A905D75-BF62-4ECC-8011-23848E76BDCF}"/>
              </a:ext>
            </a:extLst>
          </p:cNvPr>
          <p:cNvGrpSpPr>
            <a:grpSpLocks noChangeAspect="1"/>
          </p:cNvGrpSpPr>
          <p:nvPr/>
        </p:nvGrpSpPr>
        <p:grpSpPr>
          <a:xfrm rot="3600000">
            <a:off x="4984094" y="3620045"/>
            <a:ext cx="2304000" cy="2304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8" name="Freeform: Shape 157">
              <a:extLst>
                <a:ext uri="{FF2B5EF4-FFF2-40B4-BE49-F238E27FC236}">
                  <a16:creationId xmlns="" xmlns:a16="http://schemas.microsoft.com/office/drawing/2014/main" id="{BD36FCD5-E2C3-4946-A512-F1AAC60E1078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="" xmlns:a16="http://schemas.microsoft.com/office/drawing/2014/main" id="{B3306451-3C85-402A-A872-8F3F820BDA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="" xmlns:a16="http://schemas.microsoft.com/office/drawing/2014/main" id="{78D1C4A0-9D33-4A39-8588-C19756BC60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78645758-B89E-4260-B935-8BF463717747}"/>
              </a:ext>
            </a:extLst>
          </p:cNvPr>
          <p:cNvSpPr/>
          <p:nvPr/>
        </p:nvSpPr>
        <p:spPr>
          <a:xfrm>
            <a:off x="4888626" y="3576885"/>
            <a:ext cx="2315589" cy="2315589"/>
          </a:xfrm>
          <a:prstGeom prst="ellipse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33" name="Picture 32" descr="A close up of a hand&#10;&#10;Description automatically generated">
            <a:extLst>
              <a:ext uri="{FF2B5EF4-FFF2-40B4-BE49-F238E27FC236}">
                <a16:creationId xmlns="" xmlns:a16="http://schemas.microsoft.com/office/drawing/2014/main" id="{8D6BD4FF-37DC-4DA2-9BA8-33C9F83DAF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928040">
            <a:off x="5635454" y="4740804"/>
            <a:ext cx="354330" cy="923925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34" name="Picture 33" descr="A close up of a hand&#10;&#10;Description automatically generated">
            <a:extLst>
              <a:ext uri="{FF2B5EF4-FFF2-40B4-BE49-F238E27FC236}">
                <a16:creationId xmlns="" xmlns:a16="http://schemas.microsoft.com/office/drawing/2014/main" id="{FB06EE10-F656-4383-BFE1-B1B5038A5E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265304">
            <a:off x="5562305" y="3783589"/>
            <a:ext cx="407670" cy="952500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37" name="Picture 36" descr="A close up of a hand&#10;&#10;Description automatically generated">
            <a:extLst>
              <a:ext uri="{FF2B5EF4-FFF2-40B4-BE49-F238E27FC236}">
                <a16:creationId xmlns="" xmlns:a16="http://schemas.microsoft.com/office/drawing/2014/main" id="{97A0A746-5BB2-40A9-BFB5-19355C3B80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406280" y="4314245"/>
            <a:ext cx="409575" cy="805815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sp>
        <p:nvSpPr>
          <p:cNvPr id="46" name="Oval 45">
            <a:extLst>
              <a:ext uri="{FF2B5EF4-FFF2-40B4-BE49-F238E27FC236}">
                <a16:creationId xmlns="" xmlns:a16="http://schemas.microsoft.com/office/drawing/2014/main" id="{7B84E8B4-E088-4017-B275-A34D70868F9F}"/>
              </a:ext>
            </a:extLst>
          </p:cNvPr>
          <p:cNvSpPr/>
          <p:nvPr/>
        </p:nvSpPr>
        <p:spPr>
          <a:xfrm>
            <a:off x="5903264" y="4554668"/>
            <a:ext cx="381953" cy="381953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GB" sz="6000" b="1">
              <a:solidFill>
                <a:srgbClr val="FFC000">
                  <a:lumMod val="20000"/>
                  <a:lumOff val="80000"/>
                </a:srgbClr>
              </a:solidFill>
            </a:endParaRPr>
          </a:p>
        </p:txBody>
      </p:sp>
      <p:sp useBgFill="1">
        <p:nvSpPr>
          <p:cNvPr id="163" name="Oval 162">
            <a:extLst>
              <a:ext uri="{FF2B5EF4-FFF2-40B4-BE49-F238E27FC236}">
                <a16:creationId xmlns="" xmlns:a16="http://schemas.microsoft.com/office/drawing/2014/main" id="{7BB14D7F-303B-419F-9DF2-C6FF87682B70}"/>
              </a:ext>
            </a:extLst>
          </p:cNvPr>
          <p:cNvSpPr/>
          <p:nvPr/>
        </p:nvSpPr>
        <p:spPr>
          <a:xfrm>
            <a:off x="11458937" y="169573"/>
            <a:ext cx="316952" cy="3512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4888345" y="3600655"/>
            <a:ext cx="2315589" cy="2315589"/>
          </a:xfrm>
          <a:prstGeom prst="ellipse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185" name="Group 184">
            <a:extLst>
              <a:ext uri="{FF2B5EF4-FFF2-40B4-BE49-F238E27FC236}">
                <a16:creationId xmlns="" xmlns:a16="http://schemas.microsoft.com/office/drawing/2014/main" id="{315ECE0B-2B20-42A0-9C08-2F115D5D2E08}"/>
              </a:ext>
            </a:extLst>
          </p:cNvPr>
          <p:cNvGrpSpPr/>
          <p:nvPr/>
        </p:nvGrpSpPr>
        <p:grpSpPr>
          <a:xfrm>
            <a:off x="1477264" y="5997870"/>
            <a:ext cx="9237473" cy="788058"/>
            <a:chOff x="1975095" y="5690510"/>
            <a:chExt cx="9237473" cy="788058"/>
          </a:xfrm>
        </p:grpSpPr>
        <p:grpSp>
          <p:nvGrpSpPr>
            <p:cNvPr id="186" name="Group 185">
              <a:extLst>
                <a:ext uri="{FF2B5EF4-FFF2-40B4-BE49-F238E27FC236}">
                  <a16:creationId xmlns="" xmlns:a16="http://schemas.microsoft.com/office/drawing/2014/main" id="{A75EF796-0F3C-4CD7-B77D-659EB8661A4E}"/>
                </a:ext>
              </a:extLst>
            </p:cNvPr>
            <p:cNvGrpSpPr/>
            <p:nvPr/>
          </p:nvGrpSpPr>
          <p:grpSpPr>
            <a:xfrm>
              <a:off x="3085827" y="5690510"/>
              <a:ext cx="7016008" cy="639470"/>
              <a:chOff x="3031956" y="5782168"/>
              <a:chExt cx="7016008" cy="639470"/>
            </a:xfrm>
          </p:grpSpPr>
          <p:pic>
            <p:nvPicPr>
              <p:cNvPr id="188" name="Picture 187" descr="A close up of a hand&#10;&#10;Description automatically generated">
                <a:extLst>
                  <a:ext uri="{FF2B5EF4-FFF2-40B4-BE49-F238E27FC236}">
                    <a16:creationId xmlns="" xmlns:a16="http://schemas.microsoft.com/office/drawing/2014/main" id="{EC34DE35-C749-409D-ACCF-47071B1BAA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81150" y="5782168"/>
                <a:ext cx="282158" cy="587309"/>
              </a:xfrm>
              <a:prstGeom prst="rect">
                <a:avLst/>
              </a:prstGeom>
              <a:effectLst>
                <a:glow rad="101600">
                  <a:schemeClr val="tx1">
                    <a:alpha val="60000"/>
                  </a:schemeClr>
                </a:glow>
              </a:effectLst>
            </p:spPr>
          </p:pic>
          <p:pic>
            <p:nvPicPr>
              <p:cNvPr id="189" name="Picture 188" descr="A close up of a hand&#10;&#10;Description automatically generated">
                <a:extLst>
                  <a:ext uri="{FF2B5EF4-FFF2-40B4-BE49-F238E27FC236}">
                    <a16:creationId xmlns="" xmlns:a16="http://schemas.microsoft.com/office/drawing/2014/main" id="{8AAAC4FA-BBB4-47E4-9345-2F96F09604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031956" y="5782168"/>
                <a:ext cx="283476" cy="557723"/>
              </a:xfrm>
              <a:prstGeom prst="rect">
                <a:avLst/>
              </a:prstGeom>
              <a:effectLst>
                <a:glow rad="101600">
                  <a:schemeClr val="tx1">
                    <a:alpha val="60000"/>
                  </a:schemeClr>
                </a:glow>
              </a:effectLst>
            </p:spPr>
          </p:pic>
          <p:pic>
            <p:nvPicPr>
              <p:cNvPr id="190" name="Picture 189" descr="A close up of a hand&#10;&#10;Description automatically generated">
                <a:extLst>
                  <a:ext uri="{FF2B5EF4-FFF2-40B4-BE49-F238E27FC236}">
                    <a16:creationId xmlns="" xmlns:a16="http://schemas.microsoft.com/office/drawing/2014/main" id="{6AF78E12-13A1-4CA2-8410-4C46C1500E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86530" y="5782168"/>
                <a:ext cx="245240" cy="639470"/>
              </a:xfrm>
              <a:prstGeom prst="rect">
                <a:avLst/>
              </a:prstGeom>
              <a:effectLst>
                <a:glow rad="101600">
                  <a:schemeClr val="tx1">
                    <a:alpha val="60000"/>
                  </a:schemeClr>
                </a:glow>
              </a:effectLst>
            </p:spPr>
          </p:pic>
          <p:pic>
            <p:nvPicPr>
              <p:cNvPr id="191" name="Picture 190" descr="A close up of a hand&#10;&#10;Description automatically generated">
                <a:extLst>
                  <a:ext uri="{FF2B5EF4-FFF2-40B4-BE49-F238E27FC236}">
                    <a16:creationId xmlns="" xmlns:a16="http://schemas.microsoft.com/office/drawing/2014/main" id="{75F36A87-2ECC-46E2-96A5-DD50EDBAF7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9764488" y="5796960"/>
                <a:ext cx="283476" cy="557723"/>
              </a:xfrm>
              <a:prstGeom prst="rect">
                <a:avLst/>
              </a:prstGeom>
              <a:effectLst>
                <a:glow rad="101600">
                  <a:schemeClr val="tx1">
                    <a:alpha val="60000"/>
                  </a:schemeClr>
                </a:glow>
              </a:effectLst>
            </p:spPr>
          </p:pic>
          <p:pic>
            <p:nvPicPr>
              <p:cNvPr id="192" name="Picture 191" descr="A close up of a hand&#10;&#10;Description automatically generated">
                <a:extLst>
                  <a:ext uri="{FF2B5EF4-FFF2-40B4-BE49-F238E27FC236}">
                    <a16:creationId xmlns="" xmlns:a16="http://schemas.microsoft.com/office/drawing/2014/main" id="{07CBC45E-8A46-4846-BC44-3400726EFF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91960" y="5782168"/>
                <a:ext cx="282158" cy="587309"/>
              </a:xfrm>
              <a:prstGeom prst="rect">
                <a:avLst/>
              </a:prstGeom>
              <a:effectLst>
                <a:glow rad="101600">
                  <a:schemeClr val="tx1">
                    <a:alpha val="60000"/>
                  </a:schemeClr>
                </a:glow>
              </a:effectLst>
            </p:spPr>
          </p:pic>
          <p:pic>
            <p:nvPicPr>
              <p:cNvPr id="193" name="Picture 192" descr="A close up of a hand&#10;&#10;Description automatically generated">
                <a:extLst>
                  <a:ext uri="{FF2B5EF4-FFF2-40B4-BE49-F238E27FC236}">
                    <a16:creationId xmlns="" xmlns:a16="http://schemas.microsoft.com/office/drawing/2014/main" id="{88E7EE70-0E52-4662-B64D-EDE227E1F6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33905" y="5782168"/>
                <a:ext cx="245240" cy="639470"/>
              </a:xfrm>
              <a:prstGeom prst="rect">
                <a:avLst/>
              </a:prstGeom>
              <a:effectLst>
                <a:glow rad="101600">
                  <a:schemeClr val="tx1">
                    <a:alpha val="60000"/>
                  </a:schemeClr>
                </a:glow>
              </a:effectLst>
            </p:spPr>
          </p:pic>
        </p:grpSp>
        <p:sp>
          <p:nvSpPr>
            <p:cNvPr id="187" name="Rectangle 186">
              <a:extLst>
                <a:ext uri="{FF2B5EF4-FFF2-40B4-BE49-F238E27FC236}">
                  <a16:creationId xmlns="" xmlns:a16="http://schemas.microsoft.com/office/drawing/2014/main" id="{38CEB944-36F8-4689-89D0-10F9783D4549}"/>
                </a:ext>
              </a:extLst>
            </p:cNvPr>
            <p:cNvSpPr/>
            <p:nvPr/>
          </p:nvSpPr>
          <p:spPr>
            <a:xfrm>
              <a:off x="1975095" y="6109236"/>
              <a:ext cx="923747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GB" dirty="0">
                  <a:solidFill>
                    <a:srgbClr val="FFFF00"/>
                  </a:solidFill>
                  <a:effectLst>
                    <a:glow rad="228600">
                      <a:prstClr val="black"/>
                    </a:glow>
                  </a:effectLst>
                  <a:latin typeface="IguanaLover BTN" panose="020B0604020102040201" pitchFamily="34" charset="0"/>
                </a:rPr>
                <a:t>rock beats scissors,    scissors beat paper,    paper beats rock.</a:t>
              </a:r>
            </a:p>
          </p:txBody>
        </p:sp>
      </p:grpSp>
      <p:sp>
        <p:nvSpPr>
          <p:cNvPr id="2" name="6-Point Star 1">
            <a:hlinkClick r:id="rId14" action="ppaction://hlinksldjump"/>
          </p:cNvPr>
          <p:cNvSpPr/>
          <p:nvPr/>
        </p:nvSpPr>
        <p:spPr>
          <a:xfrm>
            <a:off x="465169" y="4556270"/>
            <a:ext cx="949628" cy="9136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a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166" name="6-Point Star 165">
            <a:hlinkClick r:id="rId15" action="ppaction://hlinksldjump"/>
          </p:cNvPr>
          <p:cNvSpPr/>
          <p:nvPr/>
        </p:nvSpPr>
        <p:spPr>
          <a:xfrm>
            <a:off x="2729734" y="4559584"/>
            <a:ext cx="949628" cy="9136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67" name="6-Point Star 166">
            <a:hlinkClick r:id="rId16" action="ppaction://hlinksldjump"/>
          </p:cNvPr>
          <p:cNvSpPr/>
          <p:nvPr/>
        </p:nvSpPr>
        <p:spPr>
          <a:xfrm>
            <a:off x="1571761" y="4565986"/>
            <a:ext cx="949628" cy="9136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8" name="6-Point Star 167">
            <a:hlinkClick r:id="rId17" action="ppaction://hlinksldjump"/>
          </p:cNvPr>
          <p:cNvSpPr/>
          <p:nvPr/>
        </p:nvSpPr>
        <p:spPr>
          <a:xfrm>
            <a:off x="1035844" y="5459403"/>
            <a:ext cx="949628" cy="9136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d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169" name="6-Point Star 168">
            <a:hlinkClick r:id="rId18" action="ppaction://hlinksldjump"/>
          </p:cNvPr>
          <p:cNvSpPr/>
          <p:nvPr/>
        </p:nvSpPr>
        <p:spPr>
          <a:xfrm>
            <a:off x="2101856" y="5459403"/>
            <a:ext cx="949628" cy="9136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170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12569" r="56348"/>
          <a:stretch>
            <a:fillRect/>
          </a:stretch>
        </p:blipFill>
        <p:spPr bwMode="auto">
          <a:xfrm>
            <a:off x="402749" y="-54377"/>
            <a:ext cx="1101277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" name="6-Point Star 176">
            <a:hlinkClick r:id="rId20" action="ppaction://hlinksldjump"/>
          </p:cNvPr>
          <p:cNvSpPr/>
          <p:nvPr/>
        </p:nvSpPr>
        <p:spPr>
          <a:xfrm>
            <a:off x="8370900" y="4545721"/>
            <a:ext cx="949628" cy="9136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1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178" name="6-Point Star 177">
            <a:hlinkClick r:id="rId21" action="ppaction://hlinksldjump"/>
          </p:cNvPr>
          <p:cNvSpPr/>
          <p:nvPr/>
        </p:nvSpPr>
        <p:spPr>
          <a:xfrm>
            <a:off x="9506858" y="4548694"/>
            <a:ext cx="949628" cy="9136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79" name="6-Point Star 178">
            <a:hlinkClick r:id="rId22" action="ppaction://hlinksldjump"/>
          </p:cNvPr>
          <p:cNvSpPr/>
          <p:nvPr/>
        </p:nvSpPr>
        <p:spPr>
          <a:xfrm>
            <a:off x="10707706" y="4554057"/>
            <a:ext cx="949628" cy="9136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3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180" name="6-Point Star 179">
            <a:hlinkClick r:id="rId23" action="ppaction://hlinksldjump"/>
          </p:cNvPr>
          <p:cNvSpPr/>
          <p:nvPr/>
        </p:nvSpPr>
        <p:spPr>
          <a:xfrm>
            <a:off x="8971324" y="5302400"/>
            <a:ext cx="949628" cy="9136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81" name="6-Point Star 180">
            <a:hlinkClick r:id="rId24" action="ppaction://hlinksldjump"/>
          </p:cNvPr>
          <p:cNvSpPr/>
          <p:nvPr/>
        </p:nvSpPr>
        <p:spPr>
          <a:xfrm>
            <a:off x="10152047" y="5324902"/>
            <a:ext cx="949628" cy="9136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omic Sans MS" panose="030F0702030302020204" pitchFamily="66" charset="0"/>
              </a:rPr>
              <a:t>5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153" name="Picture 15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7568" b="92177" l="36154" r="56769">
                        <a14:foregroundMark x1="38385" y1="75850" x2="38385" y2="75850"/>
                        <a14:foregroundMark x1="38385" y1="75850" x2="38385" y2="75850"/>
                        <a14:foregroundMark x1="51846" y1="76701" x2="51846" y2="76701"/>
                        <a14:foregroundMark x1="51846" y1="76701" x2="51846" y2="76701"/>
                        <a14:foregroundMark x1="52923" y1="77551" x2="52923" y2="77551"/>
                        <a14:foregroundMark x1="52923" y1="77551" x2="52923" y2="77551"/>
                        <a14:foregroundMark x1="41538" y1="74915" x2="41538" y2="74915"/>
                        <a14:foregroundMark x1="41538" y1="74915" x2="41538" y2="74915"/>
                        <a14:foregroundMark x1="39615" y1="75595" x2="39615" y2="75595"/>
                        <a14:foregroundMark x1="39615" y1="75850" x2="39615" y2="7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2" t="57904" r="40803" b="20148"/>
          <a:stretch/>
        </p:blipFill>
        <p:spPr>
          <a:xfrm>
            <a:off x="10555887" y="-12299"/>
            <a:ext cx="1533686" cy="150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18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10" dur="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12" dur="3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53" grpId="0" animBg="1"/>
      <p:bldP spid="53" grpId="1" animBg="1"/>
      <p:bldP spid="53" grpId="2" animBg="1"/>
      <p:bldP spid="53" grpId="3" animBg="1"/>
      <p:bldP spid="46" grpId="0" animBg="1"/>
      <p:bldP spid="46" grpId="1" animBg="1"/>
      <p:bldP spid="46" grpId="2" animBg="1"/>
      <p:bldP spid="46" grpId="3" animBg="1"/>
      <p:bldP spid="163" grpId="0" animBg="1"/>
      <p:bldP spid="161" grpId="0" animBg="1"/>
      <p:bldP spid="16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124" y="1621987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741489" y="723331"/>
            <a:ext cx="5824919" cy="1319692"/>
          </a:xfrm>
          <a:prstGeom prst="cloudCallout">
            <a:avLst>
              <a:gd name="adj1" fmla="val 14499"/>
              <a:gd name="adj2" fmla="val 82145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1043496" y="961207"/>
            <a:ext cx="5522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Where are the cats?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766782" y="4285397"/>
            <a:ext cx="8225051" cy="1408957"/>
          </a:xfrm>
          <a:prstGeom prst="cloudCallout">
            <a:avLst>
              <a:gd name="adj1" fmla="val -6057"/>
              <a:gd name="adj2" fmla="val -8460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3177583" y="4619719"/>
            <a:ext cx="86140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       They’re </a:t>
            </a:r>
            <a:r>
              <a:rPr lang="en-US" altLang="en-US" sz="4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next to the flower pot.</a:t>
            </a:r>
            <a:endParaRPr lang="en-US" altLang="en-US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8" y="2280899"/>
            <a:ext cx="2776330" cy="2603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ct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3" end="657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1074" y="2948096"/>
            <a:ext cx="609600" cy="609600"/>
          </a:xfrm>
          <a:prstGeom prst="rect">
            <a:avLst/>
          </a:prstGeom>
        </p:spPr>
      </p:pic>
      <p:pic>
        <p:nvPicPr>
          <p:cNvPr id="3" name="Act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95" end="241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33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293" grpId="0"/>
      <p:bldP spid="133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08" y="1774475"/>
            <a:ext cx="2776330" cy="2603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605838" y="1894771"/>
            <a:ext cx="3032126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1774825" y="689328"/>
            <a:ext cx="7850188" cy="1175984"/>
          </a:xfrm>
          <a:prstGeom prst="cloudCallout">
            <a:avLst>
              <a:gd name="adj1" fmla="val -11072"/>
              <a:gd name="adj2" fmla="val 118392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2836863" y="877889"/>
            <a:ext cx="5522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Where are the cats?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896970" y="3769406"/>
            <a:ext cx="6714699" cy="1835679"/>
          </a:xfrm>
          <a:prstGeom prst="cloudCallout">
            <a:avLst>
              <a:gd name="adj1" fmla="val -28215"/>
              <a:gd name="adj2" fmla="val -48179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4212609" y="4333303"/>
            <a:ext cx="72105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       </a:t>
            </a:r>
            <a:r>
              <a:rPr lang="en-US" altLang="en-US" sz="4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They’re under the table.</a:t>
            </a:r>
            <a:endParaRPr lang="en-US" altLang="en-US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373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605838" y="1894771"/>
            <a:ext cx="3032126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1774825" y="689328"/>
            <a:ext cx="7850188" cy="1175984"/>
          </a:xfrm>
          <a:prstGeom prst="cloudCallout">
            <a:avLst>
              <a:gd name="adj1" fmla="val -11072"/>
              <a:gd name="adj2" fmla="val 118392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2836863" y="877889"/>
            <a:ext cx="5522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Where are the cats?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896970" y="3769406"/>
            <a:ext cx="6714699" cy="1835679"/>
          </a:xfrm>
          <a:prstGeom prst="cloudCallout">
            <a:avLst>
              <a:gd name="adj1" fmla="val -28215"/>
              <a:gd name="adj2" fmla="val -48179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4212609" y="4333303"/>
            <a:ext cx="72105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       </a:t>
            </a:r>
            <a:r>
              <a:rPr lang="en-US" altLang="en-US" sz="4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They’re behind the TV.</a:t>
            </a:r>
            <a:endParaRPr lang="en-US" altLang="en-US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59" y="2053874"/>
            <a:ext cx="2255217" cy="24248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15854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605838" y="1894771"/>
            <a:ext cx="3032126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1774825" y="689328"/>
            <a:ext cx="7850188" cy="1175984"/>
          </a:xfrm>
          <a:prstGeom prst="cloudCallout">
            <a:avLst>
              <a:gd name="adj1" fmla="val -11072"/>
              <a:gd name="adj2" fmla="val 118392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2836863" y="877889"/>
            <a:ext cx="5522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Where are the cats?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023118" y="3769406"/>
            <a:ext cx="8588551" cy="1835679"/>
          </a:xfrm>
          <a:prstGeom prst="cloudCallout">
            <a:avLst>
              <a:gd name="adj1" fmla="val -28215"/>
              <a:gd name="adj2" fmla="val -48179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2519265" y="4333303"/>
            <a:ext cx="89039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       </a:t>
            </a:r>
            <a:r>
              <a:rPr lang="en-US" altLang="en-US" sz="4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They’re in front of the fish tank.</a:t>
            </a:r>
            <a:endParaRPr lang="en-US" altLang="en-US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58" y="1774475"/>
            <a:ext cx="2350421" cy="2272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6283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 Have A Pet - Animal Song - Super Simple Song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74" end="26037.9999"/>
                </p14:media>
              </p:ext>
            </p:extLst>
          </p:nvPr>
        </p:nvPicPr>
        <p:blipFill rotWithShape="1">
          <a:blip r:embed="rId4"/>
          <a:srcRect b="10766"/>
          <a:stretch/>
        </p:blipFill>
        <p:spPr>
          <a:xfrm>
            <a:off x="0" y="0"/>
            <a:ext cx="12192000" cy="637504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966684" y="6430809"/>
            <a:ext cx="905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CHÚNG TA CÙNG NGHE BÀI HÁT VÀ ÔN LẠI BUỔI HÔM TRƯỚC NHÉ!</a:t>
            </a:r>
            <a:endParaRPr lang="en-US" b="1" dirty="0"/>
          </a:p>
        </p:txBody>
      </p:sp>
      <p:sp>
        <p:nvSpPr>
          <p:cNvPr id="3" name="Cloud Callout 2"/>
          <p:cNvSpPr/>
          <p:nvPr/>
        </p:nvSpPr>
        <p:spPr>
          <a:xfrm>
            <a:off x="0" y="5799744"/>
            <a:ext cx="1481070" cy="631065"/>
          </a:xfrm>
          <a:prstGeom prst="cloudCallout">
            <a:avLst>
              <a:gd name="adj1" fmla="val 60689"/>
              <a:gd name="adj2" fmla="val 706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7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605838" y="1894771"/>
            <a:ext cx="3032126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loud Callout 6"/>
          <p:cNvSpPr/>
          <p:nvPr/>
        </p:nvSpPr>
        <p:spPr>
          <a:xfrm>
            <a:off x="1774825" y="689328"/>
            <a:ext cx="7850188" cy="1175984"/>
          </a:xfrm>
          <a:prstGeom prst="cloudCallout">
            <a:avLst>
              <a:gd name="adj1" fmla="val -11072"/>
              <a:gd name="adj2" fmla="val 118392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2836863" y="877889"/>
            <a:ext cx="5522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Where are the cats?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844211" y="3769406"/>
            <a:ext cx="6512769" cy="1835679"/>
          </a:xfrm>
          <a:prstGeom prst="cloudCallout">
            <a:avLst>
              <a:gd name="adj1" fmla="val -28215"/>
              <a:gd name="adj2" fmla="val -48179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</a:rPr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3605838" y="4333302"/>
            <a:ext cx="89039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       </a:t>
            </a:r>
            <a:r>
              <a:rPr lang="en-US" altLang="en-US" sz="4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They’re on the bed.</a:t>
            </a:r>
            <a:endParaRPr lang="en-US" altLang="en-US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https://kiemtra.sachmem.vn/images/ta32/u16/media/image18.jpe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29" y="2053873"/>
            <a:ext cx="2855917" cy="25662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221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30"/>
          <p:cNvSpPr txBox="1">
            <a:spLocks noGrp="1"/>
          </p:cNvSpPr>
          <p:nvPr>
            <p:ph type="ctrTitle"/>
          </p:nvPr>
        </p:nvSpPr>
        <p:spPr>
          <a:xfrm>
            <a:off x="709967" y="2710124"/>
            <a:ext cx="6824800" cy="126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b="1" dirty="0" smtClean="0"/>
              <a:t>PHONICS</a:t>
            </a:r>
            <a:endParaRPr b="1" dirty="0"/>
          </a:p>
        </p:txBody>
      </p:sp>
      <p:sp>
        <p:nvSpPr>
          <p:cNvPr id="889" name="Google Shape;889;p30"/>
          <p:cNvSpPr/>
          <p:nvPr/>
        </p:nvSpPr>
        <p:spPr>
          <a:xfrm flipH="1">
            <a:off x="5722522" y="6144816"/>
            <a:ext cx="5508479" cy="234051"/>
          </a:xfrm>
          <a:custGeom>
            <a:avLst/>
            <a:gdLst/>
            <a:ahLst/>
            <a:cxnLst/>
            <a:rect l="l" t="t" r="r" b="b"/>
            <a:pathLst>
              <a:path w="70321" h="2988" extrusionOk="0">
                <a:moveTo>
                  <a:pt x="32372" y="1"/>
                </a:moveTo>
                <a:cubicBezTo>
                  <a:pt x="14259" y="62"/>
                  <a:pt x="1" y="704"/>
                  <a:pt x="1" y="1493"/>
                </a:cubicBezTo>
                <a:cubicBezTo>
                  <a:pt x="1" y="2318"/>
                  <a:pt x="15745" y="2988"/>
                  <a:pt x="35161" y="2988"/>
                </a:cubicBezTo>
                <a:cubicBezTo>
                  <a:pt x="54581" y="2988"/>
                  <a:pt x="70321" y="2318"/>
                  <a:pt x="70321" y="1493"/>
                </a:cubicBezTo>
                <a:cubicBezTo>
                  <a:pt x="70321" y="1189"/>
                  <a:pt x="68184" y="905"/>
                  <a:pt x="64511" y="667"/>
                </a:cubicBezTo>
                <a:cubicBezTo>
                  <a:pt x="63702" y="1271"/>
                  <a:pt x="62706" y="1625"/>
                  <a:pt x="61627" y="1625"/>
                </a:cubicBezTo>
                <a:lnTo>
                  <a:pt x="35980" y="1625"/>
                </a:lnTo>
                <a:cubicBezTo>
                  <a:pt x="34550" y="1625"/>
                  <a:pt x="33260" y="998"/>
                  <a:pt x="32372" y="1"/>
                </a:cubicBezTo>
                <a:close/>
              </a:path>
            </a:pathLst>
          </a:custGeom>
          <a:solidFill>
            <a:srgbClr val="A2D5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90" name="Google Shape;890;p30"/>
          <p:cNvGrpSpPr/>
          <p:nvPr/>
        </p:nvGrpSpPr>
        <p:grpSpPr>
          <a:xfrm>
            <a:off x="6090299" y="970219"/>
            <a:ext cx="5539084" cy="5335096"/>
            <a:chOff x="4567724" y="727664"/>
            <a:chExt cx="4154313" cy="4001322"/>
          </a:xfrm>
        </p:grpSpPr>
        <p:sp>
          <p:nvSpPr>
            <p:cNvPr id="891" name="Google Shape;891;p30"/>
            <p:cNvSpPr/>
            <p:nvPr/>
          </p:nvSpPr>
          <p:spPr>
            <a:xfrm>
              <a:off x="6027764" y="727664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6083721" y="756856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93" name="Google Shape;893;p30"/>
            <p:cNvGrpSpPr/>
            <p:nvPr/>
          </p:nvGrpSpPr>
          <p:grpSpPr>
            <a:xfrm>
              <a:off x="4567724" y="1277838"/>
              <a:ext cx="2130085" cy="3433068"/>
              <a:chOff x="4633351" y="1345102"/>
              <a:chExt cx="2130085" cy="3433068"/>
            </a:xfrm>
          </p:grpSpPr>
          <p:sp>
            <p:nvSpPr>
              <p:cNvPr id="894" name="Google Shape;894;p30"/>
              <p:cNvSpPr/>
              <p:nvPr/>
            </p:nvSpPr>
            <p:spPr>
              <a:xfrm>
                <a:off x="4633351" y="1608896"/>
                <a:ext cx="2130085" cy="3169274"/>
              </a:xfrm>
              <a:custGeom>
                <a:avLst/>
                <a:gdLst/>
                <a:ahLst/>
                <a:cxnLst/>
                <a:rect l="l" t="t" r="r" b="b"/>
                <a:pathLst>
                  <a:path w="53513" h="79620" extrusionOk="0">
                    <a:moveTo>
                      <a:pt x="2909" y="0"/>
                    </a:moveTo>
                    <a:cubicBezTo>
                      <a:pt x="1308" y="0"/>
                      <a:pt x="1" y="1308"/>
                      <a:pt x="1" y="2905"/>
                    </a:cubicBezTo>
                    <a:lnTo>
                      <a:pt x="1" y="76714"/>
                    </a:lnTo>
                    <a:cubicBezTo>
                      <a:pt x="1" y="78312"/>
                      <a:pt x="1308" y="79619"/>
                      <a:pt x="2909" y="79619"/>
                    </a:cubicBezTo>
                    <a:lnTo>
                      <a:pt x="50604" y="79619"/>
                    </a:lnTo>
                    <a:cubicBezTo>
                      <a:pt x="52202" y="79619"/>
                      <a:pt x="53513" y="78312"/>
                      <a:pt x="53513" y="76714"/>
                    </a:cubicBezTo>
                    <a:lnTo>
                      <a:pt x="53513" y="2905"/>
                    </a:lnTo>
                    <a:cubicBezTo>
                      <a:pt x="53513" y="1308"/>
                      <a:pt x="52202" y="0"/>
                      <a:pt x="50604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0"/>
              <p:cNvSpPr/>
              <p:nvPr/>
            </p:nvSpPr>
            <p:spPr>
              <a:xfrm>
                <a:off x="4740707" y="1768557"/>
                <a:ext cx="1915257" cy="2900113"/>
              </a:xfrm>
              <a:custGeom>
                <a:avLst/>
                <a:gdLst/>
                <a:ahLst/>
                <a:cxnLst/>
                <a:rect l="l" t="t" r="r" b="b"/>
                <a:pathLst>
                  <a:path w="48116" h="72858" extrusionOk="0">
                    <a:moveTo>
                      <a:pt x="2708" y="0"/>
                    </a:moveTo>
                    <a:cubicBezTo>
                      <a:pt x="1219" y="0"/>
                      <a:pt x="1" y="1219"/>
                      <a:pt x="1" y="2707"/>
                    </a:cubicBezTo>
                    <a:lnTo>
                      <a:pt x="1" y="70153"/>
                    </a:lnTo>
                    <a:cubicBezTo>
                      <a:pt x="1" y="71641"/>
                      <a:pt x="1219" y="72857"/>
                      <a:pt x="2708" y="72857"/>
                    </a:cubicBezTo>
                    <a:lnTo>
                      <a:pt x="45412" y="72857"/>
                    </a:lnTo>
                    <a:cubicBezTo>
                      <a:pt x="46900" y="72857"/>
                      <a:pt x="48115" y="71641"/>
                      <a:pt x="48115" y="70153"/>
                    </a:cubicBezTo>
                    <a:lnTo>
                      <a:pt x="48115" y="2707"/>
                    </a:lnTo>
                    <a:cubicBezTo>
                      <a:pt x="48115" y="1219"/>
                      <a:pt x="46900" y="0"/>
                      <a:pt x="45412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0"/>
              <p:cNvSpPr/>
              <p:nvPr/>
            </p:nvSpPr>
            <p:spPr>
              <a:xfrm>
                <a:off x="4799421" y="1783484"/>
                <a:ext cx="1797833" cy="2820065"/>
              </a:xfrm>
              <a:custGeom>
                <a:avLst/>
                <a:gdLst/>
                <a:ahLst/>
                <a:cxnLst/>
                <a:rect l="l" t="t" r="r" b="b"/>
                <a:pathLst>
                  <a:path w="45166" h="70847" extrusionOk="0">
                    <a:moveTo>
                      <a:pt x="2970" y="1"/>
                    </a:moveTo>
                    <a:cubicBezTo>
                      <a:pt x="1338" y="1"/>
                      <a:pt x="0" y="1335"/>
                      <a:pt x="0" y="2967"/>
                    </a:cubicBezTo>
                    <a:lnTo>
                      <a:pt x="0" y="67880"/>
                    </a:lnTo>
                    <a:cubicBezTo>
                      <a:pt x="0" y="69512"/>
                      <a:pt x="1338" y="70847"/>
                      <a:pt x="2970" y="70847"/>
                    </a:cubicBezTo>
                    <a:lnTo>
                      <a:pt x="42199" y="70847"/>
                    </a:lnTo>
                    <a:cubicBezTo>
                      <a:pt x="43831" y="70847"/>
                      <a:pt x="45166" y="69512"/>
                      <a:pt x="45166" y="67880"/>
                    </a:cubicBezTo>
                    <a:lnTo>
                      <a:pt x="45166" y="2967"/>
                    </a:lnTo>
                    <a:cubicBezTo>
                      <a:pt x="45166" y="1335"/>
                      <a:pt x="43831" y="1"/>
                      <a:pt x="4219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0"/>
              <p:cNvSpPr/>
              <p:nvPr/>
            </p:nvSpPr>
            <p:spPr>
              <a:xfrm>
                <a:off x="5025120" y="210957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0"/>
              <p:cNvSpPr/>
              <p:nvPr/>
            </p:nvSpPr>
            <p:spPr>
              <a:xfrm>
                <a:off x="6087975" y="203617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1"/>
                      <a:pt x="7162" y="2903"/>
                    </a:cubicBezTo>
                    <a:lnTo>
                      <a:pt x="7162" y="4537"/>
                    </a:lnTo>
                    <a:cubicBezTo>
                      <a:pt x="7162" y="5893"/>
                      <a:pt x="6032" y="6992"/>
                      <a:pt x="4646" y="6992"/>
                    </a:cubicBezTo>
                    <a:lnTo>
                      <a:pt x="2973" y="6992"/>
                    </a:lnTo>
                    <a:cubicBezTo>
                      <a:pt x="1585" y="6992"/>
                      <a:pt x="458" y="5893"/>
                      <a:pt x="458" y="4537"/>
                    </a:cubicBezTo>
                    <a:lnTo>
                      <a:pt x="458" y="2903"/>
                    </a:lnTo>
                    <a:cubicBezTo>
                      <a:pt x="458" y="1551"/>
                      <a:pt x="1585" y="448"/>
                      <a:pt x="2973" y="448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3"/>
                    </a:cubicBezTo>
                    <a:lnTo>
                      <a:pt x="0" y="4537"/>
                    </a:lnTo>
                    <a:cubicBezTo>
                      <a:pt x="0" y="6139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9"/>
                      <a:pt x="7619" y="4537"/>
                    </a:cubicBezTo>
                    <a:lnTo>
                      <a:pt x="7619" y="2903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0"/>
              <p:cNvSpPr/>
              <p:nvPr/>
            </p:nvSpPr>
            <p:spPr>
              <a:xfrm>
                <a:off x="5025120" y="2591906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3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3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0"/>
              <p:cNvSpPr/>
              <p:nvPr/>
            </p:nvSpPr>
            <p:spPr>
              <a:xfrm>
                <a:off x="6087975" y="251870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4"/>
                    </a:moveTo>
                    <a:cubicBezTo>
                      <a:pt x="6032" y="444"/>
                      <a:pt x="7162" y="1546"/>
                      <a:pt x="7162" y="2902"/>
                    </a:cubicBezTo>
                    <a:lnTo>
                      <a:pt x="7162" y="4537"/>
                    </a:lnTo>
                    <a:cubicBezTo>
                      <a:pt x="7162" y="5889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9"/>
                      <a:pt x="458" y="4537"/>
                    </a:cubicBezTo>
                    <a:lnTo>
                      <a:pt x="458" y="2902"/>
                    </a:lnTo>
                    <a:cubicBezTo>
                      <a:pt x="458" y="1546"/>
                      <a:pt x="1585" y="444"/>
                      <a:pt x="2973" y="444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4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4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0"/>
              <p:cNvSpPr/>
              <p:nvPr/>
            </p:nvSpPr>
            <p:spPr>
              <a:xfrm>
                <a:off x="5025120" y="3079437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0"/>
              <p:cNvSpPr/>
              <p:nvPr/>
            </p:nvSpPr>
            <p:spPr>
              <a:xfrm>
                <a:off x="6087975" y="3006074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0"/>
                      <a:pt x="7162" y="2902"/>
                    </a:cubicBezTo>
                    <a:lnTo>
                      <a:pt x="7162" y="4537"/>
                    </a:lnTo>
                    <a:cubicBezTo>
                      <a:pt x="7162" y="5892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92"/>
                      <a:pt x="458" y="4537"/>
                    </a:cubicBezTo>
                    <a:lnTo>
                      <a:pt x="458" y="2902"/>
                    </a:lnTo>
                    <a:cubicBezTo>
                      <a:pt x="458" y="1550"/>
                      <a:pt x="1585" y="448"/>
                      <a:pt x="2973" y="448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8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8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0"/>
              <p:cNvSpPr/>
              <p:nvPr/>
            </p:nvSpPr>
            <p:spPr>
              <a:xfrm>
                <a:off x="5021420" y="4094835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0"/>
              <p:cNvSpPr/>
              <p:nvPr/>
            </p:nvSpPr>
            <p:spPr>
              <a:xfrm>
                <a:off x="5025120" y="221812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100"/>
                      <a:pt x="1" y="222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2"/>
                    </a:cubicBezTo>
                    <a:cubicBezTo>
                      <a:pt x="24087" y="100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0"/>
              <p:cNvSpPr/>
              <p:nvPr/>
            </p:nvSpPr>
            <p:spPr>
              <a:xfrm>
                <a:off x="5025120" y="2700656"/>
                <a:ext cx="958783" cy="1767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4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3"/>
                      <a:pt x="229" y="443"/>
                    </a:cubicBezTo>
                    <a:lnTo>
                      <a:pt x="23858" y="443"/>
                    </a:lnTo>
                    <a:cubicBezTo>
                      <a:pt x="23985" y="443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0"/>
              <p:cNvSpPr/>
              <p:nvPr/>
            </p:nvSpPr>
            <p:spPr>
              <a:xfrm>
                <a:off x="5025120" y="3187987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0"/>
              <p:cNvSpPr/>
              <p:nvPr/>
            </p:nvSpPr>
            <p:spPr>
              <a:xfrm>
                <a:off x="5021420" y="4203505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0"/>
              <p:cNvSpPr/>
              <p:nvPr/>
            </p:nvSpPr>
            <p:spPr>
              <a:xfrm>
                <a:off x="6084275" y="4021592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0"/>
              <p:cNvSpPr/>
              <p:nvPr/>
            </p:nvSpPr>
            <p:spPr>
              <a:xfrm>
                <a:off x="6103659" y="2002457"/>
                <a:ext cx="304747" cy="273182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863" extrusionOk="0">
                    <a:moveTo>
                      <a:pt x="6406" y="1"/>
                    </a:moveTo>
                    <a:cubicBezTo>
                      <a:pt x="5991" y="1"/>
                      <a:pt x="5565" y="203"/>
                      <a:pt x="5372" y="670"/>
                    </a:cubicBezTo>
                    <a:cubicBezTo>
                      <a:pt x="4972" y="1647"/>
                      <a:pt x="4536" y="2616"/>
                      <a:pt x="3945" y="3496"/>
                    </a:cubicBezTo>
                    <a:cubicBezTo>
                      <a:pt x="3713" y="3845"/>
                      <a:pt x="3351" y="4490"/>
                      <a:pt x="2965" y="4664"/>
                    </a:cubicBezTo>
                    <a:cubicBezTo>
                      <a:pt x="2869" y="4709"/>
                      <a:pt x="2910" y="4779"/>
                      <a:pt x="2884" y="4779"/>
                    </a:cubicBezTo>
                    <a:cubicBezTo>
                      <a:pt x="2867" y="4779"/>
                      <a:pt x="2820" y="4748"/>
                      <a:pt x="2682" y="4657"/>
                    </a:cubicBezTo>
                    <a:cubicBezTo>
                      <a:pt x="2456" y="4514"/>
                      <a:pt x="2252" y="4237"/>
                      <a:pt x="2084" y="4036"/>
                    </a:cubicBezTo>
                    <a:cubicBezTo>
                      <a:pt x="1884" y="3796"/>
                      <a:pt x="1648" y="3696"/>
                      <a:pt x="1417" y="3696"/>
                    </a:cubicBezTo>
                    <a:cubicBezTo>
                      <a:pt x="685" y="3696"/>
                      <a:pt x="0" y="4702"/>
                      <a:pt x="630" y="5459"/>
                    </a:cubicBezTo>
                    <a:cubicBezTo>
                      <a:pt x="1095" y="6016"/>
                      <a:pt x="1740" y="6644"/>
                      <a:pt x="2477" y="6818"/>
                    </a:cubicBezTo>
                    <a:cubicBezTo>
                      <a:pt x="2606" y="6848"/>
                      <a:pt x="2731" y="6863"/>
                      <a:pt x="2853" y="6863"/>
                    </a:cubicBezTo>
                    <a:cubicBezTo>
                      <a:pt x="3571" y="6863"/>
                      <a:pt x="4162" y="6367"/>
                      <a:pt x="4652" y="5855"/>
                    </a:cubicBezTo>
                    <a:cubicBezTo>
                      <a:pt x="5925" y="4538"/>
                      <a:pt x="6672" y="2869"/>
                      <a:pt x="7356" y="1206"/>
                    </a:cubicBezTo>
                    <a:cubicBezTo>
                      <a:pt x="7655" y="478"/>
                      <a:pt x="7043" y="1"/>
                      <a:pt x="6406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0"/>
              <p:cNvSpPr/>
              <p:nvPr/>
            </p:nvSpPr>
            <p:spPr>
              <a:xfrm>
                <a:off x="5282465" y="1608896"/>
                <a:ext cx="831885" cy="159698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4012" extrusionOk="0">
                    <a:moveTo>
                      <a:pt x="18" y="0"/>
                    </a:moveTo>
                    <a:cubicBezTo>
                      <a:pt x="8" y="103"/>
                      <a:pt x="0" y="208"/>
                      <a:pt x="0" y="314"/>
                    </a:cubicBezTo>
                    <a:lnTo>
                      <a:pt x="0" y="4011"/>
                    </a:lnTo>
                    <a:lnTo>
                      <a:pt x="20899" y="4011"/>
                    </a:lnTo>
                    <a:lnTo>
                      <a:pt x="20899" y="314"/>
                    </a:lnTo>
                    <a:cubicBezTo>
                      <a:pt x="20899" y="208"/>
                      <a:pt x="20892" y="103"/>
                      <a:pt x="208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0"/>
              <p:cNvSpPr/>
              <p:nvPr/>
            </p:nvSpPr>
            <p:spPr>
              <a:xfrm>
                <a:off x="5282465" y="1768557"/>
                <a:ext cx="831885" cy="14967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376" extrusionOk="0">
                    <a:moveTo>
                      <a:pt x="0" y="0"/>
                    </a:moveTo>
                    <a:lnTo>
                      <a:pt x="0" y="317"/>
                    </a:lnTo>
                    <a:lnTo>
                      <a:pt x="0" y="376"/>
                    </a:lnTo>
                    <a:lnTo>
                      <a:pt x="20899" y="376"/>
                    </a:lnTo>
                    <a:lnTo>
                      <a:pt x="20899" y="317"/>
                    </a:lnTo>
                    <a:lnTo>
                      <a:pt x="20899" y="0"/>
                    </a:lnTo>
                    <a:close/>
                  </a:path>
                </a:pathLst>
              </a:custGeom>
              <a:solidFill>
                <a:srgbClr val="4E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0"/>
              <p:cNvSpPr/>
              <p:nvPr/>
            </p:nvSpPr>
            <p:spPr>
              <a:xfrm>
                <a:off x="5282465" y="1783484"/>
                <a:ext cx="831885" cy="104409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2623" extrusionOk="0">
                    <a:moveTo>
                      <a:pt x="0" y="1"/>
                    </a:moveTo>
                    <a:cubicBezTo>
                      <a:pt x="31" y="1448"/>
                      <a:pt x="1253" y="2622"/>
                      <a:pt x="2742" y="2622"/>
                    </a:cubicBezTo>
                    <a:lnTo>
                      <a:pt x="18154" y="2622"/>
                    </a:lnTo>
                    <a:cubicBezTo>
                      <a:pt x="19642" y="2622"/>
                      <a:pt x="20865" y="1448"/>
                      <a:pt x="20899" y="1"/>
                    </a:cubicBezTo>
                    <a:close/>
                  </a:path>
                </a:pathLst>
              </a:custGeom>
              <a:solidFill>
                <a:srgbClr val="827F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0"/>
              <p:cNvSpPr/>
              <p:nvPr/>
            </p:nvSpPr>
            <p:spPr>
              <a:xfrm>
                <a:off x="5282465" y="1345102"/>
                <a:ext cx="831885" cy="515992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12963" extrusionOk="0">
                    <a:moveTo>
                      <a:pt x="12098" y="1599"/>
                    </a:moveTo>
                    <a:cubicBezTo>
                      <a:pt x="12505" y="1599"/>
                      <a:pt x="12836" y="1923"/>
                      <a:pt x="12836" y="2319"/>
                    </a:cubicBezTo>
                    <a:cubicBezTo>
                      <a:pt x="12836" y="2715"/>
                      <a:pt x="12505" y="3036"/>
                      <a:pt x="12098" y="3036"/>
                    </a:cubicBezTo>
                    <a:lnTo>
                      <a:pt x="8798" y="3036"/>
                    </a:lnTo>
                    <a:cubicBezTo>
                      <a:pt x="8391" y="3036"/>
                      <a:pt x="8060" y="2715"/>
                      <a:pt x="8060" y="2319"/>
                    </a:cubicBezTo>
                    <a:cubicBezTo>
                      <a:pt x="8060" y="1923"/>
                      <a:pt x="8391" y="1599"/>
                      <a:pt x="8798" y="1599"/>
                    </a:cubicBezTo>
                    <a:close/>
                    <a:moveTo>
                      <a:pt x="7930" y="1"/>
                    </a:moveTo>
                    <a:cubicBezTo>
                      <a:pt x="6422" y="1"/>
                      <a:pt x="5185" y="1206"/>
                      <a:pt x="5185" y="2681"/>
                    </a:cubicBezTo>
                    <a:lnTo>
                      <a:pt x="5185" y="3593"/>
                    </a:lnTo>
                    <a:lnTo>
                      <a:pt x="2742" y="3593"/>
                    </a:lnTo>
                    <a:cubicBezTo>
                      <a:pt x="1233" y="3593"/>
                      <a:pt x="0" y="4797"/>
                      <a:pt x="0" y="6272"/>
                    </a:cubicBezTo>
                    <a:lnTo>
                      <a:pt x="0" y="10286"/>
                    </a:lnTo>
                    <a:cubicBezTo>
                      <a:pt x="0" y="11757"/>
                      <a:pt x="1233" y="12963"/>
                      <a:pt x="2742" y="12963"/>
                    </a:cubicBezTo>
                    <a:lnTo>
                      <a:pt x="18154" y="12963"/>
                    </a:lnTo>
                    <a:cubicBezTo>
                      <a:pt x="19663" y="12963"/>
                      <a:pt x="20899" y="11757"/>
                      <a:pt x="20899" y="10286"/>
                    </a:cubicBezTo>
                    <a:lnTo>
                      <a:pt x="20899" y="6272"/>
                    </a:lnTo>
                    <a:cubicBezTo>
                      <a:pt x="20899" y="4797"/>
                      <a:pt x="19663" y="3593"/>
                      <a:pt x="18154" y="3593"/>
                    </a:cubicBezTo>
                    <a:lnTo>
                      <a:pt x="15710" y="3593"/>
                    </a:lnTo>
                    <a:lnTo>
                      <a:pt x="15710" y="2681"/>
                    </a:lnTo>
                    <a:cubicBezTo>
                      <a:pt x="15710" y="1206"/>
                      <a:pt x="14478" y="1"/>
                      <a:pt x="12968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0"/>
              <p:cNvSpPr/>
              <p:nvPr/>
            </p:nvSpPr>
            <p:spPr>
              <a:xfrm>
                <a:off x="5336282" y="1680745"/>
                <a:ext cx="35227" cy="26709"/>
              </a:xfrm>
              <a:custGeom>
                <a:avLst/>
                <a:gdLst/>
                <a:ahLst/>
                <a:cxnLst/>
                <a:rect l="l" t="t" r="r" b="b"/>
                <a:pathLst>
                  <a:path w="885" h="671" extrusionOk="0">
                    <a:moveTo>
                      <a:pt x="444" y="1"/>
                    </a:moveTo>
                    <a:cubicBezTo>
                      <a:pt x="3" y="1"/>
                      <a:pt x="0" y="670"/>
                      <a:pt x="444" y="670"/>
                    </a:cubicBezTo>
                    <a:cubicBezTo>
                      <a:pt x="884" y="670"/>
                      <a:pt x="884" y="1"/>
                      <a:pt x="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0"/>
              <p:cNvSpPr/>
              <p:nvPr/>
            </p:nvSpPr>
            <p:spPr>
              <a:xfrm>
                <a:off x="5338471" y="1726363"/>
                <a:ext cx="126381" cy="98876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484" extrusionOk="0">
                    <a:moveTo>
                      <a:pt x="457" y="1"/>
                    </a:moveTo>
                    <a:cubicBezTo>
                      <a:pt x="286" y="1"/>
                      <a:pt x="101" y="107"/>
                      <a:pt x="75" y="319"/>
                    </a:cubicBezTo>
                    <a:cubicBezTo>
                      <a:pt x="0" y="927"/>
                      <a:pt x="102" y="1538"/>
                      <a:pt x="608" y="1944"/>
                    </a:cubicBezTo>
                    <a:cubicBezTo>
                      <a:pt x="1195" y="2419"/>
                      <a:pt x="2004" y="2460"/>
                      <a:pt x="2731" y="2483"/>
                    </a:cubicBezTo>
                    <a:cubicBezTo>
                      <a:pt x="2735" y="2484"/>
                      <a:pt x="2740" y="2484"/>
                      <a:pt x="2744" y="2484"/>
                    </a:cubicBezTo>
                    <a:cubicBezTo>
                      <a:pt x="3175" y="2484"/>
                      <a:pt x="3167" y="1828"/>
                      <a:pt x="2731" y="1814"/>
                    </a:cubicBezTo>
                    <a:cubicBezTo>
                      <a:pt x="2195" y="1798"/>
                      <a:pt x="1563" y="1798"/>
                      <a:pt x="1106" y="1477"/>
                    </a:cubicBezTo>
                    <a:cubicBezTo>
                      <a:pt x="710" y="1200"/>
                      <a:pt x="706" y="756"/>
                      <a:pt x="758" y="319"/>
                    </a:cubicBezTo>
                    <a:cubicBezTo>
                      <a:pt x="785" y="106"/>
                      <a:pt x="628" y="1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0"/>
              <p:cNvSpPr/>
              <p:nvPr/>
            </p:nvSpPr>
            <p:spPr>
              <a:xfrm>
                <a:off x="5021420" y="3604223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0"/>
              <p:cNvSpPr/>
              <p:nvPr/>
            </p:nvSpPr>
            <p:spPr>
              <a:xfrm>
                <a:off x="5021420" y="3712893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0"/>
              <p:cNvSpPr/>
              <p:nvPr/>
            </p:nvSpPr>
            <p:spPr>
              <a:xfrm>
                <a:off x="6084275" y="3530980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19" name="Google Shape;919;p30"/>
            <p:cNvGrpSpPr/>
            <p:nvPr/>
          </p:nvGrpSpPr>
          <p:grpSpPr>
            <a:xfrm>
              <a:off x="6229624" y="1146075"/>
              <a:ext cx="2096338" cy="3582911"/>
              <a:chOff x="6229624" y="1146075"/>
              <a:chExt cx="2096338" cy="3582911"/>
            </a:xfrm>
          </p:grpSpPr>
          <p:sp>
            <p:nvSpPr>
              <p:cNvPr id="920" name="Google Shape;920;p30"/>
              <p:cNvSpPr/>
              <p:nvPr/>
            </p:nvSpPr>
            <p:spPr>
              <a:xfrm flipH="1">
                <a:off x="6846480" y="4593631"/>
                <a:ext cx="589439" cy="11091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1888" extrusionOk="0">
                    <a:moveTo>
                      <a:pt x="9824" y="0"/>
                    </a:moveTo>
                    <a:lnTo>
                      <a:pt x="263" y="344"/>
                    </a:lnTo>
                    <a:cubicBezTo>
                      <a:pt x="263" y="344"/>
                      <a:pt x="0" y="1888"/>
                      <a:pt x="1229" y="1888"/>
                    </a:cubicBezTo>
                    <a:cubicBezTo>
                      <a:pt x="2461" y="1888"/>
                      <a:pt x="2679" y="1300"/>
                      <a:pt x="2679" y="1300"/>
                    </a:cubicBezTo>
                    <a:cubicBezTo>
                      <a:pt x="2679" y="1300"/>
                      <a:pt x="2966" y="1888"/>
                      <a:pt x="3847" y="1888"/>
                    </a:cubicBezTo>
                    <a:cubicBezTo>
                      <a:pt x="4724" y="1888"/>
                      <a:pt x="4724" y="1222"/>
                      <a:pt x="4724" y="1222"/>
                    </a:cubicBezTo>
                    <a:cubicBezTo>
                      <a:pt x="4724" y="1222"/>
                      <a:pt x="5117" y="1751"/>
                      <a:pt x="5731" y="1751"/>
                    </a:cubicBezTo>
                    <a:cubicBezTo>
                      <a:pt x="6346" y="1751"/>
                      <a:pt x="6749" y="1116"/>
                      <a:pt x="6749" y="1116"/>
                    </a:cubicBezTo>
                    <a:cubicBezTo>
                      <a:pt x="6749" y="1116"/>
                      <a:pt x="6769" y="1621"/>
                      <a:pt x="7574" y="1621"/>
                    </a:cubicBezTo>
                    <a:cubicBezTo>
                      <a:pt x="8377" y="1621"/>
                      <a:pt x="8377" y="1010"/>
                      <a:pt x="8377" y="1010"/>
                    </a:cubicBezTo>
                    <a:cubicBezTo>
                      <a:pt x="8377" y="1010"/>
                      <a:pt x="8560" y="1595"/>
                      <a:pt x="9145" y="1595"/>
                    </a:cubicBezTo>
                    <a:cubicBezTo>
                      <a:pt x="9163" y="1595"/>
                      <a:pt x="9181" y="1595"/>
                      <a:pt x="9200" y="1594"/>
                    </a:cubicBezTo>
                    <a:cubicBezTo>
                      <a:pt x="10032" y="1543"/>
                      <a:pt x="9824" y="0"/>
                      <a:pt x="9824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0"/>
              <p:cNvSpPr/>
              <p:nvPr/>
            </p:nvSpPr>
            <p:spPr>
              <a:xfrm flipH="1">
                <a:off x="7351425" y="4618071"/>
                <a:ext cx="589498" cy="110915"/>
              </a:xfrm>
              <a:custGeom>
                <a:avLst/>
                <a:gdLst/>
                <a:ahLst/>
                <a:cxnLst/>
                <a:rect l="l" t="t" r="r" b="b"/>
                <a:pathLst>
                  <a:path w="10034" h="1888" extrusionOk="0">
                    <a:moveTo>
                      <a:pt x="9829" y="0"/>
                    </a:moveTo>
                    <a:lnTo>
                      <a:pt x="264" y="345"/>
                    </a:lnTo>
                    <a:cubicBezTo>
                      <a:pt x="264" y="345"/>
                      <a:pt x="1" y="1888"/>
                      <a:pt x="1233" y="1888"/>
                    </a:cubicBezTo>
                    <a:cubicBezTo>
                      <a:pt x="2462" y="1888"/>
                      <a:pt x="2684" y="1300"/>
                      <a:pt x="2684" y="1300"/>
                    </a:cubicBezTo>
                    <a:cubicBezTo>
                      <a:pt x="2684" y="1300"/>
                      <a:pt x="2967" y="1888"/>
                      <a:pt x="3848" y="1888"/>
                    </a:cubicBezTo>
                    <a:cubicBezTo>
                      <a:pt x="4729" y="1888"/>
                      <a:pt x="4725" y="1223"/>
                      <a:pt x="4725" y="1223"/>
                    </a:cubicBezTo>
                    <a:lnTo>
                      <a:pt x="4725" y="1223"/>
                    </a:lnTo>
                    <a:cubicBezTo>
                      <a:pt x="4725" y="1223"/>
                      <a:pt x="5118" y="1751"/>
                      <a:pt x="5735" y="1751"/>
                    </a:cubicBezTo>
                    <a:cubicBezTo>
                      <a:pt x="6350" y="1751"/>
                      <a:pt x="6749" y="1116"/>
                      <a:pt x="6749" y="1116"/>
                    </a:cubicBezTo>
                    <a:cubicBezTo>
                      <a:pt x="6749" y="1116"/>
                      <a:pt x="6773" y="1622"/>
                      <a:pt x="7576" y="1622"/>
                    </a:cubicBezTo>
                    <a:cubicBezTo>
                      <a:pt x="8378" y="1622"/>
                      <a:pt x="8378" y="1014"/>
                      <a:pt x="8378" y="1014"/>
                    </a:cubicBezTo>
                    <a:cubicBezTo>
                      <a:pt x="8378" y="1014"/>
                      <a:pt x="8564" y="1596"/>
                      <a:pt x="9146" y="1596"/>
                    </a:cubicBezTo>
                    <a:cubicBezTo>
                      <a:pt x="9164" y="1596"/>
                      <a:pt x="9182" y="1596"/>
                      <a:pt x="9200" y="1595"/>
                    </a:cubicBezTo>
                    <a:cubicBezTo>
                      <a:pt x="10033" y="1543"/>
                      <a:pt x="9829" y="0"/>
                      <a:pt x="98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0"/>
              <p:cNvSpPr/>
              <p:nvPr/>
            </p:nvSpPr>
            <p:spPr>
              <a:xfrm flipH="1">
                <a:off x="7563038" y="1867397"/>
                <a:ext cx="590496" cy="527259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0"/>
              <p:cNvSpPr/>
              <p:nvPr/>
            </p:nvSpPr>
            <p:spPr>
              <a:xfrm flipH="1">
                <a:off x="6801726" y="2728124"/>
                <a:ext cx="2938" cy="2056"/>
              </a:xfrm>
              <a:custGeom>
                <a:avLst/>
                <a:gdLst/>
                <a:ahLst/>
                <a:cxnLst/>
                <a:rect l="l" t="t" r="r" b="b"/>
                <a:pathLst>
                  <a:path w="50" h="35" extrusionOk="0">
                    <a:moveTo>
                      <a:pt x="25" y="0"/>
                    </a:moveTo>
                    <a:cubicBezTo>
                      <a:pt x="1" y="0"/>
                      <a:pt x="1" y="34"/>
                      <a:pt x="25" y="34"/>
                    </a:cubicBezTo>
                    <a:cubicBezTo>
                      <a:pt x="49" y="34"/>
                      <a:pt x="49" y="0"/>
                      <a:pt x="2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0"/>
              <p:cNvSpPr/>
              <p:nvPr/>
            </p:nvSpPr>
            <p:spPr>
              <a:xfrm flipH="1">
                <a:off x="7049402" y="3306094"/>
                <a:ext cx="421061" cy="400952"/>
              </a:xfrm>
              <a:custGeom>
                <a:avLst/>
                <a:gdLst/>
                <a:ahLst/>
                <a:cxnLst/>
                <a:rect l="l" t="t" r="r" b="b"/>
                <a:pathLst>
                  <a:path w="7167" h="6825" extrusionOk="0">
                    <a:moveTo>
                      <a:pt x="2070" y="1"/>
                    </a:moveTo>
                    <a:lnTo>
                      <a:pt x="216" y="2902"/>
                    </a:lnTo>
                    <a:cubicBezTo>
                      <a:pt x="1" y="3281"/>
                      <a:pt x="93" y="5039"/>
                      <a:pt x="1752" y="6066"/>
                    </a:cubicBezTo>
                    <a:cubicBezTo>
                      <a:pt x="2677" y="6638"/>
                      <a:pt x="3446" y="6824"/>
                      <a:pt x="4036" y="6824"/>
                    </a:cubicBezTo>
                    <a:cubicBezTo>
                      <a:pt x="4802" y="6824"/>
                      <a:pt x="5268" y="6511"/>
                      <a:pt x="5388" y="6322"/>
                    </a:cubicBezTo>
                    <a:lnTo>
                      <a:pt x="7166" y="3537"/>
                    </a:lnTo>
                    <a:lnTo>
                      <a:pt x="2070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0"/>
              <p:cNvSpPr/>
              <p:nvPr/>
            </p:nvSpPr>
            <p:spPr>
              <a:xfrm flipH="1">
                <a:off x="7061625" y="3532923"/>
                <a:ext cx="239524" cy="174128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964" extrusionOk="0">
                    <a:moveTo>
                      <a:pt x="4076" y="0"/>
                    </a:moveTo>
                    <a:lnTo>
                      <a:pt x="1649" y="293"/>
                    </a:lnTo>
                    <a:lnTo>
                      <a:pt x="1628" y="328"/>
                    </a:lnTo>
                    <a:lnTo>
                      <a:pt x="1622" y="328"/>
                    </a:lnTo>
                    <a:lnTo>
                      <a:pt x="0" y="2755"/>
                    </a:lnTo>
                    <a:cubicBezTo>
                      <a:pt x="437" y="2905"/>
                      <a:pt x="823" y="2963"/>
                      <a:pt x="1154" y="2963"/>
                    </a:cubicBezTo>
                    <a:cubicBezTo>
                      <a:pt x="1918" y="2963"/>
                      <a:pt x="2386" y="2649"/>
                      <a:pt x="2506" y="2461"/>
                    </a:cubicBezTo>
                    <a:lnTo>
                      <a:pt x="4076" y="0"/>
                    </a:lnTo>
                    <a:close/>
                  </a:path>
                </a:pathLst>
              </a:custGeom>
              <a:solidFill>
                <a:srgbClr val="FF87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0"/>
              <p:cNvSpPr/>
              <p:nvPr/>
            </p:nvSpPr>
            <p:spPr>
              <a:xfrm flipH="1">
                <a:off x="7334809" y="3295461"/>
                <a:ext cx="137005" cy="22324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3800" extrusionOk="0">
                    <a:moveTo>
                      <a:pt x="2066" y="1"/>
                    </a:moveTo>
                    <a:cubicBezTo>
                      <a:pt x="2066" y="1"/>
                      <a:pt x="120" y="2701"/>
                      <a:pt x="79" y="2892"/>
                    </a:cubicBezTo>
                    <a:cubicBezTo>
                      <a:pt x="38" y="3083"/>
                      <a:pt x="0" y="3800"/>
                      <a:pt x="0" y="3800"/>
                    </a:cubicBezTo>
                    <a:lnTo>
                      <a:pt x="2332" y="345"/>
                    </a:lnTo>
                    <a:lnTo>
                      <a:pt x="2066" y="1"/>
                    </a:lnTo>
                    <a:close/>
                  </a:path>
                </a:pathLst>
              </a:custGeom>
              <a:solidFill>
                <a:srgbClr val="F495B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0"/>
              <p:cNvSpPr/>
              <p:nvPr/>
            </p:nvSpPr>
            <p:spPr>
              <a:xfrm flipH="1">
                <a:off x="7157155" y="3002422"/>
                <a:ext cx="31725" cy="36012"/>
              </a:xfrm>
              <a:custGeom>
                <a:avLst/>
                <a:gdLst/>
                <a:ahLst/>
                <a:cxnLst/>
                <a:rect l="l" t="t" r="r" b="b"/>
                <a:pathLst>
                  <a:path w="540" h="613" extrusionOk="0">
                    <a:moveTo>
                      <a:pt x="328" y="1"/>
                    </a:moveTo>
                    <a:cubicBezTo>
                      <a:pt x="229" y="1"/>
                      <a:pt x="133" y="49"/>
                      <a:pt x="79" y="138"/>
                    </a:cubicBezTo>
                    <a:cubicBezTo>
                      <a:pt x="1" y="257"/>
                      <a:pt x="10" y="424"/>
                      <a:pt x="96" y="554"/>
                    </a:cubicBezTo>
                    <a:cubicBezTo>
                      <a:pt x="130" y="568"/>
                      <a:pt x="164" y="588"/>
                      <a:pt x="195" y="612"/>
                    </a:cubicBezTo>
                    <a:lnTo>
                      <a:pt x="540" y="70"/>
                    </a:lnTo>
                    <a:cubicBezTo>
                      <a:pt x="472" y="25"/>
                      <a:pt x="400" y="1"/>
                      <a:pt x="328" y="1"/>
                    </a:cubicBezTo>
                    <a:close/>
                  </a:path>
                </a:pathLst>
              </a:custGeom>
              <a:solidFill>
                <a:srgbClr val="FFD9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0"/>
              <p:cNvSpPr/>
              <p:nvPr/>
            </p:nvSpPr>
            <p:spPr>
              <a:xfrm flipH="1">
                <a:off x="7178775" y="3033324"/>
                <a:ext cx="32782" cy="37187"/>
              </a:xfrm>
              <a:custGeom>
                <a:avLst/>
                <a:gdLst/>
                <a:ahLst/>
                <a:cxnLst/>
                <a:rect l="l" t="t" r="r" b="b"/>
                <a:pathLst>
                  <a:path w="558" h="633" extrusionOk="0">
                    <a:moveTo>
                      <a:pt x="346" y="1"/>
                    </a:moveTo>
                    <a:cubicBezTo>
                      <a:pt x="243" y="1"/>
                      <a:pt x="147" y="45"/>
                      <a:pt x="93" y="134"/>
                    </a:cubicBezTo>
                    <a:cubicBezTo>
                      <a:pt x="1" y="277"/>
                      <a:pt x="35" y="489"/>
                      <a:pt x="168" y="625"/>
                    </a:cubicBezTo>
                    <a:cubicBezTo>
                      <a:pt x="188" y="625"/>
                      <a:pt x="209" y="629"/>
                      <a:pt x="229" y="632"/>
                    </a:cubicBezTo>
                    <a:lnTo>
                      <a:pt x="557" y="120"/>
                    </a:lnTo>
                    <a:cubicBezTo>
                      <a:pt x="530" y="93"/>
                      <a:pt x="503" y="62"/>
                      <a:pt x="482" y="28"/>
                    </a:cubicBezTo>
                    <a:cubicBezTo>
                      <a:pt x="437" y="11"/>
                      <a:pt x="390" y="1"/>
                      <a:pt x="346" y="1"/>
                    </a:cubicBezTo>
                    <a:close/>
                  </a:path>
                </a:pathLst>
              </a:custGeom>
              <a:solidFill>
                <a:srgbClr val="FFD9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0"/>
              <p:cNvSpPr/>
              <p:nvPr/>
            </p:nvSpPr>
            <p:spPr>
              <a:xfrm flipH="1">
                <a:off x="7177424" y="3034910"/>
                <a:ext cx="5816" cy="5522"/>
              </a:xfrm>
              <a:custGeom>
                <a:avLst/>
                <a:gdLst/>
                <a:ahLst/>
                <a:cxnLst/>
                <a:rect l="l" t="t" r="r" b="b"/>
                <a:pathLst>
                  <a:path w="99" h="94" extrusionOk="0">
                    <a:moveTo>
                      <a:pt x="0" y="1"/>
                    </a:moveTo>
                    <a:cubicBezTo>
                      <a:pt x="21" y="35"/>
                      <a:pt x="48" y="66"/>
                      <a:pt x="75" y="93"/>
                    </a:cubicBezTo>
                    <a:lnTo>
                      <a:pt x="99" y="59"/>
                    </a:lnTo>
                    <a:cubicBezTo>
                      <a:pt x="68" y="35"/>
                      <a:pt x="34" y="15"/>
                      <a:pt x="0" y="1"/>
                    </a:cubicBezTo>
                    <a:close/>
                  </a:path>
                </a:pathLst>
              </a:custGeom>
              <a:solidFill>
                <a:srgbClr val="FFB8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0"/>
              <p:cNvSpPr/>
              <p:nvPr/>
            </p:nvSpPr>
            <p:spPr>
              <a:xfrm flipH="1">
                <a:off x="7199278" y="3070042"/>
                <a:ext cx="22090" cy="3054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520" extrusionOk="0">
                    <a:moveTo>
                      <a:pt x="322" y="0"/>
                    </a:moveTo>
                    <a:cubicBezTo>
                      <a:pt x="223" y="0"/>
                      <a:pt x="127" y="45"/>
                      <a:pt x="72" y="134"/>
                    </a:cubicBezTo>
                    <a:cubicBezTo>
                      <a:pt x="1" y="243"/>
                      <a:pt x="4" y="393"/>
                      <a:pt x="69" y="520"/>
                    </a:cubicBezTo>
                    <a:lnTo>
                      <a:pt x="376" y="38"/>
                    </a:lnTo>
                    <a:cubicBezTo>
                      <a:pt x="363" y="28"/>
                      <a:pt x="349" y="14"/>
                      <a:pt x="335" y="0"/>
                    </a:cubicBezTo>
                    <a:close/>
                  </a:path>
                </a:pathLst>
              </a:custGeom>
              <a:solidFill>
                <a:srgbClr val="FFD9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0"/>
              <p:cNvSpPr/>
              <p:nvPr/>
            </p:nvSpPr>
            <p:spPr>
              <a:xfrm flipH="1">
                <a:off x="7198045" y="3070042"/>
                <a:ext cx="3701" cy="2232"/>
              </a:xfrm>
              <a:custGeom>
                <a:avLst/>
                <a:gdLst/>
                <a:ahLst/>
                <a:cxnLst/>
                <a:rect l="l" t="t" r="r" b="b"/>
                <a:pathLst>
                  <a:path w="63" h="38" extrusionOk="0">
                    <a:moveTo>
                      <a:pt x="1" y="0"/>
                    </a:moveTo>
                    <a:cubicBezTo>
                      <a:pt x="15" y="14"/>
                      <a:pt x="29" y="28"/>
                      <a:pt x="42" y="38"/>
                    </a:cubicBezTo>
                    <a:lnTo>
                      <a:pt x="62" y="7"/>
                    </a:lnTo>
                    <a:cubicBezTo>
                      <a:pt x="42" y="4"/>
                      <a:pt x="21" y="0"/>
                      <a:pt x="1" y="0"/>
                    </a:cubicBezTo>
                    <a:close/>
                  </a:path>
                </a:pathLst>
              </a:custGeom>
              <a:solidFill>
                <a:srgbClr val="FFB8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 flipH="1">
                <a:off x="6321256" y="2072723"/>
                <a:ext cx="1049686" cy="1479438"/>
              </a:xfrm>
              <a:custGeom>
                <a:avLst/>
                <a:gdLst/>
                <a:ahLst/>
                <a:cxnLst/>
                <a:rect l="l" t="t" r="r" b="b"/>
                <a:pathLst>
                  <a:path w="17867" h="25183" extrusionOk="0">
                    <a:moveTo>
                      <a:pt x="14443" y="1"/>
                    </a:moveTo>
                    <a:lnTo>
                      <a:pt x="0" y="21998"/>
                    </a:lnTo>
                    <a:cubicBezTo>
                      <a:pt x="24" y="22704"/>
                      <a:pt x="396" y="23858"/>
                      <a:pt x="1622" y="24616"/>
                    </a:cubicBezTo>
                    <a:cubicBezTo>
                      <a:pt x="2055" y="24882"/>
                      <a:pt x="2454" y="25066"/>
                      <a:pt x="2816" y="25183"/>
                    </a:cubicBezTo>
                    <a:lnTo>
                      <a:pt x="17867" y="2264"/>
                    </a:lnTo>
                    <a:lnTo>
                      <a:pt x="14443" y="1"/>
                    </a:ln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 flipH="1">
                <a:off x="6244415" y="2205672"/>
                <a:ext cx="961091" cy="1357537"/>
              </a:xfrm>
              <a:custGeom>
                <a:avLst/>
                <a:gdLst/>
                <a:ahLst/>
                <a:cxnLst/>
                <a:rect l="l" t="t" r="r" b="b"/>
                <a:pathLst>
                  <a:path w="16359" h="23108" extrusionOk="0">
                    <a:moveTo>
                      <a:pt x="15051" y="1"/>
                    </a:moveTo>
                    <a:lnTo>
                      <a:pt x="0" y="22920"/>
                    </a:lnTo>
                    <a:cubicBezTo>
                      <a:pt x="411" y="23055"/>
                      <a:pt x="775" y="23107"/>
                      <a:pt x="1089" y="23107"/>
                    </a:cubicBezTo>
                    <a:cubicBezTo>
                      <a:pt x="1854" y="23107"/>
                      <a:pt x="2320" y="22795"/>
                      <a:pt x="2441" y="22606"/>
                    </a:cubicBezTo>
                    <a:lnTo>
                      <a:pt x="2441" y="22603"/>
                    </a:lnTo>
                    <a:lnTo>
                      <a:pt x="16358" y="864"/>
                    </a:lnTo>
                    <a:lnTo>
                      <a:pt x="15051" y="1"/>
                    </a:lnTo>
                    <a:close/>
                  </a:path>
                </a:pathLst>
              </a:custGeom>
              <a:solidFill>
                <a:srgbClr val="5284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 flipH="1">
                <a:off x="6522358" y="2055451"/>
                <a:ext cx="849231" cy="1309658"/>
              </a:xfrm>
              <a:custGeom>
                <a:avLst/>
                <a:gdLst/>
                <a:ahLst/>
                <a:cxnLst/>
                <a:rect l="l" t="t" r="r" b="b"/>
                <a:pathLst>
                  <a:path w="14455" h="22293" extrusionOk="0">
                    <a:moveTo>
                      <a:pt x="14013" y="1"/>
                    </a:moveTo>
                    <a:lnTo>
                      <a:pt x="97" y="21743"/>
                    </a:lnTo>
                    <a:cubicBezTo>
                      <a:pt x="38" y="21842"/>
                      <a:pt x="1" y="22039"/>
                      <a:pt x="11" y="22292"/>
                    </a:cubicBezTo>
                    <a:lnTo>
                      <a:pt x="14454" y="295"/>
                    </a:lnTo>
                    <a:lnTo>
                      <a:pt x="14013" y="1"/>
                    </a:lnTo>
                    <a:close/>
                  </a:path>
                </a:pathLst>
              </a:custGeom>
              <a:solidFill>
                <a:srgbClr val="5284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0"/>
              <p:cNvSpPr/>
              <p:nvPr/>
            </p:nvSpPr>
            <p:spPr>
              <a:xfrm flipH="1">
                <a:off x="6229980" y="1896771"/>
                <a:ext cx="137240" cy="138468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357" extrusionOk="0">
                    <a:moveTo>
                      <a:pt x="1981" y="0"/>
                    </a:moveTo>
                    <a:cubicBezTo>
                      <a:pt x="1707" y="0"/>
                      <a:pt x="897" y="361"/>
                      <a:pt x="0" y="825"/>
                    </a:cubicBezTo>
                    <a:cubicBezTo>
                      <a:pt x="140" y="1285"/>
                      <a:pt x="635" y="2259"/>
                      <a:pt x="2335" y="2357"/>
                    </a:cubicBezTo>
                    <a:cubicBezTo>
                      <a:pt x="2332" y="1159"/>
                      <a:pt x="2253" y="118"/>
                      <a:pt x="2048" y="12"/>
                    </a:cubicBezTo>
                    <a:cubicBezTo>
                      <a:pt x="2032" y="4"/>
                      <a:pt x="2010" y="0"/>
                      <a:pt x="1981" y="0"/>
                    </a:cubicBezTo>
                    <a:close/>
                  </a:path>
                </a:pathLst>
              </a:custGeom>
              <a:solidFill>
                <a:srgbClr val="1D37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0"/>
              <p:cNvSpPr/>
              <p:nvPr/>
            </p:nvSpPr>
            <p:spPr>
              <a:xfrm flipH="1">
                <a:off x="6229624" y="1945180"/>
                <a:ext cx="331350" cy="340853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5802" extrusionOk="0">
                    <a:moveTo>
                      <a:pt x="3298" y="1"/>
                    </a:moveTo>
                    <a:cubicBezTo>
                      <a:pt x="1923" y="710"/>
                      <a:pt x="342" y="1656"/>
                      <a:pt x="215" y="1878"/>
                    </a:cubicBezTo>
                    <a:cubicBezTo>
                      <a:pt x="1" y="2260"/>
                      <a:pt x="93" y="4019"/>
                      <a:pt x="1755" y="5046"/>
                    </a:cubicBezTo>
                    <a:cubicBezTo>
                      <a:pt x="2678" y="5616"/>
                      <a:pt x="3445" y="5801"/>
                      <a:pt x="4034" y="5801"/>
                    </a:cubicBezTo>
                    <a:cubicBezTo>
                      <a:pt x="4801" y="5801"/>
                      <a:pt x="5268" y="5488"/>
                      <a:pt x="5387" y="5298"/>
                    </a:cubicBezTo>
                    <a:cubicBezTo>
                      <a:pt x="5510" y="5107"/>
                      <a:pt x="5640" y="3175"/>
                      <a:pt x="5633" y="1533"/>
                    </a:cubicBezTo>
                    <a:cubicBezTo>
                      <a:pt x="3933" y="1435"/>
                      <a:pt x="3438" y="461"/>
                      <a:pt x="3298" y="1"/>
                    </a:cubicBezTo>
                    <a:close/>
                  </a:path>
                </a:pathLst>
              </a:custGeom>
              <a:solidFill>
                <a:srgbClr val="FCCD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flipH="1">
                <a:off x="6362810" y="1945180"/>
                <a:ext cx="190526" cy="170720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2906" extrusionOk="0">
                    <a:moveTo>
                      <a:pt x="3168" y="1"/>
                    </a:moveTo>
                    <a:cubicBezTo>
                      <a:pt x="1793" y="710"/>
                      <a:pt x="212" y="1656"/>
                      <a:pt x="85" y="1878"/>
                    </a:cubicBezTo>
                    <a:cubicBezTo>
                      <a:pt x="35" y="1970"/>
                      <a:pt x="0" y="2137"/>
                      <a:pt x="0" y="2352"/>
                    </a:cubicBezTo>
                    <a:cubicBezTo>
                      <a:pt x="0" y="2513"/>
                      <a:pt x="21" y="2700"/>
                      <a:pt x="65" y="2905"/>
                    </a:cubicBezTo>
                    <a:cubicBezTo>
                      <a:pt x="130" y="2786"/>
                      <a:pt x="983" y="1312"/>
                      <a:pt x="3243" y="202"/>
                    </a:cubicBezTo>
                    <a:cubicBezTo>
                      <a:pt x="3240" y="195"/>
                      <a:pt x="3236" y="185"/>
                      <a:pt x="3233" y="178"/>
                    </a:cubicBezTo>
                    <a:cubicBezTo>
                      <a:pt x="3206" y="113"/>
                      <a:pt x="3186" y="52"/>
                      <a:pt x="3168" y="1"/>
                    </a:cubicBezTo>
                    <a:close/>
                  </a:path>
                </a:pathLst>
              </a:custGeom>
              <a:solidFill>
                <a:srgbClr val="FAB3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flipH="1">
                <a:off x="6319046" y="2334038"/>
                <a:ext cx="2291" cy="1645"/>
              </a:xfrm>
              <a:custGeom>
                <a:avLst/>
                <a:gdLst/>
                <a:ahLst/>
                <a:cxnLst/>
                <a:rect l="l" t="t" r="r" b="b"/>
                <a:pathLst>
                  <a:path w="39" h="28" extrusionOk="0">
                    <a:moveTo>
                      <a:pt x="18" y="1"/>
                    </a:moveTo>
                    <a:cubicBezTo>
                      <a:pt x="1" y="1"/>
                      <a:pt x="1" y="28"/>
                      <a:pt x="18" y="28"/>
                    </a:cubicBezTo>
                    <a:cubicBezTo>
                      <a:pt x="39" y="28"/>
                      <a:pt x="39" y="1"/>
                      <a:pt x="18" y="1"/>
                    </a:cubicBezTo>
                    <a:close/>
                  </a:path>
                </a:pathLst>
              </a:custGeom>
              <a:solidFill>
                <a:srgbClr val="F2D3D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flipH="1">
                <a:off x="6650710" y="2745396"/>
                <a:ext cx="1500945" cy="1496828"/>
              </a:xfrm>
              <a:custGeom>
                <a:avLst/>
                <a:gdLst/>
                <a:ahLst/>
                <a:cxnLst/>
                <a:rect l="l" t="t" r="r" b="b"/>
                <a:pathLst>
                  <a:path w="25548" h="25479" extrusionOk="0">
                    <a:moveTo>
                      <a:pt x="10728" y="0"/>
                    </a:moveTo>
                    <a:cubicBezTo>
                      <a:pt x="7369" y="0"/>
                      <a:pt x="3860" y="561"/>
                      <a:pt x="894" y="2242"/>
                    </a:cubicBezTo>
                    <a:cubicBezTo>
                      <a:pt x="894" y="2242"/>
                      <a:pt x="0" y="21857"/>
                      <a:pt x="7759" y="25035"/>
                    </a:cubicBezTo>
                    <a:cubicBezTo>
                      <a:pt x="7759" y="25035"/>
                      <a:pt x="9302" y="25416"/>
                      <a:pt x="10962" y="25416"/>
                    </a:cubicBezTo>
                    <a:cubicBezTo>
                      <a:pt x="11298" y="25416"/>
                      <a:pt x="11638" y="25400"/>
                      <a:pt x="11971" y="25363"/>
                    </a:cubicBezTo>
                    <a:cubicBezTo>
                      <a:pt x="13617" y="25179"/>
                      <a:pt x="13784" y="25117"/>
                      <a:pt x="13784" y="25117"/>
                    </a:cubicBezTo>
                    <a:cubicBezTo>
                      <a:pt x="13784" y="25117"/>
                      <a:pt x="14255" y="25250"/>
                      <a:pt x="15989" y="25418"/>
                    </a:cubicBezTo>
                    <a:cubicBezTo>
                      <a:pt x="16461" y="25463"/>
                      <a:pt x="16835" y="25479"/>
                      <a:pt x="17127" y="25479"/>
                    </a:cubicBezTo>
                    <a:cubicBezTo>
                      <a:pt x="17909" y="25479"/>
                      <a:pt x="18119" y="25363"/>
                      <a:pt x="18119" y="25363"/>
                    </a:cubicBezTo>
                    <a:cubicBezTo>
                      <a:pt x="18119" y="25363"/>
                      <a:pt x="20430" y="22062"/>
                      <a:pt x="22987" y="16696"/>
                    </a:cubicBezTo>
                    <a:cubicBezTo>
                      <a:pt x="25547" y="11330"/>
                      <a:pt x="23567" y="2242"/>
                      <a:pt x="23567" y="2242"/>
                    </a:cubicBezTo>
                    <a:cubicBezTo>
                      <a:pt x="23567" y="2242"/>
                      <a:pt x="17445" y="0"/>
                      <a:pt x="1072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flipH="1">
                <a:off x="6778863" y="2822357"/>
                <a:ext cx="464184" cy="209552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3567" extrusionOk="0">
                    <a:moveTo>
                      <a:pt x="1" y="1"/>
                    </a:moveTo>
                    <a:cubicBezTo>
                      <a:pt x="2" y="2"/>
                      <a:pt x="4050" y="3566"/>
                      <a:pt x="5675" y="3566"/>
                    </a:cubicBezTo>
                    <a:cubicBezTo>
                      <a:pt x="5694" y="3566"/>
                      <a:pt x="5712" y="3566"/>
                      <a:pt x="5729" y="3565"/>
                    </a:cubicBezTo>
                    <a:cubicBezTo>
                      <a:pt x="7316" y="3483"/>
                      <a:pt x="7900" y="1851"/>
                      <a:pt x="7900" y="1851"/>
                    </a:cubicBezTo>
                    <a:cubicBezTo>
                      <a:pt x="7900" y="1851"/>
                      <a:pt x="1762" y="206"/>
                      <a:pt x="203" y="17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 flipH="1">
                <a:off x="7514338" y="2818950"/>
                <a:ext cx="658646" cy="1461579"/>
              </a:xfrm>
              <a:custGeom>
                <a:avLst/>
                <a:gdLst/>
                <a:ahLst/>
                <a:cxnLst/>
                <a:rect l="l" t="t" r="r" b="b"/>
                <a:pathLst>
                  <a:path w="11211" h="24879" extrusionOk="0">
                    <a:moveTo>
                      <a:pt x="11210" y="1"/>
                    </a:moveTo>
                    <a:lnTo>
                      <a:pt x="7585" y="666"/>
                    </a:lnTo>
                    <a:lnTo>
                      <a:pt x="1014" y="280"/>
                    </a:lnTo>
                    <a:cubicBezTo>
                      <a:pt x="1014" y="280"/>
                      <a:pt x="703" y="1025"/>
                      <a:pt x="352" y="7858"/>
                    </a:cubicBezTo>
                    <a:cubicBezTo>
                      <a:pt x="0" y="14689"/>
                      <a:pt x="6793" y="24879"/>
                      <a:pt x="6793" y="24879"/>
                    </a:cubicBezTo>
                    <a:cubicBezTo>
                      <a:pt x="6793" y="24879"/>
                      <a:pt x="9558" y="24442"/>
                      <a:pt x="9121" y="24111"/>
                    </a:cubicBezTo>
                    <a:cubicBezTo>
                      <a:pt x="8688" y="23780"/>
                      <a:pt x="6732" y="19537"/>
                      <a:pt x="6056" y="15157"/>
                    </a:cubicBezTo>
                    <a:cubicBezTo>
                      <a:pt x="5380" y="10774"/>
                      <a:pt x="6581" y="7640"/>
                      <a:pt x="6581" y="7640"/>
                    </a:cubicBezTo>
                    <a:cubicBezTo>
                      <a:pt x="8804" y="5271"/>
                      <a:pt x="11210" y="1"/>
                      <a:pt x="11210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0"/>
              <p:cNvSpPr/>
              <p:nvPr/>
            </p:nvSpPr>
            <p:spPr>
              <a:xfrm flipH="1">
                <a:off x="6668393" y="1859759"/>
                <a:ext cx="1512989" cy="1086946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 flipH="1">
                <a:off x="7512700" y="2227232"/>
                <a:ext cx="177543" cy="727000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 flipH="1">
                <a:off x="7564033" y="1859759"/>
                <a:ext cx="761929" cy="1082011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 flipH="1">
                <a:off x="7024134" y="1915512"/>
                <a:ext cx="703238" cy="403713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0"/>
              <p:cNvSpPr/>
              <p:nvPr/>
            </p:nvSpPr>
            <p:spPr>
              <a:xfrm flipH="1">
                <a:off x="6848077" y="2183465"/>
                <a:ext cx="96526" cy="73846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0"/>
              <p:cNvSpPr/>
              <p:nvPr/>
            </p:nvSpPr>
            <p:spPr>
              <a:xfrm flipH="1">
                <a:off x="6727385" y="1146373"/>
                <a:ext cx="1109024" cy="732229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 flipH="1">
                <a:off x="7242477" y="1146075"/>
                <a:ext cx="624336" cy="456997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 flipH="1">
                <a:off x="6742018" y="1586460"/>
                <a:ext cx="925548" cy="732699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 flipH="1">
                <a:off x="7572683" y="1723991"/>
                <a:ext cx="135007" cy="97932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 w="9525" cap="flat" cmpd="sng">
                <a:solidFill>
                  <a:srgbClr val="BF83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0"/>
              <p:cNvSpPr/>
              <p:nvPr/>
            </p:nvSpPr>
            <p:spPr>
              <a:xfrm flipH="1">
                <a:off x="6830804" y="1380663"/>
                <a:ext cx="134361" cy="71848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0"/>
              <p:cNvSpPr/>
              <p:nvPr/>
            </p:nvSpPr>
            <p:spPr>
              <a:xfrm flipH="1">
                <a:off x="7168079" y="1363391"/>
                <a:ext cx="207740" cy="83069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0"/>
              <p:cNvSpPr/>
              <p:nvPr/>
            </p:nvSpPr>
            <p:spPr>
              <a:xfrm flipH="1">
                <a:off x="6887204" y="1533410"/>
                <a:ext cx="50584" cy="2561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 flipH="1">
                <a:off x="7216079" y="1533410"/>
                <a:ext cx="69443" cy="3495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 flipH="1">
                <a:off x="7098170" y="1684159"/>
                <a:ext cx="92296" cy="41887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 w="19050" cap="flat" cmpd="sng">
                <a:solidFill>
                  <a:srgbClr val="C6856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 flipH="1">
                <a:off x="6879390" y="1533234"/>
                <a:ext cx="106925" cy="705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0"/>
              <p:cNvSpPr/>
              <p:nvPr/>
            </p:nvSpPr>
            <p:spPr>
              <a:xfrm flipH="1">
                <a:off x="7205268" y="1533058"/>
                <a:ext cx="147051" cy="1057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0"/>
              <p:cNvSpPr/>
              <p:nvPr/>
            </p:nvSpPr>
            <p:spPr>
              <a:xfrm flipH="1">
                <a:off x="6760659" y="1437826"/>
                <a:ext cx="75435" cy="225414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 flipH="1">
                <a:off x="6812826" y="1434360"/>
                <a:ext cx="187530" cy="200035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 flipH="1">
                <a:off x="6807362" y="1625704"/>
                <a:ext cx="172549" cy="58806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 flipH="1">
                <a:off x="6838854" y="1435417"/>
                <a:ext cx="78255" cy="17096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0"/>
              <p:cNvSpPr/>
              <p:nvPr/>
            </p:nvSpPr>
            <p:spPr>
              <a:xfrm flipH="1">
                <a:off x="6887204" y="1533880"/>
                <a:ext cx="50584" cy="2514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0"/>
              <p:cNvSpPr/>
              <p:nvPr/>
            </p:nvSpPr>
            <p:spPr>
              <a:xfrm flipH="1">
                <a:off x="6879390" y="1533234"/>
                <a:ext cx="106925" cy="705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 w="9525" cap="flat" cmpd="sng">
                <a:solidFill>
                  <a:srgbClr val="BF83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0"/>
              <p:cNvSpPr/>
              <p:nvPr/>
            </p:nvSpPr>
            <p:spPr>
              <a:xfrm flipH="1">
                <a:off x="7079306" y="1415736"/>
                <a:ext cx="349386" cy="273000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0"/>
              <p:cNvSpPr/>
              <p:nvPr/>
            </p:nvSpPr>
            <p:spPr>
              <a:xfrm flipH="1">
                <a:off x="7230530" y="1415736"/>
                <a:ext cx="128369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0"/>
              <p:cNvSpPr/>
              <p:nvPr/>
            </p:nvSpPr>
            <p:spPr>
              <a:xfrm flipH="1">
                <a:off x="7216079" y="1534056"/>
                <a:ext cx="69443" cy="34309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0"/>
              <p:cNvSpPr/>
              <p:nvPr/>
            </p:nvSpPr>
            <p:spPr>
              <a:xfrm flipH="1">
                <a:off x="7205268" y="1533058"/>
                <a:ext cx="147051" cy="1057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 w="9525" cap="flat" cmpd="sng">
                <a:solidFill>
                  <a:srgbClr val="BF83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0"/>
              <p:cNvSpPr/>
              <p:nvPr/>
            </p:nvSpPr>
            <p:spPr>
              <a:xfrm flipH="1">
                <a:off x="6740621" y="1412329"/>
                <a:ext cx="287405" cy="298672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0"/>
              <p:cNvSpPr/>
              <p:nvPr/>
            </p:nvSpPr>
            <p:spPr>
              <a:xfrm flipH="1">
                <a:off x="7060036" y="1395292"/>
                <a:ext cx="400969" cy="324521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0"/>
              <p:cNvSpPr/>
              <p:nvPr/>
            </p:nvSpPr>
            <p:spPr>
              <a:xfrm flipH="1">
                <a:off x="6737801" y="1415149"/>
                <a:ext cx="282235" cy="28845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0"/>
              <p:cNvSpPr/>
              <p:nvPr/>
            </p:nvSpPr>
            <p:spPr>
              <a:xfrm flipH="1">
                <a:off x="7052281" y="1398288"/>
                <a:ext cx="393684" cy="318705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0"/>
              <p:cNvSpPr/>
              <p:nvPr/>
            </p:nvSpPr>
            <p:spPr>
              <a:xfrm flipH="1">
                <a:off x="6957408" y="1521190"/>
                <a:ext cx="86480" cy="109564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0"/>
              <p:cNvSpPr/>
              <p:nvPr/>
            </p:nvSpPr>
            <p:spPr>
              <a:xfrm flipH="1">
                <a:off x="6970451" y="1521190"/>
                <a:ext cx="73026" cy="10974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 w="9525" cap="flat" cmpd="sng">
                <a:solidFill>
                  <a:srgbClr val="C6856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0"/>
              <p:cNvSpPr/>
              <p:nvPr/>
            </p:nvSpPr>
            <p:spPr>
              <a:xfrm flipH="1">
                <a:off x="7447724" y="1532881"/>
                <a:ext cx="130190" cy="110328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0"/>
              <p:cNvSpPr/>
              <p:nvPr/>
            </p:nvSpPr>
            <p:spPr>
              <a:xfrm flipH="1">
                <a:off x="7004702" y="1530473"/>
                <a:ext cx="66270" cy="2232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0"/>
              <p:cNvSpPr/>
              <p:nvPr/>
            </p:nvSpPr>
            <p:spPr>
              <a:xfrm flipH="1">
                <a:off x="6750027" y="1434712"/>
                <a:ext cx="9576" cy="15568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0"/>
              <p:cNvSpPr/>
              <p:nvPr/>
            </p:nvSpPr>
            <p:spPr>
              <a:xfrm flipH="1">
                <a:off x="6748617" y="1463675"/>
                <a:ext cx="705" cy="470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0"/>
              <p:cNvSpPr/>
              <p:nvPr/>
            </p:nvSpPr>
            <p:spPr>
              <a:xfrm flipH="1">
                <a:off x="7009425" y="1514750"/>
                <a:ext cx="50600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 w="28575" cap="flat" cmpd="sng">
                <a:solidFill>
                  <a:srgbClr val="FAE0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0"/>
              <p:cNvSpPr/>
              <p:nvPr/>
            </p:nvSpPr>
            <p:spPr>
              <a:xfrm flipH="1">
                <a:off x="7071265" y="1448636"/>
                <a:ext cx="881" cy="646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0"/>
              <p:cNvSpPr/>
              <p:nvPr/>
            </p:nvSpPr>
            <p:spPr>
              <a:xfrm flipH="1">
                <a:off x="6802196" y="1471489"/>
                <a:ext cx="11632" cy="67031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 w="9525" cap="flat" cmpd="sng">
                <a:solidFill>
                  <a:srgbClr val="F4E9D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0"/>
              <p:cNvSpPr/>
              <p:nvPr/>
            </p:nvSpPr>
            <p:spPr>
              <a:xfrm flipH="1">
                <a:off x="6800375" y="1572595"/>
                <a:ext cx="3055" cy="2232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0"/>
              <p:cNvSpPr/>
              <p:nvPr/>
            </p:nvSpPr>
            <p:spPr>
              <a:xfrm flipH="1">
                <a:off x="7129015" y="1451221"/>
                <a:ext cx="25145" cy="78663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 w="9525" cap="flat" cmpd="sng">
                <a:solidFill>
                  <a:srgbClr val="F4E9D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0"/>
              <p:cNvSpPr/>
              <p:nvPr/>
            </p:nvSpPr>
            <p:spPr>
              <a:xfrm flipH="1">
                <a:off x="7127429" y="1563959"/>
                <a:ext cx="2879" cy="2291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0"/>
              <p:cNvSpPr/>
              <p:nvPr/>
            </p:nvSpPr>
            <p:spPr>
              <a:xfrm flipH="1">
                <a:off x="7577852" y="1566133"/>
                <a:ext cx="160916" cy="47997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0"/>
              <p:cNvSpPr/>
              <p:nvPr/>
            </p:nvSpPr>
            <p:spPr>
              <a:xfrm flipH="1">
                <a:off x="7577844" y="2579666"/>
                <a:ext cx="542732" cy="678122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11543" extrusionOk="0">
                    <a:moveTo>
                      <a:pt x="5479" y="1"/>
                    </a:moveTo>
                    <a:cubicBezTo>
                      <a:pt x="3874" y="1"/>
                      <a:pt x="1753" y="995"/>
                      <a:pt x="467" y="3527"/>
                    </a:cubicBezTo>
                    <a:cubicBezTo>
                      <a:pt x="0" y="4446"/>
                      <a:pt x="1045" y="9699"/>
                      <a:pt x="5513" y="11542"/>
                    </a:cubicBezTo>
                    <a:cubicBezTo>
                      <a:pt x="5513" y="11542"/>
                      <a:pt x="8807" y="7761"/>
                      <a:pt x="9238" y="6050"/>
                    </a:cubicBezTo>
                    <a:cubicBezTo>
                      <a:pt x="9238" y="6050"/>
                      <a:pt x="8264" y="3497"/>
                      <a:pt x="7606" y="1175"/>
                    </a:cubicBezTo>
                    <a:cubicBezTo>
                      <a:pt x="7399" y="447"/>
                      <a:pt x="6555" y="1"/>
                      <a:pt x="5479" y="1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0"/>
              <p:cNvSpPr/>
              <p:nvPr/>
            </p:nvSpPr>
            <p:spPr>
              <a:xfrm flipH="1">
                <a:off x="7588429" y="2885218"/>
                <a:ext cx="86950" cy="66032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124" extrusionOk="0">
                    <a:moveTo>
                      <a:pt x="1458" y="1"/>
                    </a:moveTo>
                    <a:cubicBezTo>
                      <a:pt x="1455" y="1"/>
                      <a:pt x="1453" y="1"/>
                      <a:pt x="1451" y="3"/>
                    </a:cubicBezTo>
                    <a:cubicBezTo>
                      <a:pt x="881" y="228"/>
                      <a:pt x="382" y="610"/>
                      <a:pt x="10" y="1098"/>
                    </a:cubicBezTo>
                    <a:cubicBezTo>
                      <a:pt x="1" y="1110"/>
                      <a:pt x="15" y="1124"/>
                      <a:pt x="29" y="1124"/>
                    </a:cubicBezTo>
                    <a:cubicBezTo>
                      <a:pt x="35" y="1124"/>
                      <a:pt x="41" y="1121"/>
                      <a:pt x="45" y="1115"/>
                    </a:cubicBezTo>
                    <a:cubicBezTo>
                      <a:pt x="410" y="638"/>
                      <a:pt x="902" y="262"/>
                      <a:pt x="1461" y="37"/>
                    </a:cubicBezTo>
                    <a:cubicBezTo>
                      <a:pt x="1479" y="31"/>
                      <a:pt x="1473" y="1"/>
                      <a:pt x="14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0"/>
              <p:cNvSpPr/>
              <p:nvPr/>
            </p:nvSpPr>
            <p:spPr>
              <a:xfrm flipH="1">
                <a:off x="7626614" y="2821182"/>
                <a:ext cx="168495" cy="80543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1371" extrusionOk="0">
                    <a:moveTo>
                      <a:pt x="2847" y="0"/>
                    </a:moveTo>
                    <a:cubicBezTo>
                      <a:pt x="2846" y="0"/>
                      <a:pt x="2845" y="0"/>
                      <a:pt x="2844" y="1"/>
                    </a:cubicBezTo>
                    <a:cubicBezTo>
                      <a:pt x="2021" y="99"/>
                      <a:pt x="1226" y="406"/>
                      <a:pt x="553" y="891"/>
                    </a:cubicBezTo>
                    <a:cubicBezTo>
                      <a:pt x="362" y="1028"/>
                      <a:pt x="181" y="1178"/>
                      <a:pt x="14" y="1338"/>
                    </a:cubicBezTo>
                    <a:cubicBezTo>
                      <a:pt x="1" y="1352"/>
                      <a:pt x="12" y="1371"/>
                      <a:pt x="26" y="1371"/>
                    </a:cubicBezTo>
                    <a:cubicBezTo>
                      <a:pt x="30" y="1371"/>
                      <a:pt x="34" y="1369"/>
                      <a:pt x="38" y="1365"/>
                    </a:cubicBezTo>
                    <a:cubicBezTo>
                      <a:pt x="632" y="799"/>
                      <a:pt x="1363" y="386"/>
                      <a:pt x="2154" y="171"/>
                    </a:cubicBezTo>
                    <a:cubicBezTo>
                      <a:pt x="2379" y="109"/>
                      <a:pt x="2612" y="65"/>
                      <a:pt x="2844" y="37"/>
                    </a:cubicBezTo>
                    <a:cubicBezTo>
                      <a:pt x="2866" y="34"/>
                      <a:pt x="2868" y="0"/>
                      <a:pt x="28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0"/>
              <p:cNvSpPr/>
              <p:nvPr/>
            </p:nvSpPr>
            <p:spPr>
              <a:xfrm flipH="1">
                <a:off x="7660041" y="2739345"/>
                <a:ext cx="189998" cy="33545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571" extrusionOk="0">
                    <a:moveTo>
                      <a:pt x="2194" y="0"/>
                    </a:moveTo>
                    <a:cubicBezTo>
                      <a:pt x="1682" y="0"/>
                      <a:pt x="1169" y="84"/>
                      <a:pt x="683" y="250"/>
                    </a:cubicBezTo>
                    <a:cubicBezTo>
                      <a:pt x="454" y="328"/>
                      <a:pt x="232" y="423"/>
                      <a:pt x="20" y="537"/>
                    </a:cubicBezTo>
                    <a:cubicBezTo>
                      <a:pt x="0" y="545"/>
                      <a:pt x="11" y="570"/>
                      <a:pt x="27" y="570"/>
                    </a:cubicBezTo>
                    <a:cubicBezTo>
                      <a:pt x="31" y="570"/>
                      <a:pt x="34" y="569"/>
                      <a:pt x="37" y="567"/>
                    </a:cubicBezTo>
                    <a:cubicBezTo>
                      <a:pt x="705" y="218"/>
                      <a:pt x="1453" y="36"/>
                      <a:pt x="2203" y="36"/>
                    </a:cubicBezTo>
                    <a:cubicBezTo>
                      <a:pt x="2297" y="36"/>
                      <a:pt x="2391" y="39"/>
                      <a:pt x="2485" y="45"/>
                    </a:cubicBezTo>
                    <a:cubicBezTo>
                      <a:pt x="2728" y="62"/>
                      <a:pt x="2966" y="96"/>
                      <a:pt x="3205" y="151"/>
                    </a:cubicBezTo>
                    <a:cubicBezTo>
                      <a:pt x="3207" y="151"/>
                      <a:pt x="3209" y="151"/>
                      <a:pt x="3210" y="151"/>
                    </a:cubicBezTo>
                    <a:cubicBezTo>
                      <a:pt x="3227" y="151"/>
                      <a:pt x="3234" y="119"/>
                      <a:pt x="3212" y="113"/>
                    </a:cubicBezTo>
                    <a:cubicBezTo>
                      <a:pt x="2878" y="38"/>
                      <a:pt x="2536" y="0"/>
                      <a:pt x="21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0"/>
              <p:cNvSpPr/>
              <p:nvPr/>
            </p:nvSpPr>
            <p:spPr>
              <a:xfrm flipH="1">
                <a:off x="7679780" y="2668142"/>
                <a:ext cx="199398" cy="2626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0"/>
              <p:cNvSpPr/>
              <p:nvPr/>
            </p:nvSpPr>
            <p:spPr>
              <a:xfrm flipH="1">
                <a:off x="7002287" y="3070394"/>
                <a:ext cx="342982" cy="1161614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19773" extrusionOk="0">
                    <a:moveTo>
                      <a:pt x="5051" y="0"/>
                    </a:moveTo>
                    <a:cubicBezTo>
                      <a:pt x="4371" y="0"/>
                      <a:pt x="3066" y="826"/>
                      <a:pt x="1915" y="2497"/>
                    </a:cubicBezTo>
                    <a:cubicBezTo>
                      <a:pt x="0" y="5278"/>
                      <a:pt x="583" y="14427"/>
                      <a:pt x="1297" y="16240"/>
                    </a:cubicBezTo>
                    <a:cubicBezTo>
                      <a:pt x="2160" y="18438"/>
                      <a:pt x="58" y="19585"/>
                      <a:pt x="58" y="19585"/>
                    </a:cubicBezTo>
                    <a:lnTo>
                      <a:pt x="348" y="19773"/>
                    </a:lnTo>
                    <a:lnTo>
                      <a:pt x="809" y="19308"/>
                    </a:lnTo>
                    <a:cubicBezTo>
                      <a:pt x="809" y="19308"/>
                      <a:pt x="2124" y="18097"/>
                      <a:pt x="1997" y="16984"/>
                    </a:cubicBezTo>
                    <a:cubicBezTo>
                      <a:pt x="1874" y="15872"/>
                      <a:pt x="1710" y="6501"/>
                      <a:pt x="2410" y="4108"/>
                    </a:cubicBezTo>
                    <a:cubicBezTo>
                      <a:pt x="3113" y="1711"/>
                      <a:pt x="5837" y="640"/>
                      <a:pt x="5424" y="145"/>
                    </a:cubicBezTo>
                    <a:cubicBezTo>
                      <a:pt x="5344" y="48"/>
                      <a:pt x="5216" y="0"/>
                      <a:pt x="5051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0"/>
              <p:cNvSpPr/>
              <p:nvPr/>
            </p:nvSpPr>
            <p:spPr>
              <a:xfrm flipH="1">
                <a:off x="7513699" y="4116768"/>
                <a:ext cx="119791" cy="120726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55" extrusionOk="0">
                    <a:moveTo>
                      <a:pt x="603" y="1"/>
                    </a:moveTo>
                    <a:cubicBezTo>
                      <a:pt x="565" y="1"/>
                      <a:pt x="529" y="11"/>
                      <a:pt x="496" y="33"/>
                    </a:cubicBezTo>
                    <a:cubicBezTo>
                      <a:pt x="0" y="364"/>
                      <a:pt x="1527" y="1768"/>
                      <a:pt x="1670" y="2054"/>
                    </a:cubicBezTo>
                    <a:lnTo>
                      <a:pt x="2039" y="2000"/>
                    </a:lnTo>
                    <a:cubicBezTo>
                      <a:pt x="2039" y="2000"/>
                      <a:pt x="1127" y="1"/>
                      <a:pt x="60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0"/>
              <p:cNvSpPr/>
              <p:nvPr/>
            </p:nvSpPr>
            <p:spPr>
              <a:xfrm flipH="1">
                <a:off x="7459535" y="4148845"/>
                <a:ext cx="48821" cy="83186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416" extrusionOk="0">
                    <a:moveTo>
                      <a:pt x="312" y="1"/>
                    </a:moveTo>
                    <a:cubicBezTo>
                      <a:pt x="301" y="1"/>
                      <a:pt x="289" y="3"/>
                      <a:pt x="277" y="9"/>
                    </a:cubicBezTo>
                    <a:cubicBezTo>
                      <a:pt x="0" y="149"/>
                      <a:pt x="506" y="1416"/>
                      <a:pt x="506" y="1416"/>
                    </a:cubicBezTo>
                    <a:lnTo>
                      <a:pt x="830" y="1416"/>
                    </a:lnTo>
                    <a:cubicBezTo>
                      <a:pt x="830" y="1416"/>
                      <a:pt x="576" y="1"/>
                      <a:pt x="31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0"/>
              <p:cNvSpPr/>
              <p:nvPr/>
            </p:nvSpPr>
            <p:spPr>
              <a:xfrm flipH="1">
                <a:off x="7112976" y="4158186"/>
                <a:ext cx="63685" cy="89707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527" extrusionOk="0">
                    <a:moveTo>
                      <a:pt x="795" y="0"/>
                    </a:moveTo>
                    <a:cubicBezTo>
                      <a:pt x="791" y="0"/>
                      <a:pt x="787" y="0"/>
                      <a:pt x="782" y="1"/>
                    </a:cubicBezTo>
                    <a:cubicBezTo>
                      <a:pt x="458" y="48"/>
                      <a:pt x="1" y="1445"/>
                      <a:pt x="1" y="1445"/>
                    </a:cubicBezTo>
                    <a:lnTo>
                      <a:pt x="390" y="1526"/>
                    </a:lnTo>
                    <a:cubicBezTo>
                      <a:pt x="390" y="1526"/>
                      <a:pt x="1084" y="0"/>
                      <a:pt x="795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0"/>
              <p:cNvSpPr/>
              <p:nvPr/>
            </p:nvSpPr>
            <p:spPr>
              <a:xfrm flipH="1">
                <a:off x="7062452" y="4203481"/>
                <a:ext cx="70265" cy="4400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749" extrusionOk="0">
                    <a:moveTo>
                      <a:pt x="672" y="1"/>
                    </a:moveTo>
                    <a:cubicBezTo>
                      <a:pt x="303" y="1"/>
                      <a:pt x="1" y="660"/>
                      <a:pt x="1" y="660"/>
                    </a:cubicBezTo>
                    <a:lnTo>
                      <a:pt x="267" y="749"/>
                    </a:lnTo>
                    <a:cubicBezTo>
                      <a:pt x="267" y="749"/>
                      <a:pt x="1195" y="179"/>
                      <a:pt x="782" y="21"/>
                    </a:cubicBezTo>
                    <a:cubicBezTo>
                      <a:pt x="745" y="7"/>
                      <a:pt x="708" y="1"/>
                      <a:pt x="67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0"/>
              <p:cNvSpPr/>
              <p:nvPr/>
            </p:nvSpPr>
            <p:spPr>
              <a:xfrm flipH="1">
                <a:off x="7655107" y="2451300"/>
                <a:ext cx="142821" cy="26436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 w="9525" cap="flat" cmpd="sng">
                <a:solidFill>
                  <a:srgbClr val="D1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0"/>
              <p:cNvSpPr/>
              <p:nvPr/>
            </p:nvSpPr>
            <p:spPr>
              <a:xfrm flipH="1">
                <a:off x="7650701" y="2501765"/>
                <a:ext cx="129602" cy="5269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 w="9525" cap="flat" cmpd="sng">
                <a:solidFill>
                  <a:srgbClr val="D1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0"/>
              <p:cNvSpPr/>
              <p:nvPr/>
            </p:nvSpPr>
            <p:spPr>
              <a:xfrm flipH="1">
                <a:off x="6813170" y="4213586"/>
                <a:ext cx="583035" cy="415169"/>
              </a:xfrm>
              <a:custGeom>
                <a:avLst/>
                <a:gdLst/>
                <a:ahLst/>
                <a:cxnLst/>
                <a:rect l="l" t="t" r="r" b="b"/>
                <a:pathLst>
                  <a:path w="9924" h="7067" extrusionOk="0">
                    <a:moveTo>
                      <a:pt x="812" y="0"/>
                    </a:moveTo>
                    <a:lnTo>
                      <a:pt x="0" y="7066"/>
                    </a:lnTo>
                    <a:lnTo>
                      <a:pt x="8230" y="7066"/>
                    </a:lnTo>
                    <a:cubicBezTo>
                      <a:pt x="8961" y="7066"/>
                      <a:pt x="9923" y="5987"/>
                      <a:pt x="8230" y="4557"/>
                    </a:cubicBezTo>
                    <a:cubicBezTo>
                      <a:pt x="7556" y="3987"/>
                      <a:pt x="6835" y="3830"/>
                      <a:pt x="6205" y="3830"/>
                    </a:cubicBezTo>
                    <a:cubicBezTo>
                      <a:pt x="5425" y="3830"/>
                      <a:pt x="4782" y="4072"/>
                      <a:pt x="4538" y="4072"/>
                    </a:cubicBezTo>
                    <a:cubicBezTo>
                      <a:pt x="4484" y="4072"/>
                      <a:pt x="4450" y="4060"/>
                      <a:pt x="4437" y="4032"/>
                    </a:cubicBezTo>
                    <a:cubicBezTo>
                      <a:pt x="4318" y="3769"/>
                      <a:pt x="5260" y="372"/>
                      <a:pt x="5260" y="372"/>
                    </a:cubicBezTo>
                    <a:cubicBezTo>
                      <a:pt x="5260" y="372"/>
                      <a:pt x="5185" y="348"/>
                      <a:pt x="3205" y="263"/>
                    </a:cubicBezTo>
                    <a:cubicBezTo>
                      <a:pt x="1225" y="181"/>
                      <a:pt x="812" y="0"/>
                      <a:pt x="812" y="0"/>
                    </a:cubicBezTo>
                    <a:close/>
                  </a:path>
                </a:pathLst>
              </a:custGeom>
              <a:solidFill>
                <a:srgbClr val="FF9E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30"/>
              <p:cNvSpPr/>
              <p:nvPr/>
            </p:nvSpPr>
            <p:spPr>
              <a:xfrm flipH="1">
                <a:off x="7148127" y="4203475"/>
                <a:ext cx="282823" cy="440256"/>
              </a:xfrm>
              <a:custGeom>
                <a:avLst/>
                <a:gdLst/>
                <a:ahLst/>
                <a:cxnLst/>
                <a:rect l="l" t="t" r="r" b="b"/>
                <a:pathLst>
                  <a:path w="4814" h="7715" extrusionOk="0">
                    <a:moveTo>
                      <a:pt x="355" y="1"/>
                    </a:moveTo>
                    <a:lnTo>
                      <a:pt x="0" y="7715"/>
                    </a:lnTo>
                    <a:lnTo>
                      <a:pt x="4813" y="7193"/>
                    </a:lnTo>
                    <a:cubicBezTo>
                      <a:pt x="4813" y="7193"/>
                      <a:pt x="2208" y="6145"/>
                      <a:pt x="2397" y="4888"/>
                    </a:cubicBezTo>
                    <a:cubicBezTo>
                      <a:pt x="2584" y="3633"/>
                      <a:pt x="2696" y="369"/>
                      <a:pt x="2696" y="369"/>
                    </a:cubicBezTo>
                    <a:lnTo>
                      <a:pt x="355" y="1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30"/>
              <p:cNvSpPr/>
              <p:nvPr/>
            </p:nvSpPr>
            <p:spPr>
              <a:xfrm flipH="1">
                <a:off x="7124084" y="4450816"/>
                <a:ext cx="97877" cy="43532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741" extrusionOk="0">
                    <a:moveTo>
                      <a:pt x="1281" y="1"/>
                    </a:moveTo>
                    <a:cubicBezTo>
                      <a:pt x="1017" y="1"/>
                      <a:pt x="664" y="44"/>
                      <a:pt x="378" y="230"/>
                    </a:cubicBezTo>
                    <a:cubicBezTo>
                      <a:pt x="0" y="475"/>
                      <a:pt x="171" y="740"/>
                      <a:pt x="422" y="740"/>
                    </a:cubicBezTo>
                    <a:cubicBezTo>
                      <a:pt x="525" y="740"/>
                      <a:pt x="640" y="696"/>
                      <a:pt x="737" y="588"/>
                    </a:cubicBezTo>
                    <a:cubicBezTo>
                      <a:pt x="1068" y="216"/>
                      <a:pt x="1666" y="32"/>
                      <a:pt x="1666" y="32"/>
                    </a:cubicBezTo>
                    <a:cubicBezTo>
                      <a:pt x="1666" y="32"/>
                      <a:pt x="1505" y="1"/>
                      <a:pt x="1281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0"/>
              <p:cNvSpPr/>
              <p:nvPr/>
            </p:nvSpPr>
            <p:spPr>
              <a:xfrm flipH="1">
                <a:off x="7313765" y="4212117"/>
                <a:ext cx="680736" cy="426272"/>
              </a:xfrm>
              <a:custGeom>
                <a:avLst/>
                <a:gdLst/>
                <a:ahLst/>
                <a:cxnLst/>
                <a:rect l="l" t="t" r="r" b="b"/>
                <a:pathLst>
                  <a:path w="11587" h="7256" extrusionOk="0">
                    <a:moveTo>
                      <a:pt x="4977" y="1"/>
                    </a:moveTo>
                    <a:cubicBezTo>
                      <a:pt x="4694" y="1"/>
                      <a:pt x="5653" y="2591"/>
                      <a:pt x="5565" y="3473"/>
                    </a:cubicBezTo>
                    <a:cubicBezTo>
                      <a:pt x="5538" y="3755"/>
                      <a:pt x="5349" y="3848"/>
                      <a:pt x="5043" y="3848"/>
                    </a:cubicBezTo>
                    <a:cubicBezTo>
                      <a:pt x="4465" y="3848"/>
                      <a:pt x="3468" y="3517"/>
                      <a:pt x="2358" y="3517"/>
                    </a:cubicBezTo>
                    <a:cubicBezTo>
                      <a:pt x="2205" y="3517"/>
                      <a:pt x="2049" y="3523"/>
                      <a:pt x="1892" y="3537"/>
                    </a:cubicBezTo>
                    <a:cubicBezTo>
                      <a:pt x="1" y="3712"/>
                      <a:pt x="673" y="7255"/>
                      <a:pt x="1285" y="7255"/>
                    </a:cubicBezTo>
                    <a:lnTo>
                      <a:pt x="10259" y="7255"/>
                    </a:lnTo>
                    <a:cubicBezTo>
                      <a:pt x="11587" y="7255"/>
                      <a:pt x="11382" y="1407"/>
                      <a:pt x="11399" y="397"/>
                    </a:cubicBezTo>
                    <a:cubicBezTo>
                      <a:pt x="11404" y="100"/>
                      <a:pt x="11216" y="16"/>
                      <a:pt x="10831" y="16"/>
                    </a:cubicBezTo>
                    <a:cubicBezTo>
                      <a:pt x="10341" y="16"/>
                      <a:pt x="9530" y="151"/>
                      <a:pt x="8385" y="151"/>
                    </a:cubicBezTo>
                    <a:cubicBezTo>
                      <a:pt x="6593" y="151"/>
                      <a:pt x="5392" y="66"/>
                      <a:pt x="4985" y="1"/>
                    </a:cubicBezTo>
                    <a:cubicBezTo>
                      <a:pt x="4982" y="1"/>
                      <a:pt x="4979" y="1"/>
                      <a:pt x="4977" y="1"/>
                    </a:cubicBezTo>
                    <a:close/>
                  </a:path>
                </a:pathLst>
              </a:custGeom>
              <a:solidFill>
                <a:srgbClr val="FF9E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0"/>
              <p:cNvSpPr/>
              <p:nvPr/>
            </p:nvSpPr>
            <p:spPr>
              <a:xfrm flipH="1">
                <a:off x="7513695" y="4171167"/>
                <a:ext cx="305676" cy="308894"/>
              </a:xfrm>
              <a:custGeom>
                <a:avLst/>
                <a:gdLst/>
                <a:ahLst/>
                <a:cxnLst/>
                <a:rect l="l" t="t" r="r" b="b"/>
                <a:pathLst>
                  <a:path w="5203" h="5258" extrusionOk="0">
                    <a:moveTo>
                      <a:pt x="1634" y="1"/>
                    </a:moveTo>
                    <a:cubicBezTo>
                      <a:pt x="1" y="1"/>
                      <a:pt x="1116" y="4476"/>
                      <a:pt x="1116" y="4476"/>
                    </a:cubicBezTo>
                    <a:cubicBezTo>
                      <a:pt x="2891" y="4595"/>
                      <a:pt x="4434" y="5258"/>
                      <a:pt x="4910" y="5258"/>
                    </a:cubicBezTo>
                    <a:cubicBezTo>
                      <a:pt x="5068" y="5258"/>
                      <a:pt x="5108" y="5185"/>
                      <a:pt x="5001" y="4995"/>
                    </a:cubicBezTo>
                    <a:cubicBezTo>
                      <a:pt x="4574" y="4234"/>
                      <a:pt x="5203" y="391"/>
                      <a:pt x="5203" y="391"/>
                    </a:cubicBezTo>
                    <a:cubicBezTo>
                      <a:pt x="5203" y="391"/>
                      <a:pt x="3359" y="73"/>
                      <a:pt x="1673" y="2"/>
                    </a:cubicBezTo>
                    <a:cubicBezTo>
                      <a:pt x="1660" y="1"/>
                      <a:pt x="1647" y="1"/>
                      <a:pt x="1634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0"/>
              <p:cNvSpPr/>
              <p:nvPr/>
            </p:nvSpPr>
            <p:spPr>
              <a:xfrm flipH="1">
                <a:off x="7816078" y="4414975"/>
                <a:ext cx="213547" cy="236401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4516" extrusionOk="0">
                    <a:moveTo>
                      <a:pt x="2699" y="0"/>
                    </a:moveTo>
                    <a:cubicBezTo>
                      <a:pt x="0" y="0"/>
                      <a:pt x="837" y="3256"/>
                      <a:pt x="1090" y="4052"/>
                    </a:cubicBezTo>
                    <a:cubicBezTo>
                      <a:pt x="1205" y="4410"/>
                      <a:pt x="1546" y="4516"/>
                      <a:pt x="1908" y="4516"/>
                    </a:cubicBezTo>
                    <a:cubicBezTo>
                      <a:pt x="2432" y="4516"/>
                      <a:pt x="3002" y="4295"/>
                      <a:pt x="3002" y="4295"/>
                    </a:cubicBezTo>
                    <a:cubicBezTo>
                      <a:pt x="3002" y="4295"/>
                      <a:pt x="2599" y="3298"/>
                      <a:pt x="2825" y="2069"/>
                    </a:cubicBezTo>
                    <a:cubicBezTo>
                      <a:pt x="3035" y="942"/>
                      <a:pt x="3468" y="199"/>
                      <a:pt x="3536" y="87"/>
                    </a:cubicBezTo>
                    <a:lnTo>
                      <a:pt x="3536" y="87"/>
                    </a:lnTo>
                    <a:cubicBezTo>
                      <a:pt x="3568" y="93"/>
                      <a:pt x="3601" y="100"/>
                      <a:pt x="3634" y="107"/>
                    </a:cubicBezTo>
                    <a:lnTo>
                      <a:pt x="3545" y="72"/>
                    </a:lnTo>
                    <a:cubicBezTo>
                      <a:pt x="3545" y="72"/>
                      <a:pt x="3542" y="77"/>
                      <a:pt x="3536" y="87"/>
                    </a:cubicBezTo>
                    <a:lnTo>
                      <a:pt x="3536" y="87"/>
                    </a:lnTo>
                    <a:cubicBezTo>
                      <a:pt x="3225" y="28"/>
                      <a:pt x="2947" y="0"/>
                      <a:pt x="2699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0"/>
              <p:cNvSpPr/>
              <p:nvPr/>
            </p:nvSpPr>
            <p:spPr>
              <a:xfrm flipH="1">
                <a:off x="7567278" y="4314634"/>
                <a:ext cx="146229" cy="8577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46" extrusionOk="0">
                    <a:moveTo>
                      <a:pt x="854" y="0"/>
                    </a:moveTo>
                    <a:cubicBezTo>
                      <a:pt x="577" y="0"/>
                      <a:pt x="301" y="3"/>
                      <a:pt x="24" y="7"/>
                    </a:cubicBezTo>
                    <a:cubicBezTo>
                      <a:pt x="1" y="7"/>
                      <a:pt x="1" y="48"/>
                      <a:pt x="24" y="48"/>
                    </a:cubicBezTo>
                    <a:cubicBezTo>
                      <a:pt x="280" y="44"/>
                      <a:pt x="534" y="41"/>
                      <a:pt x="787" y="41"/>
                    </a:cubicBezTo>
                    <a:cubicBezTo>
                      <a:pt x="944" y="41"/>
                      <a:pt x="1100" y="42"/>
                      <a:pt x="1257" y="45"/>
                    </a:cubicBezTo>
                    <a:cubicBezTo>
                      <a:pt x="1461" y="45"/>
                      <a:pt x="1666" y="48"/>
                      <a:pt x="1868" y="55"/>
                    </a:cubicBezTo>
                    <a:cubicBezTo>
                      <a:pt x="1967" y="55"/>
                      <a:pt x="2066" y="59"/>
                      <a:pt x="2165" y="62"/>
                    </a:cubicBezTo>
                    <a:cubicBezTo>
                      <a:pt x="2257" y="65"/>
                      <a:pt x="2383" y="51"/>
                      <a:pt x="2445" y="137"/>
                    </a:cubicBezTo>
                    <a:cubicBezTo>
                      <a:pt x="2449" y="143"/>
                      <a:pt x="2454" y="145"/>
                      <a:pt x="2460" y="145"/>
                    </a:cubicBezTo>
                    <a:cubicBezTo>
                      <a:pt x="2474" y="145"/>
                      <a:pt x="2489" y="131"/>
                      <a:pt x="2479" y="116"/>
                    </a:cubicBezTo>
                    <a:cubicBezTo>
                      <a:pt x="2441" y="62"/>
                      <a:pt x="2386" y="42"/>
                      <a:pt x="2325" y="31"/>
                    </a:cubicBezTo>
                    <a:cubicBezTo>
                      <a:pt x="2230" y="14"/>
                      <a:pt x="2127" y="21"/>
                      <a:pt x="2032" y="18"/>
                    </a:cubicBezTo>
                    <a:cubicBezTo>
                      <a:pt x="1810" y="10"/>
                      <a:pt x="1588" y="7"/>
                      <a:pt x="1366" y="4"/>
                    </a:cubicBezTo>
                    <a:cubicBezTo>
                      <a:pt x="1195" y="1"/>
                      <a:pt x="1025" y="0"/>
                      <a:pt x="854" y="0"/>
                    </a:cubicBezTo>
                    <a:close/>
                  </a:path>
                </a:pathLst>
              </a:custGeom>
              <a:solidFill>
                <a:srgbClr val="FF9E3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0"/>
              <p:cNvSpPr/>
              <p:nvPr/>
            </p:nvSpPr>
            <p:spPr>
              <a:xfrm flipH="1">
                <a:off x="7571978" y="4371972"/>
                <a:ext cx="139120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64" extrusionOk="0">
                    <a:moveTo>
                      <a:pt x="28" y="0"/>
                    </a:moveTo>
                    <a:cubicBezTo>
                      <a:pt x="1" y="0"/>
                      <a:pt x="1" y="41"/>
                      <a:pt x="28" y="41"/>
                    </a:cubicBezTo>
                    <a:cubicBezTo>
                      <a:pt x="806" y="41"/>
                      <a:pt x="1581" y="151"/>
                      <a:pt x="2332" y="362"/>
                    </a:cubicBezTo>
                    <a:cubicBezTo>
                      <a:pt x="2334" y="363"/>
                      <a:pt x="2336" y="363"/>
                      <a:pt x="2338" y="363"/>
                    </a:cubicBezTo>
                    <a:cubicBezTo>
                      <a:pt x="2361" y="363"/>
                      <a:pt x="2368" y="331"/>
                      <a:pt x="2342" y="321"/>
                    </a:cubicBezTo>
                    <a:cubicBezTo>
                      <a:pt x="1592" y="110"/>
                      <a:pt x="809" y="0"/>
                      <a:pt x="28" y="0"/>
                    </a:cubicBezTo>
                    <a:close/>
                  </a:path>
                </a:pathLst>
              </a:custGeom>
              <a:solidFill>
                <a:srgbClr val="FF9E31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0"/>
              <p:cNvSpPr/>
              <p:nvPr/>
            </p:nvSpPr>
            <p:spPr>
              <a:xfrm flipH="1">
                <a:off x="7099287" y="4372560"/>
                <a:ext cx="78549" cy="1151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96" extrusionOk="0">
                    <a:moveTo>
                      <a:pt x="1304" y="1"/>
                    </a:moveTo>
                    <a:cubicBezTo>
                      <a:pt x="1303" y="1"/>
                      <a:pt x="1302" y="1"/>
                      <a:pt x="1301" y="1"/>
                    </a:cubicBezTo>
                    <a:cubicBezTo>
                      <a:pt x="878" y="69"/>
                      <a:pt x="451" y="121"/>
                      <a:pt x="27" y="154"/>
                    </a:cubicBezTo>
                    <a:cubicBezTo>
                      <a:pt x="2" y="158"/>
                      <a:pt x="0" y="195"/>
                      <a:pt x="24" y="195"/>
                    </a:cubicBezTo>
                    <a:cubicBezTo>
                      <a:pt x="25" y="195"/>
                      <a:pt x="26" y="195"/>
                      <a:pt x="27" y="195"/>
                    </a:cubicBezTo>
                    <a:cubicBezTo>
                      <a:pt x="457" y="162"/>
                      <a:pt x="884" y="110"/>
                      <a:pt x="1311" y="42"/>
                    </a:cubicBezTo>
                    <a:cubicBezTo>
                      <a:pt x="1337" y="36"/>
                      <a:pt x="1326" y="1"/>
                      <a:pt x="1304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0"/>
              <p:cNvSpPr/>
              <p:nvPr/>
            </p:nvSpPr>
            <p:spPr>
              <a:xfrm flipH="1">
                <a:off x="6888614" y="4480364"/>
                <a:ext cx="68679" cy="68558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7" extrusionOk="0">
                    <a:moveTo>
                      <a:pt x="33" y="1"/>
                    </a:moveTo>
                    <a:cubicBezTo>
                      <a:pt x="14" y="1"/>
                      <a:pt x="1" y="28"/>
                      <a:pt x="21" y="40"/>
                    </a:cubicBezTo>
                    <a:cubicBezTo>
                      <a:pt x="500" y="282"/>
                      <a:pt x="886" y="675"/>
                      <a:pt x="1124" y="1156"/>
                    </a:cubicBezTo>
                    <a:cubicBezTo>
                      <a:pt x="1128" y="1164"/>
                      <a:pt x="1134" y="1167"/>
                      <a:pt x="1140" y="1167"/>
                    </a:cubicBezTo>
                    <a:cubicBezTo>
                      <a:pt x="1153" y="1167"/>
                      <a:pt x="1168" y="1152"/>
                      <a:pt x="1159" y="1136"/>
                    </a:cubicBezTo>
                    <a:cubicBezTo>
                      <a:pt x="919" y="651"/>
                      <a:pt x="524" y="252"/>
                      <a:pt x="42" y="3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0"/>
              <p:cNvSpPr/>
              <p:nvPr/>
            </p:nvSpPr>
            <p:spPr>
              <a:xfrm flipH="1">
                <a:off x="7089476" y="4297773"/>
                <a:ext cx="57457" cy="14452"/>
              </a:xfrm>
              <a:custGeom>
                <a:avLst/>
                <a:gdLst/>
                <a:ahLst/>
                <a:cxnLst/>
                <a:rect l="l" t="t" r="r" b="b"/>
                <a:pathLst>
                  <a:path w="978" h="246" extrusionOk="0">
                    <a:moveTo>
                      <a:pt x="27" y="1"/>
                    </a:moveTo>
                    <a:cubicBezTo>
                      <a:pt x="0" y="1"/>
                      <a:pt x="0" y="42"/>
                      <a:pt x="27" y="42"/>
                    </a:cubicBezTo>
                    <a:cubicBezTo>
                      <a:pt x="341" y="42"/>
                      <a:pt x="648" y="110"/>
                      <a:pt x="935" y="243"/>
                    </a:cubicBezTo>
                    <a:cubicBezTo>
                      <a:pt x="938" y="245"/>
                      <a:pt x="941" y="245"/>
                      <a:pt x="944" y="245"/>
                    </a:cubicBezTo>
                    <a:cubicBezTo>
                      <a:pt x="964" y="245"/>
                      <a:pt x="977" y="218"/>
                      <a:pt x="955" y="209"/>
                    </a:cubicBezTo>
                    <a:cubicBezTo>
                      <a:pt x="662" y="72"/>
                      <a:pt x="348" y="1"/>
                      <a:pt x="27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0"/>
              <p:cNvSpPr/>
              <p:nvPr/>
            </p:nvSpPr>
            <p:spPr>
              <a:xfrm flipH="1">
                <a:off x="6787097" y="3158811"/>
                <a:ext cx="15216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4543" extrusionOk="0">
                    <a:moveTo>
                      <a:pt x="178" y="1"/>
                    </a:moveTo>
                    <a:cubicBezTo>
                      <a:pt x="169" y="1"/>
                      <a:pt x="159" y="7"/>
                      <a:pt x="159" y="19"/>
                    </a:cubicBezTo>
                    <a:cubicBezTo>
                      <a:pt x="230" y="1189"/>
                      <a:pt x="214" y="2368"/>
                      <a:pt x="107" y="3535"/>
                    </a:cubicBezTo>
                    <a:cubicBezTo>
                      <a:pt x="80" y="3866"/>
                      <a:pt x="43" y="4197"/>
                      <a:pt x="2" y="4525"/>
                    </a:cubicBezTo>
                    <a:cubicBezTo>
                      <a:pt x="0" y="4537"/>
                      <a:pt x="9" y="4542"/>
                      <a:pt x="18" y="4542"/>
                    </a:cubicBezTo>
                    <a:cubicBezTo>
                      <a:pt x="28" y="4542"/>
                      <a:pt x="38" y="4537"/>
                      <a:pt x="39" y="4525"/>
                    </a:cubicBezTo>
                    <a:cubicBezTo>
                      <a:pt x="189" y="3360"/>
                      <a:pt x="258" y="2186"/>
                      <a:pt x="238" y="1012"/>
                    </a:cubicBezTo>
                    <a:cubicBezTo>
                      <a:pt x="230" y="681"/>
                      <a:pt x="217" y="350"/>
                      <a:pt x="200" y="19"/>
                    </a:cubicBezTo>
                    <a:cubicBezTo>
                      <a:pt x="198" y="7"/>
                      <a:pt x="188" y="1"/>
                      <a:pt x="178" y="1"/>
                    </a:cubicBezTo>
                    <a:close/>
                  </a:path>
                </a:pathLst>
              </a:custGeom>
              <a:solidFill>
                <a:srgbClr val="C7DDDC"/>
              </a:solidFill>
              <a:ln w="19050" cap="flat" cmpd="sng">
                <a:solidFill>
                  <a:srgbClr val="C7D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0"/>
              <p:cNvSpPr/>
              <p:nvPr/>
            </p:nvSpPr>
            <p:spPr>
              <a:xfrm flipH="1">
                <a:off x="6797202" y="3551958"/>
                <a:ext cx="2820" cy="22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39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B8CB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0"/>
              <p:cNvSpPr/>
              <p:nvPr/>
            </p:nvSpPr>
            <p:spPr>
              <a:xfrm flipH="1">
                <a:off x="6895369" y="1240724"/>
                <a:ext cx="106866" cy="100987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0"/>
              <p:cNvSpPr/>
              <p:nvPr/>
            </p:nvSpPr>
            <p:spPr>
              <a:xfrm flipH="1">
                <a:off x="7040011" y="1205592"/>
                <a:ext cx="2879" cy="2232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0"/>
              <p:cNvSpPr/>
              <p:nvPr/>
            </p:nvSpPr>
            <p:spPr>
              <a:xfrm flipH="1">
                <a:off x="6738803" y="2874056"/>
                <a:ext cx="154571" cy="26613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53" extrusionOk="0">
                    <a:moveTo>
                      <a:pt x="27" y="1"/>
                    </a:moveTo>
                    <a:cubicBezTo>
                      <a:pt x="8" y="1"/>
                      <a:pt x="1" y="33"/>
                      <a:pt x="23" y="43"/>
                    </a:cubicBezTo>
                    <a:cubicBezTo>
                      <a:pt x="518" y="213"/>
                      <a:pt x="1030" y="336"/>
                      <a:pt x="1549" y="401"/>
                    </a:cubicBezTo>
                    <a:cubicBezTo>
                      <a:pt x="1702" y="423"/>
                      <a:pt x="1868" y="452"/>
                      <a:pt x="2030" y="452"/>
                    </a:cubicBezTo>
                    <a:cubicBezTo>
                      <a:pt x="2117" y="452"/>
                      <a:pt x="2204" y="444"/>
                      <a:pt x="2286" y="421"/>
                    </a:cubicBezTo>
                    <a:cubicBezTo>
                      <a:pt x="2456" y="374"/>
                      <a:pt x="2614" y="243"/>
                      <a:pt x="2631" y="56"/>
                    </a:cubicBezTo>
                    <a:cubicBezTo>
                      <a:pt x="2631" y="42"/>
                      <a:pt x="2621" y="35"/>
                      <a:pt x="2610" y="35"/>
                    </a:cubicBezTo>
                    <a:cubicBezTo>
                      <a:pt x="2600" y="35"/>
                      <a:pt x="2590" y="42"/>
                      <a:pt x="2590" y="56"/>
                    </a:cubicBezTo>
                    <a:cubicBezTo>
                      <a:pt x="2566" y="292"/>
                      <a:pt x="2320" y="397"/>
                      <a:pt x="2112" y="404"/>
                    </a:cubicBezTo>
                    <a:cubicBezTo>
                      <a:pt x="2080" y="406"/>
                      <a:pt x="2047" y="407"/>
                      <a:pt x="2015" y="407"/>
                    </a:cubicBezTo>
                    <a:cubicBezTo>
                      <a:pt x="1809" y="407"/>
                      <a:pt x="1599" y="372"/>
                      <a:pt x="1399" y="339"/>
                    </a:cubicBezTo>
                    <a:cubicBezTo>
                      <a:pt x="934" y="271"/>
                      <a:pt x="477" y="155"/>
                      <a:pt x="33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 w="9525" cap="flat" cmpd="sng">
                <a:solidFill>
                  <a:srgbClr val="D1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0"/>
              <p:cNvSpPr/>
              <p:nvPr/>
            </p:nvSpPr>
            <p:spPr>
              <a:xfrm flipH="1">
                <a:off x="6782044" y="2370873"/>
                <a:ext cx="82544" cy="299319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 w="9525" cap="flat" cmpd="sng">
                <a:solidFill>
                  <a:srgbClr val="D1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0"/>
              <p:cNvSpPr/>
              <p:nvPr/>
            </p:nvSpPr>
            <p:spPr>
              <a:xfrm flipH="1">
                <a:off x="6823815" y="1784502"/>
                <a:ext cx="23970" cy="257079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0"/>
              <p:cNvSpPr/>
              <p:nvPr/>
            </p:nvSpPr>
            <p:spPr>
              <a:xfrm flipH="1">
                <a:off x="6786333" y="2156029"/>
                <a:ext cx="48939" cy="4829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0"/>
              <p:cNvSpPr/>
              <p:nvPr/>
            </p:nvSpPr>
            <p:spPr>
              <a:xfrm flipH="1">
                <a:off x="6951531" y="2224119"/>
                <a:ext cx="186120" cy="57573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0"/>
              <p:cNvSpPr/>
              <p:nvPr/>
            </p:nvSpPr>
            <p:spPr>
              <a:xfrm flipH="1">
                <a:off x="6621659" y="2835458"/>
                <a:ext cx="94705" cy="74551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269" extrusionOk="0">
                    <a:moveTo>
                      <a:pt x="314" y="0"/>
                    </a:moveTo>
                    <a:cubicBezTo>
                      <a:pt x="301" y="0"/>
                      <a:pt x="288" y="8"/>
                      <a:pt x="283" y="20"/>
                    </a:cubicBezTo>
                    <a:lnTo>
                      <a:pt x="4" y="720"/>
                    </a:lnTo>
                    <a:cubicBezTo>
                      <a:pt x="0" y="737"/>
                      <a:pt x="7" y="754"/>
                      <a:pt x="24" y="761"/>
                    </a:cubicBezTo>
                    <a:lnTo>
                      <a:pt x="1283" y="1266"/>
                    </a:lnTo>
                    <a:cubicBezTo>
                      <a:pt x="1287" y="1267"/>
                      <a:pt x="1291" y="1268"/>
                      <a:pt x="1295" y="1268"/>
                    </a:cubicBezTo>
                    <a:cubicBezTo>
                      <a:pt x="1309" y="1268"/>
                      <a:pt x="1322" y="1259"/>
                      <a:pt x="1328" y="1245"/>
                    </a:cubicBezTo>
                    <a:lnTo>
                      <a:pt x="1604" y="549"/>
                    </a:lnTo>
                    <a:cubicBezTo>
                      <a:pt x="1611" y="532"/>
                      <a:pt x="1604" y="511"/>
                      <a:pt x="1587" y="505"/>
                    </a:cubicBezTo>
                    <a:lnTo>
                      <a:pt x="328" y="3"/>
                    </a:lnTo>
                    <a:cubicBezTo>
                      <a:pt x="324" y="1"/>
                      <a:pt x="319" y="0"/>
                      <a:pt x="314" y="0"/>
                    </a:cubicBezTo>
                    <a:close/>
                  </a:path>
                </a:pathLst>
              </a:custGeom>
              <a:solidFill>
                <a:srgbClr val="4868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0"/>
              <p:cNvSpPr/>
              <p:nvPr/>
            </p:nvSpPr>
            <p:spPr>
              <a:xfrm flipH="1">
                <a:off x="6652973" y="2869004"/>
                <a:ext cx="70206" cy="602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026" extrusionOk="0">
                    <a:moveTo>
                      <a:pt x="282" y="1"/>
                    </a:moveTo>
                    <a:cubicBezTo>
                      <a:pt x="268" y="1"/>
                      <a:pt x="255" y="8"/>
                      <a:pt x="249" y="19"/>
                    </a:cubicBezTo>
                    <a:lnTo>
                      <a:pt x="7" y="633"/>
                    </a:lnTo>
                    <a:cubicBezTo>
                      <a:pt x="0" y="647"/>
                      <a:pt x="7" y="664"/>
                      <a:pt x="24" y="671"/>
                    </a:cubicBezTo>
                    <a:lnTo>
                      <a:pt x="905" y="1022"/>
                    </a:lnTo>
                    <a:cubicBezTo>
                      <a:pt x="908" y="1024"/>
                      <a:pt x="912" y="1025"/>
                      <a:pt x="916" y="1025"/>
                    </a:cubicBezTo>
                    <a:cubicBezTo>
                      <a:pt x="928" y="1025"/>
                      <a:pt x="940" y="1018"/>
                      <a:pt x="942" y="1005"/>
                    </a:cubicBezTo>
                    <a:lnTo>
                      <a:pt x="1188" y="395"/>
                    </a:lnTo>
                    <a:cubicBezTo>
                      <a:pt x="1195" y="378"/>
                      <a:pt x="1188" y="361"/>
                      <a:pt x="1171" y="357"/>
                    </a:cubicBezTo>
                    <a:lnTo>
                      <a:pt x="290" y="2"/>
                    </a:lnTo>
                    <a:cubicBezTo>
                      <a:pt x="287" y="1"/>
                      <a:pt x="285" y="1"/>
                      <a:pt x="282" y="1"/>
                    </a:cubicBezTo>
                    <a:close/>
                  </a:path>
                </a:pathLst>
              </a:custGeom>
              <a:solidFill>
                <a:srgbClr val="4868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0"/>
              <p:cNvSpPr/>
              <p:nvPr/>
            </p:nvSpPr>
            <p:spPr>
              <a:xfrm flipH="1">
                <a:off x="6657379" y="2901315"/>
                <a:ext cx="70265" cy="60216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025" extrusionOk="0">
                    <a:moveTo>
                      <a:pt x="282" y="1"/>
                    </a:moveTo>
                    <a:cubicBezTo>
                      <a:pt x="269" y="1"/>
                      <a:pt x="256" y="7"/>
                      <a:pt x="250" y="19"/>
                    </a:cubicBezTo>
                    <a:lnTo>
                      <a:pt x="8" y="633"/>
                    </a:lnTo>
                    <a:cubicBezTo>
                      <a:pt x="1" y="647"/>
                      <a:pt x="8" y="664"/>
                      <a:pt x="24" y="671"/>
                    </a:cubicBezTo>
                    <a:lnTo>
                      <a:pt x="905" y="1022"/>
                    </a:lnTo>
                    <a:cubicBezTo>
                      <a:pt x="909" y="1024"/>
                      <a:pt x="913" y="1025"/>
                      <a:pt x="917" y="1025"/>
                    </a:cubicBezTo>
                    <a:cubicBezTo>
                      <a:pt x="928" y="1025"/>
                      <a:pt x="940" y="1018"/>
                      <a:pt x="943" y="1005"/>
                    </a:cubicBezTo>
                    <a:lnTo>
                      <a:pt x="1189" y="394"/>
                    </a:lnTo>
                    <a:cubicBezTo>
                      <a:pt x="1196" y="377"/>
                      <a:pt x="1189" y="360"/>
                      <a:pt x="1171" y="357"/>
                    </a:cubicBezTo>
                    <a:lnTo>
                      <a:pt x="291" y="1"/>
                    </a:lnTo>
                    <a:cubicBezTo>
                      <a:pt x="288" y="1"/>
                      <a:pt x="285" y="1"/>
                      <a:pt x="282" y="1"/>
                    </a:cubicBezTo>
                    <a:close/>
                  </a:path>
                </a:pathLst>
              </a:custGeom>
              <a:solidFill>
                <a:srgbClr val="4868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0"/>
              <p:cNvSpPr/>
              <p:nvPr/>
            </p:nvSpPr>
            <p:spPr>
              <a:xfrm flipH="1">
                <a:off x="6576540" y="2795979"/>
                <a:ext cx="100580" cy="6944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82" extrusionOk="0">
                    <a:moveTo>
                      <a:pt x="516" y="1"/>
                    </a:moveTo>
                    <a:cubicBezTo>
                      <a:pt x="335" y="1"/>
                      <a:pt x="164" y="108"/>
                      <a:pt x="93" y="286"/>
                    </a:cubicBezTo>
                    <a:cubicBezTo>
                      <a:pt x="1" y="518"/>
                      <a:pt x="114" y="784"/>
                      <a:pt x="346" y="876"/>
                    </a:cubicBezTo>
                    <a:lnTo>
                      <a:pt x="1032" y="1150"/>
                    </a:lnTo>
                    <a:cubicBezTo>
                      <a:pt x="1086" y="1171"/>
                      <a:pt x="1141" y="1181"/>
                      <a:pt x="1196" y="1181"/>
                    </a:cubicBezTo>
                    <a:cubicBezTo>
                      <a:pt x="1376" y="1181"/>
                      <a:pt x="1549" y="1072"/>
                      <a:pt x="1619" y="896"/>
                    </a:cubicBezTo>
                    <a:cubicBezTo>
                      <a:pt x="1712" y="665"/>
                      <a:pt x="1598" y="398"/>
                      <a:pt x="1367" y="307"/>
                    </a:cubicBezTo>
                    <a:lnTo>
                      <a:pt x="684" y="33"/>
                    </a:lnTo>
                    <a:cubicBezTo>
                      <a:pt x="629" y="11"/>
                      <a:pt x="572" y="1"/>
                      <a:pt x="516" y="1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0"/>
              <p:cNvSpPr/>
              <p:nvPr/>
            </p:nvSpPr>
            <p:spPr>
              <a:xfrm flipH="1">
                <a:off x="6625302" y="2870825"/>
                <a:ext cx="79489" cy="57338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976" extrusionOk="0">
                    <a:moveTo>
                      <a:pt x="454" y="0"/>
                    </a:moveTo>
                    <a:cubicBezTo>
                      <a:pt x="295" y="0"/>
                      <a:pt x="145" y="95"/>
                      <a:pt x="83" y="251"/>
                    </a:cubicBezTo>
                    <a:cubicBezTo>
                      <a:pt x="1" y="452"/>
                      <a:pt x="103" y="688"/>
                      <a:pt x="305" y="769"/>
                    </a:cubicBezTo>
                    <a:lnTo>
                      <a:pt x="755" y="947"/>
                    </a:lnTo>
                    <a:cubicBezTo>
                      <a:pt x="803" y="966"/>
                      <a:pt x="852" y="976"/>
                      <a:pt x="901" y="976"/>
                    </a:cubicBezTo>
                    <a:cubicBezTo>
                      <a:pt x="1059" y="976"/>
                      <a:pt x="1211" y="879"/>
                      <a:pt x="1271" y="725"/>
                    </a:cubicBezTo>
                    <a:cubicBezTo>
                      <a:pt x="1353" y="520"/>
                      <a:pt x="1253" y="289"/>
                      <a:pt x="1049" y="207"/>
                    </a:cubicBezTo>
                    <a:lnTo>
                      <a:pt x="602" y="29"/>
                    </a:lnTo>
                    <a:cubicBezTo>
                      <a:pt x="553" y="9"/>
                      <a:pt x="503" y="0"/>
                      <a:pt x="454" y="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0"/>
              <p:cNvSpPr/>
              <p:nvPr/>
            </p:nvSpPr>
            <p:spPr>
              <a:xfrm flipH="1">
                <a:off x="6647333" y="2904488"/>
                <a:ext cx="70852" cy="5393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918" extrusionOk="0">
                    <a:moveTo>
                      <a:pt x="452" y="1"/>
                    </a:moveTo>
                    <a:cubicBezTo>
                      <a:pt x="294" y="1"/>
                      <a:pt x="145" y="95"/>
                      <a:pt x="82" y="251"/>
                    </a:cubicBezTo>
                    <a:cubicBezTo>
                      <a:pt x="0" y="456"/>
                      <a:pt x="103" y="688"/>
                      <a:pt x="304" y="770"/>
                    </a:cubicBezTo>
                    <a:lnTo>
                      <a:pt x="605" y="890"/>
                    </a:lnTo>
                    <a:cubicBezTo>
                      <a:pt x="653" y="909"/>
                      <a:pt x="703" y="918"/>
                      <a:pt x="751" y="918"/>
                    </a:cubicBezTo>
                    <a:cubicBezTo>
                      <a:pt x="910" y="918"/>
                      <a:pt x="1061" y="822"/>
                      <a:pt x="1123" y="668"/>
                    </a:cubicBezTo>
                    <a:cubicBezTo>
                      <a:pt x="1205" y="463"/>
                      <a:pt x="1103" y="231"/>
                      <a:pt x="898" y="149"/>
                    </a:cubicBezTo>
                    <a:lnTo>
                      <a:pt x="601" y="29"/>
                    </a:lnTo>
                    <a:cubicBezTo>
                      <a:pt x="552" y="10"/>
                      <a:pt x="502" y="1"/>
                      <a:pt x="452" y="1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0"/>
              <p:cNvSpPr/>
              <p:nvPr/>
            </p:nvSpPr>
            <p:spPr>
              <a:xfrm flipH="1">
                <a:off x="6601215" y="2838337"/>
                <a:ext cx="97114" cy="67971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1157" extrusionOk="0">
                    <a:moveTo>
                      <a:pt x="516" y="0"/>
                    </a:moveTo>
                    <a:cubicBezTo>
                      <a:pt x="335" y="0"/>
                      <a:pt x="163" y="108"/>
                      <a:pt x="92" y="285"/>
                    </a:cubicBezTo>
                    <a:cubicBezTo>
                      <a:pt x="1" y="517"/>
                      <a:pt x="116" y="783"/>
                      <a:pt x="345" y="876"/>
                    </a:cubicBezTo>
                    <a:lnTo>
                      <a:pt x="970" y="1125"/>
                    </a:lnTo>
                    <a:cubicBezTo>
                      <a:pt x="1024" y="1146"/>
                      <a:pt x="1080" y="1157"/>
                      <a:pt x="1135" y="1157"/>
                    </a:cubicBezTo>
                    <a:cubicBezTo>
                      <a:pt x="1316" y="1157"/>
                      <a:pt x="1489" y="1047"/>
                      <a:pt x="1560" y="869"/>
                    </a:cubicBezTo>
                    <a:cubicBezTo>
                      <a:pt x="1652" y="640"/>
                      <a:pt x="1540" y="374"/>
                      <a:pt x="1307" y="282"/>
                    </a:cubicBezTo>
                    <a:lnTo>
                      <a:pt x="683" y="32"/>
                    </a:lnTo>
                    <a:cubicBezTo>
                      <a:pt x="628" y="10"/>
                      <a:pt x="572" y="0"/>
                      <a:pt x="516" y="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s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24" name="Google Shape;1024;p30"/>
            <p:cNvSpPr/>
            <p:nvPr/>
          </p:nvSpPr>
          <p:spPr>
            <a:xfrm>
              <a:off x="6038032" y="2405184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6038032" y="2883830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6" name="Google Shape;1026;p30"/>
          <p:cNvSpPr txBox="1">
            <a:spLocks noGrp="1"/>
          </p:cNvSpPr>
          <p:nvPr>
            <p:ph type="title" idx="2"/>
          </p:nvPr>
        </p:nvSpPr>
        <p:spPr>
          <a:xfrm>
            <a:off x="709960" y="1422308"/>
            <a:ext cx="35560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12800" dirty="0"/>
              <a:t>03</a:t>
            </a:r>
            <a:endParaRPr sz="12800" dirty="0"/>
          </a:p>
        </p:txBody>
      </p:sp>
    </p:spTree>
    <p:extLst>
      <p:ext uri="{BB962C8B-B14F-4D97-AF65-F5344CB8AC3E}">
        <p14:creationId xmlns:p14="http://schemas.microsoft.com/office/powerpoint/2010/main" val="514555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Short sound 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9"/>
            <a:ext cx="12191999" cy="68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8673921" y="855108"/>
            <a:ext cx="2694302" cy="1087414"/>
          </a:xfrm>
          <a:prstGeom prst="cloudCallout">
            <a:avLst>
              <a:gd name="adj1" fmla="val -83712"/>
              <a:gd name="adj2" fmla="val 138019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6000" b="1" dirty="0" smtClean="0">
                <a:solidFill>
                  <a:srgbClr val="000000"/>
                </a:solidFill>
              </a:rPr>
              <a:t>d</a:t>
            </a:r>
            <a:r>
              <a:rPr lang="en-US" sz="6000" b="1" dirty="0" smtClean="0">
                <a:solidFill>
                  <a:srgbClr val="FF0000"/>
                </a:solidFill>
              </a:rPr>
              <a:t>o</a:t>
            </a:r>
            <a:r>
              <a:rPr lang="en-US" sz="6000" b="1" dirty="0" smtClean="0">
                <a:solidFill>
                  <a:srgbClr val="000000"/>
                </a:solidFill>
              </a:rPr>
              <a:t>g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7920" y="1960306"/>
            <a:ext cx="4756993" cy="2937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923618" y="625477"/>
            <a:ext cx="2694302" cy="1087414"/>
          </a:xfrm>
          <a:prstGeom prst="cloudCallout">
            <a:avLst>
              <a:gd name="adj1" fmla="val 45690"/>
              <a:gd name="adj2" fmla="val 153923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6000" b="1" dirty="0" smtClean="0">
                <a:solidFill>
                  <a:srgbClr val="000000"/>
                </a:solidFill>
              </a:rPr>
              <a:t>fr</a:t>
            </a:r>
            <a:r>
              <a:rPr lang="en-US" sz="6000" b="1" dirty="0" smtClean="0">
                <a:solidFill>
                  <a:srgbClr val="FF0000"/>
                </a:solidFill>
              </a:rPr>
              <a:t>o</a:t>
            </a:r>
            <a:r>
              <a:rPr lang="en-US" sz="6000" b="1" dirty="0" smtClean="0">
                <a:solidFill>
                  <a:srgbClr val="000000"/>
                </a:solidFill>
              </a:rPr>
              <a:t>g</a:t>
            </a:r>
            <a:endParaRPr lang="en-US" sz="6000" b="1" dirty="0">
              <a:solidFill>
                <a:srgbClr val="000000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70711" y="2885293"/>
            <a:ext cx="2694302" cy="1087414"/>
          </a:xfrm>
          <a:prstGeom prst="cloudCallout">
            <a:avLst>
              <a:gd name="adj1" fmla="val 61123"/>
              <a:gd name="adj2" fmla="val 3142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6000" b="1" dirty="0" smtClean="0">
                <a:solidFill>
                  <a:srgbClr val="000000"/>
                </a:solidFill>
              </a:rPr>
              <a:t>b</a:t>
            </a:r>
            <a:r>
              <a:rPr lang="en-US" sz="6000" b="1" dirty="0" smtClean="0">
                <a:solidFill>
                  <a:srgbClr val="FF0000"/>
                </a:solidFill>
              </a:rPr>
              <a:t>o</a:t>
            </a:r>
            <a:r>
              <a:rPr lang="en-US" sz="6000" b="1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556622" y="5145108"/>
            <a:ext cx="4861144" cy="1087414"/>
          </a:xfrm>
          <a:prstGeom prst="cloudCallout">
            <a:avLst>
              <a:gd name="adj1" fmla="val 30325"/>
              <a:gd name="adj2" fmla="val -80459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6000" b="1" dirty="0" smtClean="0">
                <a:solidFill>
                  <a:srgbClr val="FF0000"/>
                </a:solidFill>
              </a:rPr>
              <a:t>o</a:t>
            </a:r>
            <a:r>
              <a:rPr lang="en-US" sz="6000" b="1" dirty="0" smtClean="0">
                <a:solidFill>
                  <a:srgbClr val="000000"/>
                </a:solidFill>
              </a:rPr>
              <a:t>ctopus</a:t>
            </a:r>
            <a:endParaRPr lang="en-US" sz="6000" b="1" dirty="0">
              <a:solidFill>
                <a:srgbClr val="000000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5331855" y="519085"/>
            <a:ext cx="2163659" cy="1087414"/>
          </a:xfrm>
          <a:prstGeom prst="cloudCallout">
            <a:avLst>
              <a:gd name="adj1" fmla="val -11720"/>
              <a:gd name="adj2" fmla="val 10244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6000" b="1" dirty="0" smtClean="0">
                <a:solidFill>
                  <a:srgbClr val="000000"/>
                </a:solidFill>
              </a:rPr>
              <a:t>h</a:t>
            </a:r>
            <a:r>
              <a:rPr lang="en-US" sz="6000" b="1" dirty="0" smtClean="0">
                <a:solidFill>
                  <a:srgbClr val="FF0000"/>
                </a:solidFill>
              </a:rPr>
              <a:t>o</a:t>
            </a:r>
            <a:r>
              <a:rPr lang="en-US" sz="6000" b="1" dirty="0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9246435" y="3429000"/>
            <a:ext cx="2163659" cy="1087414"/>
          </a:xfrm>
          <a:prstGeom prst="cloudCallout">
            <a:avLst>
              <a:gd name="adj1" fmla="val -87254"/>
              <a:gd name="adj2" fmla="val -5384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6000" b="1" dirty="0">
                <a:solidFill>
                  <a:srgbClr val="000000"/>
                </a:solidFill>
              </a:rPr>
              <a:t>p</a:t>
            </a:r>
            <a:r>
              <a:rPr lang="en-US" sz="6000" b="1" dirty="0" smtClean="0">
                <a:solidFill>
                  <a:srgbClr val="FF0000"/>
                </a:solidFill>
              </a:rPr>
              <a:t>o</a:t>
            </a:r>
            <a:r>
              <a:rPr lang="en-US" sz="6000" b="1" dirty="0" smtClean="0">
                <a:solidFill>
                  <a:srgbClr val="000000"/>
                </a:solidFill>
              </a:rPr>
              <a:t>t</a:t>
            </a:r>
            <a:endParaRPr lang="en-US" sz="6000" b="1" dirty="0">
              <a:solidFill>
                <a:srgbClr val="000000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6938033" y="5146165"/>
            <a:ext cx="4168932" cy="1087414"/>
          </a:xfrm>
          <a:prstGeom prst="cloudCallout">
            <a:avLst>
              <a:gd name="adj1" fmla="val -25781"/>
              <a:gd name="adj2" fmla="val -98853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6000" b="1" dirty="0" smtClean="0">
                <a:solidFill>
                  <a:srgbClr val="FF0000"/>
                </a:solidFill>
              </a:rPr>
              <a:t>o</a:t>
            </a:r>
            <a:r>
              <a:rPr lang="en-US" sz="6000" b="1" dirty="0" smtClean="0">
                <a:solidFill>
                  <a:srgbClr val="000000"/>
                </a:solidFill>
              </a:rPr>
              <a:t>range</a:t>
            </a:r>
            <a:endParaRPr lang="en-US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r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ctop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9118243" y="158075"/>
            <a:ext cx="2562895" cy="1065418"/>
          </a:xfrm>
          <a:prstGeom prst="cloudCallout">
            <a:avLst>
              <a:gd name="adj1" fmla="val -83712"/>
              <a:gd name="adj2" fmla="val 138019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000" b="1" dirty="0">
                <a:solidFill>
                  <a:srgbClr val="00B050"/>
                </a:solidFill>
              </a:rPr>
              <a:t>parr</a:t>
            </a:r>
            <a:r>
              <a:rPr lang="en-US" sz="4000" b="1" dirty="0">
                <a:solidFill>
                  <a:srgbClr val="FF0000"/>
                </a:solidFill>
              </a:rPr>
              <a:t>o</a:t>
            </a:r>
            <a:r>
              <a:rPr lang="en-US" sz="4000" b="1" dirty="0">
                <a:solidFill>
                  <a:srgbClr val="00B050"/>
                </a:solidFill>
              </a:rPr>
              <a:t>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2544" y="2028885"/>
            <a:ext cx="4220675" cy="2826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34817" y="4855334"/>
            <a:ext cx="2483102" cy="523220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</a:rPr>
              <a:t>WEAK FORM</a:t>
            </a:r>
            <a:endParaRPr lang="en-US" altLang="en-US" sz="2800" b="1" dirty="0">
              <a:solidFill>
                <a:srgbClr val="000000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719071" y="1430898"/>
            <a:ext cx="2562895" cy="1065418"/>
          </a:xfrm>
          <a:prstGeom prst="cloudCallout">
            <a:avLst>
              <a:gd name="adj1" fmla="val 65032"/>
              <a:gd name="adj2" fmla="val 77579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000" b="1" dirty="0">
                <a:solidFill>
                  <a:srgbClr val="00B050"/>
                </a:solidFill>
              </a:rPr>
              <a:t>c</a:t>
            </a:r>
            <a:r>
              <a:rPr lang="en-US" sz="4000" b="1" dirty="0" smtClean="0">
                <a:solidFill>
                  <a:srgbClr val="00B050"/>
                </a:solidFill>
              </a:rPr>
              <a:t>arr</a:t>
            </a:r>
            <a:r>
              <a:rPr lang="en-US" sz="4000" b="1" dirty="0" smtClean="0">
                <a:solidFill>
                  <a:srgbClr val="FF0000"/>
                </a:solidFill>
              </a:rPr>
              <a:t>o</a:t>
            </a:r>
            <a:r>
              <a:rPr lang="en-US" sz="4000" b="1" dirty="0" smtClean="0">
                <a:solidFill>
                  <a:srgbClr val="00B050"/>
                </a:solidFill>
              </a:rPr>
              <a:t>t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4683417" y="365480"/>
            <a:ext cx="2562895" cy="1065418"/>
          </a:xfrm>
          <a:prstGeom prst="cloudCallout">
            <a:avLst>
              <a:gd name="adj1" fmla="val 10761"/>
              <a:gd name="adj2" fmla="val 860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000" b="1" dirty="0" smtClean="0">
                <a:solidFill>
                  <a:srgbClr val="00B050"/>
                </a:solidFill>
              </a:rPr>
              <a:t>p</a:t>
            </a:r>
            <a:r>
              <a:rPr lang="en-US" sz="4000" b="1" dirty="0" smtClean="0">
                <a:solidFill>
                  <a:srgbClr val="FF0000"/>
                </a:solidFill>
              </a:rPr>
              <a:t>o</a:t>
            </a:r>
            <a:r>
              <a:rPr lang="en-US" sz="4000" b="1" dirty="0" smtClean="0">
                <a:solidFill>
                  <a:srgbClr val="00B050"/>
                </a:solidFill>
              </a:rPr>
              <a:t>lice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231820" y="4231137"/>
            <a:ext cx="3050146" cy="1065418"/>
          </a:xfrm>
          <a:prstGeom prst="cloudCallout">
            <a:avLst>
              <a:gd name="adj1" fmla="val 71565"/>
              <a:gd name="adj2" fmla="val -69896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000" b="1" dirty="0" smtClean="0">
                <a:solidFill>
                  <a:srgbClr val="00B050"/>
                </a:solidFill>
              </a:rPr>
              <a:t>t</a:t>
            </a:r>
            <a:r>
              <a:rPr lang="en-US" sz="4000" b="1" dirty="0" smtClean="0">
                <a:solidFill>
                  <a:srgbClr val="FF0000"/>
                </a:solidFill>
              </a:rPr>
              <a:t>o</a:t>
            </a:r>
            <a:r>
              <a:rPr lang="en-US" sz="4000" b="1" dirty="0">
                <a:solidFill>
                  <a:srgbClr val="00B050"/>
                </a:solidFill>
              </a:rPr>
              <a:t>m</a:t>
            </a:r>
            <a:r>
              <a:rPr lang="en-US" sz="4000" b="1" dirty="0" smtClean="0">
                <a:solidFill>
                  <a:srgbClr val="00B050"/>
                </a:solidFill>
              </a:rPr>
              <a:t>ato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9023798" y="2496316"/>
            <a:ext cx="2773250" cy="1065418"/>
          </a:xfrm>
          <a:prstGeom prst="cloudCallout">
            <a:avLst>
              <a:gd name="adj1" fmla="val -76677"/>
              <a:gd name="adj2" fmla="val 5944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000" b="1" dirty="0" smtClean="0">
                <a:solidFill>
                  <a:srgbClr val="00B050"/>
                </a:solidFill>
              </a:rPr>
              <a:t>doct</a:t>
            </a:r>
            <a:r>
              <a:rPr lang="en-US" sz="4000" b="1" dirty="0" smtClean="0">
                <a:solidFill>
                  <a:srgbClr val="FF0000"/>
                </a:solidFill>
              </a:rPr>
              <a:t>o</a:t>
            </a:r>
            <a:r>
              <a:rPr lang="en-US" sz="4000" b="1" dirty="0">
                <a:solidFill>
                  <a:srgbClr val="00B050"/>
                </a:solidFill>
              </a:rPr>
              <a:t>r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3281966" y="5579066"/>
            <a:ext cx="2562895" cy="1065418"/>
          </a:xfrm>
          <a:prstGeom prst="cloudCallout">
            <a:avLst>
              <a:gd name="adj1" fmla="val 36892"/>
              <a:gd name="adj2" fmla="val -100116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000" b="1" dirty="0" smtClean="0">
                <a:solidFill>
                  <a:srgbClr val="00B050"/>
                </a:solidFill>
              </a:rPr>
              <a:t>t</a:t>
            </a:r>
            <a:r>
              <a:rPr lang="en-US" sz="4000" b="1" dirty="0" smtClean="0">
                <a:solidFill>
                  <a:srgbClr val="FF0000"/>
                </a:solidFill>
              </a:rPr>
              <a:t>o</a:t>
            </a:r>
            <a:r>
              <a:rPr lang="en-US" sz="4000" b="1" dirty="0" smtClean="0">
                <a:solidFill>
                  <a:srgbClr val="00B050"/>
                </a:solidFill>
              </a:rPr>
              <a:t>day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8740461" y="5579066"/>
            <a:ext cx="2562895" cy="1065418"/>
          </a:xfrm>
          <a:prstGeom prst="cloudCallout">
            <a:avLst>
              <a:gd name="adj1" fmla="val -71149"/>
              <a:gd name="adj2" fmla="val -11945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4000" b="1" dirty="0" smtClean="0">
                <a:solidFill>
                  <a:srgbClr val="00B050"/>
                </a:solidFill>
              </a:rPr>
              <a:t>rob</a:t>
            </a:r>
            <a:r>
              <a:rPr lang="en-US" sz="4000" b="1" dirty="0" smtClean="0">
                <a:solidFill>
                  <a:srgbClr val="FF0000"/>
                </a:solidFill>
              </a:rPr>
              <a:t>o</a:t>
            </a:r>
            <a:r>
              <a:rPr lang="en-US" sz="4000" b="1" dirty="0">
                <a:solidFill>
                  <a:srgbClr val="00B05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4337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l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om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o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6149" y="3038504"/>
            <a:ext cx="1398397" cy="1398397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9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216275" y="2555875"/>
            <a:ext cx="1343025" cy="12842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44863" y="3840163"/>
            <a:ext cx="1098550" cy="13843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04938" y="2735263"/>
            <a:ext cx="1981200" cy="1979612"/>
            <a:chOff x="5724128" y="1419622"/>
            <a:chExt cx="2232248" cy="2232248"/>
          </a:xfrm>
        </p:grpSpPr>
        <p:sp>
          <p:nvSpPr>
            <p:cNvPr id="4" name="Oval 3"/>
            <p:cNvSpPr/>
            <p:nvPr/>
          </p:nvSpPr>
          <p:spPr>
            <a:xfrm>
              <a:off x="5724128" y="1419622"/>
              <a:ext cx="2232248" cy="223224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600" b="1" dirty="0" smtClean="0">
                  <a:solidFill>
                    <a:srgbClr val="FF0000"/>
                  </a:solidFill>
                </a:rPr>
                <a:t>ɒ</a:t>
              </a:r>
              <a:endParaRPr lang="el-GR" sz="9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H="1">
              <a:off x="6026411" y="1924429"/>
              <a:ext cx="234315" cy="1222634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7407257" y="1924429"/>
              <a:ext cx="234315" cy="1222634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ounded Rectangle 25"/>
          <p:cNvSpPr/>
          <p:nvPr/>
        </p:nvSpPr>
        <p:spPr>
          <a:xfrm>
            <a:off x="4559829" y="2091194"/>
            <a:ext cx="1536171" cy="929167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000" b="1" dirty="0" smtClean="0">
                <a:solidFill>
                  <a:srgbClr val="FFFFFF"/>
                </a:solidFill>
                <a:latin typeface="Comic Sans MS" pitchFamily="66" charset="0"/>
              </a:rPr>
              <a:t>d</a:t>
            </a:r>
            <a:r>
              <a:rPr lang="en-GB" sz="5000" b="1" dirty="0" smtClean="0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GB" sz="5000" b="1" dirty="0" smtClean="0">
                <a:solidFill>
                  <a:srgbClr val="FFFFFF"/>
                </a:solidFill>
                <a:latin typeface="Comic Sans MS" pitchFamily="66" charset="0"/>
              </a:rPr>
              <a:t>g</a:t>
            </a:r>
            <a:endParaRPr lang="en-US" sz="5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59563" y="356659"/>
            <a:ext cx="7872875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900" b="1" dirty="0">
                <a:solidFill>
                  <a:srgbClr val="000000"/>
                </a:solidFill>
                <a:latin typeface="Comic Sans MS" pitchFamily="66" charset="0"/>
              </a:rPr>
              <a:t>Listen and </a:t>
            </a:r>
            <a:r>
              <a:rPr lang="en-GB" sz="5900" b="1" dirty="0" smtClean="0">
                <a:solidFill>
                  <a:srgbClr val="000000"/>
                </a:solidFill>
                <a:latin typeface="Comic Sans MS" pitchFamily="66" charset="0"/>
              </a:rPr>
              <a:t>repeat:</a:t>
            </a:r>
            <a:endParaRPr lang="en-US" sz="59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383960" y="4267916"/>
            <a:ext cx="7620000" cy="1630504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0194" name="1. Listen and repeat.mp3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0643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5" name="1. Listen and repeat.mp3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70643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81538" y="4714875"/>
            <a:ext cx="631935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5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Where is your d</a:t>
            </a:r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5000" b="1" dirty="0">
                <a:solidFill>
                  <a:schemeClr val="bg1"/>
                </a:solidFill>
                <a:latin typeface="Comic Sans MS" panose="030F0702030302020204" pitchFamily="66" charset="0"/>
              </a:rPr>
              <a:t>g?</a:t>
            </a:r>
          </a:p>
        </p:txBody>
      </p:sp>
      <p:pic>
        <p:nvPicPr>
          <p:cNvPr id="18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39" y="1279692"/>
            <a:ext cx="1975096" cy="245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096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6149" y="3038504"/>
            <a:ext cx="1398397" cy="1398397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9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216275" y="2555875"/>
            <a:ext cx="1343025" cy="128428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44863" y="3840163"/>
            <a:ext cx="1098550" cy="13843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04938" y="2735263"/>
            <a:ext cx="1981200" cy="1979612"/>
            <a:chOff x="5724128" y="1419622"/>
            <a:chExt cx="2232248" cy="2232248"/>
          </a:xfrm>
        </p:grpSpPr>
        <p:sp>
          <p:nvSpPr>
            <p:cNvPr id="4" name="Oval 3"/>
            <p:cNvSpPr/>
            <p:nvPr/>
          </p:nvSpPr>
          <p:spPr>
            <a:xfrm>
              <a:off x="5724128" y="1419622"/>
              <a:ext cx="2232248" cy="223224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rgbClr val="FF0000"/>
                  </a:solidFill>
                </a:rPr>
                <a:t>ə</a:t>
              </a:r>
              <a:endParaRPr lang="el-GR" sz="9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H="1">
              <a:off x="6026411" y="1924429"/>
              <a:ext cx="234315" cy="1222634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7407257" y="1924429"/>
              <a:ext cx="234315" cy="1222634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ounded Rectangle 25"/>
          <p:cNvSpPr/>
          <p:nvPr/>
        </p:nvSpPr>
        <p:spPr>
          <a:xfrm>
            <a:off x="4559830" y="2091194"/>
            <a:ext cx="2736710" cy="929167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000" b="1" dirty="0" smtClean="0">
                <a:solidFill>
                  <a:srgbClr val="FFFFFF"/>
                </a:solidFill>
                <a:latin typeface="Comic Sans MS" pitchFamily="66" charset="0"/>
              </a:rPr>
              <a:t>parr</a:t>
            </a:r>
            <a:r>
              <a:rPr lang="en-GB" sz="5000" b="1" dirty="0" smtClean="0"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GB" sz="5000" b="1" dirty="0">
                <a:solidFill>
                  <a:srgbClr val="FFFFFF"/>
                </a:solidFill>
                <a:latin typeface="Comic Sans MS" pitchFamily="66" charset="0"/>
              </a:rPr>
              <a:t>t</a:t>
            </a:r>
            <a:endParaRPr lang="en-US" sz="5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59563" y="356659"/>
            <a:ext cx="7872875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900" b="1" dirty="0">
                <a:solidFill>
                  <a:srgbClr val="000000"/>
                </a:solidFill>
                <a:latin typeface="Comic Sans MS" pitchFamily="66" charset="0"/>
              </a:rPr>
              <a:t>Listen and repeat.</a:t>
            </a:r>
            <a:endParaRPr lang="en-US" sz="59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383960" y="4267916"/>
            <a:ext cx="7620000" cy="1630504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0194" name="1. Listen and repeat.mp3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0643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5" name="1. Listen and repeat.mp3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70643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02340" y="4714875"/>
            <a:ext cx="7624203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43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My parrot is in the garden.</a:t>
            </a:r>
            <a:endParaRPr lang="en-US" sz="43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117" y="1478724"/>
            <a:ext cx="2315777" cy="22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6719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09365" y="2687556"/>
            <a:ext cx="8797717" cy="861774"/>
            <a:chOff x="1686910" y="1891862"/>
            <a:chExt cx="5423017" cy="861774"/>
          </a:xfrm>
        </p:grpSpPr>
        <p:sp>
          <p:nvSpPr>
            <p:cNvPr id="3" name="TextBox 2"/>
            <p:cNvSpPr txBox="1"/>
            <p:nvPr/>
          </p:nvSpPr>
          <p:spPr>
            <a:xfrm>
              <a:off x="1686910" y="1891862"/>
              <a:ext cx="542301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</a:rPr>
                <a:t>1. </a:t>
              </a:r>
              <a:r>
                <a:rPr lang="en-US" sz="5000" b="1" dirty="0" smtClean="0">
                  <a:solidFill>
                    <a:schemeClr val="bg1"/>
                  </a:solidFill>
                </a:rPr>
                <a:t>Peter has a                 .</a:t>
              </a:r>
              <a:endParaRPr lang="en-US" sz="5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364402" y="2522429"/>
              <a:ext cx="1643078" cy="15765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>
            <a:off x="5578395" y="5094404"/>
            <a:ext cx="196118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159563" y="356659"/>
            <a:ext cx="7872875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900" b="1" dirty="0">
                <a:solidFill>
                  <a:srgbClr val="000000"/>
                </a:solidFill>
                <a:latin typeface="Comic Sans MS" pitchFamily="66" charset="0"/>
              </a:rPr>
              <a:t>Listen and </a:t>
            </a:r>
            <a:r>
              <a:rPr lang="en-GB" sz="5900" b="1" dirty="0" smtClean="0">
                <a:solidFill>
                  <a:srgbClr val="000000"/>
                </a:solidFill>
                <a:latin typeface="Comic Sans MS" pitchFamily="66" charset="0"/>
              </a:rPr>
              <a:t>write.</a:t>
            </a:r>
            <a:endParaRPr lang="en-US" sz="59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6687" y="4409074"/>
            <a:ext cx="67698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2. </a:t>
            </a:r>
            <a:r>
              <a:rPr lang="en-US" sz="5000" b="1" dirty="0" smtClean="0">
                <a:solidFill>
                  <a:schemeClr val="bg1"/>
                </a:solidFill>
              </a:rPr>
              <a:t>Nam has a             .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7 Trac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159563" y="356659"/>
            <a:ext cx="7872875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900" b="1" dirty="0">
                <a:solidFill>
                  <a:srgbClr val="000000"/>
                </a:solidFill>
                <a:latin typeface="Comic Sans MS" pitchFamily="66" charset="0"/>
              </a:rPr>
              <a:t>Listen and </a:t>
            </a:r>
            <a:r>
              <a:rPr lang="en-GB" sz="5900" b="1" dirty="0" smtClean="0">
                <a:solidFill>
                  <a:srgbClr val="000000"/>
                </a:solidFill>
                <a:latin typeface="Comic Sans MS" pitchFamily="66" charset="0"/>
              </a:rPr>
              <a:t>write.</a:t>
            </a:r>
            <a:endParaRPr lang="en-US" sz="59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09365" y="2687556"/>
            <a:ext cx="8797717" cy="861774"/>
            <a:chOff x="1686910" y="1891862"/>
            <a:chExt cx="5423017" cy="861774"/>
          </a:xfrm>
        </p:grpSpPr>
        <p:sp>
          <p:nvSpPr>
            <p:cNvPr id="15" name="TextBox 14"/>
            <p:cNvSpPr txBox="1"/>
            <p:nvPr/>
          </p:nvSpPr>
          <p:spPr>
            <a:xfrm>
              <a:off x="1686910" y="1891862"/>
              <a:ext cx="542301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</a:rPr>
                <a:t>1. </a:t>
              </a:r>
              <a:r>
                <a:rPr lang="en-US" sz="5000" b="1" dirty="0" smtClean="0">
                  <a:solidFill>
                    <a:schemeClr val="bg1"/>
                  </a:solidFill>
                </a:rPr>
                <a:t>Peter has a                 .</a:t>
              </a:r>
              <a:endParaRPr lang="en-US" sz="5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364402" y="2522429"/>
              <a:ext cx="1643078" cy="15765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346687" y="4414803"/>
            <a:ext cx="67698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2. </a:t>
            </a:r>
            <a:r>
              <a:rPr lang="en-US" sz="5000" b="1" dirty="0" smtClean="0">
                <a:solidFill>
                  <a:schemeClr val="bg1"/>
                </a:solidFill>
              </a:rPr>
              <a:t>Nam has a             .</a:t>
            </a:r>
            <a:endParaRPr lang="en-US" sz="5000" b="1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559734" y="5094404"/>
            <a:ext cx="196118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67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159563" y="356659"/>
            <a:ext cx="7872875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900" b="1" dirty="0">
                <a:solidFill>
                  <a:srgbClr val="000000"/>
                </a:solidFill>
                <a:latin typeface="Comic Sans MS" pitchFamily="66" charset="0"/>
              </a:rPr>
              <a:t>Listen and </a:t>
            </a:r>
            <a:r>
              <a:rPr lang="en-GB" sz="5900" b="1" dirty="0" smtClean="0">
                <a:solidFill>
                  <a:srgbClr val="000000"/>
                </a:solidFill>
                <a:latin typeface="Comic Sans MS" pitchFamily="66" charset="0"/>
              </a:rPr>
              <a:t>check.</a:t>
            </a:r>
            <a:endParaRPr lang="en-US" sz="59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5" name="57 Track 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2" end="1883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2469850"/>
            <a:ext cx="2936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parrot</a:t>
            </a:r>
            <a:endParaRPr 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8609" y="4248884"/>
            <a:ext cx="1788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dog</a:t>
            </a:r>
            <a:endParaRPr 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AutoShape 16"/>
          <p:cNvSpPr>
            <a:spLocks noChangeArrowheads="1"/>
          </p:cNvSpPr>
          <p:nvPr/>
        </p:nvSpPr>
        <p:spPr bwMode="auto">
          <a:xfrm>
            <a:off x="7899521" y="1657128"/>
            <a:ext cx="3370996" cy="3207223"/>
          </a:xfrm>
          <a:prstGeom prst="star5">
            <a:avLst>
              <a:gd name="adj" fmla="val 21407"/>
              <a:gd name="hf" fmla="val 105146"/>
              <a:gd name="vf" fmla="val 110557"/>
            </a:avLst>
          </a:prstGeom>
          <a:solidFill>
            <a:srgbClr val="FFC000"/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ts val="1200"/>
              </a:spcAft>
              <a:defRPr/>
            </a:pPr>
            <a:endParaRPr lang="pt-PT" altLang="x-none" sz="1000" b="1" dirty="0" smtClean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pt-PT" altLang="x-none" sz="3000" b="1" dirty="0" smtClean="0">
                <a:solidFill>
                  <a:srgbClr val="FFFFFF"/>
                </a:solidFill>
              </a:rPr>
              <a:t>Great Job!</a:t>
            </a:r>
          </a:p>
          <a:p>
            <a:pPr algn="ctr" defTabSz="914400" fontAlgn="base">
              <a:spcBef>
                <a:spcPct val="0"/>
              </a:spcBef>
              <a:spcAft>
                <a:spcPts val="1200"/>
              </a:spcAft>
              <a:defRPr/>
            </a:pPr>
            <a:endParaRPr lang="pt-PT" altLang="x-none" sz="3000" b="1" dirty="0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09365" y="2639085"/>
            <a:ext cx="8797717" cy="861774"/>
            <a:chOff x="1686910" y="1843391"/>
            <a:chExt cx="5423017" cy="861774"/>
          </a:xfrm>
        </p:grpSpPr>
        <p:sp>
          <p:nvSpPr>
            <p:cNvPr id="17" name="TextBox 16"/>
            <p:cNvSpPr txBox="1"/>
            <p:nvPr/>
          </p:nvSpPr>
          <p:spPr>
            <a:xfrm>
              <a:off x="1686910" y="1843391"/>
              <a:ext cx="542301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</a:rPr>
                <a:t>1. </a:t>
              </a:r>
              <a:r>
                <a:rPr lang="en-US" sz="5000" b="1" dirty="0" smtClean="0">
                  <a:solidFill>
                    <a:schemeClr val="bg1"/>
                  </a:solidFill>
                </a:rPr>
                <a:t>Peter has a                 .</a:t>
              </a:r>
              <a:endParaRPr lang="en-US" sz="5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364402" y="2522429"/>
              <a:ext cx="1643078" cy="15765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5559734" y="5094404"/>
            <a:ext cx="196118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09365" y="4433464"/>
            <a:ext cx="67698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2. </a:t>
            </a:r>
            <a:r>
              <a:rPr lang="en-US" sz="5000" b="1" dirty="0" smtClean="0">
                <a:solidFill>
                  <a:schemeClr val="bg1"/>
                </a:solidFill>
              </a:rPr>
              <a:t>Nam has a             .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6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1" grpId="0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355" y="152400"/>
            <a:ext cx="852169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>
              <a:lnSpc>
                <a:spcPct val="200000"/>
              </a:lnSpc>
              <a:defRPr/>
            </a:pPr>
            <a:r>
              <a:rPr lang="en-US" sz="5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UNIT 16. DO YOU HAVE ANY PETS?</a:t>
            </a:r>
          </a:p>
          <a:p>
            <a:pPr algn="ctr" defTabSz="914400">
              <a:defRPr/>
            </a:pPr>
            <a:r>
              <a:rPr lang="en-US" sz="5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LESSON </a:t>
            </a:r>
            <a:r>
              <a:rPr lang="en-US" sz="5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2+3</a:t>
            </a:r>
            <a:endParaRPr lang="en-US" sz="5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</a:endParaRPr>
          </a:p>
        </p:txBody>
      </p:sp>
      <p:pic>
        <p:nvPicPr>
          <p:cNvPr id="205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114801"/>
            <a:ext cx="13636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461" y="3663951"/>
            <a:ext cx="130333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065" y="4524376"/>
            <a:ext cx="117157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511" y="1025769"/>
            <a:ext cx="2309813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3748088"/>
            <a:ext cx="19113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6670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2.22222E-6 L 3.9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17518" y="424900"/>
            <a:ext cx="7872875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5900" b="1" dirty="0" smtClean="0">
                <a:solidFill>
                  <a:srgbClr val="000000"/>
                </a:solidFill>
                <a:latin typeface="Comic Sans MS" pitchFamily="66" charset="0"/>
              </a:rPr>
              <a:t>Read and match.</a:t>
            </a:r>
            <a:endParaRPr lang="en-US" sz="59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7018942" y="2022828"/>
            <a:ext cx="4621513" cy="651328"/>
          </a:xfrm>
          <a:custGeom>
            <a:avLst/>
            <a:gdLst>
              <a:gd name="connsiteX0" fmla="*/ 245836 w 4621513"/>
              <a:gd name="connsiteY0" fmla="*/ 64408 h 651328"/>
              <a:gd name="connsiteX1" fmla="*/ 419668 w 4621513"/>
              <a:gd name="connsiteY1" fmla="*/ 140928 h 651328"/>
              <a:gd name="connsiteX2" fmla="*/ 458599 w 4621513"/>
              <a:gd name="connsiteY2" fmla="*/ 202293 h 651328"/>
              <a:gd name="connsiteX3" fmla="*/ 600528 w 4621513"/>
              <a:gd name="connsiteY3" fmla="*/ 202293 h 651328"/>
              <a:gd name="connsiteX4" fmla="*/ 600528 w 4621513"/>
              <a:gd name="connsiteY4" fmla="*/ 449036 h 651328"/>
              <a:gd name="connsiteX5" fmla="*/ 458600 w 4621513"/>
              <a:gd name="connsiteY5" fmla="*/ 449036 h 651328"/>
              <a:gd name="connsiteX6" fmla="*/ 419668 w 4621513"/>
              <a:gd name="connsiteY6" fmla="*/ 510402 h 651328"/>
              <a:gd name="connsiteX7" fmla="*/ 245836 w 4621513"/>
              <a:gd name="connsiteY7" fmla="*/ 586922 h 651328"/>
              <a:gd name="connsiteX8" fmla="*/ 0 w 4621513"/>
              <a:gd name="connsiteY8" fmla="*/ 325665 h 651328"/>
              <a:gd name="connsiteX9" fmla="*/ 245836 w 4621513"/>
              <a:gd name="connsiteY9" fmla="*/ 64408 h 651328"/>
              <a:gd name="connsiteX10" fmla="*/ 601054 w 4621513"/>
              <a:gd name="connsiteY10" fmla="*/ 0 h 651328"/>
              <a:gd name="connsiteX11" fmla="*/ 4621513 w 4621513"/>
              <a:gd name="connsiteY11" fmla="*/ 0 h 651328"/>
              <a:gd name="connsiteX12" fmla="*/ 4621513 w 4621513"/>
              <a:gd name="connsiteY12" fmla="*/ 651328 h 651328"/>
              <a:gd name="connsiteX13" fmla="*/ 601054 w 4621513"/>
              <a:gd name="connsiteY13" fmla="*/ 651328 h 6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21513" h="651328">
                <a:moveTo>
                  <a:pt x="245836" y="64408"/>
                </a:moveTo>
                <a:cubicBezTo>
                  <a:pt x="313721" y="64408"/>
                  <a:pt x="375181" y="93650"/>
                  <a:pt x="419668" y="140928"/>
                </a:cubicBezTo>
                <a:lnTo>
                  <a:pt x="458599" y="202293"/>
                </a:lnTo>
                <a:lnTo>
                  <a:pt x="600528" y="202293"/>
                </a:lnTo>
                <a:lnTo>
                  <a:pt x="600528" y="449036"/>
                </a:lnTo>
                <a:lnTo>
                  <a:pt x="458600" y="449036"/>
                </a:lnTo>
                <a:lnTo>
                  <a:pt x="419668" y="510402"/>
                </a:lnTo>
                <a:cubicBezTo>
                  <a:pt x="375181" y="557680"/>
                  <a:pt x="313721" y="586922"/>
                  <a:pt x="245836" y="586922"/>
                </a:cubicBezTo>
                <a:cubicBezTo>
                  <a:pt x="110065" y="586922"/>
                  <a:pt x="0" y="469953"/>
                  <a:pt x="0" y="325665"/>
                </a:cubicBezTo>
                <a:cubicBezTo>
                  <a:pt x="0" y="181377"/>
                  <a:pt x="110065" y="64408"/>
                  <a:pt x="245836" y="64408"/>
                </a:cubicBezTo>
                <a:close/>
                <a:moveTo>
                  <a:pt x="601054" y="0"/>
                </a:moveTo>
                <a:lnTo>
                  <a:pt x="4621513" y="0"/>
                </a:lnTo>
                <a:lnTo>
                  <a:pt x="4621513" y="651328"/>
                </a:lnTo>
                <a:lnTo>
                  <a:pt x="601054" y="65132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latin typeface="Comic Sans MS" panose="030F0702030302020204" pitchFamily="66" charset="0"/>
              </a:rPr>
              <a:t>A</a:t>
            </a:r>
            <a:r>
              <a:rPr lang="en-US" sz="3000" dirty="0" smtClean="0">
                <a:latin typeface="Comic Sans MS" panose="030F0702030302020204" pitchFamily="66" charset="0"/>
              </a:rPr>
              <a:t>     It’s in the garden.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1017518" y="4505626"/>
            <a:ext cx="5283202" cy="651328"/>
          </a:xfrm>
          <a:custGeom>
            <a:avLst/>
            <a:gdLst>
              <a:gd name="connsiteX0" fmla="*/ 0 w 5283202"/>
              <a:gd name="connsiteY0" fmla="*/ 0 h 651328"/>
              <a:gd name="connsiteX1" fmla="*/ 5283202 w 5283202"/>
              <a:gd name="connsiteY1" fmla="*/ 0 h 651328"/>
              <a:gd name="connsiteX2" fmla="*/ 5283202 w 5283202"/>
              <a:gd name="connsiteY2" fmla="*/ 202292 h 651328"/>
              <a:gd name="connsiteX3" fmla="*/ 5141273 w 5283202"/>
              <a:gd name="connsiteY3" fmla="*/ 202292 h 651328"/>
              <a:gd name="connsiteX4" fmla="*/ 5102342 w 5283202"/>
              <a:gd name="connsiteY4" fmla="*/ 140927 h 651328"/>
              <a:gd name="connsiteX5" fmla="*/ 4928510 w 5283202"/>
              <a:gd name="connsiteY5" fmla="*/ 64407 h 651328"/>
              <a:gd name="connsiteX6" fmla="*/ 4682674 w 5283202"/>
              <a:gd name="connsiteY6" fmla="*/ 325664 h 651328"/>
              <a:gd name="connsiteX7" fmla="*/ 4928510 w 5283202"/>
              <a:gd name="connsiteY7" fmla="*/ 586921 h 651328"/>
              <a:gd name="connsiteX8" fmla="*/ 5102342 w 5283202"/>
              <a:gd name="connsiteY8" fmla="*/ 510401 h 651328"/>
              <a:gd name="connsiteX9" fmla="*/ 5141274 w 5283202"/>
              <a:gd name="connsiteY9" fmla="*/ 449035 h 651328"/>
              <a:gd name="connsiteX10" fmla="*/ 5283202 w 5283202"/>
              <a:gd name="connsiteY10" fmla="*/ 449035 h 651328"/>
              <a:gd name="connsiteX11" fmla="*/ 5283202 w 5283202"/>
              <a:gd name="connsiteY11" fmla="*/ 651328 h 651328"/>
              <a:gd name="connsiteX12" fmla="*/ 0 w 5283202"/>
              <a:gd name="connsiteY12" fmla="*/ 651328 h 651328"/>
              <a:gd name="connsiteX13" fmla="*/ 0 w 5283202"/>
              <a:gd name="connsiteY13" fmla="*/ 0 h 6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3202" h="651328">
                <a:moveTo>
                  <a:pt x="0" y="0"/>
                </a:moveTo>
                <a:lnTo>
                  <a:pt x="5283202" y="0"/>
                </a:lnTo>
                <a:lnTo>
                  <a:pt x="5283202" y="202292"/>
                </a:lnTo>
                <a:lnTo>
                  <a:pt x="5141273" y="202292"/>
                </a:lnTo>
                <a:lnTo>
                  <a:pt x="5102342" y="140927"/>
                </a:lnTo>
                <a:cubicBezTo>
                  <a:pt x="5057855" y="93649"/>
                  <a:pt x="4996395" y="64407"/>
                  <a:pt x="4928510" y="64407"/>
                </a:cubicBezTo>
                <a:cubicBezTo>
                  <a:pt x="4792739" y="64407"/>
                  <a:pt x="4682674" y="181376"/>
                  <a:pt x="4682674" y="325664"/>
                </a:cubicBezTo>
                <a:cubicBezTo>
                  <a:pt x="4682674" y="469952"/>
                  <a:pt x="4792739" y="586921"/>
                  <a:pt x="4928510" y="586921"/>
                </a:cubicBezTo>
                <a:cubicBezTo>
                  <a:pt x="4996395" y="586921"/>
                  <a:pt x="5057855" y="557679"/>
                  <a:pt x="5102342" y="510401"/>
                </a:cubicBezTo>
                <a:lnTo>
                  <a:pt x="5141274" y="449035"/>
                </a:lnTo>
                <a:lnTo>
                  <a:pt x="5283202" y="449035"/>
                </a:lnTo>
                <a:lnTo>
                  <a:pt x="5283202" y="651328"/>
                </a:lnTo>
                <a:lnTo>
                  <a:pt x="0" y="651328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Comic Sans MS" panose="030F0702030302020204" pitchFamily="66" charset="0"/>
              </a:rPr>
              <a:t>Where’s you cat?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1017518" y="2022828"/>
            <a:ext cx="5283202" cy="651328"/>
          </a:xfrm>
          <a:custGeom>
            <a:avLst/>
            <a:gdLst>
              <a:gd name="connsiteX0" fmla="*/ 0 w 5283202"/>
              <a:gd name="connsiteY0" fmla="*/ 0 h 651328"/>
              <a:gd name="connsiteX1" fmla="*/ 5283202 w 5283202"/>
              <a:gd name="connsiteY1" fmla="*/ 0 h 651328"/>
              <a:gd name="connsiteX2" fmla="*/ 5283202 w 5283202"/>
              <a:gd name="connsiteY2" fmla="*/ 202292 h 651328"/>
              <a:gd name="connsiteX3" fmla="*/ 5141273 w 5283202"/>
              <a:gd name="connsiteY3" fmla="*/ 202292 h 651328"/>
              <a:gd name="connsiteX4" fmla="*/ 5102342 w 5283202"/>
              <a:gd name="connsiteY4" fmla="*/ 140927 h 651328"/>
              <a:gd name="connsiteX5" fmla="*/ 4928510 w 5283202"/>
              <a:gd name="connsiteY5" fmla="*/ 64407 h 651328"/>
              <a:gd name="connsiteX6" fmla="*/ 4682674 w 5283202"/>
              <a:gd name="connsiteY6" fmla="*/ 325664 h 651328"/>
              <a:gd name="connsiteX7" fmla="*/ 4928510 w 5283202"/>
              <a:gd name="connsiteY7" fmla="*/ 586921 h 651328"/>
              <a:gd name="connsiteX8" fmla="*/ 5102342 w 5283202"/>
              <a:gd name="connsiteY8" fmla="*/ 510401 h 651328"/>
              <a:gd name="connsiteX9" fmla="*/ 5141274 w 5283202"/>
              <a:gd name="connsiteY9" fmla="*/ 449035 h 651328"/>
              <a:gd name="connsiteX10" fmla="*/ 5283202 w 5283202"/>
              <a:gd name="connsiteY10" fmla="*/ 449035 h 651328"/>
              <a:gd name="connsiteX11" fmla="*/ 5283202 w 5283202"/>
              <a:gd name="connsiteY11" fmla="*/ 651328 h 651328"/>
              <a:gd name="connsiteX12" fmla="*/ 0 w 5283202"/>
              <a:gd name="connsiteY12" fmla="*/ 651328 h 651328"/>
              <a:gd name="connsiteX13" fmla="*/ 0 w 5283202"/>
              <a:gd name="connsiteY13" fmla="*/ 0 h 6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3202" h="651328">
                <a:moveTo>
                  <a:pt x="0" y="0"/>
                </a:moveTo>
                <a:lnTo>
                  <a:pt x="5283202" y="0"/>
                </a:lnTo>
                <a:lnTo>
                  <a:pt x="5283202" y="202292"/>
                </a:lnTo>
                <a:lnTo>
                  <a:pt x="5141273" y="202292"/>
                </a:lnTo>
                <a:lnTo>
                  <a:pt x="5102342" y="140927"/>
                </a:lnTo>
                <a:cubicBezTo>
                  <a:pt x="5057855" y="93649"/>
                  <a:pt x="4996395" y="64407"/>
                  <a:pt x="4928510" y="64407"/>
                </a:cubicBezTo>
                <a:cubicBezTo>
                  <a:pt x="4792739" y="64407"/>
                  <a:pt x="4682674" y="181376"/>
                  <a:pt x="4682674" y="325664"/>
                </a:cubicBezTo>
                <a:cubicBezTo>
                  <a:pt x="4682674" y="469952"/>
                  <a:pt x="4792739" y="586921"/>
                  <a:pt x="4928510" y="586921"/>
                </a:cubicBezTo>
                <a:cubicBezTo>
                  <a:pt x="4996395" y="586921"/>
                  <a:pt x="5057855" y="557679"/>
                  <a:pt x="5102342" y="510401"/>
                </a:cubicBezTo>
                <a:lnTo>
                  <a:pt x="5141274" y="449035"/>
                </a:lnTo>
                <a:lnTo>
                  <a:pt x="5283202" y="449035"/>
                </a:lnTo>
                <a:lnTo>
                  <a:pt x="5283202" y="651328"/>
                </a:lnTo>
                <a:lnTo>
                  <a:pt x="0" y="651328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latin typeface="Comic Sans MS" panose="030F0702030302020204" pitchFamily="66" charset="0"/>
              </a:rPr>
              <a:t>Do </a:t>
            </a:r>
            <a:r>
              <a:rPr lang="en-US" sz="3000" dirty="0">
                <a:latin typeface="Comic Sans MS" panose="030F0702030302020204" pitchFamily="66" charset="0"/>
              </a:rPr>
              <a:t>you have any pets?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1017518" y="3264227"/>
            <a:ext cx="5283202" cy="651328"/>
          </a:xfrm>
          <a:custGeom>
            <a:avLst/>
            <a:gdLst>
              <a:gd name="connsiteX0" fmla="*/ 0 w 5283202"/>
              <a:gd name="connsiteY0" fmla="*/ 0 h 651328"/>
              <a:gd name="connsiteX1" fmla="*/ 5283202 w 5283202"/>
              <a:gd name="connsiteY1" fmla="*/ 0 h 651328"/>
              <a:gd name="connsiteX2" fmla="*/ 5283202 w 5283202"/>
              <a:gd name="connsiteY2" fmla="*/ 202292 h 651328"/>
              <a:gd name="connsiteX3" fmla="*/ 5141273 w 5283202"/>
              <a:gd name="connsiteY3" fmla="*/ 202292 h 651328"/>
              <a:gd name="connsiteX4" fmla="*/ 5102342 w 5283202"/>
              <a:gd name="connsiteY4" fmla="*/ 140927 h 651328"/>
              <a:gd name="connsiteX5" fmla="*/ 4928510 w 5283202"/>
              <a:gd name="connsiteY5" fmla="*/ 64407 h 651328"/>
              <a:gd name="connsiteX6" fmla="*/ 4682674 w 5283202"/>
              <a:gd name="connsiteY6" fmla="*/ 325664 h 651328"/>
              <a:gd name="connsiteX7" fmla="*/ 4928510 w 5283202"/>
              <a:gd name="connsiteY7" fmla="*/ 586921 h 651328"/>
              <a:gd name="connsiteX8" fmla="*/ 5102342 w 5283202"/>
              <a:gd name="connsiteY8" fmla="*/ 510401 h 651328"/>
              <a:gd name="connsiteX9" fmla="*/ 5141274 w 5283202"/>
              <a:gd name="connsiteY9" fmla="*/ 449035 h 651328"/>
              <a:gd name="connsiteX10" fmla="*/ 5283202 w 5283202"/>
              <a:gd name="connsiteY10" fmla="*/ 449035 h 651328"/>
              <a:gd name="connsiteX11" fmla="*/ 5283202 w 5283202"/>
              <a:gd name="connsiteY11" fmla="*/ 651328 h 651328"/>
              <a:gd name="connsiteX12" fmla="*/ 0 w 5283202"/>
              <a:gd name="connsiteY12" fmla="*/ 651328 h 651328"/>
              <a:gd name="connsiteX13" fmla="*/ 0 w 5283202"/>
              <a:gd name="connsiteY13" fmla="*/ 0 h 6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3202" h="651328">
                <a:moveTo>
                  <a:pt x="0" y="0"/>
                </a:moveTo>
                <a:lnTo>
                  <a:pt x="5283202" y="0"/>
                </a:lnTo>
                <a:lnTo>
                  <a:pt x="5283202" y="202292"/>
                </a:lnTo>
                <a:lnTo>
                  <a:pt x="5141273" y="202292"/>
                </a:lnTo>
                <a:lnTo>
                  <a:pt x="5102342" y="140927"/>
                </a:lnTo>
                <a:cubicBezTo>
                  <a:pt x="5057855" y="93649"/>
                  <a:pt x="4996395" y="64407"/>
                  <a:pt x="4928510" y="64407"/>
                </a:cubicBezTo>
                <a:cubicBezTo>
                  <a:pt x="4792739" y="64407"/>
                  <a:pt x="4682674" y="181376"/>
                  <a:pt x="4682674" y="325664"/>
                </a:cubicBezTo>
                <a:cubicBezTo>
                  <a:pt x="4682674" y="469952"/>
                  <a:pt x="4792739" y="586921"/>
                  <a:pt x="4928510" y="586921"/>
                </a:cubicBezTo>
                <a:cubicBezTo>
                  <a:pt x="4996395" y="586921"/>
                  <a:pt x="5057855" y="557679"/>
                  <a:pt x="5102342" y="510401"/>
                </a:cubicBezTo>
                <a:lnTo>
                  <a:pt x="5141274" y="449035"/>
                </a:lnTo>
                <a:lnTo>
                  <a:pt x="5283202" y="449035"/>
                </a:lnTo>
                <a:lnTo>
                  <a:pt x="5283202" y="651328"/>
                </a:lnTo>
                <a:lnTo>
                  <a:pt x="0" y="651328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latin typeface="Comic Sans MS" panose="030F0702030302020204" pitchFamily="66" charset="0"/>
              </a:rPr>
              <a:t>Do </a:t>
            </a:r>
            <a:r>
              <a:rPr lang="en-US" sz="3000" dirty="0">
                <a:latin typeface="Comic Sans MS" panose="030F0702030302020204" pitchFamily="66" charset="0"/>
              </a:rPr>
              <a:t>you have any </a:t>
            </a:r>
            <a:r>
              <a:rPr lang="en-US" sz="3000" dirty="0" smtClean="0">
                <a:latin typeface="Comic Sans MS" panose="030F0702030302020204" pitchFamily="66" charset="0"/>
              </a:rPr>
              <a:t>goldfish?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78" name="Freeform 77"/>
          <p:cNvSpPr/>
          <p:nvPr/>
        </p:nvSpPr>
        <p:spPr>
          <a:xfrm>
            <a:off x="1017518" y="5737216"/>
            <a:ext cx="5283202" cy="651328"/>
          </a:xfrm>
          <a:custGeom>
            <a:avLst/>
            <a:gdLst>
              <a:gd name="connsiteX0" fmla="*/ 0 w 5283202"/>
              <a:gd name="connsiteY0" fmla="*/ 0 h 651328"/>
              <a:gd name="connsiteX1" fmla="*/ 5283202 w 5283202"/>
              <a:gd name="connsiteY1" fmla="*/ 0 h 651328"/>
              <a:gd name="connsiteX2" fmla="*/ 5283202 w 5283202"/>
              <a:gd name="connsiteY2" fmla="*/ 202292 h 651328"/>
              <a:gd name="connsiteX3" fmla="*/ 5141273 w 5283202"/>
              <a:gd name="connsiteY3" fmla="*/ 202292 h 651328"/>
              <a:gd name="connsiteX4" fmla="*/ 5102342 w 5283202"/>
              <a:gd name="connsiteY4" fmla="*/ 140927 h 651328"/>
              <a:gd name="connsiteX5" fmla="*/ 4928510 w 5283202"/>
              <a:gd name="connsiteY5" fmla="*/ 64407 h 651328"/>
              <a:gd name="connsiteX6" fmla="*/ 4682674 w 5283202"/>
              <a:gd name="connsiteY6" fmla="*/ 325664 h 651328"/>
              <a:gd name="connsiteX7" fmla="*/ 4928510 w 5283202"/>
              <a:gd name="connsiteY7" fmla="*/ 586921 h 651328"/>
              <a:gd name="connsiteX8" fmla="*/ 5102342 w 5283202"/>
              <a:gd name="connsiteY8" fmla="*/ 510401 h 651328"/>
              <a:gd name="connsiteX9" fmla="*/ 5141274 w 5283202"/>
              <a:gd name="connsiteY9" fmla="*/ 449035 h 651328"/>
              <a:gd name="connsiteX10" fmla="*/ 5283202 w 5283202"/>
              <a:gd name="connsiteY10" fmla="*/ 449035 h 651328"/>
              <a:gd name="connsiteX11" fmla="*/ 5283202 w 5283202"/>
              <a:gd name="connsiteY11" fmla="*/ 651328 h 651328"/>
              <a:gd name="connsiteX12" fmla="*/ 0 w 5283202"/>
              <a:gd name="connsiteY12" fmla="*/ 651328 h 651328"/>
              <a:gd name="connsiteX13" fmla="*/ 0 w 5283202"/>
              <a:gd name="connsiteY13" fmla="*/ 0 h 6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3202" h="651328">
                <a:moveTo>
                  <a:pt x="0" y="0"/>
                </a:moveTo>
                <a:lnTo>
                  <a:pt x="5283202" y="0"/>
                </a:lnTo>
                <a:lnTo>
                  <a:pt x="5283202" y="202292"/>
                </a:lnTo>
                <a:lnTo>
                  <a:pt x="5141273" y="202292"/>
                </a:lnTo>
                <a:lnTo>
                  <a:pt x="5102342" y="140927"/>
                </a:lnTo>
                <a:cubicBezTo>
                  <a:pt x="5057855" y="93649"/>
                  <a:pt x="4996395" y="64407"/>
                  <a:pt x="4928510" y="64407"/>
                </a:cubicBezTo>
                <a:cubicBezTo>
                  <a:pt x="4792739" y="64407"/>
                  <a:pt x="4682674" y="181376"/>
                  <a:pt x="4682674" y="325664"/>
                </a:cubicBezTo>
                <a:cubicBezTo>
                  <a:pt x="4682674" y="469952"/>
                  <a:pt x="4792739" y="586921"/>
                  <a:pt x="4928510" y="586921"/>
                </a:cubicBezTo>
                <a:cubicBezTo>
                  <a:pt x="4996395" y="586921"/>
                  <a:pt x="5057855" y="557679"/>
                  <a:pt x="5102342" y="510401"/>
                </a:cubicBezTo>
                <a:lnTo>
                  <a:pt x="5141274" y="449035"/>
                </a:lnTo>
                <a:lnTo>
                  <a:pt x="5283202" y="449035"/>
                </a:lnTo>
                <a:lnTo>
                  <a:pt x="5283202" y="651328"/>
                </a:lnTo>
                <a:lnTo>
                  <a:pt x="0" y="651328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latin typeface="Comic Sans MS" panose="030F0702030302020204" pitchFamily="66" charset="0"/>
              </a:rPr>
              <a:t>Where are your dogs?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7018942" y="3264227"/>
            <a:ext cx="4621513" cy="651328"/>
          </a:xfrm>
          <a:custGeom>
            <a:avLst/>
            <a:gdLst>
              <a:gd name="connsiteX0" fmla="*/ 245836 w 4621513"/>
              <a:gd name="connsiteY0" fmla="*/ 64408 h 651328"/>
              <a:gd name="connsiteX1" fmla="*/ 419668 w 4621513"/>
              <a:gd name="connsiteY1" fmla="*/ 140928 h 651328"/>
              <a:gd name="connsiteX2" fmla="*/ 458599 w 4621513"/>
              <a:gd name="connsiteY2" fmla="*/ 202293 h 651328"/>
              <a:gd name="connsiteX3" fmla="*/ 600528 w 4621513"/>
              <a:gd name="connsiteY3" fmla="*/ 202293 h 651328"/>
              <a:gd name="connsiteX4" fmla="*/ 600528 w 4621513"/>
              <a:gd name="connsiteY4" fmla="*/ 449036 h 651328"/>
              <a:gd name="connsiteX5" fmla="*/ 458600 w 4621513"/>
              <a:gd name="connsiteY5" fmla="*/ 449036 h 651328"/>
              <a:gd name="connsiteX6" fmla="*/ 419668 w 4621513"/>
              <a:gd name="connsiteY6" fmla="*/ 510402 h 651328"/>
              <a:gd name="connsiteX7" fmla="*/ 245836 w 4621513"/>
              <a:gd name="connsiteY7" fmla="*/ 586922 h 651328"/>
              <a:gd name="connsiteX8" fmla="*/ 0 w 4621513"/>
              <a:gd name="connsiteY8" fmla="*/ 325665 h 651328"/>
              <a:gd name="connsiteX9" fmla="*/ 245836 w 4621513"/>
              <a:gd name="connsiteY9" fmla="*/ 64408 h 651328"/>
              <a:gd name="connsiteX10" fmla="*/ 601054 w 4621513"/>
              <a:gd name="connsiteY10" fmla="*/ 0 h 651328"/>
              <a:gd name="connsiteX11" fmla="*/ 4621513 w 4621513"/>
              <a:gd name="connsiteY11" fmla="*/ 0 h 651328"/>
              <a:gd name="connsiteX12" fmla="*/ 4621513 w 4621513"/>
              <a:gd name="connsiteY12" fmla="*/ 651328 h 651328"/>
              <a:gd name="connsiteX13" fmla="*/ 601054 w 4621513"/>
              <a:gd name="connsiteY13" fmla="*/ 651328 h 6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21513" h="651328">
                <a:moveTo>
                  <a:pt x="245836" y="64408"/>
                </a:moveTo>
                <a:cubicBezTo>
                  <a:pt x="313721" y="64408"/>
                  <a:pt x="375181" y="93650"/>
                  <a:pt x="419668" y="140928"/>
                </a:cubicBezTo>
                <a:lnTo>
                  <a:pt x="458599" y="202293"/>
                </a:lnTo>
                <a:lnTo>
                  <a:pt x="600528" y="202293"/>
                </a:lnTo>
                <a:lnTo>
                  <a:pt x="600528" y="449036"/>
                </a:lnTo>
                <a:lnTo>
                  <a:pt x="458600" y="449036"/>
                </a:lnTo>
                <a:lnTo>
                  <a:pt x="419668" y="510402"/>
                </a:lnTo>
                <a:cubicBezTo>
                  <a:pt x="375181" y="557680"/>
                  <a:pt x="313721" y="586922"/>
                  <a:pt x="245836" y="586922"/>
                </a:cubicBezTo>
                <a:cubicBezTo>
                  <a:pt x="110065" y="586922"/>
                  <a:pt x="0" y="469953"/>
                  <a:pt x="0" y="325665"/>
                </a:cubicBezTo>
                <a:cubicBezTo>
                  <a:pt x="0" y="181377"/>
                  <a:pt x="110065" y="64408"/>
                  <a:pt x="245836" y="64408"/>
                </a:cubicBezTo>
                <a:close/>
                <a:moveTo>
                  <a:pt x="601054" y="0"/>
                </a:moveTo>
                <a:lnTo>
                  <a:pt x="4621513" y="0"/>
                </a:lnTo>
                <a:lnTo>
                  <a:pt x="4621513" y="651328"/>
                </a:lnTo>
                <a:lnTo>
                  <a:pt x="601054" y="65132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latin typeface="Comic Sans MS" panose="030F0702030302020204" pitchFamily="66" charset="0"/>
              </a:rPr>
              <a:t>B    They’re in the yard.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80" name="Freeform 79"/>
          <p:cNvSpPr/>
          <p:nvPr/>
        </p:nvSpPr>
        <p:spPr>
          <a:xfrm>
            <a:off x="7018942" y="4505626"/>
            <a:ext cx="4621513" cy="651328"/>
          </a:xfrm>
          <a:custGeom>
            <a:avLst/>
            <a:gdLst>
              <a:gd name="connsiteX0" fmla="*/ 245836 w 4621513"/>
              <a:gd name="connsiteY0" fmla="*/ 64408 h 651328"/>
              <a:gd name="connsiteX1" fmla="*/ 419668 w 4621513"/>
              <a:gd name="connsiteY1" fmla="*/ 140928 h 651328"/>
              <a:gd name="connsiteX2" fmla="*/ 458599 w 4621513"/>
              <a:gd name="connsiteY2" fmla="*/ 202293 h 651328"/>
              <a:gd name="connsiteX3" fmla="*/ 600528 w 4621513"/>
              <a:gd name="connsiteY3" fmla="*/ 202293 h 651328"/>
              <a:gd name="connsiteX4" fmla="*/ 600528 w 4621513"/>
              <a:gd name="connsiteY4" fmla="*/ 449036 h 651328"/>
              <a:gd name="connsiteX5" fmla="*/ 458600 w 4621513"/>
              <a:gd name="connsiteY5" fmla="*/ 449036 h 651328"/>
              <a:gd name="connsiteX6" fmla="*/ 419668 w 4621513"/>
              <a:gd name="connsiteY6" fmla="*/ 510402 h 651328"/>
              <a:gd name="connsiteX7" fmla="*/ 245836 w 4621513"/>
              <a:gd name="connsiteY7" fmla="*/ 586922 h 651328"/>
              <a:gd name="connsiteX8" fmla="*/ 0 w 4621513"/>
              <a:gd name="connsiteY8" fmla="*/ 325665 h 651328"/>
              <a:gd name="connsiteX9" fmla="*/ 245836 w 4621513"/>
              <a:gd name="connsiteY9" fmla="*/ 64408 h 651328"/>
              <a:gd name="connsiteX10" fmla="*/ 601054 w 4621513"/>
              <a:gd name="connsiteY10" fmla="*/ 0 h 651328"/>
              <a:gd name="connsiteX11" fmla="*/ 4621513 w 4621513"/>
              <a:gd name="connsiteY11" fmla="*/ 0 h 651328"/>
              <a:gd name="connsiteX12" fmla="*/ 4621513 w 4621513"/>
              <a:gd name="connsiteY12" fmla="*/ 651328 h 651328"/>
              <a:gd name="connsiteX13" fmla="*/ 601054 w 4621513"/>
              <a:gd name="connsiteY13" fmla="*/ 651328 h 6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21513" h="651328">
                <a:moveTo>
                  <a:pt x="245836" y="64408"/>
                </a:moveTo>
                <a:cubicBezTo>
                  <a:pt x="313721" y="64408"/>
                  <a:pt x="375181" y="93650"/>
                  <a:pt x="419668" y="140928"/>
                </a:cubicBezTo>
                <a:lnTo>
                  <a:pt x="458599" y="202293"/>
                </a:lnTo>
                <a:lnTo>
                  <a:pt x="600528" y="202293"/>
                </a:lnTo>
                <a:lnTo>
                  <a:pt x="600528" y="449036"/>
                </a:lnTo>
                <a:lnTo>
                  <a:pt x="458600" y="449036"/>
                </a:lnTo>
                <a:lnTo>
                  <a:pt x="419668" y="510402"/>
                </a:lnTo>
                <a:cubicBezTo>
                  <a:pt x="375181" y="557680"/>
                  <a:pt x="313721" y="586922"/>
                  <a:pt x="245836" y="586922"/>
                </a:cubicBezTo>
                <a:cubicBezTo>
                  <a:pt x="110065" y="586922"/>
                  <a:pt x="0" y="469953"/>
                  <a:pt x="0" y="325665"/>
                </a:cubicBezTo>
                <a:cubicBezTo>
                  <a:pt x="0" y="181377"/>
                  <a:pt x="110065" y="64408"/>
                  <a:pt x="245836" y="64408"/>
                </a:cubicBezTo>
                <a:close/>
                <a:moveTo>
                  <a:pt x="601054" y="0"/>
                </a:moveTo>
                <a:lnTo>
                  <a:pt x="4621513" y="0"/>
                </a:lnTo>
                <a:lnTo>
                  <a:pt x="4621513" y="651328"/>
                </a:lnTo>
                <a:lnTo>
                  <a:pt x="601054" y="65132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smtClean="0">
                <a:latin typeface="Comic Sans MS" panose="030F0702030302020204" pitchFamily="66" charset="0"/>
              </a:rPr>
              <a:t>C   Yes. I have two dogs.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7018942" y="5737216"/>
            <a:ext cx="4621513" cy="651328"/>
          </a:xfrm>
          <a:custGeom>
            <a:avLst/>
            <a:gdLst>
              <a:gd name="connsiteX0" fmla="*/ 245836 w 4621513"/>
              <a:gd name="connsiteY0" fmla="*/ 64408 h 651328"/>
              <a:gd name="connsiteX1" fmla="*/ 419668 w 4621513"/>
              <a:gd name="connsiteY1" fmla="*/ 140928 h 651328"/>
              <a:gd name="connsiteX2" fmla="*/ 458599 w 4621513"/>
              <a:gd name="connsiteY2" fmla="*/ 202293 h 651328"/>
              <a:gd name="connsiteX3" fmla="*/ 600528 w 4621513"/>
              <a:gd name="connsiteY3" fmla="*/ 202293 h 651328"/>
              <a:gd name="connsiteX4" fmla="*/ 600528 w 4621513"/>
              <a:gd name="connsiteY4" fmla="*/ 449036 h 651328"/>
              <a:gd name="connsiteX5" fmla="*/ 458600 w 4621513"/>
              <a:gd name="connsiteY5" fmla="*/ 449036 h 651328"/>
              <a:gd name="connsiteX6" fmla="*/ 419668 w 4621513"/>
              <a:gd name="connsiteY6" fmla="*/ 510402 h 651328"/>
              <a:gd name="connsiteX7" fmla="*/ 245836 w 4621513"/>
              <a:gd name="connsiteY7" fmla="*/ 586922 h 651328"/>
              <a:gd name="connsiteX8" fmla="*/ 0 w 4621513"/>
              <a:gd name="connsiteY8" fmla="*/ 325665 h 651328"/>
              <a:gd name="connsiteX9" fmla="*/ 245836 w 4621513"/>
              <a:gd name="connsiteY9" fmla="*/ 64408 h 651328"/>
              <a:gd name="connsiteX10" fmla="*/ 601054 w 4621513"/>
              <a:gd name="connsiteY10" fmla="*/ 0 h 651328"/>
              <a:gd name="connsiteX11" fmla="*/ 4621513 w 4621513"/>
              <a:gd name="connsiteY11" fmla="*/ 0 h 651328"/>
              <a:gd name="connsiteX12" fmla="*/ 4621513 w 4621513"/>
              <a:gd name="connsiteY12" fmla="*/ 651328 h 651328"/>
              <a:gd name="connsiteX13" fmla="*/ 601054 w 4621513"/>
              <a:gd name="connsiteY13" fmla="*/ 651328 h 65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21513" h="651328">
                <a:moveTo>
                  <a:pt x="245836" y="64408"/>
                </a:moveTo>
                <a:cubicBezTo>
                  <a:pt x="313721" y="64408"/>
                  <a:pt x="375181" y="93650"/>
                  <a:pt x="419668" y="140928"/>
                </a:cubicBezTo>
                <a:lnTo>
                  <a:pt x="458599" y="202293"/>
                </a:lnTo>
                <a:lnTo>
                  <a:pt x="600528" y="202293"/>
                </a:lnTo>
                <a:lnTo>
                  <a:pt x="600528" y="449036"/>
                </a:lnTo>
                <a:lnTo>
                  <a:pt x="458600" y="449036"/>
                </a:lnTo>
                <a:lnTo>
                  <a:pt x="419668" y="510402"/>
                </a:lnTo>
                <a:cubicBezTo>
                  <a:pt x="375181" y="557680"/>
                  <a:pt x="313721" y="586922"/>
                  <a:pt x="245836" y="586922"/>
                </a:cubicBezTo>
                <a:cubicBezTo>
                  <a:pt x="110065" y="586922"/>
                  <a:pt x="0" y="469953"/>
                  <a:pt x="0" y="325665"/>
                </a:cubicBezTo>
                <a:cubicBezTo>
                  <a:pt x="0" y="181377"/>
                  <a:pt x="110065" y="64408"/>
                  <a:pt x="245836" y="64408"/>
                </a:cubicBezTo>
                <a:close/>
                <a:moveTo>
                  <a:pt x="601054" y="0"/>
                </a:moveTo>
                <a:lnTo>
                  <a:pt x="4621513" y="0"/>
                </a:lnTo>
                <a:lnTo>
                  <a:pt x="4621513" y="651328"/>
                </a:lnTo>
                <a:lnTo>
                  <a:pt x="601054" y="65132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latin typeface="Comic Sans MS" panose="030F0702030302020204" pitchFamily="66" charset="0"/>
              </a:rPr>
              <a:t>D</a:t>
            </a:r>
            <a:r>
              <a:rPr lang="en-US" sz="3000" dirty="0" smtClean="0">
                <a:latin typeface="Comic Sans MS" panose="030F0702030302020204" pitchFamily="66" charset="0"/>
              </a:rPr>
              <a:t>    No, I don’t.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368493" y="2129051"/>
            <a:ext cx="504967" cy="545105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Comic Sans MS" panose="030F0702030302020204" pitchFamily="66" charset="0"/>
              </a:rPr>
              <a:t>1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378347" y="5843439"/>
            <a:ext cx="504967" cy="545105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4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364700" y="4601161"/>
            <a:ext cx="504967" cy="545105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3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378348" y="3358282"/>
            <a:ext cx="504967" cy="545105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2</a:t>
            </a:r>
            <a:endParaRPr lang="en-US" sz="3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5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1082 -0.36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10703 0.362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10703 -0.358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1082 0.360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79" grpId="0" animBg="1"/>
      <p:bldP spid="80" grpId="0" animBg="1"/>
      <p:bldP spid="8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"/>
          <p:cNvSpPr txBox="1">
            <a:spLocks noGrp="1"/>
          </p:cNvSpPr>
          <p:nvPr>
            <p:ph type="ctrTitle"/>
          </p:nvPr>
        </p:nvSpPr>
        <p:spPr>
          <a:xfrm>
            <a:off x="7747733" y="697850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>
                <a:solidFill>
                  <a:srgbClr val="FF7C3E"/>
                </a:solidFill>
              </a:rPr>
              <a:t>SOME VOCABULARY</a:t>
            </a:r>
            <a:endParaRPr dirty="0">
              <a:solidFill>
                <a:srgbClr val="FF7C3E"/>
              </a:solidFill>
            </a:endParaRPr>
          </a:p>
        </p:txBody>
      </p:sp>
      <p:sp>
        <p:nvSpPr>
          <p:cNvPr id="366" name="Google Shape;366;p22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s"/>
              <a:pPr/>
              <a:t>41</a:t>
            </a:fld>
            <a:endParaRPr/>
          </a:p>
        </p:txBody>
      </p:sp>
      <p:sp>
        <p:nvSpPr>
          <p:cNvPr id="367" name="Google Shape;367;p22"/>
          <p:cNvSpPr txBox="1">
            <a:spLocks noGrp="1"/>
          </p:cNvSpPr>
          <p:nvPr>
            <p:ph type="title" idx="2"/>
          </p:nvPr>
        </p:nvSpPr>
        <p:spPr>
          <a:xfrm>
            <a:off x="5010637" y="850681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01</a:t>
            </a:r>
            <a:endParaRPr dirty="0"/>
          </a:p>
        </p:txBody>
      </p:sp>
      <p:sp>
        <p:nvSpPr>
          <p:cNvPr id="368" name="Google Shape;368;p22"/>
          <p:cNvSpPr txBox="1">
            <a:spLocks noGrp="1"/>
          </p:cNvSpPr>
          <p:nvPr>
            <p:ph type="ctrTitle" idx="4"/>
          </p:nvPr>
        </p:nvSpPr>
        <p:spPr>
          <a:xfrm>
            <a:off x="7747733" y="2632276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/>
              <a:t>SOME SOUNDS</a:t>
            </a:r>
            <a:endParaRPr dirty="0"/>
          </a:p>
        </p:txBody>
      </p:sp>
      <p:sp>
        <p:nvSpPr>
          <p:cNvPr id="370" name="Google Shape;370;p22"/>
          <p:cNvSpPr txBox="1">
            <a:spLocks noGrp="1"/>
          </p:cNvSpPr>
          <p:nvPr>
            <p:ph type="title" idx="6"/>
          </p:nvPr>
        </p:nvSpPr>
        <p:spPr>
          <a:xfrm>
            <a:off x="4986175" y="1767986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02</a:t>
            </a:r>
            <a:endParaRPr dirty="0"/>
          </a:p>
        </p:txBody>
      </p:sp>
      <p:sp>
        <p:nvSpPr>
          <p:cNvPr id="371" name="Google Shape;371;p22"/>
          <p:cNvSpPr txBox="1">
            <a:spLocks noGrp="1"/>
          </p:cNvSpPr>
          <p:nvPr>
            <p:ph type="ctrTitle" idx="7"/>
          </p:nvPr>
        </p:nvSpPr>
        <p:spPr>
          <a:xfrm>
            <a:off x="7747733" y="1665063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/>
              <a:t>GRAMMAR</a:t>
            </a:r>
            <a:endParaRPr dirty="0"/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 idx="9"/>
          </p:nvPr>
        </p:nvSpPr>
        <p:spPr>
          <a:xfrm>
            <a:off x="4986175" y="2685291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03</a:t>
            </a:r>
            <a:endParaRPr dirty="0"/>
          </a:p>
        </p:txBody>
      </p:sp>
      <p:sp>
        <p:nvSpPr>
          <p:cNvPr id="374" name="Google Shape;374;p22"/>
          <p:cNvSpPr txBox="1">
            <a:spLocks noGrp="1"/>
          </p:cNvSpPr>
          <p:nvPr>
            <p:ph type="ctrTitle" idx="13"/>
          </p:nvPr>
        </p:nvSpPr>
        <p:spPr>
          <a:xfrm>
            <a:off x="7698224" y="4365098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 smtClean="0"/>
              <a:t>SING, DANCE &amp; PLAY GAMES</a:t>
            </a:r>
            <a:endParaRPr dirty="0"/>
          </a:p>
        </p:txBody>
      </p:sp>
      <p:sp>
        <p:nvSpPr>
          <p:cNvPr id="376" name="Google Shape;376;p22"/>
          <p:cNvSpPr txBox="1">
            <a:spLocks noGrp="1"/>
          </p:cNvSpPr>
          <p:nvPr>
            <p:ph type="title" idx="15"/>
          </p:nvPr>
        </p:nvSpPr>
        <p:spPr>
          <a:xfrm>
            <a:off x="4974300" y="3522192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04</a:t>
            </a:r>
            <a:endParaRPr dirty="0"/>
          </a:p>
        </p:txBody>
      </p:sp>
      <p:sp>
        <p:nvSpPr>
          <p:cNvPr id="377" name="Google Shape;377;p22"/>
          <p:cNvSpPr txBox="1">
            <a:spLocks noGrp="1"/>
          </p:cNvSpPr>
          <p:nvPr>
            <p:ph type="ctrTitle" idx="16"/>
          </p:nvPr>
        </p:nvSpPr>
        <p:spPr>
          <a:xfrm>
            <a:off x="7747733" y="3519951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 smtClean="0"/>
              <a:t>DO LISTENING</a:t>
            </a:r>
            <a:r>
              <a:rPr lang="en-US" dirty="0"/>
              <a:t> </a:t>
            </a:r>
            <a:r>
              <a:rPr lang="en-US" dirty="0" smtClean="0"/>
              <a:t>&amp; SPEAKING</a:t>
            </a:r>
            <a:endParaRPr dirty="0"/>
          </a:p>
        </p:txBody>
      </p:sp>
      <p:sp>
        <p:nvSpPr>
          <p:cNvPr id="379" name="Google Shape;379;p22"/>
          <p:cNvSpPr txBox="1">
            <a:spLocks noGrp="1"/>
          </p:cNvSpPr>
          <p:nvPr>
            <p:ph type="title" idx="18"/>
          </p:nvPr>
        </p:nvSpPr>
        <p:spPr>
          <a:xfrm>
            <a:off x="5010637" y="4411346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05</a:t>
            </a:r>
            <a:endParaRPr dirty="0"/>
          </a:p>
        </p:txBody>
      </p:sp>
      <p:sp>
        <p:nvSpPr>
          <p:cNvPr id="20" name="TextBox 19"/>
          <p:cNvSpPr txBox="1"/>
          <p:nvPr/>
        </p:nvSpPr>
        <p:spPr>
          <a:xfrm>
            <a:off x="7747733" y="2349216"/>
            <a:ext cx="332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(Where are the….?)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698224" y="3271911"/>
            <a:ext cx="332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(-o) </a:t>
            </a:r>
            <a:endParaRPr lang="en-US" dirty="0"/>
          </a:p>
        </p:txBody>
      </p:sp>
      <p:grpSp>
        <p:nvGrpSpPr>
          <p:cNvPr id="18" name="Google Shape;1651;p36"/>
          <p:cNvGrpSpPr/>
          <p:nvPr/>
        </p:nvGrpSpPr>
        <p:grpSpPr>
          <a:xfrm>
            <a:off x="772445" y="799293"/>
            <a:ext cx="5533736" cy="4675083"/>
            <a:chOff x="4291891" y="1277838"/>
            <a:chExt cx="4150302" cy="3506312"/>
          </a:xfrm>
        </p:grpSpPr>
        <p:sp>
          <p:nvSpPr>
            <p:cNvPr id="19" name="Google Shape;1652;p36"/>
            <p:cNvSpPr/>
            <p:nvPr/>
          </p:nvSpPr>
          <p:spPr>
            <a:xfrm>
              <a:off x="6038032" y="24132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1653;p36"/>
            <p:cNvSpPr/>
            <p:nvPr/>
          </p:nvSpPr>
          <p:spPr>
            <a:xfrm>
              <a:off x="6038032" y="2878918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1654;p36"/>
            <p:cNvSpPr/>
            <p:nvPr/>
          </p:nvSpPr>
          <p:spPr>
            <a:xfrm>
              <a:off x="6038032" y="34198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1655;p36"/>
            <p:cNvSpPr/>
            <p:nvPr/>
          </p:nvSpPr>
          <p:spPr>
            <a:xfrm>
              <a:off x="6038032" y="39231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1656;p36"/>
            <p:cNvSpPr/>
            <p:nvPr/>
          </p:nvSpPr>
          <p:spPr>
            <a:xfrm flipH="1">
              <a:off x="4291891" y="4608612"/>
              <a:ext cx="4131359" cy="175538"/>
            </a:xfrm>
            <a:custGeom>
              <a:avLst/>
              <a:gdLst/>
              <a:ahLst/>
              <a:cxnLst/>
              <a:rect l="l" t="t" r="r" b="b"/>
              <a:pathLst>
                <a:path w="70321" h="2988" extrusionOk="0">
                  <a:moveTo>
                    <a:pt x="32372" y="1"/>
                  </a:moveTo>
                  <a:cubicBezTo>
                    <a:pt x="14259" y="62"/>
                    <a:pt x="1" y="704"/>
                    <a:pt x="1" y="1493"/>
                  </a:cubicBezTo>
                  <a:cubicBezTo>
                    <a:pt x="1" y="2318"/>
                    <a:pt x="15745" y="2988"/>
                    <a:pt x="35161" y="2988"/>
                  </a:cubicBezTo>
                  <a:cubicBezTo>
                    <a:pt x="54581" y="2988"/>
                    <a:pt x="70321" y="2318"/>
                    <a:pt x="70321" y="1493"/>
                  </a:cubicBezTo>
                  <a:cubicBezTo>
                    <a:pt x="70321" y="1189"/>
                    <a:pt x="68184" y="905"/>
                    <a:pt x="64511" y="667"/>
                  </a:cubicBezTo>
                  <a:cubicBezTo>
                    <a:pt x="63702" y="1271"/>
                    <a:pt x="62706" y="1625"/>
                    <a:pt x="61627" y="1625"/>
                  </a:cubicBezTo>
                  <a:lnTo>
                    <a:pt x="35980" y="1625"/>
                  </a:lnTo>
                  <a:cubicBezTo>
                    <a:pt x="34550" y="1625"/>
                    <a:pt x="33260" y="998"/>
                    <a:pt x="32372" y="1"/>
                  </a:cubicBezTo>
                  <a:close/>
                </a:path>
              </a:pathLst>
            </a:custGeom>
            <a:solidFill>
              <a:srgbClr val="A2D5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6" name="Google Shape;1657;p36"/>
            <p:cNvGrpSpPr/>
            <p:nvPr/>
          </p:nvGrpSpPr>
          <p:grpSpPr>
            <a:xfrm>
              <a:off x="4567724" y="1277838"/>
              <a:ext cx="2130085" cy="3433068"/>
              <a:chOff x="4633351" y="1345102"/>
              <a:chExt cx="2130085" cy="3433068"/>
            </a:xfrm>
          </p:grpSpPr>
          <p:sp>
            <p:nvSpPr>
              <p:cNvPr id="112" name="Google Shape;1658;p36"/>
              <p:cNvSpPr/>
              <p:nvPr/>
            </p:nvSpPr>
            <p:spPr>
              <a:xfrm>
                <a:off x="4633351" y="1608896"/>
                <a:ext cx="2130085" cy="3169274"/>
              </a:xfrm>
              <a:custGeom>
                <a:avLst/>
                <a:gdLst/>
                <a:ahLst/>
                <a:cxnLst/>
                <a:rect l="l" t="t" r="r" b="b"/>
                <a:pathLst>
                  <a:path w="53513" h="79620" extrusionOk="0">
                    <a:moveTo>
                      <a:pt x="2909" y="0"/>
                    </a:moveTo>
                    <a:cubicBezTo>
                      <a:pt x="1308" y="0"/>
                      <a:pt x="1" y="1308"/>
                      <a:pt x="1" y="2905"/>
                    </a:cubicBezTo>
                    <a:lnTo>
                      <a:pt x="1" y="76714"/>
                    </a:lnTo>
                    <a:cubicBezTo>
                      <a:pt x="1" y="78312"/>
                      <a:pt x="1308" y="79619"/>
                      <a:pt x="2909" y="79619"/>
                    </a:cubicBezTo>
                    <a:lnTo>
                      <a:pt x="50604" y="79619"/>
                    </a:lnTo>
                    <a:cubicBezTo>
                      <a:pt x="52202" y="79619"/>
                      <a:pt x="53513" y="78312"/>
                      <a:pt x="53513" y="76714"/>
                    </a:cubicBezTo>
                    <a:lnTo>
                      <a:pt x="53513" y="2905"/>
                    </a:lnTo>
                    <a:cubicBezTo>
                      <a:pt x="53513" y="1308"/>
                      <a:pt x="52202" y="0"/>
                      <a:pt x="50604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659;p36"/>
              <p:cNvSpPr/>
              <p:nvPr/>
            </p:nvSpPr>
            <p:spPr>
              <a:xfrm>
                <a:off x="4740707" y="1768557"/>
                <a:ext cx="1915257" cy="2900113"/>
              </a:xfrm>
              <a:custGeom>
                <a:avLst/>
                <a:gdLst/>
                <a:ahLst/>
                <a:cxnLst/>
                <a:rect l="l" t="t" r="r" b="b"/>
                <a:pathLst>
                  <a:path w="48116" h="72858" extrusionOk="0">
                    <a:moveTo>
                      <a:pt x="2708" y="0"/>
                    </a:moveTo>
                    <a:cubicBezTo>
                      <a:pt x="1219" y="0"/>
                      <a:pt x="1" y="1219"/>
                      <a:pt x="1" y="2707"/>
                    </a:cubicBezTo>
                    <a:lnTo>
                      <a:pt x="1" y="70153"/>
                    </a:lnTo>
                    <a:cubicBezTo>
                      <a:pt x="1" y="71641"/>
                      <a:pt x="1219" y="72857"/>
                      <a:pt x="2708" y="72857"/>
                    </a:cubicBezTo>
                    <a:lnTo>
                      <a:pt x="45412" y="72857"/>
                    </a:lnTo>
                    <a:cubicBezTo>
                      <a:pt x="46900" y="72857"/>
                      <a:pt x="48115" y="71641"/>
                      <a:pt x="48115" y="70153"/>
                    </a:cubicBezTo>
                    <a:lnTo>
                      <a:pt x="48115" y="2707"/>
                    </a:lnTo>
                    <a:cubicBezTo>
                      <a:pt x="48115" y="1219"/>
                      <a:pt x="46900" y="0"/>
                      <a:pt x="45412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660;p36"/>
              <p:cNvSpPr/>
              <p:nvPr/>
            </p:nvSpPr>
            <p:spPr>
              <a:xfrm>
                <a:off x="4799421" y="1783484"/>
                <a:ext cx="1797833" cy="2820065"/>
              </a:xfrm>
              <a:custGeom>
                <a:avLst/>
                <a:gdLst/>
                <a:ahLst/>
                <a:cxnLst/>
                <a:rect l="l" t="t" r="r" b="b"/>
                <a:pathLst>
                  <a:path w="45166" h="70847" extrusionOk="0">
                    <a:moveTo>
                      <a:pt x="2970" y="1"/>
                    </a:moveTo>
                    <a:cubicBezTo>
                      <a:pt x="1338" y="1"/>
                      <a:pt x="0" y="1335"/>
                      <a:pt x="0" y="2967"/>
                    </a:cubicBezTo>
                    <a:lnTo>
                      <a:pt x="0" y="67880"/>
                    </a:lnTo>
                    <a:cubicBezTo>
                      <a:pt x="0" y="69512"/>
                      <a:pt x="1338" y="70847"/>
                      <a:pt x="2970" y="70847"/>
                    </a:cubicBezTo>
                    <a:lnTo>
                      <a:pt x="42199" y="70847"/>
                    </a:lnTo>
                    <a:cubicBezTo>
                      <a:pt x="43831" y="70847"/>
                      <a:pt x="45166" y="69512"/>
                      <a:pt x="45166" y="67880"/>
                    </a:cubicBezTo>
                    <a:lnTo>
                      <a:pt x="45166" y="2967"/>
                    </a:lnTo>
                    <a:cubicBezTo>
                      <a:pt x="45166" y="1335"/>
                      <a:pt x="43831" y="1"/>
                      <a:pt x="4219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661;p36"/>
              <p:cNvSpPr/>
              <p:nvPr/>
            </p:nvSpPr>
            <p:spPr>
              <a:xfrm>
                <a:off x="5025120" y="210957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662;p36"/>
              <p:cNvSpPr/>
              <p:nvPr/>
            </p:nvSpPr>
            <p:spPr>
              <a:xfrm>
                <a:off x="6087975" y="203617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1"/>
                      <a:pt x="7162" y="2903"/>
                    </a:cubicBezTo>
                    <a:lnTo>
                      <a:pt x="7162" y="4537"/>
                    </a:lnTo>
                    <a:cubicBezTo>
                      <a:pt x="7162" y="5893"/>
                      <a:pt x="6032" y="6992"/>
                      <a:pt x="4646" y="6992"/>
                    </a:cubicBezTo>
                    <a:lnTo>
                      <a:pt x="2973" y="6992"/>
                    </a:lnTo>
                    <a:cubicBezTo>
                      <a:pt x="1585" y="6992"/>
                      <a:pt x="458" y="5893"/>
                      <a:pt x="458" y="4537"/>
                    </a:cubicBezTo>
                    <a:lnTo>
                      <a:pt x="458" y="2903"/>
                    </a:lnTo>
                    <a:cubicBezTo>
                      <a:pt x="458" y="1551"/>
                      <a:pt x="1585" y="448"/>
                      <a:pt x="2973" y="448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3"/>
                    </a:cubicBezTo>
                    <a:lnTo>
                      <a:pt x="0" y="4537"/>
                    </a:lnTo>
                    <a:cubicBezTo>
                      <a:pt x="0" y="6139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9"/>
                      <a:pt x="7619" y="4537"/>
                    </a:cubicBezTo>
                    <a:lnTo>
                      <a:pt x="7619" y="2903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663;p36"/>
              <p:cNvSpPr/>
              <p:nvPr/>
            </p:nvSpPr>
            <p:spPr>
              <a:xfrm>
                <a:off x="5025120" y="2591906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3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3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" name="Google Shape;1664;p36"/>
              <p:cNvSpPr/>
              <p:nvPr/>
            </p:nvSpPr>
            <p:spPr>
              <a:xfrm>
                <a:off x="6087975" y="251870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4"/>
                    </a:moveTo>
                    <a:cubicBezTo>
                      <a:pt x="6032" y="444"/>
                      <a:pt x="7162" y="1546"/>
                      <a:pt x="7162" y="2902"/>
                    </a:cubicBezTo>
                    <a:lnTo>
                      <a:pt x="7162" y="4537"/>
                    </a:lnTo>
                    <a:cubicBezTo>
                      <a:pt x="7162" y="5889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9"/>
                      <a:pt x="458" y="4537"/>
                    </a:cubicBezTo>
                    <a:lnTo>
                      <a:pt x="458" y="2902"/>
                    </a:lnTo>
                    <a:cubicBezTo>
                      <a:pt x="458" y="1546"/>
                      <a:pt x="1585" y="444"/>
                      <a:pt x="2973" y="444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4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4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" name="Google Shape;1665;p36"/>
              <p:cNvSpPr/>
              <p:nvPr/>
            </p:nvSpPr>
            <p:spPr>
              <a:xfrm>
                <a:off x="5025120" y="3079437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" name="Google Shape;1666;p36"/>
              <p:cNvSpPr/>
              <p:nvPr/>
            </p:nvSpPr>
            <p:spPr>
              <a:xfrm>
                <a:off x="6087975" y="3006074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0"/>
                      <a:pt x="7162" y="2902"/>
                    </a:cubicBezTo>
                    <a:lnTo>
                      <a:pt x="7162" y="4537"/>
                    </a:lnTo>
                    <a:cubicBezTo>
                      <a:pt x="7162" y="5892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92"/>
                      <a:pt x="458" y="4537"/>
                    </a:cubicBezTo>
                    <a:lnTo>
                      <a:pt x="458" y="2902"/>
                    </a:lnTo>
                    <a:cubicBezTo>
                      <a:pt x="458" y="1550"/>
                      <a:pt x="1585" y="448"/>
                      <a:pt x="2973" y="448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8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8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" name="Google Shape;1667;p36"/>
              <p:cNvSpPr/>
              <p:nvPr/>
            </p:nvSpPr>
            <p:spPr>
              <a:xfrm>
                <a:off x="5021420" y="4094835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" name="Google Shape;1668;p36"/>
              <p:cNvSpPr/>
              <p:nvPr/>
            </p:nvSpPr>
            <p:spPr>
              <a:xfrm>
                <a:off x="5025120" y="221812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100"/>
                      <a:pt x="1" y="222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2"/>
                    </a:cubicBezTo>
                    <a:cubicBezTo>
                      <a:pt x="24087" y="100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" name="Google Shape;1669;p36"/>
              <p:cNvSpPr/>
              <p:nvPr/>
            </p:nvSpPr>
            <p:spPr>
              <a:xfrm>
                <a:off x="5025120" y="2700656"/>
                <a:ext cx="958783" cy="1767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4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3"/>
                      <a:pt x="229" y="443"/>
                    </a:cubicBezTo>
                    <a:lnTo>
                      <a:pt x="23858" y="443"/>
                    </a:lnTo>
                    <a:cubicBezTo>
                      <a:pt x="23985" y="443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" name="Google Shape;1670;p36"/>
              <p:cNvSpPr/>
              <p:nvPr/>
            </p:nvSpPr>
            <p:spPr>
              <a:xfrm>
                <a:off x="5025120" y="3187987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671;p36"/>
              <p:cNvSpPr/>
              <p:nvPr/>
            </p:nvSpPr>
            <p:spPr>
              <a:xfrm>
                <a:off x="5021420" y="4203505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672;p36"/>
              <p:cNvSpPr/>
              <p:nvPr/>
            </p:nvSpPr>
            <p:spPr>
              <a:xfrm>
                <a:off x="6084275" y="4021592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" name="Google Shape;1673;p36"/>
              <p:cNvSpPr/>
              <p:nvPr/>
            </p:nvSpPr>
            <p:spPr>
              <a:xfrm>
                <a:off x="6103659" y="2002457"/>
                <a:ext cx="304747" cy="273182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863" extrusionOk="0">
                    <a:moveTo>
                      <a:pt x="6406" y="1"/>
                    </a:moveTo>
                    <a:cubicBezTo>
                      <a:pt x="5991" y="1"/>
                      <a:pt x="5565" y="203"/>
                      <a:pt x="5372" y="670"/>
                    </a:cubicBezTo>
                    <a:cubicBezTo>
                      <a:pt x="4972" y="1647"/>
                      <a:pt x="4536" y="2616"/>
                      <a:pt x="3945" y="3496"/>
                    </a:cubicBezTo>
                    <a:cubicBezTo>
                      <a:pt x="3713" y="3845"/>
                      <a:pt x="3351" y="4490"/>
                      <a:pt x="2965" y="4664"/>
                    </a:cubicBezTo>
                    <a:cubicBezTo>
                      <a:pt x="2869" y="4709"/>
                      <a:pt x="2910" y="4779"/>
                      <a:pt x="2884" y="4779"/>
                    </a:cubicBezTo>
                    <a:cubicBezTo>
                      <a:pt x="2867" y="4779"/>
                      <a:pt x="2820" y="4748"/>
                      <a:pt x="2682" y="4657"/>
                    </a:cubicBezTo>
                    <a:cubicBezTo>
                      <a:pt x="2456" y="4514"/>
                      <a:pt x="2252" y="4237"/>
                      <a:pt x="2084" y="4036"/>
                    </a:cubicBezTo>
                    <a:cubicBezTo>
                      <a:pt x="1884" y="3796"/>
                      <a:pt x="1648" y="3696"/>
                      <a:pt x="1417" y="3696"/>
                    </a:cubicBezTo>
                    <a:cubicBezTo>
                      <a:pt x="685" y="3696"/>
                      <a:pt x="0" y="4702"/>
                      <a:pt x="630" y="5459"/>
                    </a:cubicBezTo>
                    <a:cubicBezTo>
                      <a:pt x="1095" y="6016"/>
                      <a:pt x="1740" y="6644"/>
                      <a:pt x="2477" y="6818"/>
                    </a:cubicBezTo>
                    <a:cubicBezTo>
                      <a:pt x="2606" y="6848"/>
                      <a:pt x="2731" y="6863"/>
                      <a:pt x="2853" y="6863"/>
                    </a:cubicBezTo>
                    <a:cubicBezTo>
                      <a:pt x="3571" y="6863"/>
                      <a:pt x="4162" y="6367"/>
                      <a:pt x="4652" y="5855"/>
                    </a:cubicBezTo>
                    <a:cubicBezTo>
                      <a:pt x="5925" y="4538"/>
                      <a:pt x="6672" y="2869"/>
                      <a:pt x="7356" y="1206"/>
                    </a:cubicBezTo>
                    <a:cubicBezTo>
                      <a:pt x="7655" y="478"/>
                      <a:pt x="7043" y="1"/>
                      <a:pt x="6406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" name="Google Shape;1674;p36"/>
              <p:cNvSpPr/>
              <p:nvPr/>
            </p:nvSpPr>
            <p:spPr>
              <a:xfrm>
                <a:off x="5282465" y="1608896"/>
                <a:ext cx="831885" cy="159698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4012" extrusionOk="0">
                    <a:moveTo>
                      <a:pt x="18" y="0"/>
                    </a:moveTo>
                    <a:cubicBezTo>
                      <a:pt x="8" y="103"/>
                      <a:pt x="0" y="208"/>
                      <a:pt x="0" y="314"/>
                    </a:cubicBezTo>
                    <a:lnTo>
                      <a:pt x="0" y="4011"/>
                    </a:lnTo>
                    <a:lnTo>
                      <a:pt x="20899" y="4011"/>
                    </a:lnTo>
                    <a:lnTo>
                      <a:pt x="20899" y="314"/>
                    </a:lnTo>
                    <a:cubicBezTo>
                      <a:pt x="20899" y="208"/>
                      <a:pt x="20892" y="103"/>
                      <a:pt x="208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" name="Google Shape;1675;p36"/>
              <p:cNvSpPr/>
              <p:nvPr/>
            </p:nvSpPr>
            <p:spPr>
              <a:xfrm>
                <a:off x="5282465" y="1768557"/>
                <a:ext cx="831885" cy="14967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376" extrusionOk="0">
                    <a:moveTo>
                      <a:pt x="0" y="0"/>
                    </a:moveTo>
                    <a:lnTo>
                      <a:pt x="0" y="317"/>
                    </a:lnTo>
                    <a:lnTo>
                      <a:pt x="0" y="376"/>
                    </a:lnTo>
                    <a:lnTo>
                      <a:pt x="20899" y="376"/>
                    </a:lnTo>
                    <a:lnTo>
                      <a:pt x="20899" y="317"/>
                    </a:lnTo>
                    <a:lnTo>
                      <a:pt x="20899" y="0"/>
                    </a:lnTo>
                    <a:close/>
                  </a:path>
                </a:pathLst>
              </a:custGeom>
              <a:solidFill>
                <a:srgbClr val="4E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" name="Google Shape;1676;p36"/>
              <p:cNvSpPr/>
              <p:nvPr/>
            </p:nvSpPr>
            <p:spPr>
              <a:xfrm>
                <a:off x="5282465" y="1783484"/>
                <a:ext cx="831885" cy="104409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2623" extrusionOk="0">
                    <a:moveTo>
                      <a:pt x="0" y="1"/>
                    </a:moveTo>
                    <a:cubicBezTo>
                      <a:pt x="31" y="1448"/>
                      <a:pt x="1253" y="2622"/>
                      <a:pt x="2742" y="2622"/>
                    </a:cubicBezTo>
                    <a:lnTo>
                      <a:pt x="18154" y="2622"/>
                    </a:lnTo>
                    <a:cubicBezTo>
                      <a:pt x="19642" y="2622"/>
                      <a:pt x="20865" y="1448"/>
                      <a:pt x="20899" y="1"/>
                    </a:cubicBezTo>
                    <a:close/>
                  </a:path>
                </a:pathLst>
              </a:custGeom>
              <a:solidFill>
                <a:srgbClr val="827F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" name="Google Shape;1677;p36"/>
              <p:cNvSpPr/>
              <p:nvPr/>
            </p:nvSpPr>
            <p:spPr>
              <a:xfrm>
                <a:off x="5282465" y="1345102"/>
                <a:ext cx="831885" cy="515992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12963" extrusionOk="0">
                    <a:moveTo>
                      <a:pt x="12098" y="1599"/>
                    </a:moveTo>
                    <a:cubicBezTo>
                      <a:pt x="12505" y="1599"/>
                      <a:pt x="12836" y="1923"/>
                      <a:pt x="12836" y="2319"/>
                    </a:cubicBezTo>
                    <a:cubicBezTo>
                      <a:pt x="12836" y="2715"/>
                      <a:pt x="12505" y="3036"/>
                      <a:pt x="12098" y="3036"/>
                    </a:cubicBezTo>
                    <a:lnTo>
                      <a:pt x="8798" y="3036"/>
                    </a:lnTo>
                    <a:cubicBezTo>
                      <a:pt x="8391" y="3036"/>
                      <a:pt x="8060" y="2715"/>
                      <a:pt x="8060" y="2319"/>
                    </a:cubicBezTo>
                    <a:cubicBezTo>
                      <a:pt x="8060" y="1923"/>
                      <a:pt x="8391" y="1599"/>
                      <a:pt x="8798" y="1599"/>
                    </a:cubicBezTo>
                    <a:close/>
                    <a:moveTo>
                      <a:pt x="7930" y="1"/>
                    </a:moveTo>
                    <a:cubicBezTo>
                      <a:pt x="6422" y="1"/>
                      <a:pt x="5185" y="1206"/>
                      <a:pt x="5185" y="2681"/>
                    </a:cubicBezTo>
                    <a:lnTo>
                      <a:pt x="5185" y="3593"/>
                    </a:lnTo>
                    <a:lnTo>
                      <a:pt x="2742" y="3593"/>
                    </a:lnTo>
                    <a:cubicBezTo>
                      <a:pt x="1233" y="3593"/>
                      <a:pt x="0" y="4797"/>
                      <a:pt x="0" y="6272"/>
                    </a:cubicBezTo>
                    <a:lnTo>
                      <a:pt x="0" y="10286"/>
                    </a:lnTo>
                    <a:cubicBezTo>
                      <a:pt x="0" y="11757"/>
                      <a:pt x="1233" y="12963"/>
                      <a:pt x="2742" y="12963"/>
                    </a:cubicBezTo>
                    <a:lnTo>
                      <a:pt x="18154" y="12963"/>
                    </a:lnTo>
                    <a:cubicBezTo>
                      <a:pt x="19663" y="12963"/>
                      <a:pt x="20899" y="11757"/>
                      <a:pt x="20899" y="10286"/>
                    </a:cubicBezTo>
                    <a:lnTo>
                      <a:pt x="20899" y="6272"/>
                    </a:lnTo>
                    <a:cubicBezTo>
                      <a:pt x="20899" y="4797"/>
                      <a:pt x="19663" y="3593"/>
                      <a:pt x="18154" y="3593"/>
                    </a:cubicBezTo>
                    <a:lnTo>
                      <a:pt x="15710" y="3593"/>
                    </a:lnTo>
                    <a:lnTo>
                      <a:pt x="15710" y="2681"/>
                    </a:lnTo>
                    <a:cubicBezTo>
                      <a:pt x="15710" y="1206"/>
                      <a:pt x="14478" y="1"/>
                      <a:pt x="12968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" name="Google Shape;1678;p36"/>
              <p:cNvSpPr/>
              <p:nvPr/>
            </p:nvSpPr>
            <p:spPr>
              <a:xfrm>
                <a:off x="5336282" y="1680745"/>
                <a:ext cx="35227" cy="26709"/>
              </a:xfrm>
              <a:custGeom>
                <a:avLst/>
                <a:gdLst/>
                <a:ahLst/>
                <a:cxnLst/>
                <a:rect l="l" t="t" r="r" b="b"/>
                <a:pathLst>
                  <a:path w="885" h="671" extrusionOk="0">
                    <a:moveTo>
                      <a:pt x="444" y="1"/>
                    </a:moveTo>
                    <a:cubicBezTo>
                      <a:pt x="3" y="1"/>
                      <a:pt x="0" y="670"/>
                      <a:pt x="444" y="670"/>
                    </a:cubicBezTo>
                    <a:cubicBezTo>
                      <a:pt x="884" y="670"/>
                      <a:pt x="884" y="1"/>
                      <a:pt x="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" name="Google Shape;1679;p36"/>
              <p:cNvSpPr/>
              <p:nvPr/>
            </p:nvSpPr>
            <p:spPr>
              <a:xfrm>
                <a:off x="5338471" y="1726363"/>
                <a:ext cx="126381" cy="98876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484" extrusionOk="0">
                    <a:moveTo>
                      <a:pt x="457" y="1"/>
                    </a:moveTo>
                    <a:cubicBezTo>
                      <a:pt x="286" y="1"/>
                      <a:pt x="101" y="107"/>
                      <a:pt x="75" y="319"/>
                    </a:cubicBezTo>
                    <a:cubicBezTo>
                      <a:pt x="0" y="927"/>
                      <a:pt x="102" y="1538"/>
                      <a:pt x="608" y="1944"/>
                    </a:cubicBezTo>
                    <a:cubicBezTo>
                      <a:pt x="1195" y="2419"/>
                      <a:pt x="2004" y="2460"/>
                      <a:pt x="2731" y="2483"/>
                    </a:cubicBezTo>
                    <a:cubicBezTo>
                      <a:pt x="2735" y="2484"/>
                      <a:pt x="2740" y="2484"/>
                      <a:pt x="2744" y="2484"/>
                    </a:cubicBezTo>
                    <a:cubicBezTo>
                      <a:pt x="3175" y="2484"/>
                      <a:pt x="3167" y="1828"/>
                      <a:pt x="2731" y="1814"/>
                    </a:cubicBezTo>
                    <a:cubicBezTo>
                      <a:pt x="2195" y="1798"/>
                      <a:pt x="1563" y="1798"/>
                      <a:pt x="1106" y="1477"/>
                    </a:cubicBezTo>
                    <a:cubicBezTo>
                      <a:pt x="710" y="1200"/>
                      <a:pt x="706" y="756"/>
                      <a:pt x="758" y="319"/>
                    </a:cubicBezTo>
                    <a:cubicBezTo>
                      <a:pt x="785" y="106"/>
                      <a:pt x="628" y="1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4" name="Google Shape;1680;p36"/>
              <p:cNvSpPr/>
              <p:nvPr/>
            </p:nvSpPr>
            <p:spPr>
              <a:xfrm>
                <a:off x="5021420" y="3604223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" name="Google Shape;1681;p36"/>
              <p:cNvSpPr/>
              <p:nvPr/>
            </p:nvSpPr>
            <p:spPr>
              <a:xfrm>
                <a:off x="5021420" y="3712893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6" name="Google Shape;1682;p36"/>
              <p:cNvSpPr/>
              <p:nvPr/>
            </p:nvSpPr>
            <p:spPr>
              <a:xfrm>
                <a:off x="6084275" y="3530980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1683;p36"/>
            <p:cNvSpPr/>
            <p:nvPr/>
          </p:nvSpPr>
          <p:spPr>
            <a:xfrm>
              <a:off x="6038032" y="24132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684;p36"/>
            <p:cNvSpPr/>
            <p:nvPr/>
          </p:nvSpPr>
          <p:spPr>
            <a:xfrm>
              <a:off x="6038032" y="2878918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685;p36"/>
            <p:cNvSpPr/>
            <p:nvPr/>
          </p:nvSpPr>
          <p:spPr>
            <a:xfrm>
              <a:off x="6038032" y="34198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686;p36"/>
            <p:cNvSpPr/>
            <p:nvPr/>
          </p:nvSpPr>
          <p:spPr>
            <a:xfrm>
              <a:off x="6038032" y="39231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" name="Google Shape;1687;p36"/>
            <p:cNvGrpSpPr/>
            <p:nvPr/>
          </p:nvGrpSpPr>
          <p:grpSpPr>
            <a:xfrm>
              <a:off x="6108638" y="1591541"/>
              <a:ext cx="2333555" cy="3119355"/>
              <a:chOff x="6283248" y="1922125"/>
              <a:chExt cx="2158900" cy="2886154"/>
            </a:xfrm>
          </p:grpSpPr>
          <p:sp>
            <p:nvSpPr>
              <p:cNvPr id="34" name="Google Shape;1688;p36"/>
              <p:cNvSpPr/>
              <p:nvPr/>
            </p:nvSpPr>
            <p:spPr>
              <a:xfrm rot="5400000">
                <a:off x="6967400" y="2210175"/>
                <a:ext cx="534300" cy="35280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5" name="Google Shape;1689;p36"/>
              <p:cNvGrpSpPr/>
              <p:nvPr/>
            </p:nvGrpSpPr>
            <p:grpSpPr>
              <a:xfrm>
                <a:off x="6283248" y="2002366"/>
                <a:ext cx="2158900" cy="2805913"/>
                <a:chOff x="6283248" y="2002366"/>
                <a:chExt cx="2158900" cy="2805913"/>
              </a:xfrm>
            </p:grpSpPr>
            <p:grpSp>
              <p:nvGrpSpPr>
                <p:cNvPr id="42" name="Google Shape;1690;p36"/>
                <p:cNvGrpSpPr/>
                <p:nvPr/>
              </p:nvGrpSpPr>
              <p:grpSpPr>
                <a:xfrm>
                  <a:off x="6283248" y="2002366"/>
                  <a:ext cx="2158900" cy="2805913"/>
                  <a:chOff x="5921198" y="2000316"/>
                  <a:chExt cx="2158900" cy="2805913"/>
                </a:xfrm>
              </p:grpSpPr>
              <p:sp>
                <p:nvSpPr>
                  <p:cNvPr id="47" name="Google Shape;1691;p36"/>
                  <p:cNvSpPr/>
                  <p:nvPr/>
                </p:nvSpPr>
                <p:spPr>
                  <a:xfrm flipH="1">
                    <a:off x="7047405" y="2721884"/>
                    <a:ext cx="605304" cy="614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1" h="10764" extrusionOk="0">
                        <a:moveTo>
                          <a:pt x="9692" y="0"/>
                        </a:moveTo>
                        <a:cubicBezTo>
                          <a:pt x="7656" y="0"/>
                          <a:pt x="0" y="3688"/>
                          <a:pt x="1653" y="7106"/>
                        </a:cubicBezTo>
                        <a:cubicBezTo>
                          <a:pt x="3117" y="10123"/>
                          <a:pt x="5374" y="10763"/>
                          <a:pt x="6296" y="10763"/>
                        </a:cubicBezTo>
                        <a:cubicBezTo>
                          <a:pt x="6451" y="10763"/>
                          <a:pt x="6568" y="10745"/>
                          <a:pt x="6637" y="10717"/>
                        </a:cubicBezTo>
                        <a:cubicBezTo>
                          <a:pt x="7112" y="10519"/>
                          <a:pt x="7924" y="9888"/>
                          <a:pt x="7784" y="9365"/>
                        </a:cubicBezTo>
                        <a:cubicBezTo>
                          <a:pt x="7644" y="8840"/>
                          <a:pt x="5937" y="6491"/>
                          <a:pt x="7518" y="4979"/>
                        </a:cubicBezTo>
                        <a:cubicBezTo>
                          <a:pt x="9099" y="3466"/>
                          <a:pt x="10037" y="3384"/>
                          <a:pt x="10324" y="2097"/>
                        </a:cubicBezTo>
                        <a:cubicBezTo>
                          <a:pt x="10611" y="811"/>
                          <a:pt x="10337" y="80"/>
                          <a:pt x="9874" y="12"/>
                        </a:cubicBezTo>
                        <a:cubicBezTo>
                          <a:pt x="9820" y="4"/>
                          <a:pt x="9759" y="0"/>
                          <a:pt x="9692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" name="Google Shape;1692;p36"/>
                  <p:cNvSpPr/>
                  <p:nvPr/>
                </p:nvSpPr>
                <p:spPr>
                  <a:xfrm flipH="1">
                    <a:off x="7458478" y="4134913"/>
                    <a:ext cx="621619" cy="603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97" h="10587" extrusionOk="0">
                        <a:moveTo>
                          <a:pt x="4120" y="1"/>
                        </a:moveTo>
                        <a:lnTo>
                          <a:pt x="686" y="4538"/>
                        </a:lnTo>
                        <a:cubicBezTo>
                          <a:pt x="273" y="5135"/>
                          <a:pt x="0" y="7866"/>
                          <a:pt x="2239" y="9439"/>
                        </a:cubicBezTo>
                        <a:cubicBezTo>
                          <a:pt x="3470" y="10304"/>
                          <a:pt x="4559" y="10587"/>
                          <a:pt x="5432" y="10587"/>
                        </a:cubicBezTo>
                        <a:cubicBezTo>
                          <a:pt x="6595" y="10587"/>
                          <a:pt x="7375" y="10086"/>
                          <a:pt x="7599" y="9788"/>
                        </a:cubicBezTo>
                        <a:lnTo>
                          <a:pt x="10897" y="5436"/>
                        </a:lnTo>
                        <a:lnTo>
                          <a:pt x="4120" y="1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" name="Google Shape;1693;p36"/>
                  <p:cNvSpPr/>
                  <p:nvPr/>
                </p:nvSpPr>
                <p:spPr>
                  <a:xfrm flipH="1">
                    <a:off x="6248412" y="2870146"/>
                    <a:ext cx="17798" cy="10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" h="185" extrusionOk="0">
                        <a:moveTo>
                          <a:pt x="56" y="1"/>
                        </a:moveTo>
                        <a:lnTo>
                          <a:pt x="1" y="72"/>
                        </a:lnTo>
                        <a:lnTo>
                          <a:pt x="284" y="185"/>
                        </a:lnTo>
                        <a:lnTo>
                          <a:pt x="305" y="133"/>
                        </a:lnTo>
                        <a:cubicBezTo>
                          <a:pt x="311" y="117"/>
                          <a:pt x="301" y="100"/>
                          <a:pt x="287" y="92"/>
                        </a:cubicBezTo>
                        <a:lnTo>
                          <a:pt x="56" y="1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" name="Google Shape;1694;p36"/>
                  <p:cNvSpPr/>
                  <p:nvPr/>
                </p:nvSpPr>
                <p:spPr>
                  <a:xfrm flipH="1">
                    <a:off x="6276250" y="2900153"/>
                    <a:ext cx="13520" cy="9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" h="175" extrusionOk="0">
                        <a:moveTo>
                          <a:pt x="69" y="1"/>
                        </a:moveTo>
                        <a:lnTo>
                          <a:pt x="1" y="92"/>
                        </a:lnTo>
                        <a:lnTo>
                          <a:pt x="199" y="174"/>
                        </a:lnTo>
                        <a:lnTo>
                          <a:pt x="229" y="99"/>
                        </a:lnTo>
                        <a:cubicBezTo>
                          <a:pt x="237" y="82"/>
                          <a:pt x="226" y="62"/>
                          <a:pt x="209" y="55"/>
                        </a:cubicBezTo>
                        <a:lnTo>
                          <a:pt x="69" y="1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695;p36"/>
                  <p:cNvSpPr/>
                  <p:nvPr/>
                </p:nvSpPr>
                <p:spPr>
                  <a:xfrm flipH="1">
                    <a:off x="6109190" y="2262949"/>
                    <a:ext cx="1787676" cy="224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38" h="39299" extrusionOk="0">
                        <a:moveTo>
                          <a:pt x="26787" y="1"/>
                        </a:moveTo>
                        <a:lnTo>
                          <a:pt x="110" y="34444"/>
                        </a:lnTo>
                        <a:cubicBezTo>
                          <a:pt x="1" y="35547"/>
                          <a:pt x="308" y="37291"/>
                          <a:pt x="1926" y="38432"/>
                        </a:cubicBezTo>
                        <a:cubicBezTo>
                          <a:pt x="2509" y="38841"/>
                          <a:pt x="3062" y="39121"/>
                          <a:pt x="3574" y="39298"/>
                        </a:cubicBezTo>
                        <a:lnTo>
                          <a:pt x="31338" y="3455"/>
                        </a:lnTo>
                        <a:lnTo>
                          <a:pt x="26787" y="1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696;p36"/>
                  <p:cNvSpPr/>
                  <p:nvPr/>
                </p:nvSpPr>
                <p:spPr>
                  <a:xfrm flipH="1">
                    <a:off x="6011092" y="2458252"/>
                    <a:ext cx="1683683" cy="2060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5" h="36121" extrusionOk="0">
                        <a:moveTo>
                          <a:pt x="27764" y="0"/>
                        </a:moveTo>
                        <a:lnTo>
                          <a:pt x="0" y="35843"/>
                        </a:lnTo>
                        <a:cubicBezTo>
                          <a:pt x="567" y="36042"/>
                          <a:pt x="1085" y="36120"/>
                          <a:pt x="1543" y="36120"/>
                        </a:cubicBezTo>
                        <a:cubicBezTo>
                          <a:pt x="2705" y="36120"/>
                          <a:pt x="3486" y="35621"/>
                          <a:pt x="3711" y="35325"/>
                        </a:cubicBezTo>
                        <a:lnTo>
                          <a:pt x="3714" y="35321"/>
                        </a:lnTo>
                        <a:lnTo>
                          <a:pt x="29514" y="1332"/>
                        </a:lnTo>
                        <a:lnTo>
                          <a:pt x="277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697;p36"/>
                  <p:cNvSpPr/>
                  <p:nvPr/>
                </p:nvSpPr>
                <p:spPr>
                  <a:xfrm flipH="1">
                    <a:off x="6367011" y="2238271"/>
                    <a:ext cx="1521847" cy="1991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78" h="34909" extrusionOk="0">
                        <a:moveTo>
                          <a:pt x="26063" y="1"/>
                        </a:moveTo>
                        <a:lnTo>
                          <a:pt x="260" y="33990"/>
                        </a:lnTo>
                        <a:lnTo>
                          <a:pt x="260" y="33993"/>
                        </a:lnTo>
                        <a:cubicBezTo>
                          <a:pt x="147" y="34157"/>
                          <a:pt x="42" y="34485"/>
                          <a:pt x="1" y="34908"/>
                        </a:cubicBezTo>
                        <a:lnTo>
                          <a:pt x="26678" y="465"/>
                        </a:lnTo>
                        <a:lnTo>
                          <a:pt x="26063" y="1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698;p36"/>
                  <p:cNvSpPr/>
                  <p:nvPr/>
                </p:nvSpPr>
                <p:spPr>
                  <a:xfrm flipH="1">
                    <a:off x="6222913" y="2821030"/>
                    <a:ext cx="80490" cy="55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" h="975" extrusionOk="0">
                        <a:moveTo>
                          <a:pt x="422" y="1"/>
                        </a:moveTo>
                        <a:cubicBezTo>
                          <a:pt x="273" y="1"/>
                          <a:pt x="133" y="91"/>
                          <a:pt x="76" y="236"/>
                        </a:cubicBezTo>
                        <a:cubicBezTo>
                          <a:pt x="1" y="428"/>
                          <a:pt x="93" y="646"/>
                          <a:pt x="284" y="721"/>
                        </a:cubicBezTo>
                        <a:lnTo>
                          <a:pt x="851" y="947"/>
                        </a:lnTo>
                        <a:cubicBezTo>
                          <a:pt x="896" y="965"/>
                          <a:pt x="944" y="974"/>
                          <a:pt x="990" y="974"/>
                        </a:cubicBezTo>
                        <a:cubicBezTo>
                          <a:pt x="1138" y="974"/>
                          <a:pt x="1279" y="884"/>
                          <a:pt x="1336" y="739"/>
                        </a:cubicBezTo>
                        <a:cubicBezTo>
                          <a:pt x="1411" y="548"/>
                          <a:pt x="1319" y="329"/>
                          <a:pt x="1127" y="254"/>
                        </a:cubicBezTo>
                        <a:lnTo>
                          <a:pt x="561" y="28"/>
                        </a:lnTo>
                        <a:cubicBezTo>
                          <a:pt x="515" y="10"/>
                          <a:pt x="468" y="1"/>
                          <a:pt x="422" y="1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699;p36"/>
                  <p:cNvSpPr/>
                  <p:nvPr/>
                </p:nvSpPr>
                <p:spPr>
                  <a:xfrm flipH="1">
                    <a:off x="6242594" y="2854915"/>
                    <a:ext cx="77695" cy="54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2" h="956" extrusionOk="0">
                        <a:moveTo>
                          <a:pt x="421" y="1"/>
                        </a:moveTo>
                        <a:cubicBezTo>
                          <a:pt x="273" y="1"/>
                          <a:pt x="132" y="91"/>
                          <a:pt x="75" y="236"/>
                        </a:cubicBezTo>
                        <a:cubicBezTo>
                          <a:pt x="0" y="428"/>
                          <a:pt x="92" y="646"/>
                          <a:pt x="283" y="721"/>
                        </a:cubicBezTo>
                        <a:lnTo>
                          <a:pt x="799" y="930"/>
                        </a:lnTo>
                        <a:cubicBezTo>
                          <a:pt x="843" y="947"/>
                          <a:pt x="889" y="955"/>
                          <a:pt x="934" y="955"/>
                        </a:cubicBezTo>
                        <a:cubicBezTo>
                          <a:pt x="1083" y="955"/>
                          <a:pt x="1226" y="865"/>
                          <a:pt x="1284" y="718"/>
                        </a:cubicBezTo>
                        <a:cubicBezTo>
                          <a:pt x="1362" y="527"/>
                          <a:pt x="1267" y="309"/>
                          <a:pt x="1075" y="233"/>
                        </a:cubicBezTo>
                        <a:lnTo>
                          <a:pt x="560" y="28"/>
                        </a:lnTo>
                        <a:cubicBezTo>
                          <a:pt x="514" y="10"/>
                          <a:pt x="467" y="1"/>
                          <a:pt x="421" y="1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700;p36"/>
                  <p:cNvSpPr/>
                  <p:nvPr/>
                </p:nvSpPr>
                <p:spPr>
                  <a:xfrm flipH="1">
                    <a:off x="6270603" y="2888173"/>
                    <a:ext cx="64347" cy="49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861" extrusionOk="0">
                        <a:moveTo>
                          <a:pt x="429" y="0"/>
                        </a:moveTo>
                        <a:cubicBezTo>
                          <a:pt x="278" y="0"/>
                          <a:pt x="134" y="91"/>
                          <a:pt x="76" y="238"/>
                        </a:cubicBezTo>
                        <a:cubicBezTo>
                          <a:pt x="1" y="428"/>
                          <a:pt x="93" y="647"/>
                          <a:pt x="284" y="723"/>
                        </a:cubicBezTo>
                        <a:lnTo>
                          <a:pt x="564" y="835"/>
                        </a:lnTo>
                        <a:cubicBezTo>
                          <a:pt x="609" y="853"/>
                          <a:pt x="656" y="861"/>
                          <a:pt x="702" y="861"/>
                        </a:cubicBezTo>
                        <a:cubicBezTo>
                          <a:pt x="852" y="861"/>
                          <a:pt x="995" y="773"/>
                          <a:pt x="1053" y="627"/>
                        </a:cubicBezTo>
                        <a:cubicBezTo>
                          <a:pt x="1127" y="436"/>
                          <a:pt x="1035" y="217"/>
                          <a:pt x="844" y="138"/>
                        </a:cubicBezTo>
                        <a:lnTo>
                          <a:pt x="564" y="26"/>
                        </a:lnTo>
                        <a:cubicBezTo>
                          <a:pt x="520" y="9"/>
                          <a:pt x="474" y="0"/>
                          <a:pt x="429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701;p36"/>
                  <p:cNvSpPr/>
                  <p:nvPr/>
                </p:nvSpPr>
                <p:spPr>
                  <a:xfrm flipH="1">
                    <a:off x="5943378" y="2073638"/>
                    <a:ext cx="496468" cy="505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43" h="9013" extrusionOk="0">
                        <a:moveTo>
                          <a:pt x="5718" y="0"/>
                        </a:moveTo>
                        <a:cubicBezTo>
                          <a:pt x="3497" y="1127"/>
                          <a:pt x="926" y="2619"/>
                          <a:pt x="683" y="2967"/>
                        </a:cubicBezTo>
                        <a:cubicBezTo>
                          <a:pt x="274" y="3561"/>
                          <a:pt x="1" y="6295"/>
                          <a:pt x="2240" y="7869"/>
                        </a:cubicBezTo>
                        <a:cubicBezTo>
                          <a:pt x="3468" y="8731"/>
                          <a:pt x="4556" y="9013"/>
                          <a:pt x="5429" y="9013"/>
                        </a:cubicBezTo>
                        <a:cubicBezTo>
                          <a:pt x="6592" y="9013"/>
                          <a:pt x="7373" y="8513"/>
                          <a:pt x="7599" y="8217"/>
                        </a:cubicBezTo>
                        <a:cubicBezTo>
                          <a:pt x="7828" y="7913"/>
                          <a:pt x="8470" y="4909"/>
                          <a:pt x="8842" y="2359"/>
                        </a:cubicBezTo>
                        <a:cubicBezTo>
                          <a:pt x="6326" y="2222"/>
                          <a:pt x="5818" y="720"/>
                          <a:pt x="5718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702;p36"/>
                  <p:cNvSpPr/>
                  <p:nvPr/>
                </p:nvSpPr>
                <p:spPr>
                  <a:xfrm flipH="1">
                    <a:off x="5943347" y="2201749"/>
                    <a:ext cx="253820" cy="379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21" h="6766" extrusionOk="0">
                        <a:moveTo>
                          <a:pt x="3684" y="0"/>
                        </a:moveTo>
                        <a:cubicBezTo>
                          <a:pt x="2868" y="2396"/>
                          <a:pt x="1659" y="5165"/>
                          <a:pt x="0" y="6619"/>
                        </a:cubicBezTo>
                        <a:cubicBezTo>
                          <a:pt x="400" y="6721"/>
                          <a:pt x="772" y="6766"/>
                          <a:pt x="1110" y="6766"/>
                        </a:cubicBezTo>
                        <a:cubicBezTo>
                          <a:pt x="2271" y="6766"/>
                          <a:pt x="3052" y="6263"/>
                          <a:pt x="3277" y="5967"/>
                        </a:cubicBezTo>
                        <a:cubicBezTo>
                          <a:pt x="3506" y="5663"/>
                          <a:pt x="4148" y="2659"/>
                          <a:pt x="4520" y="109"/>
                        </a:cubicBezTo>
                        <a:cubicBezTo>
                          <a:pt x="4213" y="92"/>
                          <a:pt x="3933" y="54"/>
                          <a:pt x="3684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703;p36"/>
                  <p:cNvSpPr/>
                  <p:nvPr/>
                </p:nvSpPr>
                <p:spPr>
                  <a:xfrm flipH="1">
                    <a:off x="5921198" y="2000316"/>
                    <a:ext cx="197622" cy="205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0" h="3665" extrusionOk="0">
                        <a:moveTo>
                          <a:pt x="3144" y="1"/>
                        </a:moveTo>
                        <a:cubicBezTo>
                          <a:pt x="2739" y="1"/>
                          <a:pt x="1444" y="575"/>
                          <a:pt x="0" y="1306"/>
                        </a:cubicBezTo>
                        <a:cubicBezTo>
                          <a:pt x="100" y="2026"/>
                          <a:pt x="608" y="3528"/>
                          <a:pt x="3124" y="3665"/>
                        </a:cubicBezTo>
                        <a:cubicBezTo>
                          <a:pt x="3394" y="1801"/>
                          <a:pt x="3520" y="180"/>
                          <a:pt x="3240" y="19"/>
                        </a:cubicBezTo>
                        <a:cubicBezTo>
                          <a:pt x="3218" y="7"/>
                          <a:pt x="3186" y="1"/>
                          <a:pt x="3144" y="1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" name="Google Shape;1704;p36"/>
                  <p:cNvSpPr/>
                  <p:nvPr/>
                </p:nvSpPr>
                <p:spPr>
                  <a:xfrm flipH="1">
                    <a:off x="6768162" y="4692652"/>
                    <a:ext cx="332858" cy="72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5" h="1277" extrusionOk="0">
                        <a:moveTo>
                          <a:pt x="342" y="1"/>
                        </a:moveTo>
                        <a:cubicBezTo>
                          <a:pt x="342" y="1"/>
                          <a:pt x="130" y="96"/>
                          <a:pt x="141" y="280"/>
                        </a:cubicBezTo>
                        <a:cubicBezTo>
                          <a:pt x="151" y="461"/>
                          <a:pt x="1" y="936"/>
                          <a:pt x="677" y="936"/>
                        </a:cubicBezTo>
                        <a:cubicBezTo>
                          <a:pt x="1257" y="936"/>
                          <a:pt x="3726" y="1276"/>
                          <a:pt x="4705" y="1276"/>
                        </a:cubicBezTo>
                        <a:cubicBezTo>
                          <a:pt x="4873" y="1276"/>
                          <a:pt x="4997" y="1266"/>
                          <a:pt x="5060" y="1243"/>
                        </a:cubicBezTo>
                        <a:cubicBezTo>
                          <a:pt x="5262" y="1226"/>
                          <a:pt x="5667" y="1127"/>
                          <a:pt x="5705" y="943"/>
                        </a:cubicBezTo>
                        <a:cubicBezTo>
                          <a:pt x="5835" y="352"/>
                          <a:pt x="5561" y="260"/>
                          <a:pt x="5561" y="260"/>
                        </a:cubicBezTo>
                        <a:lnTo>
                          <a:pt x="342" y="1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" name="Google Shape;1705;p36"/>
                  <p:cNvSpPr/>
                  <p:nvPr/>
                </p:nvSpPr>
                <p:spPr>
                  <a:xfrm flipH="1">
                    <a:off x="6864910" y="4531440"/>
                    <a:ext cx="227553" cy="194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9" h="3414" extrusionOk="0">
                        <a:moveTo>
                          <a:pt x="2432" y="0"/>
                        </a:moveTo>
                        <a:lnTo>
                          <a:pt x="455" y="136"/>
                        </a:lnTo>
                        <a:cubicBezTo>
                          <a:pt x="455" y="136"/>
                          <a:pt x="520" y="1110"/>
                          <a:pt x="325" y="1812"/>
                        </a:cubicBezTo>
                        <a:cubicBezTo>
                          <a:pt x="134" y="2512"/>
                          <a:pt x="1" y="3233"/>
                          <a:pt x="1045" y="3274"/>
                        </a:cubicBezTo>
                        <a:lnTo>
                          <a:pt x="2859" y="3413"/>
                        </a:lnTo>
                        <a:cubicBezTo>
                          <a:pt x="2859" y="3413"/>
                          <a:pt x="2824" y="1574"/>
                          <a:pt x="3988" y="1468"/>
                        </a:cubicBezTo>
                        <a:cubicBezTo>
                          <a:pt x="3988" y="1468"/>
                          <a:pt x="2506" y="1185"/>
                          <a:pt x="2432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" name="Google Shape;1706;p36"/>
                  <p:cNvSpPr/>
                  <p:nvPr/>
                </p:nvSpPr>
                <p:spPr>
                  <a:xfrm flipH="1">
                    <a:off x="6773065" y="4614784"/>
                    <a:ext cx="165944" cy="124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9" h="2175" extrusionOk="0">
                        <a:moveTo>
                          <a:pt x="1501" y="1"/>
                        </a:moveTo>
                        <a:cubicBezTo>
                          <a:pt x="1302" y="1"/>
                          <a:pt x="1076" y="59"/>
                          <a:pt x="810" y="178"/>
                        </a:cubicBezTo>
                        <a:cubicBezTo>
                          <a:pt x="1" y="536"/>
                          <a:pt x="100" y="1813"/>
                          <a:pt x="100" y="1813"/>
                        </a:cubicBezTo>
                        <a:cubicBezTo>
                          <a:pt x="116" y="2096"/>
                          <a:pt x="726" y="2175"/>
                          <a:pt x="1317" y="2175"/>
                        </a:cubicBezTo>
                        <a:cubicBezTo>
                          <a:pt x="1759" y="2175"/>
                          <a:pt x="2191" y="2131"/>
                          <a:pt x="2356" y="2096"/>
                        </a:cubicBezTo>
                        <a:cubicBezTo>
                          <a:pt x="2735" y="2014"/>
                          <a:pt x="2909" y="1386"/>
                          <a:pt x="2483" y="703"/>
                        </a:cubicBezTo>
                        <a:cubicBezTo>
                          <a:pt x="2199" y="243"/>
                          <a:pt x="1907" y="1"/>
                          <a:pt x="1501" y="1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" name="Google Shape;1707;p36"/>
                  <p:cNvSpPr/>
                  <p:nvPr/>
                </p:nvSpPr>
                <p:spPr>
                  <a:xfrm flipH="1">
                    <a:off x="6892804" y="4541936"/>
                    <a:ext cx="122533" cy="8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8" h="1486" extrusionOk="0">
                        <a:moveTo>
                          <a:pt x="155" y="1"/>
                        </a:moveTo>
                        <a:lnTo>
                          <a:pt x="1" y="28"/>
                        </a:lnTo>
                        <a:cubicBezTo>
                          <a:pt x="7" y="75"/>
                          <a:pt x="209" y="1206"/>
                          <a:pt x="831" y="1403"/>
                        </a:cubicBezTo>
                        <a:cubicBezTo>
                          <a:pt x="1008" y="1458"/>
                          <a:pt x="1179" y="1485"/>
                          <a:pt x="1332" y="1485"/>
                        </a:cubicBezTo>
                        <a:cubicBezTo>
                          <a:pt x="1718" y="1485"/>
                          <a:pt x="2019" y="1335"/>
                          <a:pt x="2148" y="1137"/>
                        </a:cubicBezTo>
                        <a:lnTo>
                          <a:pt x="2014" y="1052"/>
                        </a:lnTo>
                        <a:cubicBezTo>
                          <a:pt x="1924" y="1191"/>
                          <a:pt x="1676" y="1327"/>
                          <a:pt x="1332" y="1327"/>
                        </a:cubicBezTo>
                        <a:cubicBezTo>
                          <a:pt x="1194" y="1327"/>
                          <a:pt x="1042" y="1305"/>
                          <a:pt x="878" y="1253"/>
                        </a:cubicBezTo>
                        <a:cubicBezTo>
                          <a:pt x="346" y="1086"/>
                          <a:pt x="158" y="10"/>
                          <a:pt x="155" y="1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" name="Google Shape;1708;p36"/>
                  <p:cNvSpPr/>
                  <p:nvPr/>
                </p:nvSpPr>
                <p:spPr>
                  <a:xfrm flipH="1">
                    <a:off x="6912427" y="4565496"/>
                    <a:ext cx="87507" cy="65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" h="1145" extrusionOk="0">
                        <a:moveTo>
                          <a:pt x="1194" y="1"/>
                        </a:moveTo>
                        <a:cubicBezTo>
                          <a:pt x="879" y="1"/>
                          <a:pt x="275" y="115"/>
                          <a:pt x="24" y="939"/>
                        </a:cubicBezTo>
                        <a:cubicBezTo>
                          <a:pt x="0" y="1025"/>
                          <a:pt x="49" y="1113"/>
                          <a:pt x="131" y="1137"/>
                        </a:cubicBezTo>
                        <a:cubicBezTo>
                          <a:pt x="147" y="1144"/>
                          <a:pt x="161" y="1144"/>
                          <a:pt x="178" y="1144"/>
                        </a:cubicBezTo>
                        <a:cubicBezTo>
                          <a:pt x="243" y="1144"/>
                          <a:pt x="307" y="1100"/>
                          <a:pt x="328" y="1031"/>
                        </a:cubicBezTo>
                        <a:cubicBezTo>
                          <a:pt x="518" y="402"/>
                          <a:pt x="944" y="312"/>
                          <a:pt x="1175" y="312"/>
                        </a:cubicBezTo>
                        <a:cubicBezTo>
                          <a:pt x="1251" y="312"/>
                          <a:pt x="1306" y="321"/>
                          <a:pt x="1325" y="325"/>
                        </a:cubicBezTo>
                        <a:cubicBezTo>
                          <a:pt x="1337" y="328"/>
                          <a:pt x="1349" y="329"/>
                          <a:pt x="1361" y="329"/>
                        </a:cubicBezTo>
                        <a:cubicBezTo>
                          <a:pt x="1433" y="329"/>
                          <a:pt x="1498" y="278"/>
                          <a:pt x="1513" y="205"/>
                        </a:cubicBezTo>
                        <a:cubicBezTo>
                          <a:pt x="1533" y="120"/>
                          <a:pt x="1478" y="35"/>
                          <a:pt x="1393" y="18"/>
                        </a:cubicBezTo>
                        <a:cubicBezTo>
                          <a:pt x="1390" y="17"/>
                          <a:pt x="1313" y="1"/>
                          <a:pt x="1194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" name="Google Shape;1709;p36"/>
                  <p:cNvSpPr/>
                  <p:nvPr/>
                </p:nvSpPr>
                <p:spPr>
                  <a:xfrm flipH="1">
                    <a:off x="6889266" y="4585177"/>
                    <a:ext cx="77182" cy="5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" h="895" extrusionOk="0">
                        <a:moveTo>
                          <a:pt x="1194" y="0"/>
                        </a:moveTo>
                        <a:cubicBezTo>
                          <a:pt x="1192" y="0"/>
                          <a:pt x="1190" y="0"/>
                          <a:pt x="1189" y="0"/>
                        </a:cubicBezTo>
                        <a:cubicBezTo>
                          <a:pt x="1154" y="4"/>
                          <a:pt x="325" y="27"/>
                          <a:pt x="35" y="673"/>
                        </a:cubicBezTo>
                        <a:cubicBezTo>
                          <a:pt x="1" y="755"/>
                          <a:pt x="38" y="847"/>
                          <a:pt x="117" y="881"/>
                        </a:cubicBezTo>
                        <a:cubicBezTo>
                          <a:pt x="137" y="891"/>
                          <a:pt x="161" y="894"/>
                          <a:pt x="182" y="894"/>
                        </a:cubicBezTo>
                        <a:cubicBezTo>
                          <a:pt x="243" y="894"/>
                          <a:pt x="301" y="861"/>
                          <a:pt x="325" y="802"/>
                        </a:cubicBezTo>
                        <a:cubicBezTo>
                          <a:pt x="530" y="341"/>
                          <a:pt x="1185" y="317"/>
                          <a:pt x="1198" y="317"/>
                        </a:cubicBezTo>
                        <a:cubicBezTo>
                          <a:pt x="1284" y="314"/>
                          <a:pt x="1352" y="243"/>
                          <a:pt x="1352" y="157"/>
                        </a:cubicBezTo>
                        <a:cubicBezTo>
                          <a:pt x="1349" y="70"/>
                          <a:pt x="1277" y="0"/>
                          <a:pt x="1194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" name="Google Shape;1710;p36"/>
                  <p:cNvSpPr/>
                  <p:nvPr/>
                </p:nvSpPr>
                <p:spPr>
                  <a:xfrm flipH="1">
                    <a:off x="6879116" y="4733725"/>
                    <a:ext cx="332686" cy="72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2" h="1271" extrusionOk="0">
                        <a:moveTo>
                          <a:pt x="342" y="1"/>
                        </a:moveTo>
                        <a:cubicBezTo>
                          <a:pt x="342" y="1"/>
                          <a:pt x="127" y="97"/>
                          <a:pt x="137" y="281"/>
                        </a:cubicBezTo>
                        <a:cubicBezTo>
                          <a:pt x="147" y="461"/>
                          <a:pt x="1" y="888"/>
                          <a:pt x="676" y="936"/>
                        </a:cubicBezTo>
                        <a:cubicBezTo>
                          <a:pt x="1285" y="977"/>
                          <a:pt x="3644" y="1271"/>
                          <a:pt x="4668" y="1271"/>
                        </a:cubicBezTo>
                        <a:cubicBezTo>
                          <a:pt x="4840" y="1271"/>
                          <a:pt x="4974" y="1263"/>
                          <a:pt x="5056" y="1244"/>
                        </a:cubicBezTo>
                        <a:cubicBezTo>
                          <a:pt x="5261" y="1226"/>
                          <a:pt x="5663" y="1127"/>
                          <a:pt x="5704" y="943"/>
                        </a:cubicBezTo>
                        <a:cubicBezTo>
                          <a:pt x="5831" y="352"/>
                          <a:pt x="5558" y="264"/>
                          <a:pt x="5558" y="264"/>
                        </a:cubicBezTo>
                        <a:lnTo>
                          <a:pt x="342" y="1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" name="Google Shape;1711;p36"/>
                  <p:cNvSpPr/>
                  <p:nvPr/>
                </p:nvSpPr>
                <p:spPr>
                  <a:xfrm flipH="1">
                    <a:off x="6975750" y="4572513"/>
                    <a:ext cx="227495" cy="194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8" h="3415" extrusionOk="0">
                        <a:moveTo>
                          <a:pt x="2431" y="0"/>
                        </a:moveTo>
                        <a:lnTo>
                          <a:pt x="451" y="137"/>
                        </a:lnTo>
                        <a:cubicBezTo>
                          <a:pt x="451" y="137"/>
                          <a:pt x="516" y="1110"/>
                          <a:pt x="325" y="1813"/>
                        </a:cubicBezTo>
                        <a:cubicBezTo>
                          <a:pt x="131" y="2513"/>
                          <a:pt x="0" y="3233"/>
                          <a:pt x="1042" y="3277"/>
                        </a:cubicBezTo>
                        <a:lnTo>
                          <a:pt x="2855" y="3414"/>
                        </a:lnTo>
                        <a:cubicBezTo>
                          <a:pt x="2855" y="3414"/>
                          <a:pt x="2820" y="1577"/>
                          <a:pt x="3988" y="1472"/>
                        </a:cubicBezTo>
                        <a:cubicBezTo>
                          <a:pt x="3988" y="1472"/>
                          <a:pt x="2502" y="1185"/>
                          <a:pt x="2431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Google Shape;1712;p36"/>
                  <p:cNvSpPr/>
                  <p:nvPr/>
                </p:nvSpPr>
                <p:spPr>
                  <a:xfrm flipH="1">
                    <a:off x="7138727" y="4677078"/>
                    <a:ext cx="45636" cy="59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" h="1049" extrusionOk="0">
                        <a:moveTo>
                          <a:pt x="373" y="0"/>
                        </a:moveTo>
                        <a:lnTo>
                          <a:pt x="236" y="311"/>
                        </a:lnTo>
                        <a:lnTo>
                          <a:pt x="0" y="311"/>
                        </a:lnTo>
                        <a:lnTo>
                          <a:pt x="141" y="574"/>
                        </a:lnTo>
                        <a:lnTo>
                          <a:pt x="55" y="942"/>
                        </a:lnTo>
                        <a:lnTo>
                          <a:pt x="349" y="731"/>
                        </a:lnTo>
                        <a:lnTo>
                          <a:pt x="608" y="1049"/>
                        </a:lnTo>
                        <a:lnTo>
                          <a:pt x="544" y="584"/>
                        </a:lnTo>
                        <a:lnTo>
                          <a:pt x="799" y="488"/>
                        </a:lnTo>
                        <a:lnTo>
                          <a:pt x="482" y="397"/>
                        </a:lnTo>
                        <a:lnTo>
                          <a:pt x="373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" name="Google Shape;1713;p36"/>
                  <p:cNvSpPr/>
                  <p:nvPr/>
                </p:nvSpPr>
                <p:spPr>
                  <a:xfrm flipH="1">
                    <a:off x="6884019" y="4655857"/>
                    <a:ext cx="166001" cy="124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2176" extrusionOk="0">
                        <a:moveTo>
                          <a:pt x="1503" y="1"/>
                        </a:moveTo>
                        <a:cubicBezTo>
                          <a:pt x="1304" y="1"/>
                          <a:pt x="1077" y="59"/>
                          <a:pt x="810" y="178"/>
                        </a:cubicBezTo>
                        <a:cubicBezTo>
                          <a:pt x="1" y="536"/>
                          <a:pt x="100" y="1816"/>
                          <a:pt x="100" y="1816"/>
                        </a:cubicBezTo>
                        <a:cubicBezTo>
                          <a:pt x="116" y="2097"/>
                          <a:pt x="726" y="2176"/>
                          <a:pt x="1318" y="2176"/>
                        </a:cubicBezTo>
                        <a:cubicBezTo>
                          <a:pt x="1762" y="2176"/>
                          <a:pt x="2195" y="2132"/>
                          <a:pt x="2360" y="2097"/>
                        </a:cubicBezTo>
                        <a:cubicBezTo>
                          <a:pt x="2739" y="2015"/>
                          <a:pt x="2909" y="1386"/>
                          <a:pt x="2486" y="704"/>
                        </a:cubicBezTo>
                        <a:cubicBezTo>
                          <a:pt x="2200" y="243"/>
                          <a:pt x="1909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Google Shape;1714;p36"/>
                  <p:cNvSpPr/>
                  <p:nvPr/>
                </p:nvSpPr>
                <p:spPr>
                  <a:xfrm flipH="1">
                    <a:off x="7003758" y="4583009"/>
                    <a:ext cx="122590" cy="8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9" h="1486" extrusionOk="0">
                        <a:moveTo>
                          <a:pt x="158" y="1"/>
                        </a:moveTo>
                        <a:lnTo>
                          <a:pt x="1" y="28"/>
                        </a:lnTo>
                        <a:cubicBezTo>
                          <a:pt x="8" y="76"/>
                          <a:pt x="209" y="1206"/>
                          <a:pt x="831" y="1403"/>
                        </a:cubicBezTo>
                        <a:cubicBezTo>
                          <a:pt x="1008" y="1461"/>
                          <a:pt x="1179" y="1485"/>
                          <a:pt x="1332" y="1485"/>
                        </a:cubicBezTo>
                        <a:cubicBezTo>
                          <a:pt x="1718" y="1485"/>
                          <a:pt x="2022" y="1335"/>
                          <a:pt x="2148" y="1141"/>
                        </a:cubicBezTo>
                        <a:lnTo>
                          <a:pt x="2015" y="1052"/>
                        </a:lnTo>
                        <a:cubicBezTo>
                          <a:pt x="1925" y="1191"/>
                          <a:pt x="1678" y="1327"/>
                          <a:pt x="1334" y="1327"/>
                        </a:cubicBezTo>
                        <a:cubicBezTo>
                          <a:pt x="1196" y="1327"/>
                          <a:pt x="1043" y="1305"/>
                          <a:pt x="878" y="1253"/>
                        </a:cubicBezTo>
                        <a:cubicBezTo>
                          <a:pt x="349" y="1086"/>
                          <a:pt x="158" y="11"/>
                          <a:pt x="158" y="1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" name="Google Shape;1715;p36"/>
                  <p:cNvSpPr/>
                  <p:nvPr/>
                </p:nvSpPr>
                <p:spPr>
                  <a:xfrm flipH="1">
                    <a:off x="7023438" y="4606569"/>
                    <a:ext cx="87507" cy="65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" h="1145" extrusionOk="0">
                        <a:moveTo>
                          <a:pt x="1196" y="1"/>
                        </a:moveTo>
                        <a:cubicBezTo>
                          <a:pt x="882" y="1"/>
                          <a:pt x="279" y="116"/>
                          <a:pt x="28" y="943"/>
                        </a:cubicBezTo>
                        <a:cubicBezTo>
                          <a:pt x="0" y="1025"/>
                          <a:pt x="49" y="1113"/>
                          <a:pt x="131" y="1138"/>
                        </a:cubicBezTo>
                        <a:cubicBezTo>
                          <a:pt x="147" y="1144"/>
                          <a:pt x="161" y="1144"/>
                          <a:pt x="178" y="1144"/>
                        </a:cubicBezTo>
                        <a:cubicBezTo>
                          <a:pt x="246" y="1144"/>
                          <a:pt x="308" y="1103"/>
                          <a:pt x="328" y="1035"/>
                        </a:cubicBezTo>
                        <a:cubicBezTo>
                          <a:pt x="521" y="407"/>
                          <a:pt x="945" y="314"/>
                          <a:pt x="1177" y="314"/>
                        </a:cubicBezTo>
                        <a:cubicBezTo>
                          <a:pt x="1253" y="314"/>
                          <a:pt x="1309" y="324"/>
                          <a:pt x="1329" y="328"/>
                        </a:cubicBezTo>
                        <a:cubicBezTo>
                          <a:pt x="1339" y="330"/>
                          <a:pt x="1350" y="331"/>
                          <a:pt x="1360" y="331"/>
                        </a:cubicBezTo>
                        <a:cubicBezTo>
                          <a:pt x="1433" y="331"/>
                          <a:pt x="1498" y="280"/>
                          <a:pt x="1516" y="205"/>
                        </a:cubicBezTo>
                        <a:cubicBezTo>
                          <a:pt x="1533" y="120"/>
                          <a:pt x="1478" y="35"/>
                          <a:pt x="1393" y="18"/>
                        </a:cubicBezTo>
                        <a:cubicBezTo>
                          <a:pt x="1391" y="17"/>
                          <a:pt x="1314" y="1"/>
                          <a:pt x="1196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Google Shape;1716;p36"/>
                  <p:cNvSpPr/>
                  <p:nvPr/>
                </p:nvSpPr>
                <p:spPr>
                  <a:xfrm flipH="1">
                    <a:off x="7000106" y="4626250"/>
                    <a:ext cx="77353" cy="512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6" h="899" extrusionOk="0">
                        <a:moveTo>
                          <a:pt x="1192" y="1"/>
                        </a:moveTo>
                        <a:cubicBezTo>
                          <a:pt x="1154" y="4"/>
                          <a:pt x="325" y="28"/>
                          <a:pt x="39" y="673"/>
                        </a:cubicBezTo>
                        <a:cubicBezTo>
                          <a:pt x="1" y="755"/>
                          <a:pt x="39" y="847"/>
                          <a:pt x="117" y="885"/>
                        </a:cubicBezTo>
                        <a:cubicBezTo>
                          <a:pt x="138" y="891"/>
                          <a:pt x="161" y="898"/>
                          <a:pt x="182" y="898"/>
                        </a:cubicBezTo>
                        <a:cubicBezTo>
                          <a:pt x="243" y="898"/>
                          <a:pt x="302" y="861"/>
                          <a:pt x="329" y="803"/>
                        </a:cubicBezTo>
                        <a:cubicBezTo>
                          <a:pt x="533" y="342"/>
                          <a:pt x="1192" y="318"/>
                          <a:pt x="1199" y="318"/>
                        </a:cubicBezTo>
                        <a:cubicBezTo>
                          <a:pt x="1285" y="318"/>
                          <a:pt x="1356" y="243"/>
                          <a:pt x="1353" y="158"/>
                        </a:cubicBezTo>
                        <a:cubicBezTo>
                          <a:pt x="1349" y="69"/>
                          <a:pt x="1277" y="4"/>
                          <a:pt x="1192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" name="Google Shape;1717;p36"/>
                  <p:cNvSpPr/>
                  <p:nvPr/>
                </p:nvSpPr>
                <p:spPr>
                  <a:xfrm flipH="1">
                    <a:off x="6709351" y="2692905"/>
                    <a:ext cx="601368" cy="52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2" h="9269" extrusionOk="0">
                        <a:moveTo>
                          <a:pt x="6645" y="1"/>
                        </a:moveTo>
                        <a:cubicBezTo>
                          <a:pt x="5506" y="1"/>
                          <a:pt x="4402" y="359"/>
                          <a:pt x="3879" y="520"/>
                        </a:cubicBezTo>
                        <a:cubicBezTo>
                          <a:pt x="2967" y="800"/>
                          <a:pt x="561" y="2227"/>
                          <a:pt x="280" y="4043"/>
                        </a:cubicBezTo>
                        <a:cubicBezTo>
                          <a:pt x="0" y="5862"/>
                          <a:pt x="2288" y="8873"/>
                          <a:pt x="2346" y="9228"/>
                        </a:cubicBezTo>
                        <a:cubicBezTo>
                          <a:pt x="2350" y="9256"/>
                          <a:pt x="2401" y="9269"/>
                          <a:pt x="2490" y="9269"/>
                        </a:cubicBezTo>
                        <a:cubicBezTo>
                          <a:pt x="3555" y="9269"/>
                          <a:pt x="10121" y="7453"/>
                          <a:pt x="10121" y="7453"/>
                        </a:cubicBezTo>
                        <a:cubicBezTo>
                          <a:pt x="10121" y="7453"/>
                          <a:pt x="10542" y="2227"/>
                          <a:pt x="8992" y="800"/>
                        </a:cubicBezTo>
                        <a:cubicBezTo>
                          <a:pt x="8336" y="194"/>
                          <a:pt x="7481" y="1"/>
                          <a:pt x="6645" y="1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Google Shape;1718;p36"/>
                  <p:cNvSpPr/>
                  <p:nvPr/>
                </p:nvSpPr>
                <p:spPr>
                  <a:xfrm flipH="1">
                    <a:off x="7045060" y="2953319"/>
                    <a:ext cx="214432" cy="254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9" h="4459" extrusionOk="0">
                        <a:moveTo>
                          <a:pt x="1386" y="1"/>
                        </a:moveTo>
                        <a:cubicBezTo>
                          <a:pt x="1302" y="1"/>
                          <a:pt x="1220" y="23"/>
                          <a:pt x="1140" y="72"/>
                        </a:cubicBezTo>
                        <a:cubicBezTo>
                          <a:pt x="93" y="717"/>
                          <a:pt x="0" y="2048"/>
                          <a:pt x="0" y="2048"/>
                        </a:cubicBezTo>
                        <a:lnTo>
                          <a:pt x="1202" y="4458"/>
                        </a:lnTo>
                        <a:lnTo>
                          <a:pt x="3759" y="3400"/>
                        </a:lnTo>
                        <a:cubicBezTo>
                          <a:pt x="3759" y="3400"/>
                          <a:pt x="2416" y="1"/>
                          <a:pt x="1386" y="1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" name="Google Shape;1719;p36"/>
                  <p:cNvSpPr/>
                  <p:nvPr/>
                </p:nvSpPr>
                <p:spPr>
                  <a:xfrm flipH="1">
                    <a:off x="6668850" y="3103921"/>
                    <a:ext cx="691328" cy="1379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19" h="24174" extrusionOk="0">
                        <a:moveTo>
                          <a:pt x="9345" y="1"/>
                        </a:moveTo>
                        <a:cubicBezTo>
                          <a:pt x="6833" y="1"/>
                          <a:pt x="3500" y="1145"/>
                          <a:pt x="2779" y="1590"/>
                        </a:cubicBezTo>
                        <a:cubicBezTo>
                          <a:pt x="2608" y="1696"/>
                          <a:pt x="3213" y="2921"/>
                          <a:pt x="3213" y="2921"/>
                        </a:cubicBezTo>
                        <a:cubicBezTo>
                          <a:pt x="3213" y="2921"/>
                          <a:pt x="219" y="5798"/>
                          <a:pt x="127" y="10270"/>
                        </a:cubicBezTo>
                        <a:cubicBezTo>
                          <a:pt x="0" y="16230"/>
                          <a:pt x="2595" y="23498"/>
                          <a:pt x="2595" y="23498"/>
                        </a:cubicBezTo>
                        <a:cubicBezTo>
                          <a:pt x="2595" y="23498"/>
                          <a:pt x="2803" y="24174"/>
                          <a:pt x="3943" y="24174"/>
                        </a:cubicBezTo>
                        <a:cubicBezTo>
                          <a:pt x="5086" y="24174"/>
                          <a:pt x="5879" y="23662"/>
                          <a:pt x="5879" y="23662"/>
                        </a:cubicBezTo>
                        <a:cubicBezTo>
                          <a:pt x="5929" y="23664"/>
                          <a:pt x="5978" y="23665"/>
                          <a:pt x="6026" y="23665"/>
                        </a:cubicBezTo>
                        <a:cubicBezTo>
                          <a:pt x="7377" y="23665"/>
                          <a:pt x="7506" y="22754"/>
                          <a:pt x="7506" y="22754"/>
                        </a:cubicBezTo>
                        <a:cubicBezTo>
                          <a:pt x="7763" y="21962"/>
                          <a:pt x="10022" y="16534"/>
                          <a:pt x="11070" y="11574"/>
                        </a:cubicBezTo>
                        <a:cubicBezTo>
                          <a:pt x="12119" y="6614"/>
                          <a:pt x="11654" y="1959"/>
                          <a:pt x="11675" y="1655"/>
                        </a:cubicBezTo>
                        <a:cubicBezTo>
                          <a:pt x="11699" y="1351"/>
                          <a:pt x="11675" y="607"/>
                          <a:pt x="11675" y="607"/>
                        </a:cubicBezTo>
                        <a:cubicBezTo>
                          <a:pt x="11147" y="168"/>
                          <a:pt x="10306" y="1"/>
                          <a:pt x="9345" y="1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" name="Google Shape;1720;p36"/>
                  <p:cNvSpPr/>
                  <p:nvPr/>
                </p:nvSpPr>
                <p:spPr>
                  <a:xfrm flipH="1">
                    <a:off x="6700958" y="3139061"/>
                    <a:ext cx="92185" cy="221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6" h="3875" extrusionOk="0">
                        <a:moveTo>
                          <a:pt x="1524" y="1"/>
                        </a:moveTo>
                        <a:cubicBezTo>
                          <a:pt x="1478" y="1"/>
                          <a:pt x="1442" y="35"/>
                          <a:pt x="1445" y="79"/>
                        </a:cubicBezTo>
                        <a:cubicBezTo>
                          <a:pt x="1462" y="1721"/>
                          <a:pt x="1373" y="3486"/>
                          <a:pt x="1196" y="3605"/>
                        </a:cubicBezTo>
                        <a:cubicBezTo>
                          <a:pt x="1043" y="3695"/>
                          <a:pt x="747" y="3719"/>
                          <a:pt x="490" y="3719"/>
                        </a:cubicBezTo>
                        <a:cubicBezTo>
                          <a:pt x="327" y="3719"/>
                          <a:pt x="179" y="3709"/>
                          <a:pt x="93" y="3701"/>
                        </a:cubicBezTo>
                        <a:cubicBezTo>
                          <a:pt x="89" y="3701"/>
                          <a:pt x="84" y="3700"/>
                          <a:pt x="80" y="3700"/>
                        </a:cubicBezTo>
                        <a:cubicBezTo>
                          <a:pt x="42" y="3700"/>
                          <a:pt x="11" y="3729"/>
                          <a:pt x="8" y="3769"/>
                        </a:cubicBezTo>
                        <a:cubicBezTo>
                          <a:pt x="0" y="3813"/>
                          <a:pt x="35" y="3851"/>
                          <a:pt x="76" y="3858"/>
                        </a:cubicBezTo>
                        <a:cubicBezTo>
                          <a:pt x="93" y="3858"/>
                          <a:pt x="274" y="3875"/>
                          <a:pt x="499" y="3875"/>
                        </a:cubicBezTo>
                        <a:cubicBezTo>
                          <a:pt x="766" y="3875"/>
                          <a:pt x="1089" y="3851"/>
                          <a:pt x="1274" y="3742"/>
                        </a:cubicBezTo>
                        <a:cubicBezTo>
                          <a:pt x="1615" y="3547"/>
                          <a:pt x="1612" y="888"/>
                          <a:pt x="1601" y="79"/>
                        </a:cubicBezTo>
                        <a:cubicBezTo>
                          <a:pt x="1601" y="35"/>
                          <a:pt x="1564" y="1"/>
                          <a:pt x="1524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" name="Google Shape;1721;p36"/>
                  <p:cNvSpPr/>
                  <p:nvPr/>
                </p:nvSpPr>
                <p:spPr>
                  <a:xfrm flipH="1">
                    <a:off x="6709970" y="3134212"/>
                    <a:ext cx="23388" cy="49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" h="861" extrusionOk="0">
                        <a:moveTo>
                          <a:pt x="205" y="0"/>
                        </a:moveTo>
                        <a:cubicBezTo>
                          <a:pt x="93" y="0"/>
                          <a:pt x="0" y="191"/>
                          <a:pt x="0" y="431"/>
                        </a:cubicBezTo>
                        <a:cubicBezTo>
                          <a:pt x="0" y="666"/>
                          <a:pt x="93" y="861"/>
                          <a:pt x="205" y="861"/>
                        </a:cubicBezTo>
                        <a:cubicBezTo>
                          <a:pt x="318" y="861"/>
                          <a:pt x="410" y="666"/>
                          <a:pt x="410" y="431"/>
                        </a:cubicBezTo>
                        <a:cubicBezTo>
                          <a:pt x="410" y="191"/>
                          <a:pt x="318" y="0"/>
                          <a:pt x="205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1722;p36"/>
                  <p:cNvSpPr/>
                  <p:nvPr/>
                </p:nvSpPr>
                <p:spPr>
                  <a:xfrm flipH="1">
                    <a:off x="6744375" y="3189946"/>
                    <a:ext cx="437649" cy="85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2" h="1492" extrusionOk="0">
                        <a:moveTo>
                          <a:pt x="6523" y="1"/>
                        </a:moveTo>
                        <a:cubicBezTo>
                          <a:pt x="3032" y="1"/>
                          <a:pt x="90" y="1325"/>
                          <a:pt x="59" y="1341"/>
                        </a:cubicBezTo>
                        <a:cubicBezTo>
                          <a:pt x="18" y="1358"/>
                          <a:pt x="0" y="1406"/>
                          <a:pt x="18" y="1444"/>
                        </a:cubicBezTo>
                        <a:cubicBezTo>
                          <a:pt x="32" y="1475"/>
                          <a:pt x="62" y="1491"/>
                          <a:pt x="90" y="1491"/>
                        </a:cubicBezTo>
                        <a:cubicBezTo>
                          <a:pt x="103" y="1491"/>
                          <a:pt x="113" y="1488"/>
                          <a:pt x="123" y="1484"/>
                        </a:cubicBezTo>
                        <a:cubicBezTo>
                          <a:pt x="155" y="1469"/>
                          <a:pt x="3067" y="158"/>
                          <a:pt x="6523" y="158"/>
                        </a:cubicBezTo>
                        <a:cubicBezTo>
                          <a:pt x="6871" y="158"/>
                          <a:pt x="7225" y="171"/>
                          <a:pt x="7583" y="201"/>
                        </a:cubicBezTo>
                        <a:cubicBezTo>
                          <a:pt x="7585" y="201"/>
                          <a:pt x="7588" y="201"/>
                          <a:pt x="7590" y="201"/>
                        </a:cubicBezTo>
                        <a:cubicBezTo>
                          <a:pt x="7631" y="201"/>
                          <a:pt x="7665" y="171"/>
                          <a:pt x="7668" y="129"/>
                        </a:cubicBezTo>
                        <a:cubicBezTo>
                          <a:pt x="7671" y="85"/>
                          <a:pt x="7640" y="47"/>
                          <a:pt x="7596" y="44"/>
                        </a:cubicBezTo>
                        <a:cubicBezTo>
                          <a:pt x="7234" y="14"/>
                          <a:pt x="6876" y="1"/>
                          <a:pt x="6523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" name="Google Shape;1723;p36"/>
                  <p:cNvSpPr/>
                  <p:nvPr/>
                </p:nvSpPr>
                <p:spPr>
                  <a:xfrm flipH="1">
                    <a:off x="7055555" y="3137521"/>
                    <a:ext cx="79521" cy="118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2080" extrusionOk="0">
                        <a:moveTo>
                          <a:pt x="1202" y="1"/>
                        </a:moveTo>
                        <a:lnTo>
                          <a:pt x="263" y="223"/>
                        </a:lnTo>
                        <a:cubicBezTo>
                          <a:pt x="1" y="1393"/>
                          <a:pt x="673" y="2079"/>
                          <a:pt x="673" y="2079"/>
                        </a:cubicBezTo>
                        <a:lnTo>
                          <a:pt x="1394" y="1878"/>
                        </a:lnTo>
                        <a:cubicBezTo>
                          <a:pt x="800" y="1226"/>
                          <a:pt x="1202" y="1"/>
                          <a:pt x="120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" name="Google Shape;1724;p36"/>
                  <p:cNvSpPr/>
                  <p:nvPr/>
                </p:nvSpPr>
                <p:spPr>
                  <a:xfrm flipH="1">
                    <a:off x="7050706" y="3133071"/>
                    <a:ext cx="89047" cy="127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" h="2236" extrusionOk="0">
                        <a:moveTo>
                          <a:pt x="1172" y="188"/>
                        </a:moveTo>
                        <a:lnTo>
                          <a:pt x="1172" y="188"/>
                        </a:lnTo>
                        <a:cubicBezTo>
                          <a:pt x="1090" y="512"/>
                          <a:pt x="929" y="1352"/>
                          <a:pt x="1339" y="1911"/>
                        </a:cubicBezTo>
                        <a:lnTo>
                          <a:pt x="779" y="2069"/>
                        </a:lnTo>
                        <a:cubicBezTo>
                          <a:pt x="660" y="1922"/>
                          <a:pt x="219" y="1314"/>
                          <a:pt x="410" y="365"/>
                        </a:cubicBezTo>
                        <a:lnTo>
                          <a:pt x="1172" y="188"/>
                        </a:lnTo>
                        <a:close/>
                        <a:moveTo>
                          <a:pt x="1287" y="1"/>
                        </a:moveTo>
                        <a:cubicBezTo>
                          <a:pt x="1280" y="1"/>
                          <a:pt x="1273" y="2"/>
                          <a:pt x="1267" y="3"/>
                        </a:cubicBezTo>
                        <a:lnTo>
                          <a:pt x="324" y="222"/>
                        </a:lnTo>
                        <a:cubicBezTo>
                          <a:pt x="297" y="228"/>
                          <a:pt x="274" y="252"/>
                          <a:pt x="267" y="283"/>
                        </a:cubicBezTo>
                        <a:cubicBezTo>
                          <a:pt x="1" y="1484"/>
                          <a:pt x="669" y="2181"/>
                          <a:pt x="697" y="2212"/>
                        </a:cubicBezTo>
                        <a:cubicBezTo>
                          <a:pt x="714" y="2226"/>
                          <a:pt x="734" y="2236"/>
                          <a:pt x="755" y="2236"/>
                        </a:cubicBezTo>
                        <a:cubicBezTo>
                          <a:pt x="762" y="2236"/>
                          <a:pt x="768" y="2236"/>
                          <a:pt x="775" y="2232"/>
                        </a:cubicBezTo>
                        <a:lnTo>
                          <a:pt x="1496" y="2031"/>
                        </a:lnTo>
                        <a:cubicBezTo>
                          <a:pt x="1523" y="2024"/>
                          <a:pt x="1544" y="2004"/>
                          <a:pt x="1553" y="1976"/>
                        </a:cubicBezTo>
                        <a:cubicBezTo>
                          <a:pt x="1561" y="1952"/>
                          <a:pt x="1553" y="1922"/>
                          <a:pt x="1533" y="1901"/>
                        </a:cubicBezTo>
                        <a:cubicBezTo>
                          <a:pt x="977" y="1294"/>
                          <a:pt x="1356" y="116"/>
                          <a:pt x="1359" y="102"/>
                        </a:cubicBezTo>
                        <a:cubicBezTo>
                          <a:pt x="1369" y="75"/>
                          <a:pt x="1362" y="47"/>
                          <a:pt x="1345" y="27"/>
                        </a:cubicBezTo>
                        <a:cubicBezTo>
                          <a:pt x="1330" y="9"/>
                          <a:pt x="1308" y="1"/>
                          <a:pt x="1287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" name="Google Shape;1725;p36"/>
                  <p:cNvSpPr/>
                  <p:nvPr/>
                </p:nvSpPr>
                <p:spPr>
                  <a:xfrm flipH="1">
                    <a:off x="6884988" y="3100498"/>
                    <a:ext cx="73075" cy="118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" h="2084" extrusionOk="0">
                        <a:moveTo>
                          <a:pt x="1281" y="1"/>
                        </a:moveTo>
                        <a:lnTo>
                          <a:pt x="416" y="127"/>
                        </a:lnTo>
                        <a:cubicBezTo>
                          <a:pt x="416" y="127"/>
                          <a:pt x="0" y="984"/>
                          <a:pt x="403" y="2083"/>
                        </a:cubicBezTo>
                        <a:lnTo>
                          <a:pt x="1141" y="1950"/>
                        </a:lnTo>
                        <a:cubicBezTo>
                          <a:pt x="1141" y="1950"/>
                          <a:pt x="867" y="913"/>
                          <a:pt x="1281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Google Shape;1726;p36"/>
                  <p:cNvSpPr/>
                  <p:nvPr/>
                </p:nvSpPr>
                <p:spPr>
                  <a:xfrm flipH="1">
                    <a:off x="6880310" y="3095991"/>
                    <a:ext cx="82430" cy="128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5" h="2245" extrusionOk="0">
                        <a:moveTo>
                          <a:pt x="1236" y="179"/>
                        </a:moveTo>
                        <a:lnTo>
                          <a:pt x="1236" y="179"/>
                        </a:lnTo>
                        <a:cubicBezTo>
                          <a:pt x="949" y="926"/>
                          <a:pt x="1072" y="1712"/>
                          <a:pt x="1127" y="1967"/>
                        </a:cubicBezTo>
                        <a:lnTo>
                          <a:pt x="539" y="2073"/>
                        </a:lnTo>
                        <a:cubicBezTo>
                          <a:pt x="232" y="1176"/>
                          <a:pt x="485" y="448"/>
                          <a:pt x="553" y="278"/>
                        </a:cubicBezTo>
                        <a:lnTo>
                          <a:pt x="1236" y="179"/>
                        </a:lnTo>
                        <a:close/>
                        <a:moveTo>
                          <a:pt x="1360" y="0"/>
                        </a:moveTo>
                        <a:cubicBezTo>
                          <a:pt x="1356" y="0"/>
                          <a:pt x="1352" y="1"/>
                          <a:pt x="1349" y="1"/>
                        </a:cubicBezTo>
                        <a:lnTo>
                          <a:pt x="489" y="127"/>
                        </a:lnTo>
                        <a:cubicBezTo>
                          <a:pt x="462" y="131"/>
                          <a:pt x="441" y="148"/>
                          <a:pt x="430" y="172"/>
                        </a:cubicBezTo>
                        <a:cubicBezTo>
                          <a:pt x="410" y="206"/>
                          <a:pt x="0" y="1069"/>
                          <a:pt x="413" y="2189"/>
                        </a:cubicBezTo>
                        <a:cubicBezTo>
                          <a:pt x="424" y="2224"/>
                          <a:pt x="454" y="2244"/>
                          <a:pt x="485" y="2244"/>
                        </a:cubicBezTo>
                        <a:cubicBezTo>
                          <a:pt x="492" y="2244"/>
                          <a:pt x="495" y="2244"/>
                          <a:pt x="503" y="2241"/>
                        </a:cubicBezTo>
                        <a:lnTo>
                          <a:pt x="1236" y="2107"/>
                        </a:lnTo>
                        <a:cubicBezTo>
                          <a:pt x="1256" y="2104"/>
                          <a:pt x="1277" y="2090"/>
                          <a:pt x="1287" y="2073"/>
                        </a:cubicBezTo>
                        <a:cubicBezTo>
                          <a:pt x="1301" y="2053"/>
                          <a:pt x="1305" y="2029"/>
                          <a:pt x="1297" y="2008"/>
                        </a:cubicBezTo>
                        <a:cubicBezTo>
                          <a:pt x="1294" y="1998"/>
                          <a:pt x="1038" y="984"/>
                          <a:pt x="1434" y="111"/>
                        </a:cubicBezTo>
                        <a:cubicBezTo>
                          <a:pt x="1445" y="86"/>
                          <a:pt x="1441" y="56"/>
                          <a:pt x="1424" y="32"/>
                        </a:cubicBezTo>
                        <a:cubicBezTo>
                          <a:pt x="1409" y="11"/>
                          <a:pt x="1386" y="0"/>
                          <a:pt x="136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" name="Google Shape;1727;p36"/>
                  <p:cNvSpPr/>
                  <p:nvPr/>
                </p:nvSpPr>
                <p:spPr>
                  <a:xfrm flipH="1">
                    <a:off x="7010205" y="3297535"/>
                    <a:ext cx="218768" cy="218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835" extrusionOk="0">
                        <a:moveTo>
                          <a:pt x="3043" y="1"/>
                        </a:moveTo>
                        <a:cubicBezTo>
                          <a:pt x="3035" y="1"/>
                          <a:pt x="3027" y="2"/>
                          <a:pt x="3019" y="5"/>
                        </a:cubicBezTo>
                        <a:cubicBezTo>
                          <a:pt x="2978" y="15"/>
                          <a:pt x="2950" y="60"/>
                          <a:pt x="2964" y="104"/>
                        </a:cubicBezTo>
                        <a:cubicBezTo>
                          <a:pt x="2994" y="203"/>
                          <a:pt x="3637" y="2595"/>
                          <a:pt x="66" y="3681"/>
                        </a:cubicBezTo>
                        <a:cubicBezTo>
                          <a:pt x="25" y="3695"/>
                          <a:pt x="1" y="3739"/>
                          <a:pt x="15" y="3780"/>
                        </a:cubicBezTo>
                        <a:cubicBezTo>
                          <a:pt x="25" y="3814"/>
                          <a:pt x="56" y="3835"/>
                          <a:pt x="90" y="3835"/>
                        </a:cubicBezTo>
                        <a:cubicBezTo>
                          <a:pt x="97" y="3835"/>
                          <a:pt x="103" y="3835"/>
                          <a:pt x="114" y="3832"/>
                        </a:cubicBezTo>
                        <a:cubicBezTo>
                          <a:pt x="3834" y="2702"/>
                          <a:pt x="3125" y="83"/>
                          <a:pt x="3117" y="60"/>
                        </a:cubicBezTo>
                        <a:cubicBezTo>
                          <a:pt x="3107" y="23"/>
                          <a:pt x="3076" y="1"/>
                          <a:pt x="3043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" name="Google Shape;1728;p36"/>
                  <p:cNvSpPr/>
                  <p:nvPr/>
                </p:nvSpPr>
                <p:spPr>
                  <a:xfrm flipH="1">
                    <a:off x="7128630" y="3256120"/>
                    <a:ext cx="37593" cy="39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" h="691" extrusionOk="0">
                        <a:moveTo>
                          <a:pt x="123" y="0"/>
                        </a:moveTo>
                        <a:lnTo>
                          <a:pt x="79" y="85"/>
                        </a:lnTo>
                        <a:cubicBezTo>
                          <a:pt x="0" y="233"/>
                          <a:pt x="62" y="564"/>
                          <a:pt x="72" y="628"/>
                        </a:cubicBezTo>
                        <a:cubicBezTo>
                          <a:pt x="79" y="666"/>
                          <a:pt x="113" y="690"/>
                          <a:pt x="150" y="690"/>
                        </a:cubicBezTo>
                        <a:lnTo>
                          <a:pt x="164" y="690"/>
                        </a:lnTo>
                        <a:cubicBezTo>
                          <a:pt x="208" y="683"/>
                          <a:pt x="235" y="638"/>
                          <a:pt x="229" y="597"/>
                        </a:cubicBezTo>
                        <a:cubicBezTo>
                          <a:pt x="208" y="502"/>
                          <a:pt x="194" y="365"/>
                          <a:pt x="199" y="266"/>
                        </a:cubicBezTo>
                        <a:lnTo>
                          <a:pt x="199" y="266"/>
                        </a:lnTo>
                        <a:cubicBezTo>
                          <a:pt x="335" y="386"/>
                          <a:pt x="481" y="543"/>
                          <a:pt x="495" y="625"/>
                        </a:cubicBezTo>
                        <a:cubicBezTo>
                          <a:pt x="501" y="665"/>
                          <a:pt x="535" y="691"/>
                          <a:pt x="574" y="691"/>
                        </a:cubicBezTo>
                        <a:cubicBezTo>
                          <a:pt x="579" y="691"/>
                          <a:pt x="583" y="691"/>
                          <a:pt x="588" y="690"/>
                        </a:cubicBezTo>
                        <a:cubicBezTo>
                          <a:pt x="629" y="683"/>
                          <a:pt x="659" y="642"/>
                          <a:pt x="652" y="597"/>
                        </a:cubicBezTo>
                        <a:cubicBezTo>
                          <a:pt x="618" y="400"/>
                          <a:pt x="270" y="113"/>
                          <a:pt x="199" y="58"/>
                        </a:cubicBezTo>
                        <a:lnTo>
                          <a:pt x="123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" name="Google Shape;1729;p36"/>
                  <p:cNvSpPr/>
                  <p:nvPr/>
                </p:nvSpPr>
                <p:spPr>
                  <a:xfrm flipH="1">
                    <a:off x="6847222" y="3191429"/>
                    <a:ext cx="21278" cy="32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" h="572" extrusionOk="0">
                        <a:moveTo>
                          <a:pt x="282" y="1"/>
                        </a:moveTo>
                        <a:cubicBezTo>
                          <a:pt x="267" y="1"/>
                          <a:pt x="251" y="5"/>
                          <a:pt x="236" y="15"/>
                        </a:cubicBezTo>
                        <a:cubicBezTo>
                          <a:pt x="223" y="25"/>
                          <a:pt x="93" y="121"/>
                          <a:pt x="11" y="472"/>
                        </a:cubicBezTo>
                        <a:cubicBezTo>
                          <a:pt x="1" y="516"/>
                          <a:pt x="28" y="557"/>
                          <a:pt x="69" y="568"/>
                        </a:cubicBezTo>
                        <a:cubicBezTo>
                          <a:pt x="75" y="568"/>
                          <a:pt x="83" y="571"/>
                          <a:pt x="86" y="571"/>
                        </a:cubicBezTo>
                        <a:cubicBezTo>
                          <a:pt x="124" y="571"/>
                          <a:pt x="157" y="543"/>
                          <a:pt x="165" y="510"/>
                        </a:cubicBezTo>
                        <a:cubicBezTo>
                          <a:pt x="233" y="223"/>
                          <a:pt x="329" y="144"/>
                          <a:pt x="325" y="144"/>
                        </a:cubicBezTo>
                        <a:cubicBezTo>
                          <a:pt x="362" y="121"/>
                          <a:pt x="373" y="69"/>
                          <a:pt x="346" y="35"/>
                        </a:cubicBezTo>
                        <a:cubicBezTo>
                          <a:pt x="331" y="12"/>
                          <a:pt x="307" y="1"/>
                          <a:pt x="28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" name="Google Shape;1730;p36"/>
                  <p:cNvSpPr/>
                  <p:nvPr/>
                </p:nvSpPr>
                <p:spPr>
                  <a:xfrm flipH="1">
                    <a:off x="6792690" y="3402385"/>
                    <a:ext cx="237022" cy="1055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" h="18509" extrusionOk="0">
                        <a:moveTo>
                          <a:pt x="4068" y="1"/>
                        </a:moveTo>
                        <a:cubicBezTo>
                          <a:pt x="4059" y="1"/>
                          <a:pt x="4048" y="3"/>
                          <a:pt x="4039" y="7"/>
                        </a:cubicBezTo>
                        <a:cubicBezTo>
                          <a:pt x="3489" y="222"/>
                          <a:pt x="3349" y="713"/>
                          <a:pt x="3196" y="1437"/>
                        </a:cubicBezTo>
                        <a:cubicBezTo>
                          <a:pt x="3045" y="2154"/>
                          <a:pt x="273" y="15979"/>
                          <a:pt x="7" y="18420"/>
                        </a:cubicBezTo>
                        <a:cubicBezTo>
                          <a:pt x="0" y="18464"/>
                          <a:pt x="31" y="18505"/>
                          <a:pt x="75" y="18508"/>
                        </a:cubicBezTo>
                        <a:lnTo>
                          <a:pt x="86" y="18508"/>
                        </a:lnTo>
                        <a:cubicBezTo>
                          <a:pt x="123" y="18508"/>
                          <a:pt x="157" y="18478"/>
                          <a:pt x="164" y="18440"/>
                        </a:cubicBezTo>
                        <a:cubicBezTo>
                          <a:pt x="423" y="16057"/>
                          <a:pt x="3205" y="2157"/>
                          <a:pt x="3352" y="1471"/>
                        </a:cubicBezTo>
                        <a:cubicBezTo>
                          <a:pt x="3495" y="775"/>
                          <a:pt x="3618" y="341"/>
                          <a:pt x="4097" y="154"/>
                        </a:cubicBezTo>
                        <a:cubicBezTo>
                          <a:pt x="4138" y="140"/>
                          <a:pt x="4155" y="92"/>
                          <a:pt x="4141" y="51"/>
                        </a:cubicBezTo>
                        <a:cubicBezTo>
                          <a:pt x="4128" y="20"/>
                          <a:pt x="4099" y="1"/>
                          <a:pt x="4068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" name="Google Shape;1731;p36"/>
                  <p:cNvSpPr/>
                  <p:nvPr/>
                </p:nvSpPr>
                <p:spPr>
                  <a:xfrm flipH="1">
                    <a:off x="6909749" y="4378728"/>
                    <a:ext cx="331888" cy="216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8" h="3795" extrusionOk="0">
                        <a:moveTo>
                          <a:pt x="5576" y="1"/>
                        </a:moveTo>
                        <a:lnTo>
                          <a:pt x="5463" y="311"/>
                        </a:lnTo>
                        <a:cubicBezTo>
                          <a:pt x="5463" y="311"/>
                          <a:pt x="5149" y="772"/>
                          <a:pt x="4634" y="858"/>
                        </a:cubicBezTo>
                        <a:cubicBezTo>
                          <a:pt x="4566" y="869"/>
                          <a:pt x="4504" y="874"/>
                          <a:pt x="4446" y="874"/>
                        </a:cubicBezTo>
                        <a:cubicBezTo>
                          <a:pt x="4062" y="874"/>
                          <a:pt x="3889" y="659"/>
                          <a:pt x="3889" y="659"/>
                        </a:cubicBezTo>
                        <a:lnTo>
                          <a:pt x="3848" y="933"/>
                        </a:lnTo>
                        <a:cubicBezTo>
                          <a:pt x="3368" y="1402"/>
                          <a:pt x="2627" y="1597"/>
                          <a:pt x="1953" y="1597"/>
                        </a:cubicBezTo>
                        <a:cubicBezTo>
                          <a:pt x="1587" y="1597"/>
                          <a:pt x="1241" y="1540"/>
                          <a:pt x="968" y="1438"/>
                        </a:cubicBezTo>
                        <a:cubicBezTo>
                          <a:pt x="377" y="1216"/>
                          <a:pt x="431" y="913"/>
                          <a:pt x="431" y="913"/>
                        </a:cubicBezTo>
                        <a:cubicBezTo>
                          <a:pt x="431" y="913"/>
                          <a:pt x="429" y="912"/>
                          <a:pt x="425" y="912"/>
                        </a:cubicBezTo>
                        <a:cubicBezTo>
                          <a:pt x="393" y="912"/>
                          <a:pt x="243" y="921"/>
                          <a:pt x="131" y="1072"/>
                        </a:cubicBezTo>
                        <a:cubicBezTo>
                          <a:pt x="1" y="1247"/>
                          <a:pt x="288" y="2807"/>
                          <a:pt x="346" y="3281"/>
                        </a:cubicBezTo>
                        <a:cubicBezTo>
                          <a:pt x="386" y="3627"/>
                          <a:pt x="974" y="3795"/>
                          <a:pt x="1641" y="3795"/>
                        </a:cubicBezTo>
                        <a:cubicBezTo>
                          <a:pt x="1889" y="3795"/>
                          <a:pt x="2148" y="3771"/>
                          <a:pt x="2394" y="3725"/>
                        </a:cubicBezTo>
                        <a:cubicBezTo>
                          <a:pt x="3298" y="3555"/>
                          <a:pt x="3569" y="2752"/>
                          <a:pt x="3569" y="2752"/>
                        </a:cubicBezTo>
                        <a:cubicBezTo>
                          <a:pt x="3684" y="2880"/>
                          <a:pt x="4000" y="2943"/>
                          <a:pt x="4342" y="2943"/>
                        </a:cubicBezTo>
                        <a:cubicBezTo>
                          <a:pt x="4768" y="2943"/>
                          <a:pt x="5234" y="2845"/>
                          <a:pt x="5405" y="2649"/>
                        </a:cubicBezTo>
                        <a:cubicBezTo>
                          <a:pt x="5682" y="2336"/>
                          <a:pt x="5764" y="786"/>
                          <a:pt x="5791" y="445"/>
                        </a:cubicBezTo>
                        <a:cubicBezTo>
                          <a:pt x="5818" y="100"/>
                          <a:pt x="5576" y="1"/>
                          <a:pt x="5576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" name="Google Shape;1732;p36"/>
                  <p:cNvSpPr/>
                  <p:nvPr/>
                </p:nvSpPr>
                <p:spPr>
                  <a:xfrm flipH="1">
                    <a:off x="7013511" y="4402230"/>
                    <a:ext cx="28865" cy="135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" h="2375" extrusionOk="0">
                        <a:moveTo>
                          <a:pt x="422" y="1"/>
                        </a:moveTo>
                        <a:cubicBezTo>
                          <a:pt x="382" y="1"/>
                          <a:pt x="348" y="29"/>
                          <a:pt x="342" y="70"/>
                        </a:cubicBezTo>
                        <a:lnTo>
                          <a:pt x="7" y="2282"/>
                        </a:lnTo>
                        <a:cubicBezTo>
                          <a:pt x="0" y="2327"/>
                          <a:pt x="27" y="2368"/>
                          <a:pt x="72" y="2374"/>
                        </a:cubicBezTo>
                        <a:lnTo>
                          <a:pt x="82" y="2374"/>
                        </a:lnTo>
                        <a:cubicBezTo>
                          <a:pt x="123" y="2374"/>
                          <a:pt x="158" y="2347"/>
                          <a:pt x="161" y="2306"/>
                        </a:cubicBezTo>
                        <a:lnTo>
                          <a:pt x="498" y="94"/>
                        </a:lnTo>
                        <a:cubicBezTo>
                          <a:pt x="506" y="50"/>
                          <a:pt x="475" y="9"/>
                          <a:pt x="434" y="2"/>
                        </a:cubicBezTo>
                        <a:cubicBezTo>
                          <a:pt x="430" y="1"/>
                          <a:pt x="426" y="1"/>
                          <a:pt x="42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" name="Google Shape;1733;p36"/>
                  <p:cNvSpPr/>
                  <p:nvPr/>
                </p:nvSpPr>
                <p:spPr>
                  <a:xfrm flipH="1">
                    <a:off x="7234850" y="3369356"/>
                    <a:ext cx="64803" cy="521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" h="915" extrusionOk="0">
                        <a:moveTo>
                          <a:pt x="403" y="1"/>
                        </a:moveTo>
                        <a:cubicBezTo>
                          <a:pt x="375" y="1"/>
                          <a:pt x="348" y="6"/>
                          <a:pt x="321" y="19"/>
                        </a:cubicBezTo>
                        <a:cubicBezTo>
                          <a:pt x="0" y="173"/>
                          <a:pt x="344" y="914"/>
                          <a:pt x="635" y="914"/>
                        </a:cubicBezTo>
                        <a:cubicBezTo>
                          <a:pt x="646" y="914"/>
                          <a:pt x="658" y="913"/>
                          <a:pt x="670" y="910"/>
                        </a:cubicBezTo>
                        <a:cubicBezTo>
                          <a:pt x="1136" y="809"/>
                          <a:pt x="734" y="1"/>
                          <a:pt x="403" y="1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" name="Google Shape;1734;p36"/>
                  <p:cNvSpPr/>
                  <p:nvPr/>
                </p:nvSpPr>
                <p:spPr>
                  <a:xfrm flipH="1">
                    <a:off x="7215911" y="3350531"/>
                    <a:ext cx="65031" cy="52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0" h="913" extrusionOk="0">
                        <a:moveTo>
                          <a:pt x="406" y="0"/>
                        </a:moveTo>
                        <a:cubicBezTo>
                          <a:pt x="378" y="0"/>
                          <a:pt x="351" y="6"/>
                          <a:pt x="325" y="18"/>
                        </a:cubicBezTo>
                        <a:cubicBezTo>
                          <a:pt x="0" y="172"/>
                          <a:pt x="343" y="912"/>
                          <a:pt x="638" y="912"/>
                        </a:cubicBezTo>
                        <a:cubicBezTo>
                          <a:pt x="650" y="912"/>
                          <a:pt x="662" y="911"/>
                          <a:pt x="673" y="909"/>
                        </a:cubicBezTo>
                        <a:cubicBezTo>
                          <a:pt x="1139" y="808"/>
                          <a:pt x="736" y="0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" name="Google Shape;1735;p36"/>
                  <p:cNvSpPr/>
                  <p:nvPr/>
                </p:nvSpPr>
                <p:spPr>
                  <a:xfrm rot="4341851">
                    <a:off x="7307518" y="3183355"/>
                    <a:ext cx="219684" cy="38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7" h="9692" extrusionOk="0">
                        <a:moveTo>
                          <a:pt x="4178" y="0"/>
                        </a:moveTo>
                        <a:cubicBezTo>
                          <a:pt x="4016" y="0"/>
                          <a:pt x="3864" y="96"/>
                          <a:pt x="3800" y="254"/>
                        </a:cubicBezTo>
                        <a:lnTo>
                          <a:pt x="89" y="9120"/>
                        </a:lnTo>
                        <a:cubicBezTo>
                          <a:pt x="0" y="9328"/>
                          <a:pt x="99" y="9570"/>
                          <a:pt x="311" y="9660"/>
                        </a:cubicBezTo>
                        <a:cubicBezTo>
                          <a:pt x="362" y="9682"/>
                          <a:pt x="416" y="9692"/>
                          <a:pt x="469" y="9692"/>
                        </a:cubicBezTo>
                        <a:cubicBezTo>
                          <a:pt x="630" y="9692"/>
                          <a:pt x="783" y="9596"/>
                          <a:pt x="850" y="9438"/>
                        </a:cubicBezTo>
                        <a:lnTo>
                          <a:pt x="4558" y="572"/>
                        </a:lnTo>
                        <a:cubicBezTo>
                          <a:pt x="4646" y="364"/>
                          <a:pt x="4547" y="122"/>
                          <a:pt x="4339" y="33"/>
                        </a:cubicBezTo>
                        <a:cubicBezTo>
                          <a:pt x="4286" y="11"/>
                          <a:pt x="4231" y="0"/>
                          <a:pt x="4178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" name="Google Shape;1736;p36"/>
                  <p:cNvSpPr/>
                  <p:nvPr/>
                </p:nvSpPr>
                <p:spPr>
                  <a:xfrm flipH="1">
                    <a:off x="7140497" y="3275972"/>
                    <a:ext cx="148203" cy="145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8" h="2557" extrusionOk="0">
                        <a:moveTo>
                          <a:pt x="1372" y="0"/>
                        </a:moveTo>
                        <a:cubicBezTo>
                          <a:pt x="1226" y="372"/>
                          <a:pt x="768" y="741"/>
                          <a:pt x="406" y="929"/>
                        </a:cubicBezTo>
                        <a:cubicBezTo>
                          <a:pt x="605" y="1735"/>
                          <a:pt x="0" y="2297"/>
                          <a:pt x="293" y="2499"/>
                        </a:cubicBezTo>
                        <a:cubicBezTo>
                          <a:pt x="354" y="2541"/>
                          <a:pt x="416" y="2557"/>
                          <a:pt x="476" y="2557"/>
                        </a:cubicBezTo>
                        <a:cubicBezTo>
                          <a:pt x="642" y="2557"/>
                          <a:pt x="785" y="2434"/>
                          <a:pt x="785" y="2434"/>
                        </a:cubicBezTo>
                        <a:cubicBezTo>
                          <a:pt x="785" y="2434"/>
                          <a:pt x="874" y="2542"/>
                          <a:pt x="1090" y="2542"/>
                        </a:cubicBezTo>
                        <a:cubicBezTo>
                          <a:pt x="1105" y="2542"/>
                          <a:pt x="1121" y="2541"/>
                          <a:pt x="1137" y="2540"/>
                        </a:cubicBezTo>
                        <a:cubicBezTo>
                          <a:pt x="1386" y="2523"/>
                          <a:pt x="1533" y="2223"/>
                          <a:pt x="1533" y="2223"/>
                        </a:cubicBezTo>
                        <a:cubicBezTo>
                          <a:pt x="1533" y="2223"/>
                          <a:pt x="1582" y="2238"/>
                          <a:pt x="1661" y="2238"/>
                        </a:cubicBezTo>
                        <a:cubicBezTo>
                          <a:pt x="1739" y="2238"/>
                          <a:pt x="1845" y="2223"/>
                          <a:pt x="1960" y="2161"/>
                        </a:cubicBezTo>
                        <a:cubicBezTo>
                          <a:pt x="2141" y="2066"/>
                          <a:pt x="2215" y="1656"/>
                          <a:pt x="2215" y="1656"/>
                        </a:cubicBezTo>
                        <a:cubicBezTo>
                          <a:pt x="2215" y="1656"/>
                          <a:pt x="2598" y="1448"/>
                          <a:pt x="2437" y="1147"/>
                        </a:cubicBezTo>
                        <a:cubicBezTo>
                          <a:pt x="2301" y="895"/>
                          <a:pt x="1639" y="287"/>
                          <a:pt x="13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" name="Google Shape;1737;p36"/>
                  <p:cNvSpPr/>
                  <p:nvPr/>
                </p:nvSpPr>
                <p:spPr>
                  <a:xfrm flipH="1">
                    <a:off x="6839639" y="2617946"/>
                    <a:ext cx="276155" cy="104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41" h="1835" extrusionOk="0">
                        <a:moveTo>
                          <a:pt x="3269" y="1"/>
                        </a:moveTo>
                        <a:cubicBezTo>
                          <a:pt x="2709" y="1"/>
                          <a:pt x="1908" y="23"/>
                          <a:pt x="1056" y="134"/>
                        </a:cubicBezTo>
                        <a:cubicBezTo>
                          <a:pt x="0" y="274"/>
                          <a:pt x="462" y="1834"/>
                          <a:pt x="462" y="1834"/>
                        </a:cubicBezTo>
                        <a:cubicBezTo>
                          <a:pt x="462" y="1834"/>
                          <a:pt x="4640" y="1776"/>
                          <a:pt x="4742" y="1584"/>
                        </a:cubicBezTo>
                        <a:cubicBezTo>
                          <a:pt x="4841" y="1394"/>
                          <a:pt x="4786" y="765"/>
                          <a:pt x="4615" y="414"/>
                        </a:cubicBezTo>
                        <a:cubicBezTo>
                          <a:pt x="4492" y="158"/>
                          <a:pt x="4295" y="18"/>
                          <a:pt x="3827" y="7"/>
                        </a:cubicBezTo>
                        <a:cubicBezTo>
                          <a:pt x="3691" y="4"/>
                          <a:pt x="3500" y="1"/>
                          <a:pt x="3269" y="1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" name="Google Shape;1738;p36"/>
                  <p:cNvSpPr/>
                  <p:nvPr/>
                </p:nvSpPr>
                <p:spPr>
                  <a:xfrm flipH="1">
                    <a:off x="6603990" y="2017594"/>
                    <a:ext cx="760638" cy="616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34" h="10815" extrusionOk="0">
                        <a:moveTo>
                          <a:pt x="8359" y="0"/>
                        </a:moveTo>
                        <a:cubicBezTo>
                          <a:pt x="8359" y="0"/>
                          <a:pt x="6373" y="5141"/>
                          <a:pt x="3441" y="7398"/>
                        </a:cubicBezTo>
                        <a:cubicBezTo>
                          <a:pt x="3441" y="7398"/>
                          <a:pt x="2802" y="6968"/>
                          <a:pt x="2083" y="6968"/>
                        </a:cubicBezTo>
                        <a:cubicBezTo>
                          <a:pt x="1694" y="6968"/>
                          <a:pt x="1282" y="7093"/>
                          <a:pt x="935" y="7480"/>
                        </a:cubicBezTo>
                        <a:cubicBezTo>
                          <a:pt x="0" y="8525"/>
                          <a:pt x="764" y="10178"/>
                          <a:pt x="2687" y="10178"/>
                        </a:cubicBezTo>
                        <a:cubicBezTo>
                          <a:pt x="2793" y="10178"/>
                          <a:pt x="2902" y="10173"/>
                          <a:pt x="3014" y="10163"/>
                        </a:cubicBezTo>
                        <a:cubicBezTo>
                          <a:pt x="3391" y="10129"/>
                          <a:pt x="3708" y="10113"/>
                          <a:pt x="3977" y="10113"/>
                        </a:cubicBezTo>
                        <a:cubicBezTo>
                          <a:pt x="5246" y="10113"/>
                          <a:pt x="5420" y="10457"/>
                          <a:pt x="5594" y="10815"/>
                        </a:cubicBezTo>
                        <a:cubicBezTo>
                          <a:pt x="5594" y="10815"/>
                          <a:pt x="6711" y="10630"/>
                          <a:pt x="8169" y="10630"/>
                        </a:cubicBezTo>
                        <a:cubicBezTo>
                          <a:pt x="8169" y="10630"/>
                          <a:pt x="8032" y="9951"/>
                          <a:pt x="8940" y="9778"/>
                        </a:cubicBezTo>
                        <a:cubicBezTo>
                          <a:pt x="9848" y="9603"/>
                          <a:pt x="13313" y="8627"/>
                          <a:pt x="13327" y="6647"/>
                        </a:cubicBezTo>
                        <a:cubicBezTo>
                          <a:pt x="13333" y="5585"/>
                          <a:pt x="12862" y="4657"/>
                          <a:pt x="12927" y="3985"/>
                        </a:cubicBezTo>
                        <a:cubicBezTo>
                          <a:pt x="13043" y="2762"/>
                          <a:pt x="12418" y="254"/>
                          <a:pt x="8359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" name="Google Shape;1739;p36"/>
                  <p:cNvSpPr/>
                  <p:nvPr/>
                </p:nvSpPr>
                <p:spPr>
                  <a:xfrm flipH="1">
                    <a:off x="6913967" y="2228607"/>
                    <a:ext cx="87963" cy="527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2" h="925" extrusionOk="0">
                        <a:moveTo>
                          <a:pt x="1327" y="1"/>
                        </a:moveTo>
                        <a:cubicBezTo>
                          <a:pt x="996" y="1"/>
                          <a:pt x="0" y="708"/>
                          <a:pt x="145" y="866"/>
                        </a:cubicBezTo>
                        <a:cubicBezTo>
                          <a:pt x="182" y="907"/>
                          <a:pt x="236" y="925"/>
                          <a:pt x="301" y="925"/>
                        </a:cubicBezTo>
                        <a:cubicBezTo>
                          <a:pt x="704" y="925"/>
                          <a:pt x="1542" y="242"/>
                          <a:pt x="1418" y="40"/>
                        </a:cubicBezTo>
                        <a:cubicBezTo>
                          <a:pt x="1402" y="13"/>
                          <a:pt x="1370" y="1"/>
                          <a:pt x="1327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" name="Google Shape;1740;p36"/>
                  <p:cNvSpPr/>
                  <p:nvPr/>
                </p:nvSpPr>
                <p:spPr>
                  <a:xfrm flipH="1">
                    <a:off x="6625485" y="2209953"/>
                    <a:ext cx="46435" cy="23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417" extrusionOk="0">
                        <a:moveTo>
                          <a:pt x="211" y="1"/>
                        </a:moveTo>
                        <a:cubicBezTo>
                          <a:pt x="141" y="1"/>
                          <a:pt x="87" y="23"/>
                          <a:pt x="67" y="77"/>
                        </a:cubicBezTo>
                        <a:cubicBezTo>
                          <a:pt x="0" y="257"/>
                          <a:pt x="407" y="416"/>
                          <a:pt x="599" y="416"/>
                        </a:cubicBezTo>
                        <a:cubicBezTo>
                          <a:pt x="643" y="416"/>
                          <a:pt x="675" y="408"/>
                          <a:pt x="689" y="391"/>
                        </a:cubicBezTo>
                        <a:cubicBezTo>
                          <a:pt x="814" y="229"/>
                          <a:pt x="435" y="1"/>
                          <a:pt x="211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1741;p36"/>
                  <p:cNvSpPr/>
                  <p:nvPr/>
                </p:nvSpPr>
                <p:spPr>
                  <a:xfrm flipH="1">
                    <a:off x="6741689" y="2363350"/>
                    <a:ext cx="100913" cy="456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9" h="801" extrusionOk="0">
                        <a:moveTo>
                          <a:pt x="92" y="0"/>
                        </a:moveTo>
                        <a:cubicBezTo>
                          <a:pt x="83" y="0"/>
                          <a:pt x="74" y="2"/>
                          <a:pt x="65" y="5"/>
                        </a:cubicBezTo>
                        <a:cubicBezTo>
                          <a:pt x="24" y="19"/>
                          <a:pt x="1" y="63"/>
                          <a:pt x="18" y="104"/>
                        </a:cubicBezTo>
                        <a:cubicBezTo>
                          <a:pt x="21" y="115"/>
                          <a:pt x="274" y="801"/>
                          <a:pt x="1162" y="801"/>
                        </a:cubicBezTo>
                        <a:cubicBezTo>
                          <a:pt x="1321" y="801"/>
                          <a:pt x="1499" y="777"/>
                          <a:pt x="1701" y="726"/>
                        </a:cubicBezTo>
                        <a:cubicBezTo>
                          <a:pt x="1742" y="716"/>
                          <a:pt x="1769" y="671"/>
                          <a:pt x="1756" y="630"/>
                        </a:cubicBezTo>
                        <a:cubicBezTo>
                          <a:pt x="1747" y="593"/>
                          <a:pt x="1716" y="570"/>
                          <a:pt x="1679" y="570"/>
                        </a:cubicBezTo>
                        <a:cubicBezTo>
                          <a:pt x="1673" y="570"/>
                          <a:pt x="1666" y="571"/>
                          <a:pt x="1660" y="572"/>
                        </a:cubicBezTo>
                        <a:cubicBezTo>
                          <a:pt x="1470" y="621"/>
                          <a:pt x="1302" y="642"/>
                          <a:pt x="1155" y="642"/>
                        </a:cubicBezTo>
                        <a:cubicBezTo>
                          <a:pt x="389" y="642"/>
                          <a:pt x="176" y="82"/>
                          <a:pt x="165" y="54"/>
                        </a:cubicBezTo>
                        <a:cubicBezTo>
                          <a:pt x="154" y="22"/>
                          <a:pt x="124" y="0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Google Shape;1742;p36"/>
                  <p:cNvSpPr/>
                  <p:nvPr/>
                </p:nvSpPr>
                <p:spPr>
                  <a:xfrm flipH="1">
                    <a:off x="6645451" y="2267798"/>
                    <a:ext cx="26925" cy="4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" h="817" extrusionOk="0">
                        <a:moveTo>
                          <a:pt x="236" y="1"/>
                        </a:moveTo>
                        <a:cubicBezTo>
                          <a:pt x="106" y="1"/>
                          <a:pt x="0" y="182"/>
                          <a:pt x="0" y="407"/>
                        </a:cubicBezTo>
                        <a:cubicBezTo>
                          <a:pt x="0" y="636"/>
                          <a:pt x="106" y="817"/>
                          <a:pt x="236" y="817"/>
                        </a:cubicBezTo>
                        <a:cubicBezTo>
                          <a:pt x="365" y="817"/>
                          <a:pt x="472" y="636"/>
                          <a:pt x="472" y="407"/>
                        </a:cubicBezTo>
                        <a:cubicBezTo>
                          <a:pt x="472" y="182"/>
                          <a:pt x="3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" name="Google Shape;1743;p36"/>
                  <p:cNvSpPr/>
                  <p:nvPr/>
                </p:nvSpPr>
                <p:spPr>
                  <a:xfrm flipH="1">
                    <a:off x="6648417" y="2275556"/>
                    <a:ext cx="6845" cy="11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07" extrusionOk="0">
                        <a:moveTo>
                          <a:pt x="51" y="1"/>
                        </a:moveTo>
                        <a:cubicBezTo>
                          <a:pt x="49" y="1"/>
                          <a:pt x="47" y="1"/>
                          <a:pt x="45" y="2"/>
                        </a:cubicBezTo>
                        <a:cubicBezTo>
                          <a:pt x="18" y="5"/>
                          <a:pt x="0" y="53"/>
                          <a:pt x="8" y="107"/>
                        </a:cubicBezTo>
                        <a:cubicBezTo>
                          <a:pt x="14" y="163"/>
                          <a:pt x="39" y="207"/>
                          <a:pt x="69" y="207"/>
                        </a:cubicBezTo>
                        <a:cubicBezTo>
                          <a:pt x="70" y="207"/>
                          <a:pt x="71" y="207"/>
                          <a:pt x="72" y="206"/>
                        </a:cubicBezTo>
                        <a:cubicBezTo>
                          <a:pt x="99" y="203"/>
                          <a:pt x="120" y="152"/>
                          <a:pt x="110" y="97"/>
                        </a:cubicBezTo>
                        <a:cubicBezTo>
                          <a:pt x="103" y="43"/>
                          <a:pt x="79" y="1"/>
                          <a:pt x="5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" name="Google Shape;1744;p36"/>
                  <p:cNvSpPr/>
                  <p:nvPr/>
                </p:nvSpPr>
                <p:spPr>
                  <a:xfrm flipH="1">
                    <a:off x="6888695" y="2291016"/>
                    <a:ext cx="39361" cy="59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" h="1035" extrusionOk="0">
                        <a:moveTo>
                          <a:pt x="345" y="0"/>
                        </a:moveTo>
                        <a:cubicBezTo>
                          <a:pt x="153" y="0"/>
                          <a:pt x="0" y="233"/>
                          <a:pt x="0" y="520"/>
                        </a:cubicBezTo>
                        <a:cubicBezTo>
                          <a:pt x="0" y="802"/>
                          <a:pt x="153" y="1035"/>
                          <a:pt x="345" y="1035"/>
                        </a:cubicBezTo>
                        <a:cubicBezTo>
                          <a:pt x="533" y="1035"/>
                          <a:pt x="689" y="802"/>
                          <a:pt x="689" y="520"/>
                        </a:cubicBezTo>
                        <a:cubicBezTo>
                          <a:pt x="689" y="233"/>
                          <a:pt x="533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" name="Google Shape;1745;p36"/>
                  <p:cNvSpPr/>
                  <p:nvPr/>
                </p:nvSpPr>
                <p:spPr>
                  <a:xfrm flipH="1">
                    <a:off x="6894342" y="2302653"/>
                    <a:ext cx="7815" cy="134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" h="235" extrusionOk="0">
                        <a:moveTo>
                          <a:pt x="58" y="1"/>
                        </a:moveTo>
                        <a:cubicBezTo>
                          <a:pt x="57" y="1"/>
                          <a:pt x="56" y="1"/>
                          <a:pt x="55" y="1"/>
                        </a:cubicBezTo>
                        <a:cubicBezTo>
                          <a:pt x="21" y="4"/>
                          <a:pt x="0" y="62"/>
                          <a:pt x="10" y="124"/>
                        </a:cubicBezTo>
                        <a:cubicBezTo>
                          <a:pt x="17" y="185"/>
                          <a:pt x="47" y="234"/>
                          <a:pt x="77" y="234"/>
                        </a:cubicBezTo>
                        <a:cubicBezTo>
                          <a:pt x="78" y="234"/>
                          <a:pt x="80" y="234"/>
                          <a:pt x="82" y="234"/>
                        </a:cubicBezTo>
                        <a:cubicBezTo>
                          <a:pt x="116" y="230"/>
                          <a:pt x="137" y="175"/>
                          <a:pt x="126" y="111"/>
                        </a:cubicBezTo>
                        <a:cubicBezTo>
                          <a:pt x="120" y="47"/>
                          <a:pt x="88" y="1"/>
                          <a:pt x="5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" name="Google Shape;1746;p36"/>
                  <p:cNvSpPr/>
                  <p:nvPr/>
                </p:nvSpPr>
                <p:spPr>
                  <a:xfrm flipH="1">
                    <a:off x="6913967" y="2228721"/>
                    <a:ext cx="87906" cy="5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1" h="926" extrusionOk="0">
                        <a:moveTo>
                          <a:pt x="1325" y="0"/>
                        </a:moveTo>
                        <a:cubicBezTo>
                          <a:pt x="994" y="0"/>
                          <a:pt x="1" y="706"/>
                          <a:pt x="144" y="864"/>
                        </a:cubicBezTo>
                        <a:cubicBezTo>
                          <a:pt x="178" y="905"/>
                          <a:pt x="233" y="925"/>
                          <a:pt x="301" y="925"/>
                        </a:cubicBezTo>
                        <a:cubicBezTo>
                          <a:pt x="704" y="925"/>
                          <a:pt x="1540" y="239"/>
                          <a:pt x="1417" y="38"/>
                        </a:cubicBezTo>
                        <a:cubicBezTo>
                          <a:pt x="1400" y="10"/>
                          <a:pt x="1369" y="0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" name="Google Shape;1747;p36"/>
                  <p:cNvSpPr/>
                  <p:nvPr/>
                </p:nvSpPr>
                <p:spPr>
                  <a:xfrm flipH="1">
                    <a:off x="6804153" y="2363236"/>
                    <a:ext cx="38448" cy="38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680" extrusionOk="0">
                        <a:moveTo>
                          <a:pt x="92" y="1"/>
                        </a:moveTo>
                        <a:cubicBezTo>
                          <a:pt x="83" y="1"/>
                          <a:pt x="72" y="4"/>
                          <a:pt x="65" y="7"/>
                        </a:cubicBezTo>
                        <a:cubicBezTo>
                          <a:pt x="24" y="21"/>
                          <a:pt x="1" y="65"/>
                          <a:pt x="18" y="106"/>
                        </a:cubicBezTo>
                        <a:cubicBezTo>
                          <a:pt x="18" y="114"/>
                          <a:pt x="158" y="486"/>
                          <a:pt x="581" y="680"/>
                        </a:cubicBezTo>
                        <a:cubicBezTo>
                          <a:pt x="612" y="639"/>
                          <a:pt x="642" y="595"/>
                          <a:pt x="673" y="554"/>
                        </a:cubicBezTo>
                        <a:cubicBezTo>
                          <a:pt x="294" y="393"/>
                          <a:pt x="174" y="76"/>
                          <a:pt x="165" y="56"/>
                        </a:cubicBezTo>
                        <a:cubicBezTo>
                          <a:pt x="154" y="21"/>
                          <a:pt x="124" y="1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Google Shape;1748;p36"/>
                  <p:cNvSpPr/>
                  <p:nvPr/>
                </p:nvSpPr>
                <p:spPr>
                  <a:xfrm flipH="1">
                    <a:off x="6888695" y="2291016"/>
                    <a:ext cx="39361" cy="59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" h="1035" extrusionOk="0">
                        <a:moveTo>
                          <a:pt x="512" y="205"/>
                        </a:moveTo>
                        <a:cubicBezTo>
                          <a:pt x="543" y="205"/>
                          <a:pt x="574" y="253"/>
                          <a:pt x="580" y="315"/>
                        </a:cubicBezTo>
                        <a:cubicBezTo>
                          <a:pt x="591" y="379"/>
                          <a:pt x="570" y="434"/>
                          <a:pt x="536" y="438"/>
                        </a:cubicBezTo>
                        <a:lnTo>
                          <a:pt x="533" y="438"/>
                        </a:lnTo>
                        <a:cubicBezTo>
                          <a:pt x="502" y="438"/>
                          <a:pt x="471" y="393"/>
                          <a:pt x="464" y="328"/>
                        </a:cubicBezTo>
                        <a:cubicBezTo>
                          <a:pt x="454" y="266"/>
                          <a:pt x="475" y="208"/>
                          <a:pt x="509" y="205"/>
                        </a:cubicBezTo>
                        <a:close/>
                        <a:moveTo>
                          <a:pt x="345" y="0"/>
                        </a:moveTo>
                        <a:cubicBezTo>
                          <a:pt x="153" y="0"/>
                          <a:pt x="0" y="233"/>
                          <a:pt x="0" y="520"/>
                        </a:cubicBezTo>
                        <a:cubicBezTo>
                          <a:pt x="0" y="802"/>
                          <a:pt x="153" y="1035"/>
                          <a:pt x="345" y="1035"/>
                        </a:cubicBezTo>
                        <a:cubicBezTo>
                          <a:pt x="533" y="1035"/>
                          <a:pt x="689" y="802"/>
                          <a:pt x="689" y="520"/>
                        </a:cubicBezTo>
                        <a:cubicBezTo>
                          <a:pt x="689" y="233"/>
                          <a:pt x="533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" name="Google Shape;1749;p36"/>
                  <p:cNvSpPr/>
                  <p:nvPr/>
                </p:nvSpPr>
                <p:spPr>
                  <a:xfrm flipH="1">
                    <a:off x="6894342" y="2302653"/>
                    <a:ext cx="7815" cy="13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" h="234" extrusionOk="0">
                        <a:moveTo>
                          <a:pt x="55" y="1"/>
                        </a:moveTo>
                        <a:cubicBezTo>
                          <a:pt x="21" y="4"/>
                          <a:pt x="0" y="62"/>
                          <a:pt x="10" y="124"/>
                        </a:cubicBezTo>
                        <a:cubicBezTo>
                          <a:pt x="17" y="189"/>
                          <a:pt x="48" y="234"/>
                          <a:pt x="79" y="234"/>
                        </a:cubicBezTo>
                        <a:lnTo>
                          <a:pt x="82" y="234"/>
                        </a:lnTo>
                        <a:cubicBezTo>
                          <a:pt x="116" y="230"/>
                          <a:pt x="137" y="175"/>
                          <a:pt x="126" y="111"/>
                        </a:cubicBezTo>
                        <a:cubicBezTo>
                          <a:pt x="120" y="49"/>
                          <a:pt x="89" y="1"/>
                          <a:pt x="58" y="1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" name="Google Shape;1750;p36"/>
                  <p:cNvSpPr/>
                  <p:nvPr/>
                </p:nvSpPr>
                <p:spPr>
                  <a:xfrm flipH="1">
                    <a:off x="7171644" y="2476244"/>
                    <a:ext cx="107758" cy="68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9" h="1209" extrusionOk="0">
                        <a:moveTo>
                          <a:pt x="977" y="0"/>
                        </a:moveTo>
                        <a:cubicBezTo>
                          <a:pt x="867" y="0"/>
                          <a:pt x="770" y="18"/>
                          <a:pt x="697" y="38"/>
                        </a:cubicBezTo>
                        <a:cubicBezTo>
                          <a:pt x="360" y="133"/>
                          <a:pt x="76" y="392"/>
                          <a:pt x="12" y="673"/>
                        </a:cubicBezTo>
                        <a:cubicBezTo>
                          <a:pt x="1" y="714"/>
                          <a:pt x="28" y="758"/>
                          <a:pt x="69" y="764"/>
                        </a:cubicBezTo>
                        <a:cubicBezTo>
                          <a:pt x="77" y="767"/>
                          <a:pt x="85" y="768"/>
                          <a:pt x="92" y="768"/>
                        </a:cubicBezTo>
                        <a:cubicBezTo>
                          <a:pt x="127" y="768"/>
                          <a:pt x="157" y="743"/>
                          <a:pt x="165" y="706"/>
                        </a:cubicBezTo>
                        <a:cubicBezTo>
                          <a:pt x="220" y="484"/>
                          <a:pt x="458" y="269"/>
                          <a:pt x="738" y="191"/>
                        </a:cubicBezTo>
                        <a:cubicBezTo>
                          <a:pt x="800" y="173"/>
                          <a:pt x="882" y="158"/>
                          <a:pt x="975" y="158"/>
                        </a:cubicBezTo>
                        <a:cubicBezTo>
                          <a:pt x="1118" y="158"/>
                          <a:pt x="1288" y="194"/>
                          <a:pt x="1462" y="314"/>
                        </a:cubicBezTo>
                        <a:cubicBezTo>
                          <a:pt x="1277" y="324"/>
                          <a:pt x="1028" y="365"/>
                          <a:pt x="878" y="505"/>
                        </a:cubicBezTo>
                        <a:cubicBezTo>
                          <a:pt x="790" y="591"/>
                          <a:pt x="749" y="700"/>
                          <a:pt x="755" y="829"/>
                        </a:cubicBezTo>
                        <a:cubicBezTo>
                          <a:pt x="762" y="983"/>
                          <a:pt x="817" y="1092"/>
                          <a:pt x="919" y="1157"/>
                        </a:cubicBezTo>
                        <a:cubicBezTo>
                          <a:pt x="984" y="1194"/>
                          <a:pt x="1059" y="1208"/>
                          <a:pt x="1131" y="1208"/>
                        </a:cubicBezTo>
                        <a:cubicBezTo>
                          <a:pt x="1291" y="1208"/>
                          <a:pt x="1441" y="1144"/>
                          <a:pt x="1466" y="1133"/>
                        </a:cubicBezTo>
                        <a:cubicBezTo>
                          <a:pt x="1503" y="1116"/>
                          <a:pt x="1523" y="1068"/>
                          <a:pt x="1503" y="1027"/>
                        </a:cubicBezTo>
                        <a:cubicBezTo>
                          <a:pt x="1491" y="1000"/>
                          <a:pt x="1462" y="982"/>
                          <a:pt x="1432" y="982"/>
                        </a:cubicBezTo>
                        <a:cubicBezTo>
                          <a:pt x="1421" y="982"/>
                          <a:pt x="1410" y="984"/>
                          <a:pt x="1400" y="990"/>
                        </a:cubicBezTo>
                        <a:cubicBezTo>
                          <a:pt x="1353" y="1011"/>
                          <a:pt x="1235" y="1051"/>
                          <a:pt x="1130" y="1051"/>
                        </a:cubicBezTo>
                        <a:cubicBezTo>
                          <a:pt x="1082" y="1051"/>
                          <a:pt x="1036" y="1043"/>
                          <a:pt x="1001" y="1021"/>
                        </a:cubicBezTo>
                        <a:cubicBezTo>
                          <a:pt x="946" y="986"/>
                          <a:pt x="916" y="922"/>
                          <a:pt x="913" y="822"/>
                        </a:cubicBezTo>
                        <a:cubicBezTo>
                          <a:pt x="909" y="737"/>
                          <a:pt x="933" y="673"/>
                          <a:pt x="987" y="621"/>
                        </a:cubicBezTo>
                        <a:cubicBezTo>
                          <a:pt x="1116" y="498"/>
                          <a:pt x="1380" y="469"/>
                          <a:pt x="1554" y="469"/>
                        </a:cubicBezTo>
                        <a:cubicBezTo>
                          <a:pt x="1603" y="469"/>
                          <a:pt x="1644" y="471"/>
                          <a:pt x="1674" y="474"/>
                        </a:cubicBezTo>
                        <a:lnTo>
                          <a:pt x="1888" y="495"/>
                        </a:lnTo>
                        <a:lnTo>
                          <a:pt x="1888" y="495"/>
                        </a:lnTo>
                        <a:lnTo>
                          <a:pt x="1735" y="341"/>
                        </a:lnTo>
                        <a:cubicBezTo>
                          <a:pt x="1471" y="71"/>
                          <a:pt x="1196" y="0"/>
                          <a:pt x="977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" name="Google Shape;1751;p36"/>
                  <p:cNvSpPr/>
                  <p:nvPr/>
                </p:nvSpPr>
                <p:spPr>
                  <a:xfrm flipH="1">
                    <a:off x="6625371" y="2210010"/>
                    <a:ext cx="46435" cy="23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414" extrusionOk="0">
                        <a:moveTo>
                          <a:pt x="208" y="0"/>
                        </a:moveTo>
                        <a:cubicBezTo>
                          <a:pt x="140" y="0"/>
                          <a:pt x="86" y="21"/>
                          <a:pt x="65" y="76"/>
                        </a:cubicBezTo>
                        <a:cubicBezTo>
                          <a:pt x="0" y="256"/>
                          <a:pt x="403" y="413"/>
                          <a:pt x="594" y="413"/>
                        </a:cubicBezTo>
                        <a:cubicBezTo>
                          <a:pt x="639" y="413"/>
                          <a:pt x="673" y="407"/>
                          <a:pt x="687" y="390"/>
                        </a:cubicBezTo>
                        <a:cubicBezTo>
                          <a:pt x="813" y="229"/>
                          <a:pt x="434" y="0"/>
                          <a:pt x="208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" name="Google Shape;1752;p36"/>
                  <p:cNvSpPr/>
                  <p:nvPr/>
                </p:nvSpPr>
                <p:spPr>
                  <a:xfrm flipH="1">
                    <a:off x="6604378" y="2312008"/>
                    <a:ext cx="12721" cy="853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" h="1496" extrusionOk="0">
                        <a:moveTo>
                          <a:pt x="223" y="1493"/>
                        </a:moveTo>
                        <a:lnTo>
                          <a:pt x="223" y="1496"/>
                        </a:lnTo>
                        <a:lnTo>
                          <a:pt x="223" y="1493"/>
                        </a:lnTo>
                        <a:close/>
                        <a:moveTo>
                          <a:pt x="223" y="1486"/>
                        </a:moveTo>
                        <a:lnTo>
                          <a:pt x="223" y="1493"/>
                        </a:lnTo>
                        <a:lnTo>
                          <a:pt x="223" y="1486"/>
                        </a:lnTo>
                        <a:close/>
                        <a:moveTo>
                          <a:pt x="199" y="1045"/>
                        </a:moveTo>
                        <a:lnTo>
                          <a:pt x="199" y="1045"/>
                        </a:lnTo>
                        <a:lnTo>
                          <a:pt x="199" y="1045"/>
                        </a:lnTo>
                        <a:close/>
                        <a:moveTo>
                          <a:pt x="199" y="1039"/>
                        </a:moveTo>
                        <a:lnTo>
                          <a:pt x="199" y="1039"/>
                        </a:lnTo>
                        <a:lnTo>
                          <a:pt x="199" y="1039"/>
                        </a:lnTo>
                        <a:close/>
                        <a:moveTo>
                          <a:pt x="199" y="1032"/>
                        </a:moveTo>
                        <a:lnTo>
                          <a:pt x="199" y="1032"/>
                        </a:lnTo>
                        <a:lnTo>
                          <a:pt x="199" y="1032"/>
                        </a:lnTo>
                        <a:close/>
                        <a:moveTo>
                          <a:pt x="199" y="1025"/>
                        </a:moveTo>
                        <a:lnTo>
                          <a:pt x="199" y="1028"/>
                        </a:lnTo>
                        <a:lnTo>
                          <a:pt x="199" y="1025"/>
                        </a:lnTo>
                        <a:close/>
                        <a:moveTo>
                          <a:pt x="195" y="1018"/>
                        </a:moveTo>
                        <a:lnTo>
                          <a:pt x="195" y="1022"/>
                        </a:lnTo>
                        <a:lnTo>
                          <a:pt x="195" y="1018"/>
                        </a:lnTo>
                        <a:close/>
                        <a:moveTo>
                          <a:pt x="195" y="1015"/>
                        </a:moveTo>
                        <a:lnTo>
                          <a:pt x="195" y="1015"/>
                        </a:lnTo>
                        <a:lnTo>
                          <a:pt x="195" y="1015"/>
                        </a:lnTo>
                        <a:close/>
                        <a:moveTo>
                          <a:pt x="195" y="1008"/>
                        </a:moveTo>
                        <a:lnTo>
                          <a:pt x="195" y="1008"/>
                        </a:lnTo>
                        <a:lnTo>
                          <a:pt x="195" y="1008"/>
                        </a:lnTo>
                        <a:close/>
                        <a:moveTo>
                          <a:pt x="195" y="1001"/>
                        </a:moveTo>
                        <a:lnTo>
                          <a:pt x="195" y="1004"/>
                        </a:lnTo>
                        <a:lnTo>
                          <a:pt x="195" y="1001"/>
                        </a:lnTo>
                        <a:close/>
                        <a:moveTo>
                          <a:pt x="195" y="995"/>
                        </a:moveTo>
                        <a:lnTo>
                          <a:pt x="195" y="998"/>
                        </a:lnTo>
                        <a:lnTo>
                          <a:pt x="195" y="995"/>
                        </a:lnTo>
                        <a:close/>
                        <a:moveTo>
                          <a:pt x="192" y="987"/>
                        </a:moveTo>
                        <a:cubicBezTo>
                          <a:pt x="192" y="991"/>
                          <a:pt x="192" y="991"/>
                          <a:pt x="195" y="991"/>
                        </a:cubicBezTo>
                        <a:cubicBezTo>
                          <a:pt x="192" y="991"/>
                          <a:pt x="192" y="991"/>
                          <a:pt x="192" y="987"/>
                        </a:cubicBezTo>
                        <a:close/>
                        <a:moveTo>
                          <a:pt x="192" y="981"/>
                        </a:moveTo>
                        <a:lnTo>
                          <a:pt x="192" y="987"/>
                        </a:lnTo>
                        <a:lnTo>
                          <a:pt x="192" y="981"/>
                        </a:lnTo>
                        <a:close/>
                        <a:moveTo>
                          <a:pt x="192" y="977"/>
                        </a:moveTo>
                        <a:lnTo>
                          <a:pt x="192" y="981"/>
                        </a:lnTo>
                        <a:lnTo>
                          <a:pt x="192" y="977"/>
                        </a:lnTo>
                        <a:close/>
                        <a:moveTo>
                          <a:pt x="192" y="971"/>
                        </a:moveTo>
                        <a:lnTo>
                          <a:pt x="192" y="974"/>
                        </a:lnTo>
                        <a:lnTo>
                          <a:pt x="192" y="971"/>
                        </a:lnTo>
                        <a:close/>
                        <a:moveTo>
                          <a:pt x="192" y="963"/>
                        </a:moveTo>
                        <a:lnTo>
                          <a:pt x="192" y="971"/>
                        </a:lnTo>
                        <a:lnTo>
                          <a:pt x="192" y="963"/>
                        </a:lnTo>
                        <a:close/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72" y="302"/>
                          <a:pt x="147" y="626"/>
                          <a:pt x="192" y="963"/>
                        </a:cubicBezTo>
                        <a:cubicBezTo>
                          <a:pt x="147" y="626"/>
                          <a:pt x="72" y="302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" name="Google Shape;1753;p36"/>
                  <p:cNvSpPr/>
                  <p:nvPr/>
                </p:nvSpPr>
                <p:spPr>
                  <a:xfrm flipH="1">
                    <a:off x="6645451" y="2267798"/>
                    <a:ext cx="26925" cy="4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" h="817" extrusionOk="0">
                        <a:moveTo>
                          <a:pt x="349" y="134"/>
                        </a:moveTo>
                        <a:cubicBezTo>
                          <a:pt x="379" y="134"/>
                          <a:pt x="403" y="179"/>
                          <a:pt x="410" y="233"/>
                        </a:cubicBezTo>
                        <a:cubicBezTo>
                          <a:pt x="420" y="288"/>
                          <a:pt x="399" y="339"/>
                          <a:pt x="372" y="342"/>
                        </a:cubicBezTo>
                        <a:lnTo>
                          <a:pt x="369" y="342"/>
                        </a:lnTo>
                        <a:cubicBezTo>
                          <a:pt x="341" y="342"/>
                          <a:pt x="314" y="298"/>
                          <a:pt x="308" y="243"/>
                        </a:cubicBezTo>
                        <a:cubicBezTo>
                          <a:pt x="300" y="189"/>
                          <a:pt x="318" y="141"/>
                          <a:pt x="345" y="138"/>
                        </a:cubicBezTo>
                        <a:lnTo>
                          <a:pt x="349" y="134"/>
                        </a:lnTo>
                        <a:close/>
                        <a:moveTo>
                          <a:pt x="236" y="1"/>
                        </a:moveTo>
                        <a:cubicBezTo>
                          <a:pt x="106" y="1"/>
                          <a:pt x="0" y="182"/>
                          <a:pt x="0" y="407"/>
                        </a:cubicBezTo>
                        <a:cubicBezTo>
                          <a:pt x="0" y="636"/>
                          <a:pt x="106" y="817"/>
                          <a:pt x="236" y="817"/>
                        </a:cubicBezTo>
                        <a:cubicBezTo>
                          <a:pt x="365" y="817"/>
                          <a:pt x="472" y="636"/>
                          <a:pt x="472" y="407"/>
                        </a:cubicBezTo>
                        <a:cubicBezTo>
                          <a:pt x="472" y="182"/>
                          <a:pt x="3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" name="Google Shape;1754;p36"/>
                  <p:cNvSpPr/>
                  <p:nvPr/>
                </p:nvSpPr>
                <p:spPr>
                  <a:xfrm flipH="1">
                    <a:off x="6648417" y="2275442"/>
                    <a:ext cx="6845" cy="119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09" extrusionOk="0">
                        <a:moveTo>
                          <a:pt x="49" y="0"/>
                        </a:moveTo>
                        <a:lnTo>
                          <a:pt x="45" y="4"/>
                        </a:lnTo>
                        <a:cubicBezTo>
                          <a:pt x="18" y="7"/>
                          <a:pt x="0" y="55"/>
                          <a:pt x="8" y="109"/>
                        </a:cubicBezTo>
                        <a:cubicBezTo>
                          <a:pt x="14" y="164"/>
                          <a:pt x="41" y="208"/>
                          <a:pt x="69" y="208"/>
                        </a:cubicBezTo>
                        <a:lnTo>
                          <a:pt x="72" y="208"/>
                        </a:lnTo>
                        <a:cubicBezTo>
                          <a:pt x="99" y="205"/>
                          <a:pt x="120" y="154"/>
                          <a:pt x="110" y="99"/>
                        </a:cubicBezTo>
                        <a:cubicBezTo>
                          <a:pt x="103" y="45"/>
                          <a:pt x="79" y="0"/>
                          <a:pt x="49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" name="Google Shape;1755;p36"/>
                  <p:cNvSpPr/>
                  <p:nvPr/>
                </p:nvSpPr>
                <p:spPr>
                  <a:xfrm flipH="1">
                    <a:off x="6701927" y="2253593"/>
                    <a:ext cx="63320" cy="1175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" h="2060" extrusionOk="0">
                        <a:moveTo>
                          <a:pt x="37" y="1"/>
                        </a:moveTo>
                        <a:cubicBezTo>
                          <a:pt x="37" y="1"/>
                          <a:pt x="0" y="1384"/>
                          <a:pt x="192" y="1384"/>
                        </a:cubicBezTo>
                        <a:cubicBezTo>
                          <a:pt x="193" y="1384"/>
                          <a:pt x="194" y="1384"/>
                          <a:pt x="195" y="1384"/>
                        </a:cubicBezTo>
                        <a:cubicBezTo>
                          <a:pt x="224" y="1382"/>
                          <a:pt x="257" y="1373"/>
                          <a:pt x="294" y="1359"/>
                        </a:cubicBezTo>
                        <a:lnTo>
                          <a:pt x="294" y="1359"/>
                        </a:lnTo>
                        <a:lnTo>
                          <a:pt x="427" y="2060"/>
                        </a:lnTo>
                        <a:cubicBezTo>
                          <a:pt x="427" y="2060"/>
                          <a:pt x="1109" y="1554"/>
                          <a:pt x="966" y="1308"/>
                        </a:cubicBezTo>
                        <a:cubicBezTo>
                          <a:pt x="918" y="1229"/>
                          <a:pt x="851" y="1200"/>
                          <a:pt x="773" y="1200"/>
                        </a:cubicBezTo>
                        <a:cubicBezTo>
                          <a:pt x="622" y="1200"/>
                          <a:pt x="435" y="1309"/>
                          <a:pt x="294" y="1359"/>
                        </a:cubicBezTo>
                        <a:lnTo>
                          <a:pt x="294" y="1359"/>
                        </a:lnTo>
                        <a:lnTo>
                          <a:pt x="37" y="1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3" name="Google Shape;1756;p36"/>
                <p:cNvGrpSpPr/>
                <p:nvPr/>
              </p:nvGrpSpPr>
              <p:grpSpPr>
                <a:xfrm rot="5400000">
                  <a:off x="7588825" y="3480287"/>
                  <a:ext cx="468295" cy="265172"/>
                  <a:chOff x="4986800" y="2344025"/>
                  <a:chExt cx="741325" cy="419775"/>
                </a:xfrm>
              </p:grpSpPr>
              <p:sp>
                <p:nvSpPr>
                  <p:cNvPr id="44" name="Google Shape;1757;p36"/>
                  <p:cNvSpPr/>
                  <p:nvPr/>
                </p:nvSpPr>
                <p:spPr>
                  <a:xfrm>
                    <a:off x="4986800" y="2344025"/>
                    <a:ext cx="741325" cy="41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3" h="16791" extrusionOk="0">
                        <a:moveTo>
                          <a:pt x="0" y="0"/>
                        </a:moveTo>
                        <a:lnTo>
                          <a:pt x="0" y="16791"/>
                        </a:lnTo>
                        <a:lnTo>
                          <a:pt x="29653" y="16791"/>
                        </a:lnTo>
                        <a:lnTo>
                          <a:pt x="2965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1758;p36"/>
                  <p:cNvSpPr/>
                  <p:nvPr/>
                </p:nvSpPr>
                <p:spPr>
                  <a:xfrm>
                    <a:off x="5163875" y="2344025"/>
                    <a:ext cx="46950" cy="41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16791" extrusionOk="0">
                        <a:moveTo>
                          <a:pt x="0" y="0"/>
                        </a:moveTo>
                        <a:lnTo>
                          <a:pt x="0" y="16791"/>
                        </a:lnTo>
                        <a:lnTo>
                          <a:pt x="1877" y="16791"/>
                        </a:lnTo>
                        <a:lnTo>
                          <a:pt x="1877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" name="Google Shape;1759;p36"/>
                  <p:cNvSpPr/>
                  <p:nvPr/>
                </p:nvSpPr>
                <p:spPr>
                  <a:xfrm>
                    <a:off x="4986800" y="2530475"/>
                    <a:ext cx="741325" cy="4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3" h="1875" extrusionOk="0">
                        <a:moveTo>
                          <a:pt x="0" y="1"/>
                        </a:moveTo>
                        <a:lnTo>
                          <a:pt x="0" y="1874"/>
                        </a:lnTo>
                        <a:lnTo>
                          <a:pt x="29653" y="1874"/>
                        </a:lnTo>
                        <a:lnTo>
                          <a:pt x="29653" y="1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6" name="Google Shape;1760;p36"/>
              <p:cNvGrpSpPr/>
              <p:nvPr/>
            </p:nvGrpSpPr>
            <p:grpSpPr>
              <a:xfrm>
                <a:off x="6940160" y="1922125"/>
                <a:ext cx="790690" cy="731600"/>
                <a:chOff x="6940160" y="1922125"/>
                <a:chExt cx="790690" cy="731600"/>
              </a:xfrm>
            </p:grpSpPr>
            <p:sp>
              <p:nvSpPr>
                <p:cNvPr id="39" name="Google Shape;1761;p36"/>
                <p:cNvSpPr/>
                <p:nvPr/>
              </p:nvSpPr>
              <p:spPr>
                <a:xfrm>
                  <a:off x="7315750" y="2071175"/>
                  <a:ext cx="227700" cy="227700"/>
                </a:xfrm>
                <a:prstGeom prst="ellipse">
                  <a:avLst/>
                </a:pr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762;p36"/>
                <p:cNvSpPr/>
                <p:nvPr/>
              </p:nvSpPr>
              <p:spPr>
                <a:xfrm flipH="1">
                  <a:off x="6940160" y="1922125"/>
                  <a:ext cx="790690" cy="376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64" h="26332" extrusionOk="0">
                      <a:moveTo>
                        <a:pt x="15341" y="1"/>
                      </a:moveTo>
                      <a:cubicBezTo>
                        <a:pt x="14337" y="1"/>
                        <a:pt x="12723" y="2528"/>
                        <a:pt x="12723" y="2528"/>
                      </a:cubicBezTo>
                      <a:cubicBezTo>
                        <a:pt x="12723" y="2528"/>
                        <a:pt x="12326" y="696"/>
                        <a:pt x="10697" y="696"/>
                      </a:cubicBezTo>
                      <a:cubicBezTo>
                        <a:pt x="10498" y="696"/>
                        <a:pt x="10281" y="723"/>
                        <a:pt x="10044" y="785"/>
                      </a:cubicBezTo>
                      <a:cubicBezTo>
                        <a:pt x="8592" y="1158"/>
                        <a:pt x="9885" y="2556"/>
                        <a:pt x="10902" y="3446"/>
                      </a:cubicBezTo>
                      <a:cubicBezTo>
                        <a:pt x="4053" y="3491"/>
                        <a:pt x="0" y="10919"/>
                        <a:pt x="0" y="15989"/>
                      </a:cubicBezTo>
                      <a:cubicBezTo>
                        <a:pt x="0" y="21074"/>
                        <a:pt x="2912" y="26160"/>
                        <a:pt x="2912" y="26160"/>
                      </a:cubicBezTo>
                      <a:cubicBezTo>
                        <a:pt x="2912" y="26160"/>
                        <a:pt x="3663" y="23724"/>
                        <a:pt x="5369" y="22547"/>
                      </a:cubicBezTo>
                      <a:cubicBezTo>
                        <a:pt x="6732" y="21606"/>
                        <a:pt x="8352" y="21206"/>
                        <a:pt x="9502" y="21206"/>
                      </a:cubicBezTo>
                      <a:cubicBezTo>
                        <a:pt x="9694" y="21206"/>
                        <a:pt x="9874" y="21217"/>
                        <a:pt x="10037" y="21239"/>
                      </a:cubicBezTo>
                      <a:cubicBezTo>
                        <a:pt x="11685" y="21456"/>
                        <a:pt x="14084" y="24385"/>
                        <a:pt x="15368" y="26103"/>
                      </a:cubicBezTo>
                      <a:cubicBezTo>
                        <a:pt x="15483" y="26260"/>
                        <a:pt x="15649" y="26331"/>
                        <a:pt x="15812" y="26331"/>
                      </a:cubicBezTo>
                      <a:cubicBezTo>
                        <a:pt x="16084" y="26331"/>
                        <a:pt x="16352" y="26135"/>
                        <a:pt x="16377" y="25812"/>
                      </a:cubicBezTo>
                      <a:lnTo>
                        <a:pt x="17029" y="17846"/>
                      </a:lnTo>
                      <a:lnTo>
                        <a:pt x="33120" y="17846"/>
                      </a:lnTo>
                      <a:lnTo>
                        <a:pt x="34604" y="13229"/>
                      </a:lnTo>
                      <a:lnTo>
                        <a:pt x="36015" y="18003"/>
                      </a:lnTo>
                      <a:lnTo>
                        <a:pt x="53541" y="18003"/>
                      </a:lnTo>
                      <a:cubicBezTo>
                        <a:pt x="53541" y="18003"/>
                        <a:pt x="55264" y="3368"/>
                        <a:pt x="38284" y="3368"/>
                      </a:cubicBezTo>
                      <a:cubicBezTo>
                        <a:pt x="24289" y="3368"/>
                        <a:pt x="19482" y="3422"/>
                        <a:pt x="14372" y="3438"/>
                      </a:cubicBezTo>
                      <a:cubicBezTo>
                        <a:pt x="15065" y="2511"/>
                        <a:pt x="16344" y="612"/>
                        <a:pt x="15647" y="99"/>
                      </a:cubicBezTo>
                      <a:cubicBezTo>
                        <a:pt x="15555" y="31"/>
                        <a:pt x="15452" y="1"/>
                        <a:pt x="15341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763;p36"/>
                <p:cNvSpPr/>
                <p:nvPr/>
              </p:nvSpPr>
              <p:spPr>
                <a:xfrm rot="5400000">
                  <a:off x="7287300" y="2210175"/>
                  <a:ext cx="534300" cy="352800"/>
                </a:xfrm>
                <a:prstGeom prst="doubleWave">
                  <a:avLst>
                    <a:gd name="adj1" fmla="val 6250"/>
                    <a:gd name="adj2" fmla="val 0"/>
                  </a:avLst>
                </a:pr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7" name="Google Shape;1764;p36"/>
              <p:cNvSpPr/>
              <p:nvPr/>
            </p:nvSpPr>
            <p:spPr>
              <a:xfrm flipH="1">
                <a:off x="7082026" y="2245315"/>
                <a:ext cx="73026" cy="10974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A33"/>
              </a:solidFill>
              <a:ln w="9525" cap="flat" cmpd="sng">
                <a:solidFill>
                  <a:srgbClr val="493A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" name="Google Shape;1765;p36"/>
              <p:cNvSpPr/>
              <p:nvPr/>
            </p:nvSpPr>
            <p:spPr>
              <a:xfrm rot="1240465">
                <a:off x="7084766" y="2307853"/>
                <a:ext cx="67978" cy="40344"/>
              </a:xfrm>
              <a:prstGeom prst="ellipse">
                <a:avLst/>
              </a:pr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1766;p36"/>
            <p:cNvSpPr/>
            <p:nvPr/>
          </p:nvSpPr>
          <p:spPr>
            <a:xfrm>
              <a:off x="7160350" y="2080875"/>
              <a:ext cx="110400" cy="80100"/>
            </a:xfrm>
            <a:prstGeom prst="ellipse">
              <a:avLst/>
            </a:pr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767;p36"/>
            <p:cNvSpPr/>
            <p:nvPr/>
          </p:nvSpPr>
          <p:spPr>
            <a:xfrm>
              <a:off x="6849100" y="2043525"/>
              <a:ext cx="87300" cy="71100"/>
            </a:xfrm>
            <a:prstGeom prst="ellipse">
              <a:avLst/>
            </a:pr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7772195" y="1319011"/>
            <a:ext cx="332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(next to, under, behind, in front of, flower pot, fish tank)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03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74" y="0"/>
            <a:ext cx="11679652" cy="6857999"/>
          </a:xfrm>
          <a:prstGeom prst="rect">
            <a:avLst/>
          </a:prstGeom>
          <a:solidFill>
            <a:srgbClr val="006600"/>
          </a:solidFill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418253" y="1420476"/>
            <a:ext cx="84818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000" b="1" u="sng" dirty="0" smtClean="0">
                <a:solidFill>
                  <a:srgbClr val="FF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WRAP-UP:</a:t>
            </a:r>
            <a:endParaRPr lang="en-US" altLang="en-US" sz="3000" b="1" u="sng" dirty="0">
              <a:solidFill>
                <a:srgbClr val="FF0000"/>
              </a:solidFill>
              <a:latin typeface="Bahnschrift SemiCondensed" panose="020B0502040204020203" pitchFamily="34" charset="0"/>
              <a:cs typeface="Aharoni" panose="020B0604020202020204" pitchFamily="2" charset="-79"/>
            </a:endParaRPr>
          </a:p>
          <a:p>
            <a:r>
              <a:rPr lang="en-US" sz="3000" b="1" dirty="0">
                <a:solidFill>
                  <a:srgbClr val="FF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1. New words:</a:t>
            </a:r>
          </a:p>
          <a:p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next to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	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	behind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	fish tank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</a:t>
            </a:r>
          </a:p>
          <a:p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in front of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	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under 		flower pot</a:t>
            </a:r>
            <a:endParaRPr lang="en-US" sz="3000" dirty="0">
              <a:latin typeface="Bahnschrift SemiCondensed" panose="020B0502040204020203" pitchFamily="34" charset="0"/>
              <a:cs typeface="Aharoni" panose="020B0604020202020204" pitchFamily="2" charset="-79"/>
            </a:endParaRPr>
          </a:p>
          <a:p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2. New sentences:</a:t>
            </a:r>
          </a:p>
          <a:p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Where are the dog</a:t>
            </a:r>
            <a:r>
              <a:rPr lang="en-US" sz="3000" dirty="0" smtClean="0">
                <a:solidFill>
                  <a:srgbClr val="FF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s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?</a:t>
            </a:r>
            <a:endParaRPr lang="en-US" sz="3000" dirty="0">
              <a:latin typeface="Bahnschrift SemiCondensed" panose="020B0502040204020203" pitchFamily="34" charset="0"/>
              <a:cs typeface="Aharoni" panose="020B0604020202020204" pitchFamily="2" charset="-79"/>
            </a:endParaRPr>
          </a:p>
          <a:p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- 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They are next to the table.</a:t>
            </a:r>
            <a:endParaRPr lang="en-US" sz="3000" dirty="0">
              <a:latin typeface="Bahnschrift SemiCondensed" panose="020B0502040204020203" pitchFamily="34" charset="0"/>
              <a:cs typeface="Aharoni" panose="020B0604020202020204" pitchFamily="2" charset="-79"/>
            </a:endParaRPr>
          </a:p>
          <a:p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3. Phonics:</a:t>
            </a:r>
          </a:p>
          <a:p>
            <a:r>
              <a:rPr lang="en-US" sz="3000" b="1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- 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o 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: 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dog, orange, hot, frog …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	</a:t>
            </a:r>
          </a:p>
          <a:p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	- 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o </a:t>
            </a:r>
            <a:r>
              <a:rPr lang="en-US" sz="3000" dirty="0">
                <a:latin typeface="Bahnschrift SemiCondensed" panose="020B0502040204020203" pitchFamily="34" charset="0"/>
                <a:cs typeface="Aharoni" panose="020B0604020202020204" pitchFamily="2" charset="-79"/>
              </a:rPr>
              <a:t>	: </a:t>
            </a:r>
            <a:r>
              <a:rPr lang="en-US" sz="3000" dirty="0" smtClean="0">
                <a:latin typeface="Bahnschrift SemiCondensed" panose="020B0502040204020203" pitchFamily="34" charset="0"/>
                <a:cs typeface="Aharoni" panose="020B0604020202020204" pitchFamily="2" charset="-79"/>
              </a:rPr>
              <a:t>parrot, carrot, police, today …</a:t>
            </a:r>
            <a:endParaRPr lang="en-US" sz="3000" b="1" dirty="0">
              <a:latin typeface="Bahnschrift SemiCondensed" panose="020B0502040204020203" pitchFamily="34" charset="0"/>
            </a:endParaRPr>
          </a:p>
        </p:txBody>
      </p:sp>
      <p:grpSp>
        <p:nvGrpSpPr>
          <p:cNvPr id="5" name="Google Shape;9735;p55"/>
          <p:cNvGrpSpPr/>
          <p:nvPr/>
        </p:nvGrpSpPr>
        <p:grpSpPr>
          <a:xfrm>
            <a:off x="3984798" y="1420476"/>
            <a:ext cx="867122" cy="527651"/>
            <a:chOff x="-6713450" y="2397900"/>
            <a:chExt cx="295375" cy="291450"/>
          </a:xfrm>
        </p:grpSpPr>
        <p:sp>
          <p:nvSpPr>
            <p:cNvPr id="6" name="Google Shape;9736;p55"/>
            <p:cNvSpPr/>
            <p:nvPr/>
          </p:nvSpPr>
          <p:spPr>
            <a:xfrm>
              <a:off x="-6628400" y="2465650"/>
              <a:ext cx="69350" cy="17350"/>
            </a:xfrm>
            <a:custGeom>
              <a:avLst/>
              <a:gdLst/>
              <a:ahLst/>
              <a:cxnLst/>
              <a:rect l="l" t="t" r="r" b="b"/>
              <a:pathLst>
                <a:path w="2774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2427" y="693"/>
                  </a:lnTo>
                  <a:cubicBezTo>
                    <a:pt x="2616" y="693"/>
                    <a:pt x="2773" y="536"/>
                    <a:pt x="2773" y="347"/>
                  </a:cubicBezTo>
                  <a:cubicBezTo>
                    <a:pt x="2773" y="158"/>
                    <a:pt x="2616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737;p55"/>
            <p:cNvSpPr/>
            <p:nvPr/>
          </p:nvSpPr>
          <p:spPr>
            <a:xfrm>
              <a:off x="-6713450" y="2397900"/>
              <a:ext cx="295375" cy="291450"/>
            </a:xfrm>
            <a:custGeom>
              <a:avLst/>
              <a:gdLst/>
              <a:ahLst/>
              <a:cxnLst/>
              <a:rect l="l" t="t" r="r" b="b"/>
              <a:pathLst>
                <a:path w="11815" h="11658" extrusionOk="0">
                  <a:moveTo>
                    <a:pt x="2048" y="1167"/>
                  </a:moveTo>
                  <a:lnTo>
                    <a:pt x="2048" y="2017"/>
                  </a:lnTo>
                  <a:lnTo>
                    <a:pt x="1166" y="2017"/>
                  </a:lnTo>
                  <a:lnTo>
                    <a:pt x="2048" y="1167"/>
                  </a:lnTo>
                  <a:close/>
                  <a:moveTo>
                    <a:pt x="10330" y="2773"/>
                  </a:moveTo>
                  <a:cubicBezTo>
                    <a:pt x="10507" y="2773"/>
                    <a:pt x="10680" y="2836"/>
                    <a:pt x="10806" y="2962"/>
                  </a:cubicBezTo>
                  <a:cubicBezTo>
                    <a:pt x="11058" y="3246"/>
                    <a:pt x="11058" y="3687"/>
                    <a:pt x="10775" y="3908"/>
                  </a:cubicBezTo>
                  <a:lnTo>
                    <a:pt x="10176" y="4506"/>
                  </a:lnTo>
                  <a:lnTo>
                    <a:pt x="9231" y="3561"/>
                  </a:lnTo>
                  <a:lnTo>
                    <a:pt x="9830" y="2962"/>
                  </a:lnTo>
                  <a:cubicBezTo>
                    <a:pt x="9972" y="2836"/>
                    <a:pt x="10153" y="2773"/>
                    <a:pt x="10330" y="2773"/>
                  </a:cubicBezTo>
                  <a:close/>
                  <a:moveTo>
                    <a:pt x="8727" y="4034"/>
                  </a:moveTo>
                  <a:lnTo>
                    <a:pt x="9672" y="4979"/>
                  </a:lnTo>
                  <a:cubicBezTo>
                    <a:pt x="8538" y="6207"/>
                    <a:pt x="7026" y="7688"/>
                    <a:pt x="5892" y="8854"/>
                  </a:cubicBezTo>
                  <a:lnTo>
                    <a:pt x="4915" y="7846"/>
                  </a:lnTo>
                  <a:lnTo>
                    <a:pt x="8727" y="4034"/>
                  </a:lnTo>
                  <a:close/>
                  <a:moveTo>
                    <a:pt x="4600" y="8539"/>
                  </a:moveTo>
                  <a:lnTo>
                    <a:pt x="5230" y="9169"/>
                  </a:lnTo>
                  <a:lnTo>
                    <a:pt x="4285" y="9421"/>
                  </a:lnTo>
                  <a:cubicBezTo>
                    <a:pt x="4348" y="9232"/>
                    <a:pt x="4505" y="8728"/>
                    <a:pt x="4600" y="8539"/>
                  </a:cubicBezTo>
                  <a:close/>
                  <a:moveTo>
                    <a:pt x="7908" y="694"/>
                  </a:moveTo>
                  <a:cubicBezTo>
                    <a:pt x="8097" y="694"/>
                    <a:pt x="8255" y="852"/>
                    <a:pt x="8255" y="1041"/>
                  </a:cubicBezTo>
                  <a:lnTo>
                    <a:pt x="8255" y="3592"/>
                  </a:lnTo>
                  <a:lnTo>
                    <a:pt x="7467" y="4380"/>
                  </a:lnTo>
                  <a:cubicBezTo>
                    <a:pt x="7435" y="4286"/>
                    <a:pt x="7309" y="4160"/>
                    <a:pt x="7152" y="4160"/>
                  </a:cubicBezTo>
                  <a:lnTo>
                    <a:pt x="1733" y="4160"/>
                  </a:lnTo>
                  <a:cubicBezTo>
                    <a:pt x="1512" y="4160"/>
                    <a:pt x="1386" y="4317"/>
                    <a:pt x="1386" y="4506"/>
                  </a:cubicBezTo>
                  <a:cubicBezTo>
                    <a:pt x="1386" y="4695"/>
                    <a:pt x="1512" y="4853"/>
                    <a:pt x="1733" y="4853"/>
                  </a:cubicBezTo>
                  <a:lnTo>
                    <a:pt x="6994" y="4853"/>
                  </a:lnTo>
                  <a:lnTo>
                    <a:pt x="6333" y="5546"/>
                  </a:lnTo>
                  <a:lnTo>
                    <a:pt x="1733" y="5546"/>
                  </a:lnTo>
                  <a:cubicBezTo>
                    <a:pt x="1512" y="5546"/>
                    <a:pt x="1355" y="5703"/>
                    <a:pt x="1355" y="5892"/>
                  </a:cubicBezTo>
                  <a:cubicBezTo>
                    <a:pt x="1355" y="6081"/>
                    <a:pt x="1512" y="6239"/>
                    <a:pt x="1733" y="6239"/>
                  </a:cubicBezTo>
                  <a:lnTo>
                    <a:pt x="5608" y="6239"/>
                  </a:lnTo>
                  <a:lnTo>
                    <a:pt x="4947" y="6901"/>
                  </a:lnTo>
                  <a:lnTo>
                    <a:pt x="1733" y="6901"/>
                  </a:lnTo>
                  <a:cubicBezTo>
                    <a:pt x="1512" y="6901"/>
                    <a:pt x="1355" y="7058"/>
                    <a:pt x="1355" y="7279"/>
                  </a:cubicBezTo>
                  <a:cubicBezTo>
                    <a:pt x="1355" y="7468"/>
                    <a:pt x="1512" y="7625"/>
                    <a:pt x="1733" y="7625"/>
                  </a:cubicBezTo>
                  <a:lnTo>
                    <a:pt x="4285" y="7625"/>
                  </a:lnTo>
                  <a:cubicBezTo>
                    <a:pt x="4190" y="7688"/>
                    <a:pt x="4159" y="7751"/>
                    <a:pt x="4127" y="7814"/>
                  </a:cubicBezTo>
                  <a:lnTo>
                    <a:pt x="3970" y="8287"/>
                  </a:lnTo>
                  <a:lnTo>
                    <a:pt x="1733" y="8287"/>
                  </a:lnTo>
                  <a:cubicBezTo>
                    <a:pt x="1512" y="8287"/>
                    <a:pt x="1355" y="8444"/>
                    <a:pt x="1355" y="8633"/>
                  </a:cubicBezTo>
                  <a:cubicBezTo>
                    <a:pt x="1355" y="8854"/>
                    <a:pt x="1512" y="9011"/>
                    <a:pt x="1733" y="9011"/>
                  </a:cubicBezTo>
                  <a:lnTo>
                    <a:pt x="3718" y="9011"/>
                  </a:lnTo>
                  <a:lnTo>
                    <a:pt x="3466" y="9893"/>
                  </a:lnTo>
                  <a:cubicBezTo>
                    <a:pt x="3385" y="10136"/>
                    <a:pt x="3557" y="10355"/>
                    <a:pt x="3766" y="10355"/>
                  </a:cubicBezTo>
                  <a:cubicBezTo>
                    <a:pt x="3802" y="10355"/>
                    <a:pt x="3839" y="10348"/>
                    <a:pt x="3875" y="10335"/>
                  </a:cubicBezTo>
                  <a:lnTo>
                    <a:pt x="6018" y="9704"/>
                  </a:lnTo>
                  <a:cubicBezTo>
                    <a:pt x="6049" y="9704"/>
                    <a:pt x="6144" y="9673"/>
                    <a:pt x="6175" y="9641"/>
                  </a:cubicBezTo>
                  <a:lnTo>
                    <a:pt x="8286" y="7499"/>
                  </a:lnTo>
                  <a:lnTo>
                    <a:pt x="8286" y="10681"/>
                  </a:lnTo>
                  <a:cubicBezTo>
                    <a:pt x="8255" y="10839"/>
                    <a:pt x="8097" y="10996"/>
                    <a:pt x="7908" y="10996"/>
                  </a:cubicBezTo>
                  <a:lnTo>
                    <a:pt x="1040" y="10996"/>
                  </a:lnTo>
                  <a:cubicBezTo>
                    <a:pt x="851" y="10996"/>
                    <a:pt x="693" y="10839"/>
                    <a:pt x="693" y="10650"/>
                  </a:cubicBezTo>
                  <a:lnTo>
                    <a:pt x="693" y="2742"/>
                  </a:lnTo>
                  <a:lnTo>
                    <a:pt x="2395" y="2742"/>
                  </a:lnTo>
                  <a:cubicBezTo>
                    <a:pt x="2584" y="2742"/>
                    <a:pt x="2741" y="2584"/>
                    <a:pt x="2741" y="2395"/>
                  </a:cubicBezTo>
                  <a:lnTo>
                    <a:pt x="2741" y="694"/>
                  </a:lnTo>
                  <a:close/>
                  <a:moveTo>
                    <a:pt x="2363" y="1"/>
                  </a:moveTo>
                  <a:cubicBezTo>
                    <a:pt x="2237" y="1"/>
                    <a:pt x="2143" y="64"/>
                    <a:pt x="2111" y="127"/>
                  </a:cubicBezTo>
                  <a:lnTo>
                    <a:pt x="158" y="2112"/>
                  </a:lnTo>
                  <a:cubicBezTo>
                    <a:pt x="63" y="2175"/>
                    <a:pt x="0" y="2269"/>
                    <a:pt x="0" y="2364"/>
                  </a:cubicBezTo>
                  <a:lnTo>
                    <a:pt x="0" y="10650"/>
                  </a:lnTo>
                  <a:cubicBezTo>
                    <a:pt x="0" y="11217"/>
                    <a:pt x="473" y="11658"/>
                    <a:pt x="1008" y="11658"/>
                  </a:cubicBezTo>
                  <a:lnTo>
                    <a:pt x="7908" y="11658"/>
                  </a:lnTo>
                  <a:cubicBezTo>
                    <a:pt x="8444" y="11658"/>
                    <a:pt x="8916" y="11217"/>
                    <a:pt x="8916" y="10650"/>
                  </a:cubicBezTo>
                  <a:lnTo>
                    <a:pt x="8916" y="6774"/>
                  </a:lnTo>
                  <a:lnTo>
                    <a:pt x="11279" y="4412"/>
                  </a:lnTo>
                  <a:cubicBezTo>
                    <a:pt x="11815" y="3876"/>
                    <a:pt x="11815" y="3025"/>
                    <a:pt x="11279" y="2490"/>
                  </a:cubicBezTo>
                  <a:cubicBezTo>
                    <a:pt x="11011" y="2222"/>
                    <a:pt x="10657" y="2088"/>
                    <a:pt x="10306" y="2088"/>
                  </a:cubicBezTo>
                  <a:cubicBezTo>
                    <a:pt x="9956" y="2088"/>
                    <a:pt x="9609" y="2222"/>
                    <a:pt x="9357" y="2490"/>
                  </a:cubicBezTo>
                  <a:lnTo>
                    <a:pt x="8916" y="2931"/>
                  </a:lnTo>
                  <a:lnTo>
                    <a:pt x="8916" y="1041"/>
                  </a:lnTo>
                  <a:cubicBezTo>
                    <a:pt x="8916" y="474"/>
                    <a:pt x="8444" y="1"/>
                    <a:pt x="79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9449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613"/>
            <a:ext cx="12769755" cy="696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2499360" y="2640266"/>
            <a:ext cx="7315200" cy="762000"/>
          </a:xfrm>
          <a:noFill/>
          <a:ln/>
        </p:spPr>
        <p:txBody>
          <a:bodyPr/>
          <a:lstStyle/>
          <a:p>
            <a:pPr algn="l"/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* Learn new words and sentences.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499360" y="4322724"/>
            <a:ext cx="876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* Do further practice handouts.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99360" y="5163953"/>
            <a:ext cx="876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* Prepare for Unit </a:t>
            </a:r>
            <a:r>
              <a:rPr lang="en-US" altLang="en-US" sz="3200" dirty="0" smtClean="0">
                <a:solidFill>
                  <a:schemeClr val="bg1"/>
                </a:solidFill>
                <a:latin typeface="VNI-Avo" pitchFamily="2" charset="0"/>
              </a:rPr>
              <a:t>17.</a:t>
            </a:r>
            <a:endParaRPr lang="en-US" altLang="en-US" sz="3200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499360" y="3481495"/>
            <a:ext cx="8763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bg1"/>
                </a:solidFill>
                <a:latin typeface="VNI-Avo" pitchFamily="2" charset="0"/>
              </a:rPr>
              <a:t>* Complete exercises in Unit </a:t>
            </a:r>
            <a:r>
              <a:rPr lang="en-US" altLang="en-US" sz="3200" dirty="0" smtClean="0">
                <a:solidFill>
                  <a:schemeClr val="bg1"/>
                </a:solidFill>
                <a:latin typeface="VNI-Avo" pitchFamily="2" charset="0"/>
              </a:rPr>
              <a:t>16.</a:t>
            </a:r>
            <a:endParaRPr lang="en-US" altLang="en-US" sz="3200" dirty="0">
              <a:solidFill>
                <a:schemeClr val="bg1"/>
              </a:solidFill>
              <a:latin typeface="VNI-Avo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6" l="0" r="99219">
                        <a14:foregroundMark x1="45898" y1="23529" x2="45898" y2="23529"/>
                        <a14:foregroundMark x1="43359" y1="20000" x2="43359" y2="20000"/>
                        <a14:foregroundMark x1="47656" y1="20392" x2="47656" y2="20392"/>
                        <a14:foregroundMark x1="47656" y1="20392" x2="47656" y2="20392"/>
                        <a14:foregroundMark x1="44531" y1="21176" x2="44531" y2="21176"/>
                        <a14:foregroundMark x1="18750" y1="46275" x2="18750" y2="46275"/>
                        <a14:foregroundMark x1="18750" y1="46275" x2="18750" y2="46275"/>
                        <a14:foregroundMark x1="26953" y1="60392" x2="26953" y2="60392"/>
                        <a14:foregroundMark x1="26953" y1="60392" x2="26953" y2="60392"/>
                        <a14:foregroundMark x1="26953" y1="60392" x2="26953" y2="60392"/>
                        <a14:foregroundMark x1="94531" y1="69020" x2="94531" y2="69020"/>
                        <a14:foregroundMark x1="94531" y1="69020" x2="94531" y2="69020"/>
                        <a14:foregroundMark x1="94531" y1="69020" x2="94531" y2="69020"/>
                        <a14:foregroundMark x1="81641" y1="51765" x2="81641" y2="51765"/>
                        <a14:foregroundMark x1="81641" y1="51765" x2="81641" y2="51765"/>
                        <a14:foregroundMark x1="81641" y1="51765" x2="81641" y2="51765"/>
                        <a14:foregroundMark x1="65039" y1="38824" x2="65039" y2="38824"/>
                        <a14:foregroundMark x1="65039" y1="38824" x2="65039" y2="38824"/>
                        <a14:foregroundMark x1="11914" y1="72941" x2="11914" y2="72941"/>
                        <a14:foregroundMark x1="11914" y1="72941" x2="11914" y2="72941"/>
                        <a14:foregroundMark x1="22461" y1="70980" x2="22461" y2="70980"/>
                        <a14:foregroundMark x1="22461" y1="70980" x2="22461" y2="70980"/>
                        <a14:foregroundMark x1="22461" y1="70980" x2="22461" y2="70980"/>
                        <a14:foregroundMark x1="22461" y1="70980" x2="22461" y2="70980"/>
                        <a14:foregroundMark x1="22461" y1="70980" x2="22461" y2="70980"/>
                        <a14:foregroundMark x1="19141" y1="58824" x2="38281" y2="67451"/>
                        <a14:foregroundMark x1="35156" y1="80392" x2="84180" y2="61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7" b="8857"/>
          <a:stretch/>
        </p:blipFill>
        <p:spPr>
          <a:xfrm>
            <a:off x="2325288" y="364900"/>
            <a:ext cx="7106195" cy="2018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788229" y="1563999"/>
            <a:ext cx="44227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FF0000"/>
                </a:solidFill>
              </a:rPr>
              <a:t>HOME-LINK</a:t>
            </a:r>
            <a:endParaRPr lang="en-US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94209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03389" y="188914"/>
            <a:ext cx="8785225" cy="6533858"/>
          </a:xfrm>
          <a:prstGeom prst="rect">
            <a:avLst/>
          </a:prstGeom>
          <a:solidFill>
            <a:srgbClr val="92D050"/>
          </a:solidFill>
          <a:ln w="317500">
            <a:solidFill>
              <a:srgbClr val="C032A5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2257427" y="5375778"/>
            <a:ext cx="8231187" cy="1079500"/>
          </a:xfrm>
          <a:prstGeom prst="flowChartTerminator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016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lv-LV" altLang="en-US">
                <a:solidFill>
                  <a:srgbClr val="FFFFFF"/>
                </a:solidFill>
                <a:latin typeface="Arial Rounded MT Bold" pitchFamily="34" charset="0"/>
              </a:rPr>
              <a:t>WHERE ARE THE PETS?</a:t>
            </a:r>
            <a:endParaRPr lang="pt-PT" altLang="en-US">
              <a:solidFill>
                <a:srgbClr val="FFFFFF"/>
              </a:solidFill>
              <a:latin typeface="Arial Rounded MT Bold" pitchFamily="34" charset="0"/>
            </a:endParaRPr>
          </a:p>
        </p:txBody>
      </p:sp>
      <p:pic>
        <p:nvPicPr>
          <p:cNvPr id="4100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3125789"/>
            <a:ext cx="11938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4" y="1387475"/>
            <a:ext cx="18002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1198564"/>
            <a:ext cx="1944688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244601"/>
            <a:ext cx="1665288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6" y="1785939"/>
            <a:ext cx="14335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9" y="3386138"/>
            <a:ext cx="22748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2979739"/>
            <a:ext cx="1966913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2232026"/>
            <a:ext cx="2487612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9048750" y="5513389"/>
            <a:ext cx="1016000" cy="720725"/>
          </a:xfrm>
          <a:prstGeom prst="rightArrow">
            <a:avLst/>
          </a:prstGeom>
          <a:pattFill prst="lgCheck">
            <a:fgClr>
              <a:srgbClr val="C032A5"/>
            </a:fgClr>
            <a:bgClr>
              <a:schemeClr val="bg1"/>
            </a:bgClr>
          </a:patt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47895"/>
      </p:ext>
    </p:extLst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 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703389" y="188913"/>
            <a:ext cx="8785225" cy="6495222"/>
          </a:xfrm>
          <a:prstGeom prst="rect">
            <a:avLst/>
          </a:prstGeom>
          <a:solidFill>
            <a:srgbClr val="92D050"/>
          </a:solidFill>
          <a:ln w="317500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2305920" y="5001506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r-TR" altLang="en-US" sz="3600">
                <a:solidFill>
                  <a:srgbClr val="FF0000"/>
                </a:solidFill>
                <a:latin typeface="Arial Rounded MT Bold" pitchFamily="34" charset="0"/>
              </a:rPr>
              <a:t>GREAT !</a:t>
            </a:r>
            <a:endParaRPr lang="en-US" altLang="en-US" sz="360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5915025" y="2060576"/>
            <a:ext cx="3995738" cy="576263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It</a:t>
            </a: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’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s </a:t>
            </a: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under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 the hat.</a:t>
            </a:r>
            <a:endParaRPr lang="en-US" altLang="en-US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5915026" y="4164013"/>
            <a:ext cx="4068763" cy="576262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It</a:t>
            </a: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’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s on the table.</a:t>
            </a:r>
            <a:endParaRPr lang="en-US" altLang="en-US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4103" name="AutoShape 7">
            <a:hlinkClick r:id="" action="ppaction://noaction">
              <a:snd r:embed="rId2" name="Vibro Up.wav"/>
            </a:hlinkClick>
          </p:cNvPr>
          <p:cNvSpPr>
            <a:spLocks noChangeArrowheads="1"/>
          </p:cNvSpPr>
          <p:nvPr/>
        </p:nvSpPr>
        <p:spPr bwMode="auto">
          <a:xfrm>
            <a:off x="5915025" y="3125788"/>
            <a:ext cx="3995738" cy="576262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It</a:t>
            </a: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’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s in the hat.</a:t>
            </a:r>
            <a:endParaRPr lang="en-US" altLang="en-US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17" name="Right Arrow 16">
            <a:hlinkClick r:id="rId3" action="ppaction://hlinksldjump"/>
          </p:cNvPr>
          <p:cNvSpPr/>
          <p:nvPr/>
        </p:nvSpPr>
        <p:spPr>
          <a:xfrm>
            <a:off x="9048750" y="5513389"/>
            <a:ext cx="1016000" cy="720725"/>
          </a:xfrm>
          <a:prstGeom prst="rightArrow">
            <a:avLst/>
          </a:prstGeom>
          <a:pattFill prst="lgCheck">
            <a:fgClr>
              <a:srgbClr val="C032A5"/>
            </a:fgClr>
            <a:bgClr>
              <a:schemeClr val="bg1"/>
            </a:bgClr>
          </a:patt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5128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906">
            <a:off x="2917825" y="1433514"/>
            <a:ext cx="814388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906">
            <a:off x="6500814" y="5748339"/>
            <a:ext cx="81438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906">
            <a:off x="1944689" y="3314700"/>
            <a:ext cx="81438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906">
            <a:off x="1909764" y="4254500"/>
            <a:ext cx="81438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1635125"/>
            <a:ext cx="323850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854184" y="879381"/>
            <a:ext cx="478868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3600" b="1" dirty="0" err="1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Where</a:t>
            </a:r>
            <a:r>
              <a:rPr lang="tr-TR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 is </a:t>
            </a:r>
            <a:r>
              <a:rPr lang="tr-TR" sz="3600" b="1" dirty="0" err="1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the</a:t>
            </a:r>
            <a:r>
              <a:rPr lang="tr-TR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 </a:t>
            </a:r>
            <a:r>
              <a:rPr lang="tr-TR" sz="3600" b="1" dirty="0" err="1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rabbit</a:t>
            </a:r>
            <a:r>
              <a:rPr lang="tr-TR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49448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  <p:bldLst>
      <p:bldP spid="4101" grpId="0" animBg="1"/>
      <p:bldP spid="410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03389" y="188913"/>
            <a:ext cx="8785225" cy="6495222"/>
          </a:xfrm>
          <a:prstGeom prst="rect">
            <a:avLst/>
          </a:prstGeom>
          <a:solidFill>
            <a:srgbClr val="92D050"/>
          </a:solidFill>
          <a:ln w="317500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2214611" y="5008520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AWESOME</a:t>
            </a:r>
            <a:r>
              <a:rPr lang="tr-TR" alt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tr-TR" altLang="en-US" sz="3600" dirty="0">
                <a:solidFill>
                  <a:srgbClr val="FF0000"/>
                </a:solidFill>
                <a:latin typeface="Arial Rounded MT Bold" pitchFamily="34" charset="0"/>
              </a:rPr>
              <a:t>!</a:t>
            </a:r>
            <a:endParaRPr lang="en-US" altLang="en-US" sz="36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6456364" y="2060576"/>
            <a:ext cx="3743325" cy="576263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It</a:t>
            </a: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’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s on the book.</a:t>
            </a:r>
            <a:endParaRPr lang="en-US" altLang="en-US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6456364" y="4164013"/>
            <a:ext cx="3743325" cy="576262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It</a:t>
            </a: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’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s in the box.</a:t>
            </a:r>
            <a:endParaRPr lang="en-US" altLang="en-US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4103" name="AutoShape 7">
            <a:hlinkClick r:id="" action="ppaction://noaction">
              <a:snd r:embed="rId2" name="Vibro Up.wav"/>
            </a:hlinkClick>
          </p:cNvPr>
          <p:cNvSpPr>
            <a:spLocks noChangeArrowheads="1"/>
          </p:cNvSpPr>
          <p:nvPr/>
        </p:nvSpPr>
        <p:spPr bwMode="auto">
          <a:xfrm>
            <a:off x="6456364" y="3125788"/>
            <a:ext cx="3743325" cy="576262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r-TR" altLang="en-US" sz="3000" dirty="0">
                <a:solidFill>
                  <a:srgbClr val="000066"/>
                </a:solidFill>
                <a:latin typeface="Arial Rounded MT Bold" pitchFamily="34" charset="0"/>
              </a:rPr>
              <a:t>It</a:t>
            </a:r>
            <a:r>
              <a:rPr lang="en-US" altLang="en-US" sz="3000" dirty="0">
                <a:solidFill>
                  <a:srgbClr val="000066"/>
                </a:solidFill>
                <a:latin typeface="Arial Rounded MT Bold" pitchFamily="34" charset="0"/>
              </a:rPr>
              <a:t>’</a:t>
            </a:r>
            <a:r>
              <a:rPr lang="tr-TR" altLang="en-US" sz="3000" dirty="0">
                <a:solidFill>
                  <a:srgbClr val="000066"/>
                </a:solidFill>
                <a:latin typeface="Arial Rounded MT Bold" pitchFamily="34" charset="0"/>
              </a:rPr>
              <a:t>s </a:t>
            </a:r>
            <a:r>
              <a:rPr lang="en-US" altLang="en-US" sz="3000" dirty="0">
                <a:solidFill>
                  <a:srgbClr val="000066"/>
                </a:solidFill>
                <a:latin typeface="Arial Rounded MT Bold" pitchFamily="34" charset="0"/>
              </a:rPr>
              <a:t>behind </a:t>
            </a:r>
            <a:r>
              <a:rPr lang="tr-TR" altLang="en-US" sz="3000" dirty="0">
                <a:solidFill>
                  <a:srgbClr val="000066"/>
                </a:solidFill>
                <a:latin typeface="Arial Rounded MT Bold" pitchFamily="34" charset="0"/>
              </a:rPr>
              <a:t>the </a:t>
            </a:r>
            <a:r>
              <a:rPr lang="en-US" altLang="en-US" sz="3000" dirty="0">
                <a:solidFill>
                  <a:srgbClr val="000066"/>
                </a:solidFill>
                <a:latin typeface="Arial Rounded MT Bold" pitchFamily="34" charset="0"/>
              </a:rPr>
              <a:t>man</a:t>
            </a:r>
            <a:r>
              <a:rPr lang="tr-TR" altLang="en-US" sz="3000" dirty="0">
                <a:solidFill>
                  <a:srgbClr val="000066"/>
                </a:solidFill>
                <a:latin typeface="Arial Rounded MT Bold" pitchFamily="34" charset="0"/>
              </a:rPr>
              <a:t>.</a:t>
            </a:r>
            <a:endParaRPr lang="en-US" altLang="en-US" sz="30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17" name="Right Arrow 16">
            <a:hlinkClick r:id="rId3" action="ppaction://hlinksldjump"/>
          </p:cNvPr>
          <p:cNvSpPr/>
          <p:nvPr/>
        </p:nvSpPr>
        <p:spPr>
          <a:xfrm>
            <a:off x="9048750" y="5513389"/>
            <a:ext cx="1016000" cy="720725"/>
          </a:xfrm>
          <a:prstGeom prst="rightArrow">
            <a:avLst/>
          </a:prstGeom>
          <a:pattFill prst="lgCheck">
            <a:fgClr>
              <a:srgbClr val="C032A5"/>
            </a:fgClr>
            <a:bgClr>
              <a:schemeClr val="bg1"/>
            </a:bgClr>
          </a:patt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615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906">
            <a:off x="2917825" y="1433514"/>
            <a:ext cx="814388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906">
            <a:off x="6010275" y="4603750"/>
            <a:ext cx="814388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906">
            <a:off x="1944689" y="3314700"/>
            <a:ext cx="81438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906">
            <a:off x="1909764" y="4254500"/>
            <a:ext cx="81438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1436688"/>
            <a:ext cx="4064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1076" y="751018"/>
            <a:ext cx="4252511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3600" b="1" dirty="0" err="1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Where</a:t>
            </a:r>
            <a:r>
              <a:rPr lang="tr-TR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 is </a:t>
            </a:r>
            <a:r>
              <a:rPr lang="tr-TR" sz="3600" b="1" dirty="0" err="1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the</a:t>
            </a:r>
            <a:r>
              <a:rPr lang="tr-TR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 </a:t>
            </a:r>
            <a:r>
              <a:rPr lang="tr-TR" sz="3600" b="1" dirty="0" err="1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dog</a:t>
            </a:r>
            <a:r>
              <a:rPr lang="tr-TR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29146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  <p:bldLst>
      <p:bldP spid="4101" grpId="0" animBg="1"/>
      <p:bldP spid="410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703389" y="188912"/>
            <a:ext cx="8785225" cy="6482343"/>
          </a:xfrm>
          <a:prstGeom prst="rect">
            <a:avLst/>
          </a:prstGeom>
          <a:solidFill>
            <a:srgbClr val="92D050"/>
          </a:solidFill>
          <a:ln w="317500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2301876" y="4890805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AMAZING </a:t>
            </a:r>
            <a:r>
              <a:rPr lang="tr-TR" alt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!</a:t>
            </a:r>
            <a:endParaRPr lang="en-US" altLang="en-US" sz="36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6051302" y="2071688"/>
            <a:ext cx="4221163" cy="576262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500" dirty="0">
                <a:solidFill>
                  <a:srgbClr val="000066"/>
                </a:solidFill>
                <a:latin typeface="Arial Rounded MT Bold" pitchFamily="34" charset="0"/>
              </a:rPr>
              <a:t>They’re</a:t>
            </a:r>
            <a:r>
              <a:rPr lang="tr-TR" altLang="en-US" sz="2500" dirty="0">
                <a:solidFill>
                  <a:srgbClr val="000066"/>
                </a:solidFill>
                <a:latin typeface="Arial Rounded MT Bold" pitchFamily="34" charset="0"/>
              </a:rPr>
              <a:t> </a:t>
            </a:r>
            <a:r>
              <a:rPr lang="en-US" altLang="en-US" sz="2500" dirty="0">
                <a:solidFill>
                  <a:srgbClr val="000066"/>
                </a:solidFill>
                <a:latin typeface="Arial Rounded MT Bold" pitchFamily="34" charset="0"/>
              </a:rPr>
              <a:t>next to the teacher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.</a:t>
            </a:r>
            <a:endParaRPr lang="en-US" altLang="en-US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9048750" y="5513389"/>
            <a:ext cx="1016000" cy="720725"/>
          </a:xfrm>
          <a:prstGeom prst="rightArrow">
            <a:avLst/>
          </a:prstGeom>
          <a:pattFill prst="lgCheck">
            <a:fgClr>
              <a:srgbClr val="C032A5"/>
            </a:fgClr>
            <a:bgClr>
              <a:schemeClr val="bg1"/>
            </a:bgClr>
          </a:patt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11271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431926"/>
            <a:ext cx="3967162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1" y="3551238"/>
            <a:ext cx="6715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802191" y="750953"/>
            <a:ext cx="500649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Where </a:t>
            </a:r>
            <a:r>
              <a:rPr lang="en-US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are</a:t>
            </a:r>
            <a:r>
              <a:rPr lang="tr-TR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 the </a:t>
            </a:r>
            <a:r>
              <a:rPr lang="en-US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books</a:t>
            </a:r>
            <a:r>
              <a:rPr lang="tr-TR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?</a:t>
            </a:r>
          </a:p>
        </p:txBody>
      </p:sp>
      <p:sp>
        <p:nvSpPr>
          <p:cNvPr id="4103" name="AutoShape 7">
            <a:hlinkClick r:id="" action="ppaction://noaction">
              <a:snd r:embed="rId5" name="Vibro Up.wav"/>
            </a:hlinkClick>
          </p:cNvPr>
          <p:cNvSpPr>
            <a:spLocks noChangeArrowheads="1"/>
          </p:cNvSpPr>
          <p:nvPr/>
        </p:nvSpPr>
        <p:spPr bwMode="auto">
          <a:xfrm>
            <a:off x="5880101" y="4076701"/>
            <a:ext cx="4392613" cy="576263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500" dirty="0">
                <a:solidFill>
                  <a:srgbClr val="000066"/>
                </a:solidFill>
                <a:latin typeface="Arial Rounded MT Bold" pitchFamily="34" charset="0"/>
              </a:rPr>
              <a:t>They’re in front of the pupils.</a:t>
            </a: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6029325" y="3138488"/>
            <a:ext cx="4243388" cy="576262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500" dirty="0">
                <a:solidFill>
                  <a:srgbClr val="000066"/>
                </a:solidFill>
                <a:latin typeface="Arial Rounded MT Bold" pitchFamily="34" charset="0"/>
              </a:rPr>
              <a:t>They’re</a:t>
            </a:r>
            <a:r>
              <a:rPr lang="tr-TR" altLang="en-US" sz="2500" dirty="0">
                <a:solidFill>
                  <a:srgbClr val="000066"/>
                </a:solidFill>
                <a:latin typeface="Arial Rounded MT Bold" pitchFamily="34" charset="0"/>
              </a:rPr>
              <a:t> </a:t>
            </a:r>
            <a:r>
              <a:rPr lang="en-US" altLang="en-US" sz="2500" dirty="0">
                <a:solidFill>
                  <a:srgbClr val="000066"/>
                </a:solidFill>
                <a:latin typeface="Arial Rounded MT Bold" pitchFamily="34" charset="0"/>
              </a:rPr>
              <a:t>under the tables</a:t>
            </a:r>
            <a:r>
              <a:rPr lang="tr-TR" altLang="en-US" sz="2500" dirty="0">
                <a:solidFill>
                  <a:srgbClr val="000066"/>
                </a:solidFill>
                <a:latin typeface="Arial Rounded MT Bold" pitchFamily="34" charset="0"/>
              </a:rPr>
              <a:t>.</a:t>
            </a:r>
            <a:endParaRPr lang="en-US" altLang="en-US" sz="2500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8398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  <p:bldLst>
      <p:bldP spid="4101" grpId="0" animBg="1"/>
      <p:bldP spid="410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703389" y="188912"/>
            <a:ext cx="8785225" cy="6508101"/>
          </a:xfrm>
          <a:prstGeom prst="rect">
            <a:avLst/>
          </a:prstGeom>
          <a:solidFill>
            <a:srgbClr val="92D050"/>
          </a:solidFill>
          <a:ln w="317500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2355056" y="5340494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NICE</a:t>
            </a:r>
            <a:r>
              <a:rPr lang="tr-TR" alt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tr-TR" altLang="en-US" sz="3600" dirty="0">
                <a:solidFill>
                  <a:srgbClr val="FF0000"/>
                </a:solidFill>
                <a:latin typeface="Arial Rounded MT Bold" pitchFamily="34" charset="0"/>
              </a:rPr>
              <a:t>!</a:t>
            </a:r>
            <a:endParaRPr lang="en-US" altLang="en-US" sz="36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5591175" y="2060576"/>
            <a:ext cx="4319588" cy="576263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It</a:t>
            </a: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’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s in the tree.</a:t>
            </a:r>
            <a:endParaRPr lang="en-US" altLang="en-US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5591175" y="4076701"/>
            <a:ext cx="4248150" cy="576263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It</a:t>
            </a: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’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s in the house.</a:t>
            </a:r>
            <a:endParaRPr lang="en-US" altLang="en-US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4103" name="AutoShape 7">
            <a:hlinkClick r:id="" action="ppaction://noaction">
              <a:snd r:embed="rId2" name="Vibro Up.wav"/>
            </a:hlinkClick>
          </p:cNvPr>
          <p:cNvSpPr>
            <a:spLocks noChangeArrowheads="1"/>
          </p:cNvSpPr>
          <p:nvPr/>
        </p:nvSpPr>
        <p:spPr bwMode="auto">
          <a:xfrm>
            <a:off x="5591175" y="3068638"/>
            <a:ext cx="4319588" cy="576262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It</a:t>
            </a: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’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s on the house.</a:t>
            </a:r>
            <a:endParaRPr lang="en-US" altLang="en-US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16" name="Right Arrow 15">
            <a:hlinkClick r:id="rId3" action="ppaction://hlinksldjump"/>
          </p:cNvPr>
          <p:cNvSpPr/>
          <p:nvPr/>
        </p:nvSpPr>
        <p:spPr>
          <a:xfrm>
            <a:off x="9048750" y="5513389"/>
            <a:ext cx="1016000" cy="720725"/>
          </a:xfrm>
          <a:prstGeom prst="rightArrow">
            <a:avLst/>
          </a:prstGeom>
          <a:pattFill prst="lgCheck">
            <a:fgClr>
              <a:srgbClr val="C032A5"/>
            </a:fgClr>
            <a:bgClr>
              <a:schemeClr val="bg1"/>
            </a:bgClr>
          </a:patt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9224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268413"/>
            <a:ext cx="2913062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270794" y="751018"/>
            <a:ext cx="467307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Where is the </a:t>
            </a:r>
            <a:r>
              <a:rPr lang="en-US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parrot</a:t>
            </a:r>
            <a:r>
              <a:rPr lang="tr-TR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?</a:t>
            </a:r>
          </a:p>
        </p:txBody>
      </p:sp>
      <p:pic>
        <p:nvPicPr>
          <p:cNvPr id="922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1" y="514351"/>
            <a:ext cx="12366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11918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  <p:bldLst>
      <p:bldP spid="4101" grpId="0" animBg="1"/>
      <p:bldP spid="410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703389" y="188913"/>
            <a:ext cx="8785225" cy="6495222"/>
          </a:xfrm>
          <a:prstGeom prst="rect">
            <a:avLst/>
          </a:prstGeom>
          <a:solidFill>
            <a:srgbClr val="92D050"/>
          </a:solidFill>
          <a:ln w="317500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2276867" y="5300646"/>
            <a:ext cx="4105275" cy="1079500"/>
          </a:xfrm>
          <a:prstGeom prst="flowChartTerminator">
            <a:avLst/>
          </a:prstGeom>
          <a:solidFill>
            <a:schemeClr val="bg1"/>
          </a:solidFill>
          <a:ln w="1016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YOU DID IT</a:t>
            </a:r>
            <a:r>
              <a:rPr lang="tr-TR" alt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tr-TR" altLang="en-US" sz="3600" dirty="0">
                <a:solidFill>
                  <a:srgbClr val="FF0000"/>
                </a:solidFill>
                <a:latin typeface="Arial Rounded MT Bold" pitchFamily="34" charset="0"/>
              </a:rPr>
              <a:t>!</a:t>
            </a:r>
            <a:endParaRPr lang="en-US" altLang="en-US" sz="36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5206675" y="2060576"/>
            <a:ext cx="4993781" cy="576263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They’re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 on the desk.</a:t>
            </a:r>
            <a:endParaRPr lang="en-US" altLang="en-US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5206675" y="3068638"/>
            <a:ext cx="4993781" cy="576262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They’re 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in the book</a:t>
            </a: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s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.</a:t>
            </a:r>
            <a:endParaRPr lang="en-US" altLang="en-US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4103" name="AutoShape 7">
            <a:hlinkClick r:id="" action="ppaction://noaction">
              <a:snd r:embed="rId2" name="Vibro Up.wav"/>
            </a:hlinkClick>
          </p:cNvPr>
          <p:cNvSpPr>
            <a:spLocks noChangeArrowheads="1"/>
          </p:cNvSpPr>
          <p:nvPr/>
        </p:nvSpPr>
        <p:spPr bwMode="auto">
          <a:xfrm>
            <a:off x="5206676" y="4076701"/>
            <a:ext cx="4993780" cy="576263"/>
          </a:xfrm>
          <a:prstGeom prst="flowChartTerminator">
            <a:avLst/>
          </a:prstGeom>
          <a:solidFill>
            <a:schemeClr val="bg1"/>
          </a:solidFill>
          <a:ln w="63500">
            <a:solidFill>
              <a:srgbClr val="3A00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They’re 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n</a:t>
            </a:r>
            <a:r>
              <a:rPr lang="en-US" altLang="en-US" dirty="0" err="1">
                <a:solidFill>
                  <a:srgbClr val="000066"/>
                </a:solidFill>
                <a:latin typeface="Arial Rounded MT Bold" pitchFamily="34" charset="0"/>
              </a:rPr>
              <a:t>ext</a:t>
            </a: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 to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 the book</a:t>
            </a:r>
            <a:r>
              <a:rPr lang="en-US" altLang="en-US" dirty="0">
                <a:solidFill>
                  <a:srgbClr val="000066"/>
                </a:solidFill>
                <a:latin typeface="Arial Rounded MT Bold" pitchFamily="34" charset="0"/>
              </a:rPr>
              <a:t>s</a:t>
            </a:r>
            <a:r>
              <a:rPr lang="tr-TR" altLang="en-US" dirty="0">
                <a:solidFill>
                  <a:srgbClr val="000066"/>
                </a:solidFill>
                <a:latin typeface="Arial Rounded MT Bold" pitchFamily="34" charset="0"/>
              </a:rPr>
              <a:t>.</a:t>
            </a:r>
            <a:endParaRPr lang="en-US" altLang="en-US" dirty="0">
              <a:solidFill>
                <a:srgbClr val="000066"/>
              </a:solidFill>
              <a:latin typeface="Arial Rounded MT Bold" pitchFamily="34" charset="0"/>
            </a:endParaRPr>
          </a:p>
        </p:txBody>
      </p:sp>
      <p:sp>
        <p:nvSpPr>
          <p:cNvPr id="16" name="Right Arrow 15">
            <a:hlinkClick r:id="rId3" action="ppaction://hlinksldjump"/>
          </p:cNvPr>
          <p:cNvSpPr/>
          <p:nvPr/>
        </p:nvSpPr>
        <p:spPr>
          <a:xfrm>
            <a:off x="9048750" y="5499741"/>
            <a:ext cx="1016000" cy="720725"/>
          </a:xfrm>
          <a:prstGeom prst="rightArrow">
            <a:avLst/>
          </a:prstGeom>
          <a:pattFill prst="lgCheck">
            <a:fgClr>
              <a:srgbClr val="C032A5"/>
            </a:fgClr>
            <a:bgClr>
              <a:schemeClr val="bg1"/>
            </a:bgClr>
          </a:patt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1024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22"/>
          <a:stretch>
            <a:fillRect/>
          </a:stretch>
        </p:blipFill>
        <p:spPr bwMode="auto">
          <a:xfrm>
            <a:off x="2351088" y="2317751"/>
            <a:ext cx="32178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206675" y="751018"/>
            <a:ext cx="480131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Where </a:t>
            </a:r>
            <a:r>
              <a:rPr lang="en-US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are</a:t>
            </a:r>
            <a:r>
              <a:rPr lang="tr-TR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 the frog</a:t>
            </a:r>
            <a:r>
              <a:rPr lang="en-US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s</a:t>
            </a:r>
            <a:r>
              <a:rPr lang="tr-TR" sz="3600" b="1" dirty="0">
                <a:ln/>
                <a:solidFill>
                  <a:srgbClr val="000000"/>
                </a:solidFill>
                <a:latin typeface="Chalkboard SE" charset="0"/>
                <a:ea typeface="Chalkboard SE" charset="0"/>
                <a:cs typeface="Chalkboard SE" charset="0"/>
              </a:rPr>
              <a:t>?</a:t>
            </a:r>
          </a:p>
        </p:txBody>
      </p:sp>
      <p:pic>
        <p:nvPicPr>
          <p:cNvPr id="10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22"/>
          <a:stretch>
            <a:fillRect/>
          </a:stretch>
        </p:blipFill>
        <p:spPr bwMode="auto">
          <a:xfrm>
            <a:off x="2194317" y="3156744"/>
            <a:ext cx="32178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3013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  <p:bldLst>
      <p:bldP spid="4101" grpId="0" animBg="1"/>
      <p:bldP spid="410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"/>
          <p:cNvSpPr txBox="1">
            <a:spLocks noGrp="1"/>
          </p:cNvSpPr>
          <p:nvPr>
            <p:ph type="ctrTitle"/>
          </p:nvPr>
        </p:nvSpPr>
        <p:spPr>
          <a:xfrm>
            <a:off x="7747733" y="697850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>
                <a:solidFill>
                  <a:srgbClr val="FF7C3E"/>
                </a:solidFill>
              </a:rPr>
              <a:t>SOME VOCABULARY</a:t>
            </a:r>
            <a:endParaRPr dirty="0">
              <a:solidFill>
                <a:srgbClr val="FF7C3E"/>
              </a:solidFill>
            </a:endParaRPr>
          </a:p>
        </p:txBody>
      </p:sp>
      <p:sp>
        <p:nvSpPr>
          <p:cNvPr id="366" name="Google Shape;366;p22"/>
          <p:cNvSpPr txBox="1">
            <a:spLocks noGrp="1"/>
          </p:cNvSpPr>
          <p:nvPr>
            <p:ph type="sldNum" idx="12"/>
          </p:nvPr>
        </p:nvSpPr>
        <p:spPr>
          <a:xfrm>
            <a:off x="11409045" y="4182276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s"/>
              <a:pPr/>
              <a:t>5</a:t>
            </a:fld>
            <a:endParaRPr/>
          </a:p>
        </p:txBody>
      </p:sp>
      <p:sp>
        <p:nvSpPr>
          <p:cNvPr id="367" name="Google Shape;367;p22"/>
          <p:cNvSpPr txBox="1">
            <a:spLocks noGrp="1"/>
          </p:cNvSpPr>
          <p:nvPr>
            <p:ph type="title" idx="2"/>
          </p:nvPr>
        </p:nvSpPr>
        <p:spPr>
          <a:xfrm>
            <a:off x="5010637" y="850681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01</a:t>
            </a:r>
            <a:endParaRPr dirty="0"/>
          </a:p>
        </p:txBody>
      </p:sp>
      <p:sp>
        <p:nvSpPr>
          <p:cNvPr id="368" name="Google Shape;368;p22"/>
          <p:cNvSpPr txBox="1">
            <a:spLocks noGrp="1"/>
          </p:cNvSpPr>
          <p:nvPr>
            <p:ph type="ctrTitle" idx="4"/>
          </p:nvPr>
        </p:nvSpPr>
        <p:spPr>
          <a:xfrm>
            <a:off x="7747733" y="2632276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/>
              <a:t>SOME SOUNDS</a:t>
            </a:r>
            <a:endParaRPr dirty="0"/>
          </a:p>
        </p:txBody>
      </p:sp>
      <p:sp>
        <p:nvSpPr>
          <p:cNvPr id="370" name="Google Shape;370;p22"/>
          <p:cNvSpPr txBox="1">
            <a:spLocks noGrp="1"/>
          </p:cNvSpPr>
          <p:nvPr>
            <p:ph type="title" idx="6"/>
          </p:nvPr>
        </p:nvSpPr>
        <p:spPr>
          <a:xfrm>
            <a:off x="4986175" y="1767986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02</a:t>
            </a:r>
            <a:endParaRPr dirty="0"/>
          </a:p>
        </p:txBody>
      </p:sp>
      <p:sp>
        <p:nvSpPr>
          <p:cNvPr id="371" name="Google Shape;371;p22"/>
          <p:cNvSpPr txBox="1">
            <a:spLocks noGrp="1"/>
          </p:cNvSpPr>
          <p:nvPr>
            <p:ph type="ctrTitle" idx="7"/>
          </p:nvPr>
        </p:nvSpPr>
        <p:spPr>
          <a:xfrm>
            <a:off x="7747733" y="1665063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/>
              <a:t>GRAMMAR</a:t>
            </a:r>
            <a:endParaRPr dirty="0"/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 idx="9"/>
          </p:nvPr>
        </p:nvSpPr>
        <p:spPr>
          <a:xfrm>
            <a:off x="4986175" y="2685291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03</a:t>
            </a:r>
            <a:endParaRPr dirty="0"/>
          </a:p>
        </p:txBody>
      </p:sp>
      <p:sp>
        <p:nvSpPr>
          <p:cNvPr id="374" name="Google Shape;374;p22"/>
          <p:cNvSpPr txBox="1">
            <a:spLocks noGrp="1"/>
          </p:cNvSpPr>
          <p:nvPr>
            <p:ph type="ctrTitle" idx="13"/>
          </p:nvPr>
        </p:nvSpPr>
        <p:spPr>
          <a:xfrm>
            <a:off x="7698224" y="4365098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 smtClean="0"/>
              <a:t>SING, DANCE &amp; PLAY GAMES</a:t>
            </a:r>
            <a:endParaRPr dirty="0"/>
          </a:p>
        </p:txBody>
      </p:sp>
      <p:sp>
        <p:nvSpPr>
          <p:cNvPr id="376" name="Google Shape;376;p22"/>
          <p:cNvSpPr txBox="1">
            <a:spLocks noGrp="1"/>
          </p:cNvSpPr>
          <p:nvPr>
            <p:ph type="title" idx="15"/>
          </p:nvPr>
        </p:nvSpPr>
        <p:spPr>
          <a:xfrm>
            <a:off x="4974300" y="3522192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04</a:t>
            </a:r>
            <a:endParaRPr dirty="0"/>
          </a:p>
        </p:txBody>
      </p:sp>
      <p:sp>
        <p:nvSpPr>
          <p:cNvPr id="377" name="Google Shape;377;p22"/>
          <p:cNvSpPr txBox="1">
            <a:spLocks noGrp="1"/>
          </p:cNvSpPr>
          <p:nvPr>
            <p:ph type="ctrTitle" idx="16"/>
          </p:nvPr>
        </p:nvSpPr>
        <p:spPr>
          <a:xfrm>
            <a:off x="7747733" y="3519951"/>
            <a:ext cx="39352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 smtClean="0"/>
              <a:t>DO LISTENING</a:t>
            </a:r>
            <a:r>
              <a:rPr lang="en-US" dirty="0"/>
              <a:t> </a:t>
            </a:r>
            <a:r>
              <a:rPr lang="en-US" dirty="0" smtClean="0"/>
              <a:t>&amp; SPEAKING</a:t>
            </a:r>
            <a:endParaRPr dirty="0"/>
          </a:p>
        </p:txBody>
      </p:sp>
      <p:sp>
        <p:nvSpPr>
          <p:cNvPr id="379" name="Google Shape;379;p22"/>
          <p:cNvSpPr txBox="1">
            <a:spLocks noGrp="1"/>
          </p:cNvSpPr>
          <p:nvPr>
            <p:ph type="title" idx="18"/>
          </p:nvPr>
        </p:nvSpPr>
        <p:spPr>
          <a:xfrm>
            <a:off x="5010637" y="4411346"/>
            <a:ext cx="23384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dirty="0"/>
              <a:t>05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7772195" y="1319011"/>
            <a:ext cx="363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(next to, under, behind, in front of, flower pot, fish tank)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747733" y="2349216"/>
            <a:ext cx="332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(Where are the….?)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698224" y="3271911"/>
            <a:ext cx="332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(strong -o, weak -o) </a:t>
            </a:r>
            <a:endParaRPr lang="en-US" dirty="0"/>
          </a:p>
        </p:txBody>
      </p:sp>
      <p:sp>
        <p:nvSpPr>
          <p:cNvPr id="17" name="Google Shape;363;p22"/>
          <p:cNvSpPr txBox="1">
            <a:spLocks/>
          </p:cNvSpPr>
          <p:nvPr/>
        </p:nvSpPr>
        <p:spPr>
          <a:xfrm>
            <a:off x="782185" y="1642008"/>
            <a:ext cx="465185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3600"/>
              <a:buFont typeface="Denk One"/>
              <a:buNone/>
              <a:defRPr sz="48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1800"/>
              <a:buFont typeface="Denk One"/>
              <a:buNone/>
              <a:defRPr sz="2400" b="1" i="0" u="none" strike="noStrike" cap="none">
                <a:solidFill>
                  <a:srgbClr val="FF7C3E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defTabSz="914400"/>
            <a:r>
              <a:rPr lang="en-US" sz="5500" kern="0" dirty="0" smtClean="0"/>
              <a:t>TABLE OF CONTENTS</a:t>
            </a:r>
            <a:endParaRPr lang="en-US" sz="5500" kern="0" dirty="0"/>
          </a:p>
        </p:txBody>
      </p:sp>
    </p:spTree>
    <p:extLst>
      <p:ext uri="{BB962C8B-B14F-4D97-AF65-F5344CB8AC3E}">
        <p14:creationId xmlns:p14="http://schemas.microsoft.com/office/powerpoint/2010/main" val="61939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/>
      <p:bldP spid="368" grpId="0"/>
      <p:bldP spid="371" grpId="0"/>
      <p:bldP spid="374" grpId="0"/>
      <p:bldP spid="377" grpId="0"/>
      <p:bldP spid="7" grpId="0"/>
      <p:bldP spid="20" grpId="0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03389" y="188913"/>
            <a:ext cx="8785225" cy="6495222"/>
          </a:xfrm>
          <a:prstGeom prst="rect">
            <a:avLst/>
          </a:prstGeom>
          <a:solidFill>
            <a:srgbClr val="92D050"/>
          </a:solidFill>
          <a:ln w="317500">
            <a:solidFill>
              <a:srgbClr val="C032A5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2089696" y="5137151"/>
            <a:ext cx="8231187" cy="1079500"/>
          </a:xfrm>
          <a:prstGeom prst="flowChartTerminator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016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lv-LV" altLang="en-US" dirty="0">
                <a:solidFill>
                  <a:srgbClr val="FFFFFF"/>
                </a:solidFill>
                <a:latin typeface="Arial Rounded MT Bold" pitchFamily="34" charset="0"/>
              </a:rPr>
              <a:t>WHERE ARE THE PETS?</a:t>
            </a:r>
            <a:endParaRPr lang="pt-PT" altLang="en-US" dirty="0">
              <a:solidFill>
                <a:srgbClr val="FFFFFF"/>
              </a:solidFill>
              <a:latin typeface="Arial Rounded MT Bold" pitchFamily="34" charset="0"/>
            </a:endParaRPr>
          </a:p>
        </p:txBody>
      </p:sp>
      <p:pic>
        <p:nvPicPr>
          <p:cNvPr id="4100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3125789"/>
            <a:ext cx="11938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4" y="1387475"/>
            <a:ext cx="18002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1198564"/>
            <a:ext cx="1944688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244601"/>
            <a:ext cx="1665288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6" y="1785939"/>
            <a:ext cx="14335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9" y="3386138"/>
            <a:ext cx="22748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2979739"/>
            <a:ext cx="1966913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2232026"/>
            <a:ext cx="2487612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6"/>
          <p:cNvSpPr>
            <a:spLocks noChangeArrowheads="1"/>
          </p:cNvSpPr>
          <p:nvPr/>
        </p:nvSpPr>
        <p:spPr bwMode="auto">
          <a:xfrm>
            <a:off x="2387599" y="429208"/>
            <a:ext cx="7150101" cy="5973180"/>
          </a:xfrm>
          <a:prstGeom prst="star5">
            <a:avLst/>
          </a:prstGeom>
          <a:solidFill>
            <a:srgbClr val="FFCC00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x-none" sz="4500" b="1" dirty="0" smtClean="0">
                <a:solidFill>
                  <a:srgbClr val="FFFFFF"/>
                </a:solidFill>
              </a:rPr>
              <a:t>Congratulations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PT" altLang="x-none" sz="1000" b="1" dirty="0" smtClean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PT" altLang="x-none" sz="1000" b="1" dirty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PT" altLang="x-none" sz="1000" b="1" dirty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PT" altLang="x-none" sz="45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58024"/>
      </p:ext>
    </p:extLst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 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5266"/>
            <a:ext cx="12175067" cy="803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634482" y="3840631"/>
            <a:ext cx="11540585" cy="1866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4400" eaLnBrk="0" hangingPunct="0">
              <a:defRPr/>
            </a:pPr>
            <a:r>
              <a:rPr lang="en-US" sz="6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GOODBYE</a:t>
            </a:r>
          </a:p>
          <a:p>
            <a:pPr algn="ctr" defTabSz="914400" eaLnBrk="0" hangingPunct="0">
              <a:defRPr/>
            </a:pPr>
            <a:endParaRPr lang="en-US" sz="3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 defTabSz="914400" eaLnBrk="0" hangingPunct="0">
              <a:defRPr/>
            </a:pPr>
            <a:r>
              <a:rPr lang="en-US" sz="7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SEE YOU NEXT TIME!</a:t>
            </a:r>
          </a:p>
        </p:txBody>
      </p:sp>
    </p:spTree>
    <p:extLst>
      <p:ext uri="{BB962C8B-B14F-4D97-AF65-F5344CB8AC3E}">
        <p14:creationId xmlns:p14="http://schemas.microsoft.com/office/powerpoint/2010/main" val="14069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3"/>
          <p:cNvGrpSpPr/>
          <p:nvPr/>
        </p:nvGrpSpPr>
        <p:grpSpPr>
          <a:xfrm>
            <a:off x="8698782" y="100601"/>
            <a:ext cx="3951600" cy="5842068"/>
            <a:chOff x="6128789" y="804382"/>
            <a:chExt cx="2694273" cy="3983228"/>
          </a:xfrm>
        </p:grpSpPr>
        <p:sp>
          <p:nvSpPr>
            <p:cNvPr id="385" name="Google Shape;385;p23"/>
            <p:cNvSpPr/>
            <p:nvPr/>
          </p:nvSpPr>
          <p:spPr>
            <a:xfrm>
              <a:off x="6128789" y="804382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3"/>
            <p:cNvSpPr/>
            <p:nvPr/>
          </p:nvSpPr>
          <p:spPr>
            <a:xfrm>
              <a:off x="6184746" y="833574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7" name="Google Shape;387;p23"/>
          <p:cNvSpPr/>
          <p:nvPr/>
        </p:nvSpPr>
        <p:spPr>
          <a:xfrm flipH="1">
            <a:off x="6313794" y="6218401"/>
            <a:ext cx="4641773" cy="233735"/>
          </a:xfrm>
          <a:custGeom>
            <a:avLst/>
            <a:gdLst/>
            <a:ahLst/>
            <a:cxnLst/>
            <a:rect l="l" t="t" r="r" b="b"/>
            <a:pathLst>
              <a:path w="106536" h="4404" extrusionOk="0">
                <a:moveTo>
                  <a:pt x="45572" y="0"/>
                </a:moveTo>
                <a:cubicBezTo>
                  <a:pt x="19799" y="157"/>
                  <a:pt x="0" y="1078"/>
                  <a:pt x="0" y="2192"/>
                </a:cubicBezTo>
                <a:cubicBezTo>
                  <a:pt x="0" y="3413"/>
                  <a:pt x="23847" y="4404"/>
                  <a:pt x="53266" y="4404"/>
                </a:cubicBezTo>
                <a:cubicBezTo>
                  <a:pt x="82688" y="4404"/>
                  <a:pt x="106536" y="3413"/>
                  <a:pt x="106536" y="2192"/>
                </a:cubicBezTo>
                <a:cubicBezTo>
                  <a:pt x="106536" y="1771"/>
                  <a:pt x="103736" y="1382"/>
                  <a:pt x="98871" y="1048"/>
                </a:cubicBezTo>
                <a:cubicBezTo>
                  <a:pt x="98441" y="2116"/>
                  <a:pt x="97394" y="2874"/>
                  <a:pt x="96175" y="2874"/>
                </a:cubicBezTo>
                <a:lnTo>
                  <a:pt x="48480" y="2874"/>
                </a:lnTo>
                <a:cubicBezTo>
                  <a:pt x="46889" y="2874"/>
                  <a:pt x="45589" y="1584"/>
                  <a:pt x="45572" y="0"/>
                </a:cubicBezTo>
                <a:close/>
              </a:path>
            </a:pathLst>
          </a:custGeom>
          <a:solidFill>
            <a:srgbClr val="9393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8" name="Google Shape;388;p23"/>
          <p:cNvGrpSpPr/>
          <p:nvPr/>
        </p:nvGrpSpPr>
        <p:grpSpPr>
          <a:xfrm>
            <a:off x="6770841" y="1018746"/>
            <a:ext cx="2840113" cy="4577424"/>
            <a:chOff x="4633351" y="1345102"/>
            <a:chExt cx="2130085" cy="3433068"/>
          </a:xfrm>
        </p:grpSpPr>
        <p:sp>
          <p:nvSpPr>
            <p:cNvPr id="389" name="Google Shape;389;p23"/>
            <p:cNvSpPr/>
            <p:nvPr/>
          </p:nvSpPr>
          <p:spPr>
            <a:xfrm>
              <a:off x="4633351" y="1608896"/>
              <a:ext cx="2130085" cy="3169274"/>
            </a:xfrm>
            <a:custGeom>
              <a:avLst/>
              <a:gdLst/>
              <a:ahLst/>
              <a:cxnLst/>
              <a:rect l="l" t="t" r="r" b="b"/>
              <a:pathLst>
                <a:path w="53513" h="79620" extrusionOk="0">
                  <a:moveTo>
                    <a:pt x="2909" y="0"/>
                  </a:moveTo>
                  <a:cubicBezTo>
                    <a:pt x="1308" y="0"/>
                    <a:pt x="1" y="1308"/>
                    <a:pt x="1" y="2905"/>
                  </a:cubicBezTo>
                  <a:lnTo>
                    <a:pt x="1" y="76714"/>
                  </a:lnTo>
                  <a:cubicBezTo>
                    <a:pt x="1" y="78312"/>
                    <a:pt x="1308" y="79619"/>
                    <a:pt x="2909" y="79619"/>
                  </a:cubicBezTo>
                  <a:lnTo>
                    <a:pt x="50604" y="79619"/>
                  </a:lnTo>
                  <a:cubicBezTo>
                    <a:pt x="52202" y="79619"/>
                    <a:pt x="53513" y="78312"/>
                    <a:pt x="53513" y="76714"/>
                  </a:cubicBezTo>
                  <a:lnTo>
                    <a:pt x="53513" y="2905"/>
                  </a:lnTo>
                  <a:cubicBezTo>
                    <a:pt x="53513" y="1308"/>
                    <a:pt x="52202" y="0"/>
                    <a:pt x="50604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3"/>
            <p:cNvSpPr/>
            <p:nvPr/>
          </p:nvSpPr>
          <p:spPr>
            <a:xfrm>
              <a:off x="4740707" y="1768557"/>
              <a:ext cx="1915257" cy="2900113"/>
            </a:xfrm>
            <a:custGeom>
              <a:avLst/>
              <a:gdLst/>
              <a:ahLst/>
              <a:cxnLst/>
              <a:rect l="l" t="t" r="r" b="b"/>
              <a:pathLst>
                <a:path w="48116" h="72858" extrusionOk="0">
                  <a:moveTo>
                    <a:pt x="2708" y="0"/>
                  </a:moveTo>
                  <a:cubicBezTo>
                    <a:pt x="1219" y="0"/>
                    <a:pt x="1" y="1219"/>
                    <a:pt x="1" y="2707"/>
                  </a:cubicBezTo>
                  <a:lnTo>
                    <a:pt x="1" y="70153"/>
                  </a:lnTo>
                  <a:cubicBezTo>
                    <a:pt x="1" y="71641"/>
                    <a:pt x="1219" y="72857"/>
                    <a:pt x="2708" y="72857"/>
                  </a:cubicBezTo>
                  <a:lnTo>
                    <a:pt x="45412" y="72857"/>
                  </a:lnTo>
                  <a:cubicBezTo>
                    <a:pt x="46900" y="72857"/>
                    <a:pt x="48115" y="71641"/>
                    <a:pt x="48115" y="70153"/>
                  </a:cubicBezTo>
                  <a:lnTo>
                    <a:pt x="48115" y="2707"/>
                  </a:lnTo>
                  <a:cubicBezTo>
                    <a:pt x="48115" y="1219"/>
                    <a:pt x="46900" y="0"/>
                    <a:pt x="4541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4799421" y="1783484"/>
              <a:ext cx="1797833" cy="2820065"/>
            </a:xfrm>
            <a:custGeom>
              <a:avLst/>
              <a:gdLst/>
              <a:ahLst/>
              <a:cxnLst/>
              <a:rect l="l" t="t" r="r" b="b"/>
              <a:pathLst>
                <a:path w="45166" h="70847" extrusionOk="0">
                  <a:moveTo>
                    <a:pt x="2970" y="1"/>
                  </a:moveTo>
                  <a:cubicBezTo>
                    <a:pt x="1338" y="1"/>
                    <a:pt x="0" y="1335"/>
                    <a:pt x="0" y="2967"/>
                  </a:cubicBezTo>
                  <a:lnTo>
                    <a:pt x="0" y="67880"/>
                  </a:lnTo>
                  <a:cubicBezTo>
                    <a:pt x="0" y="69512"/>
                    <a:pt x="1338" y="70847"/>
                    <a:pt x="2970" y="70847"/>
                  </a:cubicBezTo>
                  <a:lnTo>
                    <a:pt x="42199" y="70847"/>
                  </a:lnTo>
                  <a:cubicBezTo>
                    <a:pt x="43831" y="70847"/>
                    <a:pt x="45166" y="69512"/>
                    <a:pt x="45166" y="67880"/>
                  </a:cubicBezTo>
                  <a:lnTo>
                    <a:pt x="45166" y="2967"/>
                  </a:lnTo>
                  <a:cubicBezTo>
                    <a:pt x="45166" y="1335"/>
                    <a:pt x="43831" y="1"/>
                    <a:pt x="4219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5025120" y="2109575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0"/>
                  </a:moveTo>
                  <a:cubicBezTo>
                    <a:pt x="103" y="0"/>
                    <a:pt x="1" y="99"/>
                    <a:pt x="1" y="222"/>
                  </a:cubicBezTo>
                  <a:cubicBezTo>
                    <a:pt x="1" y="345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5"/>
                    <a:pt x="24087" y="222"/>
                  </a:cubicBezTo>
                  <a:cubicBezTo>
                    <a:pt x="24087" y="99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6087975" y="2036173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8"/>
                  </a:moveTo>
                  <a:cubicBezTo>
                    <a:pt x="6032" y="448"/>
                    <a:pt x="7162" y="1551"/>
                    <a:pt x="7162" y="2903"/>
                  </a:cubicBezTo>
                  <a:lnTo>
                    <a:pt x="7162" y="4537"/>
                  </a:lnTo>
                  <a:cubicBezTo>
                    <a:pt x="7162" y="5893"/>
                    <a:pt x="6032" y="6992"/>
                    <a:pt x="4646" y="6992"/>
                  </a:cubicBezTo>
                  <a:lnTo>
                    <a:pt x="2973" y="6992"/>
                  </a:lnTo>
                  <a:cubicBezTo>
                    <a:pt x="1585" y="6992"/>
                    <a:pt x="458" y="5893"/>
                    <a:pt x="458" y="4537"/>
                  </a:cubicBezTo>
                  <a:lnTo>
                    <a:pt x="458" y="2903"/>
                  </a:lnTo>
                  <a:cubicBezTo>
                    <a:pt x="458" y="1551"/>
                    <a:pt x="1585" y="448"/>
                    <a:pt x="2973" y="448"/>
                  </a:cubicBezTo>
                  <a:close/>
                  <a:moveTo>
                    <a:pt x="2973" y="1"/>
                  </a:moveTo>
                  <a:cubicBezTo>
                    <a:pt x="1335" y="1"/>
                    <a:pt x="0" y="1301"/>
                    <a:pt x="0" y="2903"/>
                  </a:cubicBezTo>
                  <a:lnTo>
                    <a:pt x="0" y="4537"/>
                  </a:lnTo>
                  <a:cubicBezTo>
                    <a:pt x="0" y="6139"/>
                    <a:pt x="1335" y="7439"/>
                    <a:pt x="2973" y="7439"/>
                  </a:cubicBezTo>
                  <a:lnTo>
                    <a:pt x="4646" y="7439"/>
                  </a:lnTo>
                  <a:cubicBezTo>
                    <a:pt x="6285" y="7439"/>
                    <a:pt x="7619" y="6139"/>
                    <a:pt x="7619" y="4537"/>
                  </a:cubicBezTo>
                  <a:lnTo>
                    <a:pt x="7619" y="2903"/>
                  </a:lnTo>
                  <a:cubicBezTo>
                    <a:pt x="7619" y="1301"/>
                    <a:pt x="6285" y="1"/>
                    <a:pt x="464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5025120" y="2591906"/>
              <a:ext cx="958783" cy="17872"/>
            </a:xfrm>
            <a:custGeom>
              <a:avLst/>
              <a:gdLst/>
              <a:ahLst/>
              <a:cxnLst/>
              <a:rect l="l" t="t" r="r" b="b"/>
              <a:pathLst>
                <a:path w="24087" h="449" extrusionOk="0">
                  <a:moveTo>
                    <a:pt x="229" y="1"/>
                  </a:moveTo>
                  <a:cubicBezTo>
                    <a:pt x="103" y="1"/>
                    <a:pt x="1" y="103"/>
                    <a:pt x="1" y="226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6"/>
                  </a:cubicBezTo>
                  <a:cubicBezTo>
                    <a:pt x="24087" y="103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6087975" y="2518703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4"/>
                  </a:moveTo>
                  <a:cubicBezTo>
                    <a:pt x="6032" y="444"/>
                    <a:pt x="7162" y="1546"/>
                    <a:pt x="7162" y="2902"/>
                  </a:cubicBezTo>
                  <a:lnTo>
                    <a:pt x="7162" y="4537"/>
                  </a:lnTo>
                  <a:cubicBezTo>
                    <a:pt x="7162" y="5889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9"/>
                    <a:pt x="458" y="4537"/>
                  </a:cubicBezTo>
                  <a:lnTo>
                    <a:pt x="458" y="2902"/>
                  </a:lnTo>
                  <a:cubicBezTo>
                    <a:pt x="458" y="1546"/>
                    <a:pt x="1585" y="444"/>
                    <a:pt x="2973" y="444"/>
                  </a:cubicBezTo>
                  <a:close/>
                  <a:moveTo>
                    <a:pt x="2973" y="1"/>
                  </a:moveTo>
                  <a:cubicBezTo>
                    <a:pt x="1335" y="1"/>
                    <a:pt x="0" y="1301"/>
                    <a:pt x="0" y="2902"/>
                  </a:cubicBezTo>
                  <a:lnTo>
                    <a:pt x="0" y="4537"/>
                  </a:lnTo>
                  <a:cubicBezTo>
                    <a:pt x="0" y="6134"/>
                    <a:pt x="1335" y="7439"/>
                    <a:pt x="2973" y="7439"/>
                  </a:cubicBezTo>
                  <a:lnTo>
                    <a:pt x="4646" y="7439"/>
                  </a:lnTo>
                  <a:cubicBezTo>
                    <a:pt x="6285" y="7439"/>
                    <a:pt x="7619" y="6134"/>
                    <a:pt x="7619" y="4537"/>
                  </a:cubicBezTo>
                  <a:lnTo>
                    <a:pt x="7619" y="2902"/>
                  </a:lnTo>
                  <a:cubicBezTo>
                    <a:pt x="7619" y="1301"/>
                    <a:pt x="6285" y="1"/>
                    <a:pt x="464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5025120" y="3079437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6087975" y="3006074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8"/>
                  </a:moveTo>
                  <a:cubicBezTo>
                    <a:pt x="6032" y="448"/>
                    <a:pt x="7162" y="1550"/>
                    <a:pt x="7162" y="2902"/>
                  </a:cubicBezTo>
                  <a:lnTo>
                    <a:pt x="7162" y="4537"/>
                  </a:lnTo>
                  <a:cubicBezTo>
                    <a:pt x="7162" y="5892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92"/>
                    <a:pt x="458" y="4537"/>
                  </a:cubicBezTo>
                  <a:lnTo>
                    <a:pt x="458" y="2902"/>
                  </a:lnTo>
                  <a:cubicBezTo>
                    <a:pt x="458" y="1550"/>
                    <a:pt x="1585" y="448"/>
                    <a:pt x="2973" y="448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1"/>
                    <a:pt x="0" y="2902"/>
                  </a:cubicBezTo>
                  <a:lnTo>
                    <a:pt x="0" y="4537"/>
                  </a:lnTo>
                  <a:cubicBezTo>
                    <a:pt x="0" y="6138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8"/>
                    <a:pt x="7619" y="4537"/>
                  </a:cubicBezTo>
                  <a:lnTo>
                    <a:pt x="7619" y="2902"/>
                  </a:lnTo>
                  <a:cubicBezTo>
                    <a:pt x="7619" y="1301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5021420" y="4094835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5025120" y="2218125"/>
              <a:ext cx="958783" cy="17833"/>
            </a:xfrm>
            <a:custGeom>
              <a:avLst/>
              <a:gdLst/>
              <a:ahLst/>
              <a:cxnLst/>
              <a:rect l="l" t="t" r="r" b="b"/>
              <a:pathLst>
                <a:path w="24087" h="448" extrusionOk="0">
                  <a:moveTo>
                    <a:pt x="229" y="0"/>
                  </a:moveTo>
                  <a:cubicBezTo>
                    <a:pt x="103" y="0"/>
                    <a:pt x="1" y="100"/>
                    <a:pt x="1" y="222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2"/>
                  </a:cubicBezTo>
                  <a:cubicBezTo>
                    <a:pt x="24087" y="100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5025120" y="2700656"/>
              <a:ext cx="958783" cy="17673"/>
            </a:xfrm>
            <a:custGeom>
              <a:avLst/>
              <a:gdLst/>
              <a:ahLst/>
              <a:cxnLst/>
              <a:rect l="l" t="t" r="r" b="b"/>
              <a:pathLst>
                <a:path w="24087" h="444" extrusionOk="0">
                  <a:moveTo>
                    <a:pt x="229" y="0"/>
                  </a:moveTo>
                  <a:cubicBezTo>
                    <a:pt x="103" y="0"/>
                    <a:pt x="1" y="99"/>
                    <a:pt x="1" y="222"/>
                  </a:cubicBezTo>
                  <a:cubicBezTo>
                    <a:pt x="1" y="345"/>
                    <a:pt x="103" y="443"/>
                    <a:pt x="229" y="443"/>
                  </a:cubicBezTo>
                  <a:lnTo>
                    <a:pt x="23858" y="443"/>
                  </a:lnTo>
                  <a:cubicBezTo>
                    <a:pt x="23985" y="443"/>
                    <a:pt x="24087" y="345"/>
                    <a:pt x="24087" y="222"/>
                  </a:cubicBezTo>
                  <a:cubicBezTo>
                    <a:pt x="24087" y="99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5025120" y="3187987"/>
              <a:ext cx="958783" cy="17872"/>
            </a:xfrm>
            <a:custGeom>
              <a:avLst/>
              <a:gdLst/>
              <a:ahLst/>
              <a:cxnLst/>
              <a:rect l="l" t="t" r="r" b="b"/>
              <a:pathLst>
                <a:path w="24087" h="449" extrusionOk="0">
                  <a:moveTo>
                    <a:pt x="229" y="1"/>
                  </a:moveTo>
                  <a:cubicBezTo>
                    <a:pt x="103" y="1"/>
                    <a:pt x="1" y="100"/>
                    <a:pt x="1" y="226"/>
                  </a:cubicBezTo>
                  <a:cubicBezTo>
                    <a:pt x="1" y="349"/>
                    <a:pt x="103" y="448"/>
                    <a:pt x="229" y="448"/>
                  </a:cubicBezTo>
                  <a:lnTo>
                    <a:pt x="23858" y="448"/>
                  </a:lnTo>
                  <a:cubicBezTo>
                    <a:pt x="23985" y="448"/>
                    <a:pt x="24087" y="349"/>
                    <a:pt x="24087" y="226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>
              <a:off x="5021420" y="4203505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6084275" y="4021592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6103659" y="2002457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3"/>
            <p:cNvSpPr/>
            <p:nvPr/>
          </p:nvSpPr>
          <p:spPr>
            <a:xfrm>
              <a:off x="5282465" y="1608896"/>
              <a:ext cx="831885" cy="159698"/>
            </a:xfrm>
            <a:custGeom>
              <a:avLst/>
              <a:gdLst/>
              <a:ahLst/>
              <a:cxnLst/>
              <a:rect l="l" t="t" r="r" b="b"/>
              <a:pathLst>
                <a:path w="20899" h="4012" extrusionOk="0">
                  <a:moveTo>
                    <a:pt x="18" y="0"/>
                  </a:moveTo>
                  <a:cubicBezTo>
                    <a:pt x="8" y="103"/>
                    <a:pt x="0" y="208"/>
                    <a:pt x="0" y="314"/>
                  </a:cubicBezTo>
                  <a:lnTo>
                    <a:pt x="0" y="4011"/>
                  </a:lnTo>
                  <a:lnTo>
                    <a:pt x="20899" y="4011"/>
                  </a:lnTo>
                  <a:lnTo>
                    <a:pt x="20899" y="314"/>
                  </a:lnTo>
                  <a:cubicBezTo>
                    <a:pt x="20899" y="208"/>
                    <a:pt x="20892" y="103"/>
                    <a:pt x="20879" y="0"/>
                  </a:cubicBezTo>
                  <a:close/>
                </a:path>
              </a:pathLst>
            </a:custGeom>
            <a:solidFill>
              <a:srgbClr val="291E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3"/>
            <p:cNvSpPr/>
            <p:nvPr/>
          </p:nvSpPr>
          <p:spPr>
            <a:xfrm>
              <a:off x="5282465" y="1768557"/>
              <a:ext cx="831885" cy="14967"/>
            </a:xfrm>
            <a:custGeom>
              <a:avLst/>
              <a:gdLst/>
              <a:ahLst/>
              <a:cxnLst/>
              <a:rect l="l" t="t" r="r" b="b"/>
              <a:pathLst>
                <a:path w="20899" h="376" extrusionOk="0">
                  <a:moveTo>
                    <a:pt x="0" y="0"/>
                  </a:moveTo>
                  <a:lnTo>
                    <a:pt x="0" y="317"/>
                  </a:lnTo>
                  <a:lnTo>
                    <a:pt x="0" y="376"/>
                  </a:lnTo>
                  <a:lnTo>
                    <a:pt x="20899" y="376"/>
                  </a:lnTo>
                  <a:lnTo>
                    <a:pt x="20899" y="317"/>
                  </a:lnTo>
                  <a:lnTo>
                    <a:pt x="20899" y="0"/>
                  </a:lnTo>
                  <a:close/>
                </a:path>
              </a:pathLst>
            </a:custGeom>
            <a:solidFill>
              <a:srgbClr val="4E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3"/>
            <p:cNvSpPr/>
            <p:nvPr/>
          </p:nvSpPr>
          <p:spPr>
            <a:xfrm>
              <a:off x="5282465" y="1783484"/>
              <a:ext cx="831885" cy="104409"/>
            </a:xfrm>
            <a:custGeom>
              <a:avLst/>
              <a:gdLst/>
              <a:ahLst/>
              <a:cxnLst/>
              <a:rect l="l" t="t" r="r" b="b"/>
              <a:pathLst>
                <a:path w="20899" h="2623" extrusionOk="0">
                  <a:moveTo>
                    <a:pt x="0" y="1"/>
                  </a:moveTo>
                  <a:cubicBezTo>
                    <a:pt x="31" y="1448"/>
                    <a:pt x="1253" y="2622"/>
                    <a:pt x="2742" y="2622"/>
                  </a:cubicBezTo>
                  <a:lnTo>
                    <a:pt x="18154" y="2622"/>
                  </a:lnTo>
                  <a:cubicBezTo>
                    <a:pt x="19642" y="2622"/>
                    <a:pt x="20865" y="1448"/>
                    <a:pt x="20899" y="1"/>
                  </a:cubicBezTo>
                  <a:close/>
                </a:path>
              </a:pathLst>
            </a:custGeom>
            <a:solidFill>
              <a:srgbClr val="827F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3"/>
            <p:cNvSpPr/>
            <p:nvPr/>
          </p:nvSpPr>
          <p:spPr>
            <a:xfrm>
              <a:off x="5282465" y="1345102"/>
              <a:ext cx="831885" cy="515992"/>
            </a:xfrm>
            <a:custGeom>
              <a:avLst/>
              <a:gdLst/>
              <a:ahLst/>
              <a:cxnLst/>
              <a:rect l="l" t="t" r="r" b="b"/>
              <a:pathLst>
                <a:path w="20899" h="12963" extrusionOk="0">
                  <a:moveTo>
                    <a:pt x="12098" y="1599"/>
                  </a:moveTo>
                  <a:cubicBezTo>
                    <a:pt x="12505" y="1599"/>
                    <a:pt x="12836" y="1923"/>
                    <a:pt x="12836" y="2319"/>
                  </a:cubicBezTo>
                  <a:cubicBezTo>
                    <a:pt x="12836" y="2715"/>
                    <a:pt x="12505" y="3036"/>
                    <a:pt x="12098" y="3036"/>
                  </a:cubicBezTo>
                  <a:lnTo>
                    <a:pt x="8798" y="3036"/>
                  </a:lnTo>
                  <a:cubicBezTo>
                    <a:pt x="8391" y="3036"/>
                    <a:pt x="8060" y="2715"/>
                    <a:pt x="8060" y="2319"/>
                  </a:cubicBezTo>
                  <a:cubicBezTo>
                    <a:pt x="8060" y="1923"/>
                    <a:pt x="8391" y="1599"/>
                    <a:pt x="8798" y="1599"/>
                  </a:cubicBezTo>
                  <a:close/>
                  <a:moveTo>
                    <a:pt x="7930" y="1"/>
                  </a:moveTo>
                  <a:cubicBezTo>
                    <a:pt x="6422" y="1"/>
                    <a:pt x="5185" y="1206"/>
                    <a:pt x="5185" y="2681"/>
                  </a:cubicBezTo>
                  <a:lnTo>
                    <a:pt x="5185" y="3593"/>
                  </a:lnTo>
                  <a:lnTo>
                    <a:pt x="2742" y="3593"/>
                  </a:lnTo>
                  <a:cubicBezTo>
                    <a:pt x="1233" y="3593"/>
                    <a:pt x="0" y="4797"/>
                    <a:pt x="0" y="6272"/>
                  </a:cubicBezTo>
                  <a:lnTo>
                    <a:pt x="0" y="10286"/>
                  </a:lnTo>
                  <a:cubicBezTo>
                    <a:pt x="0" y="11757"/>
                    <a:pt x="1233" y="12963"/>
                    <a:pt x="2742" y="12963"/>
                  </a:cubicBezTo>
                  <a:lnTo>
                    <a:pt x="18154" y="12963"/>
                  </a:lnTo>
                  <a:cubicBezTo>
                    <a:pt x="19663" y="12963"/>
                    <a:pt x="20899" y="11757"/>
                    <a:pt x="20899" y="10286"/>
                  </a:cubicBezTo>
                  <a:lnTo>
                    <a:pt x="20899" y="6272"/>
                  </a:lnTo>
                  <a:cubicBezTo>
                    <a:pt x="20899" y="4797"/>
                    <a:pt x="19663" y="3593"/>
                    <a:pt x="18154" y="3593"/>
                  </a:cubicBezTo>
                  <a:lnTo>
                    <a:pt x="15710" y="3593"/>
                  </a:lnTo>
                  <a:lnTo>
                    <a:pt x="15710" y="2681"/>
                  </a:lnTo>
                  <a:cubicBezTo>
                    <a:pt x="15710" y="1206"/>
                    <a:pt x="14478" y="1"/>
                    <a:pt x="12968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5336282" y="1680745"/>
              <a:ext cx="35227" cy="26709"/>
            </a:xfrm>
            <a:custGeom>
              <a:avLst/>
              <a:gdLst/>
              <a:ahLst/>
              <a:cxnLst/>
              <a:rect l="l" t="t" r="r" b="b"/>
              <a:pathLst>
                <a:path w="885" h="671" extrusionOk="0">
                  <a:moveTo>
                    <a:pt x="444" y="1"/>
                  </a:moveTo>
                  <a:cubicBezTo>
                    <a:pt x="3" y="1"/>
                    <a:pt x="0" y="670"/>
                    <a:pt x="444" y="670"/>
                  </a:cubicBezTo>
                  <a:cubicBezTo>
                    <a:pt x="884" y="670"/>
                    <a:pt x="884" y="1"/>
                    <a:pt x="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5338471" y="1726363"/>
              <a:ext cx="126381" cy="98876"/>
            </a:xfrm>
            <a:custGeom>
              <a:avLst/>
              <a:gdLst/>
              <a:ahLst/>
              <a:cxnLst/>
              <a:rect l="l" t="t" r="r" b="b"/>
              <a:pathLst>
                <a:path w="3175" h="2484" extrusionOk="0">
                  <a:moveTo>
                    <a:pt x="457" y="1"/>
                  </a:moveTo>
                  <a:cubicBezTo>
                    <a:pt x="286" y="1"/>
                    <a:pt x="101" y="107"/>
                    <a:pt x="75" y="319"/>
                  </a:cubicBezTo>
                  <a:cubicBezTo>
                    <a:pt x="0" y="927"/>
                    <a:pt x="102" y="1538"/>
                    <a:pt x="608" y="1944"/>
                  </a:cubicBezTo>
                  <a:cubicBezTo>
                    <a:pt x="1195" y="2419"/>
                    <a:pt x="2004" y="2460"/>
                    <a:pt x="2731" y="2483"/>
                  </a:cubicBezTo>
                  <a:cubicBezTo>
                    <a:pt x="2735" y="2484"/>
                    <a:pt x="2740" y="2484"/>
                    <a:pt x="2744" y="2484"/>
                  </a:cubicBezTo>
                  <a:cubicBezTo>
                    <a:pt x="3175" y="2484"/>
                    <a:pt x="3167" y="1828"/>
                    <a:pt x="2731" y="1814"/>
                  </a:cubicBezTo>
                  <a:cubicBezTo>
                    <a:pt x="2195" y="1798"/>
                    <a:pt x="1563" y="1798"/>
                    <a:pt x="1106" y="1477"/>
                  </a:cubicBezTo>
                  <a:cubicBezTo>
                    <a:pt x="710" y="1200"/>
                    <a:pt x="706" y="756"/>
                    <a:pt x="758" y="319"/>
                  </a:cubicBezTo>
                  <a:cubicBezTo>
                    <a:pt x="785" y="106"/>
                    <a:pt x="628" y="1"/>
                    <a:pt x="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5021420" y="3604223"/>
              <a:ext cx="958783" cy="17793"/>
            </a:xfrm>
            <a:custGeom>
              <a:avLst/>
              <a:gdLst/>
              <a:ahLst/>
              <a:cxnLst/>
              <a:rect l="l" t="t" r="r" b="b"/>
              <a:pathLst>
                <a:path w="24087" h="447" extrusionOk="0">
                  <a:moveTo>
                    <a:pt x="229" y="0"/>
                  </a:moveTo>
                  <a:cubicBezTo>
                    <a:pt x="103" y="0"/>
                    <a:pt x="1" y="103"/>
                    <a:pt x="1" y="225"/>
                  </a:cubicBezTo>
                  <a:cubicBezTo>
                    <a:pt x="1" y="348"/>
                    <a:pt x="103" y="447"/>
                    <a:pt x="229" y="447"/>
                  </a:cubicBezTo>
                  <a:lnTo>
                    <a:pt x="23858" y="447"/>
                  </a:lnTo>
                  <a:cubicBezTo>
                    <a:pt x="23985" y="447"/>
                    <a:pt x="24087" y="348"/>
                    <a:pt x="24087" y="225"/>
                  </a:cubicBezTo>
                  <a:cubicBezTo>
                    <a:pt x="24087" y="103"/>
                    <a:pt x="23985" y="0"/>
                    <a:pt x="23858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3"/>
            <p:cNvSpPr/>
            <p:nvPr/>
          </p:nvSpPr>
          <p:spPr>
            <a:xfrm>
              <a:off x="5021420" y="3712893"/>
              <a:ext cx="958783" cy="17713"/>
            </a:xfrm>
            <a:custGeom>
              <a:avLst/>
              <a:gdLst/>
              <a:ahLst/>
              <a:cxnLst/>
              <a:rect l="l" t="t" r="r" b="b"/>
              <a:pathLst>
                <a:path w="24087" h="445" extrusionOk="0">
                  <a:moveTo>
                    <a:pt x="229" y="1"/>
                  </a:moveTo>
                  <a:cubicBezTo>
                    <a:pt x="103" y="1"/>
                    <a:pt x="1" y="100"/>
                    <a:pt x="1" y="223"/>
                  </a:cubicBezTo>
                  <a:cubicBezTo>
                    <a:pt x="1" y="346"/>
                    <a:pt x="103" y="445"/>
                    <a:pt x="229" y="445"/>
                  </a:cubicBezTo>
                  <a:lnTo>
                    <a:pt x="23858" y="445"/>
                  </a:lnTo>
                  <a:cubicBezTo>
                    <a:pt x="23985" y="445"/>
                    <a:pt x="24087" y="346"/>
                    <a:pt x="24087" y="223"/>
                  </a:cubicBezTo>
                  <a:cubicBezTo>
                    <a:pt x="24087" y="100"/>
                    <a:pt x="23985" y="1"/>
                    <a:pt x="2385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3"/>
            <p:cNvSpPr/>
            <p:nvPr/>
          </p:nvSpPr>
          <p:spPr>
            <a:xfrm>
              <a:off x="6084275" y="3530980"/>
              <a:ext cx="303314" cy="296109"/>
            </a:xfrm>
            <a:custGeom>
              <a:avLst/>
              <a:gdLst/>
              <a:ahLst/>
              <a:cxnLst/>
              <a:rect l="l" t="t" r="r" b="b"/>
              <a:pathLst>
                <a:path w="7620" h="7439" extrusionOk="0">
                  <a:moveTo>
                    <a:pt x="4646" y="443"/>
                  </a:moveTo>
                  <a:cubicBezTo>
                    <a:pt x="6032" y="443"/>
                    <a:pt x="7162" y="1546"/>
                    <a:pt x="7162" y="2901"/>
                  </a:cubicBezTo>
                  <a:lnTo>
                    <a:pt x="7162" y="4536"/>
                  </a:lnTo>
                  <a:cubicBezTo>
                    <a:pt x="7162" y="5888"/>
                    <a:pt x="6032" y="6991"/>
                    <a:pt x="4646" y="6991"/>
                  </a:cubicBezTo>
                  <a:lnTo>
                    <a:pt x="2973" y="6991"/>
                  </a:lnTo>
                  <a:cubicBezTo>
                    <a:pt x="1585" y="6991"/>
                    <a:pt x="458" y="5888"/>
                    <a:pt x="458" y="4536"/>
                  </a:cubicBezTo>
                  <a:lnTo>
                    <a:pt x="458" y="2901"/>
                  </a:lnTo>
                  <a:cubicBezTo>
                    <a:pt x="458" y="1546"/>
                    <a:pt x="1585" y="443"/>
                    <a:pt x="2973" y="443"/>
                  </a:cubicBezTo>
                  <a:close/>
                  <a:moveTo>
                    <a:pt x="2973" y="0"/>
                  </a:moveTo>
                  <a:cubicBezTo>
                    <a:pt x="1335" y="0"/>
                    <a:pt x="0" y="1300"/>
                    <a:pt x="0" y="2901"/>
                  </a:cubicBezTo>
                  <a:lnTo>
                    <a:pt x="0" y="4536"/>
                  </a:lnTo>
                  <a:cubicBezTo>
                    <a:pt x="0" y="6134"/>
                    <a:pt x="1335" y="7438"/>
                    <a:pt x="2973" y="7438"/>
                  </a:cubicBezTo>
                  <a:lnTo>
                    <a:pt x="4646" y="7438"/>
                  </a:lnTo>
                  <a:cubicBezTo>
                    <a:pt x="6285" y="7438"/>
                    <a:pt x="7619" y="6134"/>
                    <a:pt x="7619" y="4536"/>
                  </a:cubicBezTo>
                  <a:lnTo>
                    <a:pt x="7619" y="2901"/>
                  </a:lnTo>
                  <a:cubicBezTo>
                    <a:pt x="7619" y="1300"/>
                    <a:pt x="6285" y="0"/>
                    <a:pt x="4646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4" name="Google Shape;414;p23"/>
          <p:cNvGrpSpPr/>
          <p:nvPr/>
        </p:nvGrpSpPr>
        <p:grpSpPr>
          <a:xfrm>
            <a:off x="5732848" y="4406926"/>
            <a:ext cx="1321041" cy="1505389"/>
            <a:chOff x="2670950" y="1672175"/>
            <a:chExt cx="143500" cy="163525"/>
          </a:xfrm>
        </p:grpSpPr>
        <p:sp>
          <p:nvSpPr>
            <p:cNvPr id="415" name="Google Shape;415;p23"/>
            <p:cNvSpPr/>
            <p:nvPr/>
          </p:nvSpPr>
          <p:spPr>
            <a:xfrm>
              <a:off x="2678200" y="1681125"/>
              <a:ext cx="29550" cy="60025"/>
            </a:xfrm>
            <a:custGeom>
              <a:avLst/>
              <a:gdLst/>
              <a:ahLst/>
              <a:cxnLst/>
              <a:rect l="l" t="t" r="r" b="b"/>
              <a:pathLst>
                <a:path w="1182" h="2401" extrusionOk="0">
                  <a:moveTo>
                    <a:pt x="604" y="1762"/>
                  </a:moveTo>
                  <a:cubicBezTo>
                    <a:pt x="604" y="1762"/>
                    <a:pt x="605" y="1766"/>
                    <a:pt x="608" y="1770"/>
                  </a:cubicBezTo>
                  <a:lnTo>
                    <a:pt x="608" y="1770"/>
                  </a:lnTo>
                  <a:cubicBezTo>
                    <a:pt x="604" y="1769"/>
                    <a:pt x="604" y="1765"/>
                    <a:pt x="604" y="1765"/>
                  </a:cubicBezTo>
                  <a:lnTo>
                    <a:pt x="604" y="1762"/>
                  </a:lnTo>
                  <a:close/>
                  <a:moveTo>
                    <a:pt x="440" y="1"/>
                  </a:moveTo>
                  <a:cubicBezTo>
                    <a:pt x="437" y="103"/>
                    <a:pt x="433" y="209"/>
                    <a:pt x="430" y="311"/>
                  </a:cubicBezTo>
                  <a:cubicBezTo>
                    <a:pt x="430" y="414"/>
                    <a:pt x="430" y="516"/>
                    <a:pt x="437" y="618"/>
                  </a:cubicBezTo>
                  <a:cubicBezTo>
                    <a:pt x="444" y="752"/>
                    <a:pt x="454" y="885"/>
                    <a:pt x="471" y="1015"/>
                  </a:cubicBezTo>
                  <a:cubicBezTo>
                    <a:pt x="317" y="905"/>
                    <a:pt x="161" y="796"/>
                    <a:pt x="0" y="697"/>
                  </a:cubicBezTo>
                  <a:lnTo>
                    <a:pt x="0" y="697"/>
                  </a:lnTo>
                  <a:cubicBezTo>
                    <a:pt x="153" y="840"/>
                    <a:pt x="317" y="974"/>
                    <a:pt x="481" y="1103"/>
                  </a:cubicBezTo>
                  <a:cubicBezTo>
                    <a:pt x="488" y="1144"/>
                    <a:pt x="495" y="1189"/>
                    <a:pt x="501" y="1233"/>
                  </a:cubicBezTo>
                  <a:cubicBezTo>
                    <a:pt x="529" y="1387"/>
                    <a:pt x="560" y="1540"/>
                    <a:pt x="604" y="1691"/>
                  </a:cubicBezTo>
                  <a:cubicBezTo>
                    <a:pt x="588" y="1684"/>
                    <a:pt x="574" y="1677"/>
                    <a:pt x="560" y="1670"/>
                  </a:cubicBezTo>
                  <a:cubicBezTo>
                    <a:pt x="509" y="1647"/>
                    <a:pt x="461" y="1626"/>
                    <a:pt x="413" y="1606"/>
                  </a:cubicBezTo>
                  <a:cubicBezTo>
                    <a:pt x="314" y="1565"/>
                    <a:pt x="215" y="1530"/>
                    <a:pt x="112" y="1499"/>
                  </a:cubicBezTo>
                  <a:lnTo>
                    <a:pt x="112" y="1499"/>
                  </a:lnTo>
                  <a:cubicBezTo>
                    <a:pt x="202" y="1554"/>
                    <a:pt x="297" y="1606"/>
                    <a:pt x="389" y="1653"/>
                  </a:cubicBezTo>
                  <a:lnTo>
                    <a:pt x="529" y="1724"/>
                  </a:lnTo>
                  <a:cubicBezTo>
                    <a:pt x="553" y="1738"/>
                    <a:pt x="577" y="1752"/>
                    <a:pt x="597" y="1762"/>
                  </a:cubicBezTo>
                  <a:cubicBezTo>
                    <a:pt x="600" y="1765"/>
                    <a:pt x="606" y="1770"/>
                    <a:pt x="607" y="1770"/>
                  </a:cubicBezTo>
                  <a:cubicBezTo>
                    <a:pt x="608" y="1770"/>
                    <a:pt x="608" y="1770"/>
                    <a:pt x="608" y="1770"/>
                  </a:cubicBezTo>
                  <a:lnTo>
                    <a:pt x="608" y="1770"/>
                  </a:lnTo>
                  <a:cubicBezTo>
                    <a:pt x="610" y="1772"/>
                    <a:pt x="612" y="1775"/>
                    <a:pt x="615" y="1776"/>
                  </a:cubicBezTo>
                  <a:cubicBezTo>
                    <a:pt x="621" y="1783"/>
                    <a:pt x="624" y="1783"/>
                    <a:pt x="632" y="1786"/>
                  </a:cubicBezTo>
                  <a:cubicBezTo>
                    <a:pt x="635" y="1800"/>
                    <a:pt x="642" y="1817"/>
                    <a:pt x="645" y="1834"/>
                  </a:cubicBezTo>
                  <a:cubicBezTo>
                    <a:pt x="683" y="1946"/>
                    <a:pt x="724" y="2056"/>
                    <a:pt x="768" y="2162"/>
                  </a:cubicBezTo>
                  <a:cubicBezTo>
                    <a:pt x="700" y="2148"/>
                    <a:pt x="632" y="2134"/>
                    <a:pt x="560" y="2124"/>
                  </a:cubicBezTo>
                  <a:cubicBezTo>
                    <a:pt x="478" y="2110"/>
                    <a:pt x="393" y="2101"/>
                    <a:pt x="311" y="2097"/>
                  </a:cubicBezTo>
                  <a:lnTo>
                    <a:pt x="311" y="2097"/>
                  </a:lnTo>
                  <a:cubicBezTo>
                    <a:pt x="389" y="2128"/>
                    <a:pt x="468" y="2155"/>
                    <a:pt x="550" y="2175"/>
                  </a:cubicBezTo>
                  <a:cubicBezTo>
                    <a:pt x="628" y="2200"/>
                    <a:pt x="710" y="2220"/>
                    <a:pt x="792" y="2237"/>
                  </a:cubicBezTo>
                  <a:lnTo>
                    <a:pt x="802" y="2237"/>
                  </a:lnTo>
                  <a:cubicBezTo>
                    <a:pt x="829" y="2295"/>
                    <a:pt x="860" y="2350"/>
                    <a:pt x="891" y="2400"/>
                  </a:cubicBezTo>
                  <a:cubicBezTo>
                    <a:pt x="867" y="2346"/>
                    <a:pt x="843" y="2288"/>
                    <a:pt x="823" y="2230"/>
                  </a:cubicBezTo>
                  <a:lnTo>
                    <a:pt x="829" y="2220"/>
                  </a:lnTo>
                  <a:cubicBezTo>
                    <a:pt x="864" y="2151"/>
                    <a:pt x="898" y="2083"/>
                    <a:pt x="925" y="2015"/>
                  </a:cubicBezTo>
                  <a:cubicBezTo>
                    <a:pt x="942" y="1984"/>
                    <a:pt x="956" y="1946"/>
                    <a:pt x="973" y="1913"/>
                  </a:cubicBezTo>
                  <a:cubicBezTo>
                    <a:pt x="986" y="1878"/>
                    <a:pt x="1000" y="1844"/>
                    <a:pt x="1018" y="1810"/>
                  </a:cubicBezTo>
                  <a:lnTo>
                    <a:pt x="1018" y="1810"/>
                  </a:lnTo>
                  <a:cubicBezTo>
                    <a:pt x="986" y="1838"/>
                    <a:pt x="966" y="1868"/>
                    <a:pt x="942" y="1899"/>
                  </a:cubicBezTo>
                  <a:lnTo>
                    <a:pt x="881" y="1991"/>
                  </a:lnTo>
                  <a:cubicBezTo>
                    <a:pt x="850" y="2042"/>
                    <a:pt x="823" y="2093"/>
                    <a:pt x="792" y="2145"/>
                  </a:cubicBezTo>
                  <a:cubicBezTo>
                    <a:pt x="788" y="2134"/>
                    <a:pt x="785" y="2124"/>
                    <a:pt x="782" y="2114"/>
                  </a:cubicBezTo>
                  <a:cubicBezTo>
                    <a:pt x="751" y="2019"/>
                    <a:pt x="720" y="1919"/>
                    <a:pt x="696" y="1820"/>
                  </a:cubicBezTo>
                  <a:cubicBezTo>
                    <a:pt x="690" y="1800"/>
                    <a:pt x="686" y="1779"/>
                    <a:pt x="683" y="1756"/>
                  </a:cubicBezTo>
                  <a:cubicBezTo>
                    <a:pt x="686" y="1749"/>
                    <a:pt x="693" y="1745"/>
                    <a:pt x="696" y="1738"/>
                  </a:cubicBezTo>
                  <a:cubicBezTo>
                    <a:pt x="764" y="1653"/>
                    <a:pt x="823" y="1568"/>
                    <a:pt x="881" y="1479"/>
                  </a:cubicBezTo>
                  <a:cubicBezTo>
                    <a:pt x="939" y="1390"/>
                    <a:pt x="990" y="1298"/>
                    <a:pt x="1038" y="1206"/>
                  </a:cubicBezTo>
                  <a:lnTo>
                    <a:pt x="1038" y="1206"/>
                  </a:lnTo>
                  <a:cubicBezTo>
                    <a:pt x="969" y="1285"/>
                    <a:pt x="901" y="1363"/>
                    <a:pt x="837" y="1448"/>
                  </a:cubicBezTo>
                  <a:lnTo>
                    <a:pt x="662" y="1674"/>
                  </a:lnTo>
                  <a:cubicBezTo>
                    <a:pt x="628" y="1524"/>
                    <a:pt x="594" y="1373"/>
                    <a:pt x="570" y="1223"/>
                  </a:cubicBezTo>
                  <a:cubicBezTo>
                    <a:pt x="563" y="1179"/>
                    <a:pt x="556" y="1138"/>
                    <a:pt x="550" y="1094"/>
                  </a:cubicBezTo>
                  <a:cubicBezTo>
                    <a:pt x="659" y="974"/>
                    <a:pt x="764" y="854"/>
                    <a:pt x="870" y="732"/>
                  </a:cubicBezTo>
                  <a:cubicBezTo>
                    <a:pt x="977" y="602"/>
                    <a:pt x="1082" y="472"/>
                    <a:pt x="1181" y="336"/>
                  </a:cubicBezTo>
                  <a:lnTo>
                    <a:pt x="1181" y="336"/>
                  </a:lnTo>
                  <a:cubicBezTo>
                    <a:pt x="1059" y="451"/>
                    <a:pt x="939" y="571"/>
                    <a:pt x="826" y="691"/>
                  </a:cubicBezTo>
                  <a:cubicBezTo>
                    <a:pt x="727" y="796"/>
                    <a:pt x="632" y="902"/>
                    <a:pt x="536" y="1008"/>
                  </a:cubicBezTo>
                  <a:cubicBezTo>
                    <a:pt x="533" y="981"/>
                    <a:pt x="529" y="950"/>
                    <a:pt x="526" y="919"/>
                  </a:cubicBezTo>
                  <a:cubicBezTo>
                    <a:pt x="509" y="817"/>
                    <a:pt x="501" y="718"/>
                    <a:pt x="488" y="615"/>
                  </a:cubicBezTo>
                  <a:cubicBezTo>
                    <a:pt x="468" y="410"/>
                    <a:pt x="457" y="209"/>
                    <a:pt x="44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2683750" y="1672175"/>
              <a:ext cx="13250" cy="11575"/>
            </a:xfrm>
            <a:custGeom>
              <a:avLst/>
              <a:gdLst/>
              <a:ahLst/>
              <a:cxnLst/>
              <a:rect l="l" t="t" r="r" b="b"/>
              <a:pathLst>
                <a:path w="530" h="463" extrusionOk="0">
                  <a:moveTo>
                    <a:pt x="268" y="1"/>
                  </a:moveTo>
                  <a:cubicBezTo>
                    <a:pt x="239" y="1"/>
                    <a:pt x="210" y="6"/>
                    <a:pt x="181" y="18"/>
                  </a:cubicBezTo>
                  <a:cubicBezTo>
                    <a:pt x="58" y="62"/>
                    <a:pt x="0" y="195"/>
                    <a:pt x="44" y="314"/>
                  </a:cubicBezTo>
                  <a:cubicBezTo>
                    <a:pt x="81" y="407"/>
                    <a:pt x="171" y="463"/>
                    <a:pt x="266" y="463"/>
                  </a:cubicBezTo>
                  <a:cubicBezTo>
                    <a:pt x="293" y="463"/>
                    <a:pt x="321" y="458"/>
                    <a:pt x="348" y="448"/>
                  </a:cubicBezTo>
                  <a:cubicBezTo>
                    <a:pt x="468" y="400"/>
                    <a:pt x="529" y="267"/>
                    <a:pt x="481" y="147"/>
                  </a:cubicBezTo>
                  <a:cubicBezTo>
                    <a:pt x="445" y="56"/>
                    <a:pt x="359" y="1"/>
                    <a:pt x="26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3"/>
            <p:cNvSpPr/>
            <p:nvPr/>
          </p:nvSpPr>
          <p:spPr>
            <a:xfrm>
              <a:off x="2699850" y="1685175"/>
              <a:ext cx="13275" cy="11575"/>
            </a:xfrm>
            <a:custGeom>
              <a:avLst/>
              <a:gdLst/>
              <a:ahLst/>
              <a:cxnLst/>
              <a:rect l="l" t="t" r="r" b="b"/>
              <a:pathLst>
                <a:path w="531" h="463" extrusionOk="0">
                  <a:moveTo>
                    <a:pt x="266" y="0"/>
                  </a:moveTo>
                  <a:cubicBezTo>
                    <a:pt x="238" y="0"/>
                    <a:pt x="210" y="6"/>
                    <a:pt x="182" y="17"/>
                  </a:cubicBezTo>
                  <a:cubicBezTo>
                    <a:pt x="62" y="61"/>
                    <a:pt x="1" y="198"/>
                    <a:pt x="49" y="313"/>
                  </a:cubicBezTo>
                  <a:cubicBezTo>
                    <a:pt x="83" y="405"/>
                    <a:pt x="172" y="463"/>
                    <a:pt x="265" y="463"/>
                  </a:cubicBezTo>
                  <a:cubicBezTo>
                    <a:pt x="293" y="463"/>
                    <a:pt x="322" y="458"/>
                    <a:pt x="349" y="447"/>
                  </a:cubicBezTo>
                  <a:cubicBezTo>
                    <a:pt x="472" y="402"/>
                    <a:pt x="530" y="269"/>
                    <a:pt x="483" y="149"/>
                  </a:cubicBezTo>
                  <a:cubicBezTo>
                    <a:pt x="449" y="58"/>
                    <a:pt x="360" y="0"/>
                    <a:pt x="26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3"/>
            <p:cNvSpPr/>
            <p:nvPr/>
          </p:nvSpPr>
          <p:spPr>
            <a:xfrm>
              <a:off x="2699350" y="1703950"/>
              <a:ext cx="12150" cy="10625"/>
            </a:xfrm>
            <a:custGeom>
              <a:avLst/>
              <a:gdLst/>
              <a:ahLst/>
              <a:cxnLst/>
              <a:rect l="l" t="t" r="r" b="b"/>
              <a:pathLst>
                <a:path w="486" h="425" extrusionOk="0">
                  <a:moveTo>
                    <a:pt x="244" y="1"/>
                  </a:moveTo>
                  <a:cubicBezTo>
                    <a:pt x="218" y="1"/>
                    <a:pt x="190" y="6"/>
                    <a:pt x="164" y="17"/>
                  </a:cubicBezTo>
                  <a:cubicBezTo>
                    <a:pt x="55" y="58"/>
                    <a:pt x="0" y="181"/>
                    <a:pt x="41" y="290"/>
                  </a:cubicBezTo>
                  <a:cubicBezTo>
                    <a:pt x="75" y="373"/>
                    <a:pt x="155" y="425"/>
                    <a:pt x="240" y="425"/>
                  </a:cubicBezTo>
                  <a:cubicBezTo>
                    <a:pt x="266" y="425"/>
                    <a:pt x="292" y="420"/>
                    <a:pt x="318" y="409"/>
                  </a:cubicBezTo>
                  <a:cubicBezTo>
                    <a:pt x="427" y="368"/>
                    <a:pt x="485" y="245"/>
                    <a:pt x="441" y="136"/>
                  </a:cubicBezTo>
                  <a:cubicBezTo>
                    <a:pt x="410" y="53"/>
                    <a:pt x="329" y="1"/>
                    <a:pt x="24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3"/>
            <p:cNvSpPr/>
            <p:nvPr/>
          </p:nvSpPr>
          <p:spPr>
            <a:xfrm>
              <a:off x="2674950" y="1713325"/>
              <a:ext cx="12125" cy="10600"/>
            </a:xfrm>
            <a:custGeom>
              <a:avLst/>
              <a:gdLst/>
              <a:ahLst/>
              <a:cxnLst/>
              <a:rect l="l" t="t" r="r" b="b"/>
              <a:pathLst>
                <a:path w="485" h="424" extrusionOk="0">
                  <a:moveTo>
                    <a:pt x="240" y="0"/>
                  </a:moveTo>
                  <a:cubicBezTo>
                    <a:pt x="215" y="0"/>
                    <a:pt x="189" y="4"/>
                    <a:pt x="165" y="14"/>
                  </a:cubicBezTo>
                  <a:cubicBezTo>
                    <a:pt x="55" y="55"/>
                    <a:pt x="1" y="178"/>
                    <a:pt x="42" y="287"/>
                  </a:cubicBezTo>
                  <a:cubicBezTo>
                    <a:pt x="76" y="371"/>
                    <a:pt x="158" y="423"/>
                    <a:pt x="243" y="423"/>
                  </a:cubicBezTo>
                  <a:cubicBezTo>
                    <a:pt x="268" y="423"/>
                    <a:pt x="293" y="419"/>
                    <a:pt x="318" y="409"/>
                  </a:cubicBezTo>
                  <a:cubicBezTo>
                    <a:pt x="431" y="365"/>
                    <a:pt x="485" y="242"/>
                    <a:pt x="441" y="137"/>
                  </a:cubicBezTo>
                  <a:cubicBezTo>
                    <a:pt x="409" y="52"/>
                    <a:pt x="326" y="0"/>
                    <a:pt x="24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3"/>
            <p:cNvSpPr/>
            <p:nvPr/>
          </p:nvSpPr>
          <p:spPr>
            <a:xfrm>
              <a:off x="2682800" y="1730200"/>
              <a:ext cx="8300" cy="7325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5"/>
                    <a:pt x="0" y="117"/>
                    <a:pt x="27" y="196"/>
                  </a:cubicBezTo>
                  <a:cubicBezTo>
                    <a:pt x="49" y="255"/>
                    <a:pt x="105" y="293"/>
                    <a:pt x="166" y="293"/>
                  </a:cubicBezTo>
                  <a:cubicBezTo>
                    <a:pt x="182" y="293"/>
                    <a:pt x="199" y="290"/>
                    <a:pt x="215" y="284"/>
                  </a:cubicBezTo>
                  <a:cubicBezTo>
                    <a:pt x="290" y="257"/>
                    <a:pt x="331" y="175"/>
                    <a:pt x="308" y="100"/>
                  </a:cubicBezTo>
                  <a:cubicBezTo>
                    <a:pt x="286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3"/>
            <p:cNvSpPr/>
            <p:nvPr/>
          </p:nvSpPr>
          <p:spPr>
            <a:xfrm>
              <a:off x="2699700" y="1721675"/>
              <a:ext cx="8300" cy="7325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4"/>
                    <a:pt x="0" y="116"/>
                    <a:pt x="27" y="195"/>
                  </a:cubicBezTo>
                  <a:cubicBezTo>
                    <a:pt x="46" y="254"/>
                    <a:pt x="103" y="292"/>
                    <a:pt x="165" y="292"/>
                  </a:cubicBezTo>
                  <a:cubicBezTo>
                    <a:pt x="181" y="292"/>
                    <a:pt x="198" y="289"/>
                    <a:pt x="215" y="284"/>
                  </a:cubicBezTo>
                  <a:cubicBezTo>
                    <a:pt x="290" y="260"/>
                    <a:pt x="331" y="175"/>
                    <a:pt x="304" y="99"/>
                  </a:cubicBezTo>
                  <a:cubicBezTo>
                    <a:pt x="285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3"/>
            <p:cNvSpPr/>
            <p:nvPr/>
          </p:nvSpPr>
          <p:spPr>
            <a:xfrm>
              <a:off x="2670950" y="1691275"/>
              <a:ext cx="13250" cy="11550"/>
            </a:xfrm>
            <a:custGeom>
              <a:avLst/>
              <a:gdLst/>
              <a:ahLst/>
              <a:cxnLst/>
              <a:rect l="l" t="t" r="r" b="b"/>
              <a:pathLst>
                <a:path w="530" h="462" extrusionOk="0">
                  <a:moveTo>
                    <a:pt x="264" y="0"/>
                  </a:moveTo>
                  <a:cubicBezTo>
                    <a:pt x="236" y="0"/>
                    <a:pt x="208" y="5"/>
                    <a:pt x="181" y="15"/>
                  </a:cubicBezTo>
                  <a:cubicBezTo>
                    <a:pt x="62" y="63"/>
                    <a:pt x="0" y="196"/>
                    <a:pt x="48" y="315"/>
                  </a:cubicBezTo>
                  <a:cubicBezTo>
                    <a:pt x="84" y="406"/>
                    <a:pt x="170" y="462"/>
                    <a:pt x="262" y="462"/>
                  </a:cubicBezTo>
                  <a:cubicBezTo>
                    <a:pt x="291" y="462"/>
                    <a:pt x="320" y="456"/>
                    <a:pt x="348" y="445"/>
                  </a:cubicBezTo>
                  <a:cubicBezTo>
                    <a:pt x="471" y="401"/>
                    <a:pt x="529" y="267"/>
                    <a:pt x="484" y="148"/>
                  </a:cubicBezTo>
                  <a:cubicBezTo>
                    <a:pt x="448" y="55"/>
                    <a:pt x="358" y="0"/>
                    <a:pt x="26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2703350" y="1723000"/>
              <a:ext cx="4050" cy="3500"/>
            </a:xfrm>
            <a:custGeom>
              <a:avLst/>
              <a:gdLst/>
              <a:ahLst/>
              <a:cxnLst/>
              <a:rect l="l" t="t" r="r" b="b"/>
              <a:pathLst>
                <a:path w="162" h="140" extrusionOk="0">
                  <a:moveTo>
                    <a:pt x="81" y="1"/>
                  </a:moveTo>
                  <a:cubicBezTo>
                    <a:pt x="73" y="1"/>
                    <a:pt x="65" y="2"/>
                    <a:pt x="56" y="5"/>
                  </a:cubicBezTo>
                  <a:cubicBezTo>
                    <a:pt x="21" y="19"/>
                    <a:pt x="1" y="60"/>
                    <a:pt x="15" y="95"/>
                  </a:cubicBezTo>
                  <a:cubicBezTo>
                    <a:pt x="25" y="123"/>
                    <a:pt x="52" y="140"/>
                    <a:pt x="81" y="140"/>
                  </a:cubicBezTo>
                  <a:cubicBezTo>
                    <a:pt x="90" y="140"/>
                    <a:pt x="98" y="138"/>
                    <a:pt x="107" y="135"/>
                  </a:cubicBezTo>
                  <a:cubicBezTo>
                    <a:pt x="141" y="122"/>
                    <a:pt x="162" y="81"/>
                    <a:pt x="144" y="46"/>
                  </a:cubicBezTo>
                  <a:cubicBezTo>
                    <a:pt x="134" y="17"/>
                    <a:pt x="109" y="1"/>
                    <a:pt x="8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3"/>
            <p:cNvSpPr/>
            <p:nvPr/>
          </p:nvSpPr>
          <p:spPr>
            <a:xfrm>
              <a:off x="2684075" y="1731150"/>
              <a:ext cx="2850" cy="2475"/>
            </a:xfrm>
            <a:custGeom>
              <a:avLst/>
              <a:gdLst/>
              <a:ahLst/>
              <a:cxnLst/>
              <a:rect l="l" t="t" r="r" b="b"/>
              <a:pathLst>
                <a:path w="114" h="99" extrusionOk="0">
                  <a:moveTo>
                    <a:pt x="57" y="0"/>
                  </a:moveTo>
                  <a:cubicBezTo>
                    <a:pt x="51" y="0"/>
                    <a:pt x="44" y="1"/>
                    <a:pt x="38" y="4"/>
                  </a:cubicBezTo>
                  <a:cubicBezTo>
                    <a:pt x="14" y="14"/>
                    <a:pt x="0" y="41"/>
                    <a:pt x="11" y="65"/>
                  </a:cubicBezTo>
                  <a:cubicBezTo>
                    <a:pt x="19" y="87"/>
                    <a:pt x="39" y="98"/>
                    <a:pt x="60" y="98"/>
                  </a:cubicBezTo>
                  <a:cubicBezTo>
                    <a:pt x="65" y="98"/>
                    <a:pt x="70" y="97"/>
                    <a:pt x="76" y="96"/>
                  </a:cubicBezTo>
                  <a:cubicBezTo>
                    <a:pt x="99" y="86"/>
                    <a:pt x="113" y="55"/>
                    <a:pt x="103" y="31"/>
                  </a:cubicBezTo>
                  <a:cubicBezTo>
                    <a:pt x="95" y="12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3"/>
            <p:cNvSpPr/>
            <p:nvPr/>
          </p:nvSpPr>
          <p:spPr>
            <a:xfrm>
              <a:off x="2676575" y="1714825"/>
              <a:ext cx="4550" cy="4025"/>
            </a:xfrm>
            <a:custGeom>
              <a:avLst/>
              <a:gdLst/>
              <a:ahLst/>
              <a:cxnLst/>
              <a:rect l="l" t="t" r="r" b="b"/>
              <a:pathLst>
                <a:path w="182" h="161" extrusionOk="0">
                  <a:moveTo>
                    <a:pt x="87" y="1"/>
                  </a:moveTo>
                  <a:cubicBezTo>
                    <a:pt x="79" y="1"/>
                    <a:pt x="70" y="2"/>
                    <a:pt x="62" y="5"/>
                  </a:cubicBezTo>
                  <a:cubicBezTo>
                    <a:pt x="21" y="22"/>
                    <a:pt x="0" y="66"/>
                    <a:pt x="13" y="110"/>
                  </a:cubicBezTo>
                  <a:cubicBezTo>
                    <a:pt x="27" y="142"/>
                    <a:pt x="58" y="161"/>
                    <a:pt x="90" y="161"/>
                  </a:cubicBezTo>
                  <a:cubicBezTo>
                    <a:pt x="100" y="161"/>
                    <a:pt x="110" y="159"/>
                    <a:pt x="120" y="155"/>
                  </a:cubicBezTo>
                  <a:cubicBezTo>
                    <a:pt x="161" y="138"/>
                    <a:pt x="181" y="94"/>
                    <a:pt x="168" y="53"/>
                  </a:cubicBezTo>
                  <a:cubicBezTo>
                    <a:pt x="154" y="20"/>
                    <a:pt x="121" y="1"/>
                    <a:pt x="87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3"/>
            <p:cNvSpPr/>
            <p:nvPr/>
          </p:nvSpPr>
          <p:spPr>
            <a:xfrm>
              <a:off x="2672725" y="1692550"/>
              <a:ext cx="5400" cy="4700"/>
            </a:xfrm>
            <a:custGeom>
              <a:avLst/>
              <a:gdLst/>
              <a:ahLst/>
              <a:cxnLst/>
              <a:rect l="l" t="t" r="r" b="b"/>
              <a:pathLst>
                <a:path w="216" h="188" extrusionOk="0">
                  <a:moveTo>
                    <a:pt x="111" y="1"/>
                  </a:moveTo>
                  <a:cubicBezTo>
                    <a:pt x="99" y="1"/>
                    <a:pt x="87" y="3"/>
                    <a:pt x="76" y="8"/>
                  </a:cubicBezTo>
                  <a:cubicBezTo>
                    <a:pt x="28" y="25"/>
                    <a:pt x="0" y="80"/>
                    <a:pt x="21" y="128"/>
                  </a:cubicBezTo>
                  <a:cubicBezTo>
                    <a:pt x="34" y="165"/>
                    <a:pt x="73" y="188"/>
                    <a:pt x="111" y="188"/>
                  </a:cubicBezTo>
                  <a:cubicBezTo>
                    <a:pt x="122" y="188"/>
                    <a:pt x="133" y="186"/>
                    <a:pt x="144" y="182"/>
                  </a:cubicBezTo>
                  <a:cubicBezTo>
                    <a:pt x="192" y="166"/>
                    <a:pt x="216" y="111"/>
                    <a:pt x="199" y="59"/>
                  </a:cubicBezTo>
                  <a:cubicBezTo>
                    <a:pt x="183" y="23"/>
                    <a:pt x="148" y="1"/>
                    <a:pt x="11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>
              <a:off x="2707900" y="1687925"/>
              <a:ext cx="3950" cy="3500"/>
            </a:xfrm>
            <a:custGeom>
              <a:avLst/>
              <a:gdLst/>
              <a:ahLst/>
              <a:cxnLst/>
              <a:rect l="l" t="t" r="r" b="b"/>
              <a:pathLst>
                <a:path w="158" h="140" extrusionOk="0">
                  <a:moveTo>
                    <a:pt x="79" y="1"/>
                  </a:moveTo>
                  <a:cubicBezTo>
                    <a:pt x="71" y="1"/>
                    <a:pt x="63" y="2"/>
                    <a:pt x="55" y="6"/>
                  </a:cubicBezTo>
                  <a:cubicBezTo>
                    <a:pt x="17" y="19"/>
                    <a:pt x="0" y="60"/>
                    <a:pt x="14" y="94"/>
                  </a:cubicBezTo>
                  <a:cubicBezTo>
                    <a:pt x="24" y="123"/>
                    <a:pt x="50" y="140"/>
                    <a:pt x="79" y="140"/>
                  </a:cubicBezTo>
                  <a:cubicBezTo>
                    <a:pt x="88" y="140"/>
                    <a:pt x="97" y="138"/>
                    <a:pt x="106" y="135"/>
                  </a:cubicBezTo>
                  <a:cubicBezTo>
                    <a:pt x="140" y="121"/>
                    <a:pt x="157" y="80"/>
                    <a:pt x="143" y="47"/>
                  </a:cubicBezTo>
                  <a:cubicBezTo>
                    <a:pt x="133" y="18"/>
                    <a:pt x="106" y="1"/>
                    <a:pt x="79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3"/>
            <p:cNvSpPr/>
            <p:nvPr/>
          </p:nvSpPr>
          <p:spPr>
            <a:xfrm>
              <a:off x="2705750" y="1706025"/>
              <a:ext cx="4200" cy="3675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5" y="0"/>
                  </a:moveTo>
                  <a:cubicBezTo>
                    <a:pt x="76" y="0"/>
                    <a:pt x="67" y="2"/>
                    <a:pt x="59" y="5"/>
                  </a:cubicBezTo>
                  <a:cubicBezTo>
                    <a:pt x="18" y="22"/>
                    <a:pt x="1" y="63"/>
                    <a:pt x="14" y="101"/>
                  </a:cubicBezTo>
                  <a:cubicBezTo>
                    <a:pt x="27" y="130"/>
                    <a:pt x="55" y="146"/>
                    <a:pt x="84" y="146"/>
                  </a:cubicBezTo>
                  <a:cubicBezTo>
                    <a:pt x="92" y="146"/>
                    <a:pt x="101" y="145"/>
                    <a:pt x="110" y="142"/>
                  </a:cubicBezTo>
                  <a:cubicBezTo>
                    <a:pt x="147" y="128"/>
                    <a:pt x="168" y="87"/>
                    <a:pt x="154" y="49"/>
                  </a:cubicBezTo>
                  <a:cubicBezTo>
                    <a:pt x="141" y="18"/>
                    <a:pt x="113" y="0"/>
                    <a:pt x="85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3"/>
            <p:cNvSpPr/>
            <p:nvPr/>
          </p:nvSpPr>
          <p:spPr>
            <a:xfrm>
              <a:off x="2688875" y="1727850"/>
              <a:ext cx="67675" cy="91750"/>
            </a:xfrm>
            <a:custGeom>
              <a:avLst/>
              <a:gdLst/>
              <a:ahLst/>
              <a:cxnLst/>
              <a:rect l="l" t="t" r="r" b="b"/>
              <a:pathLst>
                <a:path w="2707" h="3670" extrusionOk="0">
                  <a:moveTo>
                    <a:pt x="667" y="0"/>
                  </a:moveTo>
                  <a:cubicBezTo>
                    <a:pt x="252" y="0"/>
                    <a:pt x="0" y="413"/>
                    <a:pt x="30" y="1279"/>
                  </a:cubicBezTo>
                  <a:cubicBezTo>
                    <a:pt x="85" y="2747"/>
                    <a:pt x="2089" y="3669"/>
                    <a:pt x="2089" y="3669"/>
                  </a:cubicBezTo>
                  <a:cubicBezTo>
                    <a:pt x="2089" y="3669"/>
                    <a:pt x="2707" y="1505"/>
                    <a:pt x="1720" y="576"/>
                  </a:cubicBezTo>
                  <a:cubicBezTo>
                    <a:pt x="1318" y="197"/>
                    <a:pt x="953" y="0"/>
                    <a:pt x="667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2694825" y="1730625"/>
              <a:ext cx="42450" cy="81175"/>
            </a:xfrm>
            <a:custGeom>
              <a:avLst/>
              <a:gdLst/>
              <a:ahLst/>
              <a:cxnLst/>
              <a:rect l="l" t="t" r="r" b="b"/>
              <a:pathLst>
                <a:path w="1698" h="3247" extrusionOk="0">
                  <a:moveTo>
                    <a:pt x="1246" y="2257"/>
                  </a:moveTo>
                  <a:lnTo>
                    <a:pt x="1246" y="2260"/>
                  </a:lnTo>
                  <a:cubicBezTo>
                    <a:pt x="1246" y="2260"/>
                    <a:pt x="1245" y="2258"/>
                    <a:pt x="1244" y="2257"/>
                  </a:cubicBezTo>
                  <a:close/>
                  <a:moveTo>
                    <a:pt x="383" y="1"/>
                  </a:moveTo>
                  <a:cubicBezTo>
                    <a:pt x="444" y="134"/>
                    <a:pt x="489" y="270"/>
                    <a:pt x="540" y="407"/>
                  </a:cubicBezTo>
                  <a:lnTo>
                    <a:pt x="693" y="817"/>
                  </a:lnTo>
                  <a:lnTo>
                    <a:pt x="789" y="1073"/>
                  </a:lnTo>
                  <a:cubicBezTo>
                    <a:pt x="673" y="1018"/>
                    <a:pt x="557" y="964"/>
                    <a:pt x="441" y="912"/>
                  </a:cubicBezTo>
                  <a:cubicBezTo>
                    <a:pt x="366" y="878"/>
                    <a:pt x="294" y="847"/>
                    <a:pt x="222" y="817"/>
                  </a:cubicBezTo>
                  <a:cubicBezTo>
                    <a:pt x="148" y="789"/>
                    <a:pt x="76" y="759"/>
                    <a:pt x="0" y="732"/>
                  </a:cubicBezTo>
                  <a:lnTo>
                    <a:pt x="0" y="732"/>
                  </a:lnTo>
                  <a:cubicBezTo>
                    <a:pt x="69" y="773"/>
                    <a:pt x="137" y="810"/>
                    <a:pt x="205" y="850"/>
                  </a:cubicBezTo>
                  <a:cubicBezTo>
                    <a:pt x="274" y="888"/>
                    <a:pt x="342" y="926"/>
                    <a:pt x="414" y="964"/>
                  </a:cubicBezTo>
                  <a:cubicBezTo>
                    <a:pt x="550" y="1035"/>
                    <a:pt x="687" y="1107"/>
                    <a:pt x="827" y="1172"/>
                  </a:cubicBezTo>
                  <a:lnTo>
                    <a:pt x="983" y="1588"/>
                  </a:lnTo>
                  <a:cubicBezTo>
                    <a:pt x="857" y="1540"/>
                    <a:pt x="728" y="1493"/>
                    <a:pt x="598" y="1449"/>
                  </a:cubicBezTo>
                  <a:lnTo>
                    <a:pt x="362" y="1373"/>
                  </a:lnTo>
                  <a:cubicBezTo>
                    <a:pt x="284" y="1349"/>
                    <a:pt x="205" y="1322"/>
                    <a:pt x="123" y="1308"/>
                  </a:cubicBezTo>
                  <a:lnTo>
                    <a:pt x="123" y="1308"/>
                  </a:lnTo>
                  <a:cubicBezTo>
                    <a:pt x="199" y="1339"/>
                    <a:pt x="274" y="1373"/>
                    <a:pt x="349" y="1408"/>
                  </a:cubicBezTo>
                  <a:lnTo>
                    <a:pt x="578" y="1503"/>
                  </a:lnTo>
                  <a:cubicBezTo>
                    <a:pt x="725" y="1564"/>
                    <a:pt x="871" y="1622"/>
                    <a:pt x="1021" y="1680"/>
                  </a:cubicBezTo>
                  <a:cubicBezTo>
                    <a:pt x="1090" y="1851"/>
                    <a:pt x="1158" y="2025"/>
                    <a:pt x="1226" y="2199"/>
                  </a:cubicBezTo>
                  <a:lnTo>
                    <a:pt x="1223" y="2199"/>
                  </a:lnTo>
                  <a:lnTo>
                    <a:pt x="1120" y="2169"/>
                  </a:lnTo>
                  <a:lnTo>
                    <a:pt x="912" y="2104"/>
                  </a:lnTo>
                  <a:cubicBezTo>
                    <a:pt x="772" y="2063"/>
                    <a:pt x="632" y="2022"/>
                    <a:pt x="489" y="1988"/>
                  </a:cubicBezTo>
                  <a:lnTo>
                    <a:pt x="489" y="1988"/>
                  </a:lnTo>
                  <a:cubicBezTo>
                    <a:pt x="622" y="2049"/>
                    <a:pt x="755" y="2107"/>
                    <a:pt x="892" y="2158"/>
                  </a:cubicBezTo>
                  <a:cubicBezTo>
                    <a:pt x="960" y="2186"/>
                    <a:pt x="1029" y="2210"/>
                    <a:pt x="1097" y="2233"/>
                  </a:cubicBezTo>
                  <a:cubicBezTo>
                    <a:pt x="1131" y="2243"/>
                    <a:pt x="1168" y="2257"/>
                    <a:pt x="1202" y="2268"/>
                  </a:cubicBezTo>
                  <a:cubicBezTo>
                    <a:pt x="1219" y="2271"/>
                    <a:pt x="1237" y="2278"/>
                    <a:pt x="1257" y="2281"/>
                  </a:cubicBezTo>
                  <a:lnTo>
                    <a:pt x="1260" y="2281"/>
                  </a:lnTo>
                  <a:cubicBezTo>
                    <a:pt x="1281" y="2336"/>
                    <a:pt x="1301" y="2387"/>
                    <a:pt x="1325" y="2442"/>
                  </a:cubicBezTo>
                  <a:lnTo>
                    <a:pt x="1489" y="2845"/>
                  </a:lnTo>
                  <a:cubicBezTo>
                    <a:pt x="1547" y="2977"/>
                    <a:pt x="1605" y="3114"/>
                    <a:pt x="1663" y="3247"/>
                  </a:cubicBezTo>
                  <a:cubicBezTo>
                    <a:pt x="1618" y="3108"/>
                    <a:pt x="1571" y="2971"/>
                    <a:pt x="1523" y="2831"/>
                  </a:cubicBezTo>
                  <a:lnTo>
                    <a:pt x="1377" y="2421"/>
                  </a:lnTo>
                  <a:cubicBezTo>
                    <a:pt x="1356" y="2366"/>
                    <a:pt x="1336" y="2309"/>
                    <a:pt x="1315" y="2254"/>
                  </a:cubicBezTo>
                  <a:lnTo>
                    <a:pt x="1315" y="2251"/>
                  </a:lnTo>
                  <a:cubicBezTo>
                    <a:pt x="1319" y="2243"/>
                    <a:pt x="1315" y="2237"/>
                    <a:pt x="1315" y="2233"/>
                  </a:cubicBezTo>
                  <a:lnTo>
                    <a:pt x="1315" y="2233"/>
                  </a:lnTo>
                  <a:lnTo>
                    <a:pt x="1319" y="2237"/>
                  </a:lnTo>
                  <a:lnTo>
                    <a:pt x="1319" y="2243"/>
                  </a:lnTo>
                  <a:lnTo>
                    <a:pt x="1328" y="2227"/>
                  </a:lnTo>
                  <a:cubicBezTo>
                    <a:pt x="1387" y="2097"/>
                    <a:pt x="1455" y="1967"/>
                    <a:pt x="1516" y="1838"/>
                  </a:cubicBezTo>
                  <a:cubicBezTo>
                    <a:pt x="1582" y="1707"/>
                    <a:pt x="1639" y="1578"/>
                    <a:pt x="1697" y="1444"/>
                  </a:cubicBezTo>
                  <a:lnTo>
                    <a:pt x="1697" y="1444"/>
                  </a:lnTo>
                  <a:cubicBezTo>
                    <a:pt x="1615" y="1564"/>
                    <a:pt x="1536" y="1687"/>
                    <a:pt x="1465" y="1813"/>
                  </a:cubicBezTo>
                  <a:cubicBezTo>
                    <a:pt x="1400" y="1926"/>
                    <a:pt x="1339" y="2038"/>
                    <a:pt x="1281" y="2155"/>
                  </a:cubicBezTo>
                  <a:cubicBezTo>
                    <a:pt x="1216" y="1988"/>
                    <a:pt x="1151" y="1821"/>
                    <a:pt x="1090" y="1653"/>
                  </a:cubicBezTo>
                  <a:cubicBezTo>
                    <a:pt x="1151" y="1517"/>
                    <a:pt x="1213" y="1380"/>
                    <a:pt x="1270" y="1240"/>
                  </a:cubicBezTo>
                  <a:lnTo>
                    <a:pt x="1363" y="1028"/>
                  </a:lnTo>
                  <a:cubicBezTo>
                    <a:pt x="1393" y="957"/>
                    <a:pt x="1418" y="885"/>
                    <a:pt x="1459" y="817"/>
                  </a:cubicBezTo>
                  <a:lnTo>
                    <a:pt x="1459" y="817"/>
                  </a:lnTo>
                  <a:cubicBezTo>
                    <a:pt x="1428" y="844"/>
                    <a:pt x="1410" y="882"/>
                    <a:pt x="1390" y="912"/>
                  </a:cubicBezTo>
                  <a:lnTo>
                    <a:pt x="1328" y="1011"/>
                  </a:lnTo>
                  <a:cubicBezTo>
                    <a:pt x="1291" y="1080"/>
                    <a:pt x="1257" y="1148"/>
                    <a:pt x="1219" y="1219"/>
                  </a:cubicBezTo>
                  <a:cubicBezTo>
                    <a:pt x="1161" y="1329"/>
                    <a:pt x="1106" y="1444"/>
                    <a:pt x="1052" y="1558"/>
                  </a:cubicBezTo>
                  <a:cubicBezTo>
                    <a:pt x="997" y="1421"/>
                    <a:pt x="943" y="1285"/>
                    <a:pt x="888" y="1148"/>
                  </a:cubicBezTo>
                  <a:cubicBezTo>
                    <a:pt x="922" y="1018"/>
                    <a:pt x="956" y="885"/>
                    <a:pt x="983" y="752"/>
                  </a:cubicBezTo>
                  <a:cubicBezTo>
                    <a:pt x="1015" y="619"/>
                    <a:pt x="1042" y="482"/>
                    <a:pt x="1065" y="346"/>
                  </a:cubicBezTo>
                  <a:lnTo>
                    <a:pt x="1065" y="346"/>
                  </a:lnTo>
                  <a:cubicBezTo>
                    <a:pt x="1018" y="475"/>
                    <a:pt x="974" y="605"/>
                    <a:pt x="933" y="738"/>
                  </a:cubicBezTo>
                  <a:cubicBezTo>
                    <a:pt x="902" y="837"/>
                    <a:pt x="871" y="937"/>
                    <a:pt x="844" y="1039"/>
                  </a:cubicBezTo>
                  <a:cubicBezTo>
                    <a:pt x="810" y="957"/>
                    <a:pt x="779" y="875"/>
                    <a:pt x="745" y="796"/>
                  </a:cubicBezTo>
                  <a:cubicBezTo>
                    <a:pt x="629" y="530"/>
                    <a:pt x="523" y="257"/>
                    <a:pt x="383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2778050" y="1758925"/>
              <a:ext cx="12900" cy="76025"/>
            </a:xfrm>
            <a:custGeom>
              <a:avLst/>
              <a:gdLst/>
              <a:ahLst/>
              <a:cxnLst/>
              <a:rect l="l" t="t" r="r" b="b"/>
              <a:pathLst>
                <a:path w="516" h="3041" extrusionOk="0">
                  <a:moveTo>
                    <a:pt x="509" y="1"/>
                  </a:moveTo>
                  <a:cubicBezTo>
                    <a:pt x="507" y="1"/>
                    <a:pt x="504" y="3"/>
                    <a:pt x="501" y="5"/>
                  </a:cubicBezTo>
                  <a:cubicBezTo>
                    <a:pt x="501" y="5"/>
                    <a:pt x="0" y="992"/>
                    <a:pt x="0" y="2125"/>
                  </a:cubicBezTo>
                  <a:cubicBezTo>
                    <a:pt x="0" y="2422"/>
                    <a:pt x="34" y="2729"/>
                    <a:pt x="123" y="3033"/>
                  </a:cubicBezTo>
                  <a:cubicBezTo>
                    <a:pt x="123" y="3037"/>
                    <a:pt x="126" y="3041"/>
                    <a:pt x="129" y="3041"/>
                  </a:cubicBezTo>
                  <a:cubicBezTo>
                    <a:pt x="133" y="3037"/>
                    <a:pt x="137" y="3033"/>
                    <a:pt x="133" y="3030"/>
                  </a:cubicBezTo>
                  <a:cubicBezTo>
                    <a:pt x="48" y="2729"/>
                    <a:pt x="14" y="2422"/>
                    <a:pt x="14" y="2125"/>
                  </a:cubicBezTo>
                  <a:cubicBezTo>
                    <a:pt x="14" y="1559"/>
                    <a:pt x="137" y="1029"/>
                    <a:pt x="263" y="644"/>
                  </a:cubicBezTo>
                  <a:cubicBezTo>
                    <a:pt x="328" y="449"/>
                    <a:pt x="389" y="292"/>
                    <a:pt x="437" y="183"/>
                  </a:cubicBezTo>
                  <a:cubicBezTo>
                    <a:pt x="460" y="128"/>
                    <a:pt x="478" y="84"/>
                    <a:pt x="492" y="54"/>
                  </a:cubicBezTo>
                  <a:cubicBezTo>
                    <a:pt x="498" y="40"/>
                    <a:pt x="506" y="30"/>
                    <a:pt x="509" y="22"/>
                  </a:cubicBezTo>
                  <a:cubicBezTo>
                    <a:pt x="512" y="16"/>
                    <a:pt x="515" y="9"/>
                    <a:pt x="515" y="9"/>
                  </a:cubicBezTo>
                  <a:cubicBezTo>
                    <a:pt x="515" y="5"/>
                    <a:pt x="515" y="2"/>
                    <a:pt x="512" y="2"/>
                  </a:cubicBezTo>
                  <a:cubicBezTo>
                    <a:pt x="511" y="1"/>
                    <a:pt x="510" y="1"/>
                    <a:pt x="509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2749600" y="1767775"/>
              <a:ext cx="31875" cy="67150"/>
            </a:xfrm>
            <a:custGeom>
              <a:avLst/>
              <a:gdLst/>
              <a:ahLst/>
              <a:cxnLst/>
              <a:rect l="l" t="t" r="r" b="b"/>
              <a:pathLst>
                <a:path w="1275" h="2686" extrusionOk="0">
                  <a:moveTo>
                    <a:pt x="8" y="0"/>
                  </a:moveTo>
                  <a:cubicBezTo>
                    <a:pt x="6" y="0"/>
                    <a:pt x="3" y="1"/>
                    <a:pt x="1" y="4"/>
                  </a:cubicBezTo>
                  <a:lnTo>
                    <a:pt x="1" y="10"/>
                  </a:lnTo>
                  <a:cubicBezTo>
                    <a:pt x="5" y="13"/>
                    <a:pt x="5" y="17"/>
                    <a:pt x="8" y="24"/>
                  </a:cubicBezTo>
                  <a:cubicBezTo>
                    <a:pt x="15" y="44"/>
                    <a:pt x="25" y="95"/>
                    <a:pt x="32" y="167"/>
                  </a:cubicBezTo>
                  <a:cubicBezTo>
                    <a:pt x="66" y="413"/>
                    <a:pt x="124" y="908"/>
                    <a:pt x="295" y="1409"/>
                  </a:cubicBezTo>
                  <a:cubicBezTo>
                    <a:pt x="469" y="1908"/>
                    <a:pt x="759" y="2416"/>
                    <a:pt x="1264" y="2683"/>
                  </a:cubicBezTo>
                  <a:cubicBezTo>
                    <a:pt x="1266" y="2685"/>
                    <a:pt x="1267" y="2686"/>
                    <a:pt x="1269" y="2686"/>
                  </a:cubicBezTo>
                  <a:cubicBezTo>
                    <a:pt x="1270" y="2686"/>
                    <a:pt x="1271" y="2685"/>
                    <a:pt x="1271" y="2683"/>
                  </a:cubicBezTo>
                  <a:cubicBezTo>
                    <a:pt x="1275" y="2679"/>
                    <a:pt x="1271" y="2673"/>
                    <a:pt x="1267" y="2673"/>
                  </a:cubicBezTo>
                  <a:cubicBezTo>
                    <a:pt x="681" y="2359"/>
                    <a:pt x="383" y="1713"/>
                    <a:pt x="226" y="1137"/>
                  </a:cubicBezTo>
                  <a:cubicBezTo>
                    <a:pt x="148" y="847"/>
                    <a:pt x="103" y="577"/>
                    <a:pt x="76" y="372"/>
                  </a:cubicBezTo>
                  <a:cubicBezTo>
                    <a:pt x="59" y="270"/>
                    <a:pt x="49" y="180"/>
                    <a:pt x="42" y="119"/>
                  </a:cubicBezTo>
                  <a:cubicBezTo>
                    <a:pt x="35" y="89"/>
                    <a:pt x="32" y="61"/>
                    <a:pt x="29" y="44"/>
                  </a:cubicBezTo>
                  <a:cubicBezTo>
                    <a:pt x="25" y="34"/>
                    <a:pt x="21" y="24"/>
                    <a:pt x="21" y="17"/>
                  </a:cubicBezTo>
                  <a:cubicBezTo>
                    <a:pt x="18" y="10"/>
                    <a:pt x="15" y="7"/>
                    <a:pt x="12" y="4"/>
                  </a:cubicBezTo>
                  <a:cubicBezTo>
                    <a:pt x="12" y="1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2723775" y="1814525"/>
              <a:ext cx="57700" cy="21175"/>
            </a:xfrm>
            <a:custGeom>
              <a:avLst/>
              <a:gdLst/>
              <a:ahLst/>
              <a:cxnLst/>
              <a:rect l="l" t="t" r="r" b="b"/>
              <a:pathLst>
                <a:path w="2308" h="847" extrusionOk="0">
                  <a:moveTo>
                    <a:pt x="255" y="0"/>
                  </a:moveTo>
                  <a:cubicBezTo>
                    <a:pt x="79" y="0"/>
                    <a:pt x="0" y="46"/>
                    <a:pt x="92" y="147"/>
                  </a:cubicBezTo>
                  <a:cubicBezTo>
                    <a:pt x="424" y="509"/>
                    <a:pt x="2287" y="837"/>
                    <a:pt x="2300" y="847"/>
                  </a:cubicBezTo>
                  <a:lnTo>
                    <a:pt x="2308" y="799"/>
                  </a:lnTo>
                  <a:cubicBezTo>
                    <a:pt x="1841" y="317"/>
                    <a:pt x="716" y="0"/>
                    <a:pt x="25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2726825" y="1816825"/>
              <a:ext cx="51250" cy="16325"/>
            </a:xfrm>
            <a:custGeom>
              <a:avLst/>
              <a:gdLst/>
              <a:ahLst/>
              <a:cxnLst/>
              <a:rect l="l" t="t" r="r" b="b"/>
              <a:pathLst>
                <a:path w="2050" h="653" extrusionOk="0">
                  <a:moveTo>
                    <a:pt x="1" y="0"/>
                  </a:moveTo>
                  <a:cubicBezTo>
                    <a:pt x="86" y="35"/>
                    <a:pt x="171" y="62"/>
                    <a:pt x="253" y="93"/>
                  </a:cubicBezTo>
                  <a:lnTo>
                    <a:pt x="461" y="161"/>
                  </a:lnTo>
                  <a:cubicBezTo>
                    <a:pt x="445" y="172"/>
                    <a:pt x="428" y="181"/>
                    <a:pt x="410" y="192"/>
                  </a:cubicBezTo>
                  <a:cubicBezTo>
                    <a:pt x="387" y="205"/>
                    <a:pt x="363" y="222"/>
                    <a:pt x="342" y="240"/>
                  </a:cubicBezTo>
                  <a:cubicBezTo>
                    <a:pt x="370" y="233"/>
                    <a:pt x="397" y="226"/>
                    <a:pt x="424" y="216"/>
                  </a:cubicBezTo>
                  <a:cubicBezTo>
                    <a:pt x="448" y="205"/>
                    <a:pt x="472" y="195"/>
                    <a:pt x="499" y="185"/>
                  </a:cubicBezTo>
                  <a:lnTo>
                    <a:pt x="513" y="178"/>
                  </a:lnTo>
                  <a:cubicBezTo>
                    <a:pt x="592" y="205"/>
                    <a:pt x="673" y="233"/>
                    <a:pt x="755" y="260"/>
                  </a:cubicBezTo>
                  <a:cubicBezTo>
                    <a:pt x="745" y="267"/>
                    <a:pt x="738" y="274"/>
                    <a:pt x="728" y="281"/>
                  </a:cubicBezTo>
                  <a:cubicBezTo>
                    <a:pt x="711" y="298"/>
                    <a:pt x="691" y="315"/>
                    <a:pt x="673" y="335"/>
                  </a:cubicBezTo>
                  <a:cubicBezTo>
                    <a:pt x="701" y="328"/>
                    <a:pt x="724" y="315"/>
                    <a:pt x="745" y="304"/>
                  </a:cubicBezTo>
                  <a:cubicBezTo>
                    <a:pt x="762" y="295"/>
                    <a:pt x="779" y="284"/>
                    <a:pt x="796" y="274"/>
                  </a:cubicBezTo>
                  <a:cubicBezTo>
                    <a:pt x="871" y="298"/>
                    <a:pt x="946" y="322"/>
                    <a:pt x="1022" y="345"/>
                  </a:cubicBezTo>
                  <a:cubicBezTo>
                    <a:pt x="1031" y="349"/>
                    <a:pt x="1045" y="352"/>
                    <a:pt x="1059" y="356"/>
                  </a:cubicBezTo>
                  <a:cubicBezTo>
                    <a:pt x="1035" y="376"/>
                    <a:pt x="1011" y="400"/>
                    <a:pt x="991" y="427"/>
                  </a:cubicBezTo>
                  <a:cubicBezTo>
                    <a:pt x="1031" y="410"/>
                    <a:pt x="1066" y="390"/>
                    <a:pt x="1096" y="369"/>
                  </a:cubicBezTo>
                  <a:cubicBezTo>
                    <a:pt x="1192" y="397"/>
                    <a:pt x="1288" y="427"/>
                    <a:pt x="1380" y="454"/>
                  </a:cubicBezTo>
                  <a:cubicBezTo>
                    <a:pt x="1349" y="479"/>
                    <a:pt x="1315" y="503"/>
                    <a:pt x="1288" y="533"/>
                  </a:cubicBezTo>
                  <a:cubicBezTo>
                    <a:pt x="1339" y="520"/>
                    <a:pt x="1383" y="495"/>
                    <a:pt x="1428" y="471"/>
                  </a:cubicBezTo>
                  <a:cubicBezTo>
                    <a:pt x="1462" y="482"/>
                    <a:pt x="1496" y="492"/>
                    <a:pt x="1534" y="503"/>
                  </a:cubicBezTo>
                  <a:cubicBezTo>
                    <a:pt x="1581" y="516"/>
                    <a:pt x="1629" y="530"/>
                    <a:pt x="1677" y="547"/>
                  </a:cubicBezTo>
                  <a:cubicBezTo>
                    <a:pt x="1663" y="557"/>
                    <a:pt x="1649" y="571"/>
                    <a:pt x="1636" y="588"/>
                  </a:cubicBezTo>
                  <a:cubicBezTo>
                    <a:pt x="1663" y="581"/>
                    <a:pt x="1690" y="571"/>
                    <a:pt x="1718" y="557"/>
                  </a:cubicBezTo>
                  <a:cubicBezTo>
                    <a:pt x="1827" y="591"/>
                    <a:pt x="1940" y="622"/>
                    <a:pt x="2049" y="653"/>
                  </a:cubicBezTo>
                  <a:lnTo>
                    <a:pt x="1797" y="561"/>
                  </a:lnTo>
                  <a:lnTo>
                    <a:pt x="1725" y="536"/>
                  </a:lnTo>
                  <a:cubicBezTo>
                    <a:pt x="1711" y="509"/>
                    <a:pt x="1698" y="485"/>
                    <a:pt x="1680" y="462"/>
                  </a:cubicBezTo>
                  <a:cubicBezTo>
                    <a:pt x="1666" y="441"/>
                    <a:pt x="1649" y="417"/>
                    <a:pt x="1625" y="400"/>
                  </a:cubicBezTo>
                  <a:lnTo>
                    <a:pt x="1625" y="400"/>
                  </a:lnTo>
                  <a:cubicBezTo>
                    <a:pt x="1629" y="427"/>
                    <a:pt x="1643" y="454"/>
                    <a:pt x="1653" y="479"/>
                  </a:cubicBezTo>
                  <a:cubicBezTo>
                    <a:pt x="1660" y="492"/>
                    <a:pt x="1666" y="506"/>
                    <a:pt x="1674" y="520"/>
                  </a:cubicBezTo>
                  <a:lnTo>
                    <a:pt x="1540" y="475"/>
                  </a:lnTo>
                  <a:cubicBezTo>
                    <a:pt x="1506" y="465"/>
                    <a:pt x="1472" y="451"/>
                    <a:pt x="1435" y="441"/>
                  </a:cubicBezTo>
                  <a:cubicBezTo>
                    <a:pt x="1424" y="417"/>
                    <a:pt x="1411" y="393"/>
                    <a:pt x="1397" y="372"/>
                  </a:cubicBezTo>
                  <a:cubicBezTo>
                    <a:pt x="1383" y="349"/>
                    <a:pt x="1367" y="325"/>
                    <a:pt x="1346" y="301"/>
                  </a:cubicBezTo>
                  <a:lnTo>
                    <a:pt x="1346" y="301"/>
                  </a:lnTo>
                  <a:cubicBezTo>
                    <a:pt x="1353" y="331"/>
                    <a:pt x="1359" y="359"/>
                    <a:pt x="1370" y="383"/>
                  </a:cubicBezTo>
                  <a:cubicBezTo>
                    <a:pt x="1376" y="397"/>
                    <a:pt x="1383" y="410"/>
                    <a:pt x="1387" y="424"/>
                  </a:cubicBezTo>
                  <a:cubicBezTo>
                    <a:pt x="1294" y="397"/>
                    <a:pt x="1203" y="366"/>
                    <a:pt x="1107" y="335"/>
                  </a:cubicBezTo>
                  <a:cubicBezTo>
                    <a:pt x="1100" y="308"/>
                    <a:pt x="1090" y="284"/>
                    <a:pt x="1076" y="260"/>
                  </a:cubicBezTo>
                  <a:cubicBezTo>
                    <a:pt x="1063" y="233"/>
                    <a:pt x="1049" y="208"/>
                    <a:pt x="1028" y="185"/>
                  </a:cubicBezTo>
                  <a:lnTo>
                    <a:pt x="1028" y="185"/>
                  </a:lnTo>
                  <a:cubicBezTo>
                    <a:pt x="1031" y="216"/>
                    <a:pt x="1039" y="243"/>
                    <a:pt x="1045" y="274"/>
                  </a:cubicBezTo>
                  <a:cubicBezTo>
                    <a:pt x="1052" y="287"/>
                    <a:pt x="1059" y="304"/>
                    <a:pt x="1063" y="322"/>
                  </a:cubicBezTo>
                  <a:cubicBezTo>
                    <a:pt x="1052" y="318"/>
                    <a:pt x="1042" y="315"/>
                    <a:pt x="1031" y="308"/>
                  </a:cubicBezTo>
                  <a:cubicBezTo>
                    <a:pt x="960" y="287"/>
                    <a:pt x="888" y="267"/>
                    <a:pt x="820" y="243"/>
                  </a:cubicBezTo>
                  <a:lnTo>
                    <a:pt x="817" y="240"/>
                  </a:lnTo>
                  <a:cubicBezTo>
                    <a:pt x="803" y="199"/>
                    <a:pt x="786" y="161"/>
                    <a:pt x="759" y="123"/>
                  </a:cubicBezTo>
                  <a:lnTo>
                    <a:pt x="759" y="123"/>
                  </a:lnTo>
                  <a:cubicBezTo>
                    <a:pt x="759" y="161"/>
                    <a:pt x="765" y="195"/>
                    <a:pt x="776" y="229"/>
                  </a:cubicBezTo>
                  <a:cubicBezTo>
                    <a:pt x="691" y="202"/>
                    <a:pt x="605" y="178"/>
                    <a:pt x="516" y="151"/>
                  </a:cubicBezTo>
                  <a:lnTo>
                    <a:pt x="502" y="147"/>
                  </a:lnTo>
                  <a:cubicBezTo>
                    <a:pt x="492" y="123"/>
                    <a:pt x="482" y="103"/>
                    <a:pt x="472" y="79"/>
                  </a:cubicBezTo>
                  <a:cubicBezTo>
                    <a:pt x="458" y="52"/>
                    <a:pt x="445" y="28"/>
                    <a:pt x="428" y="0"/>
                  </a:cubicBezTo>
                  <a:lnTo>
                    <a:pt x="428" y="0"/>
                  </a:lnTo>
                  <a:cubicBezTo>
                    <a:pt x="431" y="32"/>
                    <a:pt x="438" y="62"/>
                    <a:pt x="445" y="90"/>
                  </a:cubicBezTo>
                  <a:cubicBezTo>
                    <a:pt x="448" y="106"/>
                    <a:pt x="455" y="120"/>
                    <a:pt x="458" y="134"/>
                  </a:cubicBezTo>
                  <a:lnTo>
                    <a:pt x="261" y="76"/>
                  </a:lnTo>
                  <a:cubicBezTo>
                    <a:pt x="175" y="52"/>
                    <a:pt x="89" y="24"/>
                    <a:pt x="1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2728625" y="1732525"/>
              <a:ext cx="44150" cy="39025"/>
            </a:xfrm>
            <a:custGeom>
              <a:avLst/>
              <a:gdLst/>
              <a:ahLst/>
              <a:cxnLst/>
              <a:rect l="l" t="t" r="r" b="b"/>
              <a:pathLst>
                <a:path w="1766" h="1561" extrusionOk="0">
                  <a:moveTo>
                    <a:pt x="885" y="0"/>
                  </a:moveTo>
                  <a:cubicBezTo>
                    <a:pt x="397" y="0"/>
                    <a:pt x="0" y="348"/>
                    <a:pt x="0" y="779"/>
                  </a:cubicBezTo>
                  <a:cubicBezTo>
                    <a:pt x="0" y="1212"/>
                    <a:pt x="397" y="1560"/>
                    <a:pt x="885" y="1560"/>
                  </a:cubicBezTo>
                  <a:cubicBezTo>
                    <a:pt x="1372" y="1560"/>
                    <a:pt x="1766" y="1212"/>
                    <a:pt x="1766" y="779"/>
                  </a:cubicBezTo>
                  <a:cubicBezTo>
                    <a:pt x="1766" y="348"/>
                    <a:pt x="1372" y="0"/>
                    <a:pt x="885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2740900" y="1737300"/>
              <a:ext cx="17775" cy="8125"/>
            </a:xfrm>
            <a:custGeom>
              <a:avLst/>
              <a:gdLst/>
              <a:ahLst/>
              <a:cxnLst/>
              <a:rect l="l" t="t" r="r" b="b"/>
              <a:pathLst>
                <a:path w="711" h="325" extrusionOk="0">
                  <a:moveTo>
                    <a:pt x="356" y="0"/>
                  </a:moveTo>
                  <a:cubicBezTo>
                    <a:pt x="161" y="0"/>
                    <a:pt x="1" y="71"/>
                    <a:pt x="1" y="161"/>
                  </a:cubicBezTo>
                  <a:cubicBezTo>
                    <a:pt x="1" y="253"/>
                    <a:pt x="161" y="325"/>
                    <a:pt x="356" y="325"/>
                  </a:cubicBezTo>
                  <a:cubicBezTo>
                    <a:pt x="554" y="325"/>
                    <a:pt x="711" y="253"/>
                    <a:pt x="711" y="161"/>
                  </a:cubicBezTo>
                  <a:cubicBezTo>
                    <a:pt x="711" y="71"/>
                    <a:pt x="554" y="0"/>
                    <a:pt x="356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3"/>
            <p:cNvSpPr/>
            <p:nvPr/>
          </p:nvSpPr>
          <p:spPr>
            <a:xfrm>
              <a:off x="2733225" y="1751125"/>
              <a:ext cx="12575" cy="5475"/>
            </a:xfrm>
            <a:custGeom>
              <a:avLst/>
              <a:gdLst/>
              <a:ahLst/>
              <a:cxnLst/>
              <a:rect l="l" t="t" r="r" b="b"/>
              <a:pathLst>
                <a:path w="503" h="219" extrusionOk="0">
                  <a:moveTo>
                    <a:pt x="43" y="0"/>
                  </a:moveTo>
                  <a:cubicBezTo>
                    <a:pt x="34" y="0"/>
                    <a:pt x="25" y="3"/>
                    <a:pt x="18" y="10"/>
                  </a:cubicBezTo>
                  <a:cubicBezTo>
                    <a:pt x="5" y="24"/>
                    <a:pt x="0" y="48"/>
                    <a:pt x="14" y="62"/>
                  </a:cubicBezTo>
                  <a:cubicBezTo>
                    <a:pt x="21" y="68"/>
                    <a:pt x="172" y="219"/>
                    <a:pt x="414" y="219"/>
                  </a:cubicBezTo>
                  <a:cubicBezTo>
                    <a:pt x="431" y="219"/>
                    <a:pt x="451" y="215"/>
                    <a:pt x="468" y="215"/>
                  </a:cubicBezTo>
                  <a:cubicBezTo>
                    <a:pt x="489" y="212"/>
                    <a:pt x="503" y="194"/>
                    <a:pt x="499" y="174"/>
                  </a:cubicBezTo>
                  <a:cubicBezTo>
                    <a:pt x="499" y="159"/>
                    <a:pt x="485" y="143"/>
                    <a:pt x="467" y="143"/>
                  </a:cubicBezTo>
                  <a:cubicBezTo>
                    <a:pt x="465" y="143"/>
                    <a:pt x="463" y="143"/>
                    <a:pt x="462" y="144"/>
                  </a:cubicBezTo>
                  <a:cubicBezTo>
                    <a:pt x="446" y="145"/>
                    <a:pt x="432" y="145"/>
                    <a:pt x="417" y="145"/>
                  </a:cubicBezTo>
                  <a:cubicBezTo>
                    <a:pt x="204" y="145"/>
                    <a:pt x="69" y="14"/>
                    <a:pt x="69" y="10"/>
                  </a:cubicBezTo>
                  <a:cubicBezTo>
                    <a:pt x="62" y="3"/>
                    <a:pt x="53" y="0"/>
                    <a:pt x="43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2749800" y="1758275"/>
              <a:ext cx="12475" cy="5825"/>
            </a:xfrm>
            <a:custGeom>
              <a:avLst/>
              <a:gdLst/>
              <a:ahLst/>
              <a:cxnLst/>
              <a:rect l="l" t="t" r="r" b="b"/>
              <a:pathLst>
                <a:path w="499" h="233" extrusionOk="0">
                  <a:moveTo>
                    <a:pt x="459" y="1"/>
                  </a:moveTo>
                  <a:cubicBezTo>
                    <a:pt x="450" y="1"/>
                    <a:pt x="441" y="4"/>
                    <a:pt x="434" y="11"/>
                  </a:cubicBezTo>
                  <a:cubicBezTo>
                    <a:pt x="294" y="144"/>
                    <a:pt x="38" y="161"/>
                    <a:pt x="34" y="161"/>
                  </a:cubicBezTo>
                  <a:cubicBezTo>
                    <a:pt x="13" y="161"/>
                    <a:pt x="0" y="179"/>
                    <a:pt x="0" y="199"/>
                  </a:cubicBezTo>
                  <a:cubicBezTo>
                    <a:pt x="4" y="220"/>
                    <a:pt x="17" y="233"/>
                    <a:pt x="38" y="233"/>
                  </a:cubicBezTo>
                  <a:cubicBezTo>
                    <a:pt x="51" y="233"/>
                    <a:pt x="325" y="216"/>
                    <a:pt x="481" y="62"/>
                  </a:cubicBezTo>
                  <a:cubicBezTo>
                    <a:pt x="498" y="48"/>
                    <a:pt x="498" y="28"/>
                    <a:pt x="484" y="11"/>
                  </a:cubicBezTo>
                  <a:cubicBezTo>
                    <a:pt x="478" y="4"/>
                    <a:pt x="469" y="1"/>
                    <a:pt x="459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2760200" y="1745350"/>
              <a:ext cx="10600" cy="5625"/>
            </a:xfrm>
            <a:custGeom>
              <a:avLst/>
              <a:gdLst/>
              <a:ahLst/>
              <a:cxnLst/>
              <a:rect l="l" t="t" r="r" b="b"/>
              <a:pathLst>
                <a:path w="424" h="225" extrusionOk="0">
                  <a:moveTo>
                    <a:pt x="383" y="1"/>
                  </a:moveTo>
                  <a:cubicBezTo>
                    <a:pt x="371" y="1"/>
                    <a:pt x="359" y="8"/>
                    <a:pt x="352" y="20"/>
                  </a:cubicBezTo>
                  <a:cubicBezTo>
                    <a:pt x="342" y="40"/>
                    <a:pt x="290" y="91"/>
                    <a:pt x="45" y="153"/>
                  </a:cubicBezTo>
                  <a:lnTo>
                    <a:pt x="32" y="156"/>
                  </a:lnTo>
                  <a:cubicBezTo>
                    <a:pt x="11" y="159"/>
                    <a:pt x="0" y="180"/>
                    <a:pt x="7" y="200"/>
                  </a:cubicBezTo>
                  <a:cubicBezTo>
                    <a:pt x="11" y="214"/>
                    <a:pt x="24" y="225"/>
                    <a:pt x="41" y="225"/>
                  </a:cubicBezTo>
                  <a:lnTo>
                    <a:pt x="52" y="225"/>
                  </a:lnTo>
                  <a:lnTo>
                    <a:pt x="62" y="221"/>
                  </a:lnTo>
                  <a:cubicBezTo>
                    <a:pt x="270" y="170"/>
                    <a:pt x="383" y="115"/>
                    <a:pt x="417" y="53"/>
                  </a:cubicBezTo>
                  <a:cubicBezTo>
                    <a:pt x="424" y="36"/>
                    <a:pt x="421" y="16"/>
                    <a:pt x="400" y="6"/>
                  </a:cubicBezTo>
                  <a:cubicBezTo>
                    <a:pt x="395" y="2"/>
                    <a:pt x="389" y="1"/>
                    <a:pt x="383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2780525" y="1743475"/>
              <a:ext cx="24400" cy="19850"/>
            </a:xfrm>
            <a:custGeom>
              <a:avLst/>
              <a:gdLst/>
              <a:ahLst/>
              <a:cxnLst/>
              <a:rect l="l" t="t" r="r" b="b"/>
              <a:pathLst>
                <a:path w="976" h="794" extrusionOk="0">
                  <a:moveTo>
                    <a:pt x="457" y="1"/>
                  </a:moveTo>
                  <a:cubicBezTo>
                    <a:pt x="284" y="1"/>
                    <a:pt x="127" y="98"/>
                    <a:pt x="71" y="255"/>
                  </a:cubicBezTo>
                  <a:cubicBezTo>
                    <a:pt x="0" y="456"/>
                    <a:pt x="130" y="685"/>
                    <a:pt x="358" y="767"/>
                  </a:cubicBezTo>
                  <a:cubicBezTo>
                    <a:pt x="411" y="785"/>
                    <a:pt x="465" y="793"/>
                    <a:pt x="517" y="793"/>
                  </a:cubicBezTo>
                  <a:cubicBezTo>
                    <a:pt x="693" y="793"/>
                    <a:pt x="849" y="697"/>
                    <a:pt x="905" y="541"/>
                  </a:cubicBezTo>
                  <a:cubicBezTo>
                    <a:pt x="976" y="336"/>
                    <a:pt x="850" y="108"/>
                    <a:pt x="618" y="29"/>
                  </a:cubicBezTo>
                  <a:cubicBezTo>
                    <a:pt x="564" y="10"/>
                    <a:pt x="510" y="1"/>
                    <a:pt x="457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2789550" y="1745800"/>
              <a:ext cx="9075" cy="4825"/>
            </a:xfrm>
            <a:custGeom>
              <a:avLst/>
              <a:gdLst/>
              <a:ahLst/>
              <a:cxnLst/>
              <a:rect l="l" t="t" r="r" b="b"/>
              <a:pathLst>
                <a:path w="363" h="193" extrusionOk="0">
                  <a:moveTo>
                    <a:pt x="106" y="1"/>
                  </a:moveTo>
                  <a:cubicBezTo>
                    <a:pt x="59" y="1"/>
                    <a:pt x="23" y="14"/>
                    <a:pt x="14" y="39"/>
                  </a:cubicBezTo>
                  <a:cubicBezTo>
                    <a:pt x="0" y="80"/>
                    <a:pt x="62" y="141"/>
                    <a:pt x="154" y="172"/>
                  </a:cubicBezTo>
                  <a:cubicBezTo>
                    <a:pt x="192" y="186"/>
                    <a:pt x="229" y="193"/>
                    <a:pt x="261" y="193"/>
                  </a:cubicBezTo>
                  <a:cubicBezTo>
                    <a:pt x="307" y="193"/>
                    <a:pt x="341" y="179"/>
                    <a:pt x="349" y="155"/>
                  </a:cubicBezTo>
                  <a:cubicBezTo>
                    <a:pt x="363" y="111"/>
                    <a:pt x="301" y="53"/>
                    <a:pt x="209" y="18"/>
                  </a:cubicBezTo>
                  <a:cubicBezTo>
                    <a:pt x="173" y="6"/>
                    <a:pt x="137" y="1"/>
                    <a:pt x="106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2784425" y="1750225"/>
              <a:ext cx="5500" cy="4350"/>
            </a:xfrm>
            <a:custGeom>
              <a:avLst/>
              <a:gdLst/>
              <a:ahLst/>
              <a:cxnLst/>
              <a:rect l="l" t="t" r="r" b="b"/>
              <a:pathLst>
                <a:path w="220" h="174" extrusionOk="0">
                  <a:moveTo>
                    <a:pt x="22" y="1"/>
                  </a:moveTo>
                  <a:cubicBezTo>
                    <a:pt x="20" y="1"/>
                    <a:pt x="17" y="1"/>
                    <a:pt x="15" y="2"/>
                  </a:cubicBezTo>
                  <a:cubicBezTo>
                    <a:pt x="5" y="9"/>
                    <a:pt x="1" y="19"/>
                    <a:pt x="5" y="26"/>
                  </a:cubicBezTo>
                  <a:cubicBezTo>
                    <a:pt x="8" y="33"/>
                    <a:pt x="52" y="125"/>
                    <a:pt x="169" y="166"/>
                  </a:cubicBezTo>
                  <a:cubicBezTo>
                    <a:pt x="175" y="169"/>
                    <a:pt x="185" y="173"/>
                    <a:pt x="192" y="173"/>
                  </a:cubicBezTo>
                  <a:cubicBezTo>
                    <a:pt x="194" y="174"/>
                    <a:pt x="196" y="174"/>
                    <a:pt x="197" y="174"/>
                  </a:cubicBezTo>
                  <a:cubicBezTo>
                    <a:pt x="206" y="174"/>
                    <a:pt x="213" y="168"/>
                    <a:pt x="216" y="162"/>
                  </a:cubicBezTo>
                  <a:cubicBezTo>
                    <a:pt x="219" y="153"/>
                    <a:pt x="213" y="142"/>
                    <a:pt x="202" y="139"/>
                  </a:cubicBezTo>
                  <a:cubicBezTo>
                    <a:pt x="87" y="112"/>
                    <a:pt x="38" y="12"/>
                    <a:pt x="38" y="12"/>
                  </a:cubicBezTo>
                  <a:cubicBezTo>
                    <a:pt x="36" y="4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2790325" y="1758050"/>
              <a:ext cx="6675" cy="1450"/>
            </a:xfrm>
            <a:custGeom>
              <a:avLst/>
              <a:gdLst/>
              <a:ahLst/>
              <a:cxnLst/>
              <a:rect l="l" t="t" r="r" b="b"/>
              <a:pathLst>
                <a:path w="267" h="58" extrusionOk="0">
                  <a:moveTo>
                    <a:pt x="249" y="0"/>
                  </a:moveTo>
                  <a:cubicBezTo>
                    <a:pt x="246" y="0"/>
                    <a:pt x="243" y="1"/>
                    <a:pt x="240" y="3"/>
                  </a:cubicBezTo>
                  <a:cubicBezTo>
                    <a:pt x="207" y="17"/>
                    <a:pt x="169" y="21"/>
                    <a:pt x="135" y="21"/>
                  </a:cubicBezTo>
                  <a:cubicBezTo>
                    <a:pt x="76" y="21"/>
                    <a:pt x="28" y="9"/>
                    <a:pt x="28" y="7"/>
                  </a:cubicBezTo>
                  <a:cubicBezTo>
                    <a:pt x="18" y="7"/>
                    <a:pt x="7" y="10"/>
                    <a:pt x="4" y="20"/>
                  </a:cubicBezTo>
                  <a:cubicBezTo>
                    <a:pt x="1" y="30"/>
                    <a:pt x="7" y="40"/>
                    <a:pt x="18" y="40"/>
                  </a:cubicBezTo>
                  <a:lnTo>
                    <a:pt x="18" y="44"/>
                  </a:lnTo>
                  <a:cubicBezTo>
                    <a:pt x="22" y="44"/>
                    <a:pt x="71" y="58"/>
                    <a:pt x="132" y="58"/>
                  </a:cubicBezTo>
                  <a:cubicBezTo>
                    <a:pt x="172" y="58"/>
                    <a:pt x="216" y="52"/>
                    <a:pt x="256" y="34"/>
                  </a:cubicBezTo>
                  <a:cubicBezTo>
                    <a:pt x="264" y="30"/>
                    <a:pt x="267" y="20"/>
                    <a:pt x="264" y="10"/>
                  </a:cubicBezTo>
                  <a:cubicBezTo>
                    <a:pt x="261" y="5"/>
                    <a:pt x="255" y="0"/>
                    <a:pt x="249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2720025" y="1736525"/>
              <a:ext cx="59575" cy="97825"/>
            </a:xfrm>
            <a:custGeom>
              <a:avLst/>
              <a:gdLst/>
              <a:ahLst/>
              <a:cxnLst/>
              <a:rect l="l" t="t" r="r" b="b"/>
              <a:pathLst>
                <a:path w="2383" h="3913" extrusionOk="0">
                  <a:moveTo>
                    <a:pt x="10" y="0"/>
                  </a:moveTo>
                  <a:cubicBezTo>
                    <a:pt x="7" y="0"/>
                    <a:pt x="3" y="4"/>
                    <a:pt x="3" y="4"/>
                  </a:cubicBezTo>
                  <a:cubicBezTo>
                    <a:pt x="0" y="7"/>
                    <a:pt x="0" y="14"/>
                    <a:pt x="3" y="14"/>
                  </a:cubicBezTo>
                  <a:cubicBezTo>
                    <a:pt x="5" y="16"/>
                    <a:pt x="7" y="16"/>
                    <a:pt x="8" y="16"/>
                  </a:cubicBezTo>
                  <a:cubicBezTo>
                    <a:pt x="9" y="16"/>
                    <a:pt x="10" y="16"/>
                    <a:pt x="10" y="16"/>
                  </a:cubicBezTo>
                  <a:lnTo>
                    <a:pt x="10" y="16"/>
                  </a:lnTo>
                  <a:cubicBezTo>
                    <a:pt x="11" y="19"/>
                    <a:pt x="13" y="23"/>
                    <a:pt x="13" y="31"/>
                  </a:cubicBezTo>
                  <a:cubicBezTo>
                    <a:pt x="21" y="61"/>
                    <a:pt x="27" y="130"/>
                    <a:pt x="37" y="229"/>
                  </a:cubicBezTo>
                  <a:cubicBezTo>
                    <a:pt x="71" y="578"/>
                    <a:pt x="153" y="1281"/>
                    <a:pt x="474" y="2007"/>
                  </a:cubicBezTo>
                  <a:cubicBezTo>
                    <a:pt x="799" y="2731"/>
                    <a:pt x="1365" y="3479"/>
                    <a:pt x="2372" y="3912"/>
                  </a:cubicBezTo>
                  <a:cubicBezTo>
                    <a:pt x="2376" y="3912"/>
                    <a:pt x="2379" y="3912"/>
                    <a:pt x="2382" y="3909"/>
                  </a:cubicBezTo>
                  <a:cubicBezTo>
                    <a:pt x="2382" y="3905"/>
                    <a:pt x="2382" y="3902"/>
                    <a:pt x="2379" y="3899"/>
                  </a:cubicBezTo>
                  <a:cubicBezTo>
                    <a:pt x="1171" y="3384"/>
                    <a:pt x="601" y="2410"/>
                    <a:pt x="320" y="1567"/>
                  </a:cubicBezTo>
                  <a:cubicBezTo>
                    <a:pt x="180" y="1144"/>
                    <a:pt x="116" y="755"/>
                    <a:pt x="78" y="471"/>
                  </a:cubicBezTo>
                  <a:cubicBezTo>
                    <a:pt x="61" y="328"/>
                    <a:pt x="51" y="212"/>
                    <a:pt x="41" y="134"/>
                  </a:cubicBezTo>
                  <a:cubicBezTo>
                    <a:pt x="37" y="93"/>
                    <a:pt x="34" y="61"/>
                    <a:pt x="30" y="38"/>
                  </a:cubicBezTo>
                  <a:cubicBezTo>
                    <a:pt x="27" y="28"/>
                    <a:pt x="27" y="21"/>
                    <a:pt x="24" y="14"/>
                  </a:cubicBezTo>
                  <a:cubicBezTo>
                    <a:pt x="24" y="11"/>
                    <a:pt x="21" y="7"/>
                    <a:pt x="21" y="7"/>
                  </a:cubicBezTo>
                  <a:cubicBezTo>
                    <a:pt x="16" y="4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2705400" y="1729625"/>
              <a:ext cx="27450" cy="20325"/>
            </a:xfrm>
            <a:custGeom>
              <a:avLst/>
              <a:gdLst/>
              <a:ahLst/>
              <a:cxnLst/>
              <a:rect l="l" t="t" r="r" b="b"/>
              <a:pathLst>
                <a:path w="1098" h="813" extrusionOk="0">
                  <a:moveTo>
                    <a:pt x="630" y="0"/>
                  </a:moveTo>
                  <a:cubicBezTo>
                    <a:pt x="557" y="0"/>
                    <a:pt x="480" y="14"/>
                    <a:pt x="404" y="44"/>
                  </a:cubicBezTo>
                  <a:cubicBezTo>
                    <a:pt x="148" y="147"/>
                    <a:pt x="1" y="389"/>
                    <a:pt x="83" y="591"/>
                  </a:cubicBezTo>
                  <a:cubicBezTo>
                    <a:pt x="138" y="732"/>
                    <a:pt x="291" y="813"/>
                    <a:pt x="465" y="813"/>
                  </a:cubicBezTo>
                  <a:cubicBezTo>
                    <a:pt x="539" y="813"/>
                    <a:pt x="618" y="798"/>
                    <a:pt x="694" y="768"/>
                  </a:cubicBezTo>
                  <a:cubicBezTo>
                    <a:pt x="954" y="669"/>
                    <a:pt x="1097" y="424"/>
                    <a:pt x="1018" y="225"/>
                  </a:cubicBezTo>
                  <a:cubicBezTo>
                    <a:pt x="960" y="83"/>
                    <a:pt x="807" y="0"/>
                    <a:pt x="63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2711550" y="1732375"/>
              <a:ext cx="10275" cy="5275"/>
            </a:xfrm>
            <a:custGeom>
              <a:avLst/>
              <a:gdLst/>
              <a:ahLst/>
              <a:cxnLst/>
              <a:rect l="l" t="t" r="r" b="b"/>
              <a:pathLst>
                <a:path w="411" h="211" extrusionOk="0">
                  <a:moveTo>
                    <a:pt x="311" y="1"/>
                  </a:moveTo>
                  <a:cubicBezTo>
                    <a:pt x="273" y="1"/>
                    <a:pt x="224" y="10"/>
                    <a:pt x="175" y="30"/>
                  </a:cubicBezTo>
                  <a:cubicBezTo>
                    <a:pt x="73" y="71"/>
                    <a:pt x="1" y="139"/>
                    <a:pt x="18" y="180"/>
                  </a:cubicBezTo>
                  <a:cubicBezTo>
                    <a:pt x="26" y="200"/>
                    <a:pt x="55" y="211"/>
                    <a:pt x="94" y="211"/>
                  </a:cubicBezTo>
                  <a:cubicBezTo>
                    <a:pt x="133" y="211"/>
                    <a:pt x="183" y="200"/>
                    <a:pt x="237" y="180"/>
                  </a:cubicBezTo>
                  <a:cubicBezTo>
                    <a:pt x="339" y="139"/>
                    <a:pt x="410" y="74"/>
                    <a:pt x="393" y="33"/>
                  </a:cubicBezTo>
                  <a:cubicBezTo>
                    <a:pt x="384" y="12"/>
                    <a:pt x="353" y="1"/>
                    <a:pt x="311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2709850" y="1742200"/>
              <a:ext cx="7450" cy="1850"/>
            </a:xfrm>
            <a:custGeom>
              <a:avLst/>
              <a:gdLst/>
              <a:ahLst/>
              <a:cxnLst/>
              <a:rect l="l" t="t" r="r" b="b"/>
              <a:pathLst>
                <a:path w="298" h="74" extrusionOk="0">
                  <a:moveTo>
                    <a:pt x="275" y="1"/>
                  </a:moveTo>
                  <a:cubicBezTo>
                    <a:pt x="272" y="1"/>
                    <a:pt x="270" y="1"/>
                    <a:pt x="267" y="2"/>
                  </a:cubicBezTo>
                  <a:cubicBezTo>
                    <a:pt x="214" y="29"/>
                    <a:pt x="164" y="36"/>
                    <a:pt x="124" y="36"/>
                  </a:cubicBezTo>
                  <a:cubicBezTo>
                    <a:pt x="70" y="36"/>
                    <a:pt x="33" y="23"/>
                    <a:pt x="31" y="23"/>
                  </a:cubicBezTo>
                  <a:cubicBezTo>
                    <a:pt x="28" y="22"/>
                    <a:pt x="26" y="21"/>
                    <a:pt x="23" y="21"/>
                  </a:cubicBezTo>
                  <a:cubicBezTo>
                    <a:pt x="16" y="21"/>
                    <a:pt x="9" y="25"/>
                    <a:pt x="4" y="33"/>
                  </a:cubicBezTo>
                  <a:cubicBezTo>
                    <a:pt x="1" y="43"/>
                    <a:pt x="4" y="53"/>
                    <a:pt x="14" y="57"/>
                  </a:cubicBezTo>
                  <a:cubicBezTo>
                    <a:pt x="16" y="58"/>
                    <a:pt x="57" y="73"/>
                    <a:pt x="117" y="73"/>
                  </a:cubicBezTo>
                  <a:cubicBezTo>
                    <a:pt x="156" y="73"/>
                    <a:pt x="203" y="67"/>
                    <a:pt x="253" y="47"/>
                  </a:cubicBezTo>
                  <a:cubicBezTo>
                    <a:pt x="264" y="43"/>
                    <a:pt x="274" y="39"/>
                    <a:pt x="280" y="36"/>
                  </a:cubicBezTo>
                  <a:cubicBezTo>
                    <a:pt x="294" y="29"/>
                    <a:pt x="297" y="19"/>
                    <a:pt x="291" y="9"/>
                  </a:cubicBezTo>
                  <a:cubicBezTo>
                    <a:pt x="288" y="4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2720600" y="1740500"/>
              <a:ext cx="6000" cy="4950"/>
            </a:xfrm>
            <a:custGeom>
              <a:avLst/>
              <a:gdLst/>
              <a:ahLst/>
              <a:cxnLst/>
              <a:rect l="l" t="t" r="r" b="b"/>
              <a:pathLst>
                <a:path w="240" h="198" extrusionOk="0">
                  <a:moveTo>
                    <a:pt x="218" y="0"/>
                  </a:moveTo>
                  <a:cubicBezTo>
                    <a:pt x="211" y="0"/>
                    <a:pt x="204" y="4"/>
                    <a:pt x="198" y="12"/>
                  </a:cubicBezTo>
                  <a:cubicBezTo>
                    <a:pt x="151" y="101"/>
                    <a:pt x="18" y="162"/>
                    <a:pt x="18" y="162"/>
                  </a:cubicBezTo>
                  <a:cubicBezTo>
                    <a:pt x="7" y="169"/>
                    <a:pt x="1" y="179"/>
                    <a:pt x="7" y="189"/>
                  </a:cubicBezTo>
                  <a:cubicBezTo>
                    <a:pt x="10" y="195"/>
                    <a:pt x="16" y="198"/>
                    <a:pt x="23" y="198"/>
                  </a:cubicBezTo>
                  <a:cubicBezTo>
                    <a:pt x="26" y="198"/>
                    <a:pt x="29" y="197"/>
                    <a:pt x="31" y="197"/>
                  </a:cubicBezTo>
                  <a:cubicBezTo>
                    <a:pt x="38" y="193"/>
                    <a:pt x="182" y="128"/>
                    <a:pt x="236" y="25"/>
                  </a:cubicBezTo>
                  <a:cubicBezTo>
                    <a:pt x="239" y="16"/>
                    <a:pt x="236" y="5"/>
                    <a:pt x="226" y="2"/>
                  </a:cubicBezTo>
                  <a:cubicBezTo>
                    <a:pt x="223" y="1"/>
                    <a:pt x="221" y="0"/>
                    <a:pt x="218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2723750" y="17326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82" y="1"/>
                  </a:moveTo>
                  <a:cubicBezTo>
                    <a:pt x="168" y="1"/>
                    <a:pt x="158" y="7"/>
                    <a:pt x="158" y="18"/>
                  </a:cubicBezTo>
                  <a:cubicBezTo>
                    <a:pt x="154" y="28"/>
                    <a:pt x="138" y="62"/>
                    <a:pt x="18" y="144"/>
                  </a:cubicBezTo>
                  <a:lnTo>
                    <a:pt x="11" y="147"/>
                  </a:lnTo>
                  <a:cubicBezTo>
                    <a:pt x="4" y="154"/>
                    <a:pt x="1" y="165"/>
                    <a:pt x="8" y="175"/>
                  </a:cubicBezTo>
                  <a:cubicBezTo>
                    <a:pt x="10" y="177"/>
                    <a:pt x="16" y="180"/>
                    <a:pt x="23" y="180"/>
                  </a:cubicBezTo>
                  <a:cubicBezTo>
                    <a:pt x="26" y="180"/>
                    <a:pt x="28" y="180"/>
                    <a:pt x="31" y="179"/>
                  </a:cubicBezTo>
                  <a:cubicBezTo>
                    <a:pt x="31" y="179"/>
                    <a:pt x="35" y="179"/>
                    <a:pt x="35" y="175"/>
                  </a:cubicBezTo>
                  <a:lnTo>
                    <a:pt x="42" y="171"/>
                  </a:lnTo>
                  <a:cubicBezTo>
                    <a:pt x="141" y="107"/>
                    <a:pt x="192" y="59"/>
                    <a:pt x="199" y="21"/>
                  </a:cubicBezTo>
                  <a:cubicBezTo>
                    <a:pt x="199" y="11"/>
                    <a:pt x="192" y="4"/>
                    <a:pt x="18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2780525" y="1790900"/>
              <a:ext cx="33925" cy="44800"/>
            </a:xfrm>
            <a:custGeom>
              <a:avLst/>
              <a:gdLst/>
              <a:ahLst/>
              <a:cxnLst/>
              <a:rect l="l" t="t" r="r" b="b"/>
              <a:pathLst>
                <a:path w="1357" h="1792" extrusionOk="0">
                  <a:moveTo>
                    <a:pt x="1118" y="1"/>
                  </a:moveTo>
                  <a:cubicBezTo>
                    <a:pt x="1102" y="1"/>
                    <a:pt x="1082" y="7"/>
                    <a:pt x="1058" y="21"/>
                  </a:cubicBezTo>
                  <a:cubicBezTo>
                    <a:pt x="673" y="232"/>
                    <a:pt x="13" y="1765"/>
                    <a:pt x="0" y="1775"/>
                  </a:cubicBezTo>
                  <a:lnTo>
                    <a:pt x="41" y="1792"/>
                  </a:lnTo>
                  <a:cubicBezTo>
                    <a:pt x="710" y="1399"/>
                    <a:pt x="1357" y="1"/>
                    <a:pt x="1118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2783400" y="1792325"/>
              <a:ext cx="24600" cy="40750"/>
            </a:xfrm>
            <a:custGeom>
              <a:avLst/>
              <a:gdLst/>
              <a:ahLst/>
              <a:cxnLst/>
              <a:rect l="l" t="t" r="r" b="b"/>
              <a:pathLst>
                <a:path w="984" h="1630" extrusionOk="0">
                  <a:moveTo>
                    <a:pt x="984" y="1"/>
                  </a:moveTo>
                  <a:lnTo>
                    <a:pt x="984" y="1"/>
                  </a:lnTo>
                  <a:cubicBezTo>
                    <a:pt x="940" y="66"/>
                    <a:pt x="895" y="134"/>
                    <a:pt x="854" y="199"/>
                  </a:cubicBezTo>
                  <a:lnTo>
                    <a:pt x="749" y="363"/>
                  </a:lnTo>
                  <a:cubicBezTo>
                    <a:pt x="745" y="349"/>
                    <a:pt x="742" y="332"/>
                    <a:pt x="735" y="315"/>
                  </a:cubicBezTo>
                  <a:cubicBezTo>
                    <a:pt x="728" y="291"/>
                    <a:pt x="718" y="267"/>
                    <a:pt x="708" y="246"/>
                  </a:cubicBezTo>
                  <a:lnTo>
                    <a:pt x="708" y="246"/>
                  </a:lnTo>
                  <a:cubicBezTo>
                    <a:pt x="704" y="271"/>
                    <a:pt x="708" y="295"/>
                    <a:pt x="711" y="318"/>
                  </a:cubicBezTo>
                  <a:cubicBezTo>
                    <a:pt x="714" y="342"/>
                    <a:pt x="718" y="366"/>
                    <a:pt x="722" y="390"/>
                  </a:cubicBezTo>
                  <a:lnTo>
                    <a:pt x="725" y="404"/>
                  </a:lnTo>
                  <a:cubicBezTo>
                    <a:pt x="687" y="468"/>
                    <a:pt x="646" y="530"/>
                    <a:pt x="605" y="595"/>
                  </a:cubicBezTo>
                  <a:cubicBezTo>
                    <a:pt x="602" y="588"/>
                    <a:pt x="599" y="578"/>
                    <a:pt x="595" y="571"/>
                  </a:cubicBezTo>
                  <a:cubicBezTo>
                    <a:pt x="582" y="550"/>
                    <a:pt x="571" y="530"/>
                    <a:pt x="554" y="513"/>
                  </a:cubicBezTo>
                  <a:lnTo>
                    <a:pt x="554" y="513"/>
                  </a:lnTo>
                  <a:cubicBezTo>
                    <a:pt x="558" y="537"/>
                    <a:pt x="561" y="558"/>
                    <a:pt x="568" y="581"/>
                  </a:cubicBezTo>
                  <a:cubicBezTo>
                    <a:pt x="574" y="595"/>
                    <a:pt x="582" y="612"/>
                    <a:pt x="585" y="629"/>
                  </a:cubicBezTo>
                  <a:cubicBezTo>
                    <a:pt x="550" y="687"/>
                    <a:pt x="513" y="749"/>
                    <a:pt x="479" y="807"/>
                  </a:cubicBezTo>
                  <a:cubicBezTo>
                    <a:pt x="472" y="817"/>
                    <a:pt x="465" y="827"/>
                    <a:pt x="459" y="837"/>
                  </a:cubicBezTo>
                  <a:cubicBezTo>
                    <a:pt x="445" y="810"/>
                    <a:pt x="431" y="786"/>
                    <a:pt x="410" y="766"/>
                  </a:cubicBezTo>
                  <a:lnTo>
                    <a:pt x="410" y="766"/>
                  </a:lnTo>
                  <a:cubicBezTo>
                    <a:pt x="418" y="803"/>
                    <a:pt x="428" y="834"/>
                    <a:pt x="441" y="868"/>
                  </a:cubicBezTo>
                  <a:cubicBezTo>
                    <a:pt x="397" y="943"/>
                    <a:pt x="353" y="1018"/>
                    <a:pt x="308" y="1093"/>
                  </a:cubicBezTo>
                  <a:cubicBezTo>
                    <a:pt x="295" y="1059"/>
                    <a:pt x="281" y="1029"/>
                    <a:pt x="260" y="998"/>
                  </a:cubicBezTo>
                  <a:lnTo>
                    <a:pt x="260" y="998"/>
                  </a:lnTo>
                  <a:cubicBezTo>
                    <a:pt x="260" y="1042"/>
                    <a:pt x="274" y="1086"/>
                    <a:pt x="287" y="1131"/>
                  </a:cubicBezTo>
                  <a:cubicBezTo>
                    <a:pt x="271" y="1158"/>
                    <a:pt x="254" y="1185"/>
                    <a:pt x="237" y="1216"/>
                  </a:cubicBezTo>
                  <a:cubicBezTo>
                    <a:pt x="213" y="1254"/>
                    <a:pt x="192" y="1291"/>
                    <a:pt x="169" y="1332"/>
                  </a:cubicBezTo>
                  <a:cubicBezTo>
                    <a:pt x="161" y="1315"/>
                    <a:pt x="155" y="1298"/>
                    <a:pt x="141" y="1284"/>
                  </a:cubicBezTo>
                  <a:lnTo>
                    <a:pt x="141" y="1284"/>
                  </a:lnTo>
                  <a:cubicBezTo>
                    <a:pt x="141" y="1311"/>
                    <a:pt x="144" y="1336"/>
                    <a:pt x="151" y="1363"/>
                  </a:cubicBezTo>
                  <a:cubicBezTo>
                    <a:pt x="100" y="1451"/>
                    <a:pt x="52" y="1541"/>
                    <a:pt x="1" y="1629"/>
                  </a:cubicBezTo>
                  <a:lnTo>
                    <a:pt x="131" y="1428"/>
                  </a:lnTo>
                  <a:lnTo>
                    <a:pt x="169" y="1373"/>
                  </a:lnTo>
                  <a:cubicBezTo>
                    <a:pt x="196" y="1366"/>
                    <a:pt x="219" y="1360"/>
                    <a:pt x="240" y="1349"/>
                  </a:cubicBezTo>
                  <a:cubicBezTo>
                    <a:pt x="264" y="1343"/>
                    <a:pt x="287" y="1332"/>
                    <a:pt x="308" y="1315"/>
                  </a:cubicBezTo>
                  <a:cubicBezTo>
                    <a:pt x="281" y="1315"/>
                    <a:pt x="257" y="1319"/>
                    <a:pt x="233" y="1322"/>
                  </a:cubicBezTo>
                  <a:cubicBezTo>
                    <a:pt x="219" y="1325"/>
                    <a:pt x="205" y="1329"/>
                    <a:pt x="192" y="1332"/>
                  </a:cubicBezTo>
                  <a:lnTo>
                    <a:pt x="257" y="1226"/>
                  </a:lnTo>
                  <a:cubicBezTo>
                    <a:pt x="274" y="1199"/>
                    <a:pt x="292" y="1172"/>
                    <a:pt x="308" y="1144"/>
                  </a:cubicBezTo>
                  <a:cubicBezTo>
                    <a:pt x="332" y="1138"/>
                    <a:pt x="356" y="1131"/>
                    <a:pt x="380" y="1124"/>
                  </a:cubicBezTo>
                  <a:cubicBezTo>
                    <a:pt x="404" y="1117"/>
                    <a:pt x="428" y="1107"/>
                    <a:pt x="448" y="1097"/>
                  </a:cubicBezTo>
                  <a:cubicBezTo>
                    <a:pt x="441" y="1096"/>
                    <a:pt x="434" y="1095"/>
                    <a:pt x="426" y="1095"/>
                  </a:cubicBezTo>
                  <a:cubicBezTo>
                    <a:pt x="409" y="1095"/>
                    <a:pt x="390" y="1098"/>
                    <a:pt x="373" y="1100"/>
                  </a:cubicBezTo>
                  <a:cubicBezTo>
                    <a:pt x="360" y="1100"/>
                    <a:pt x="346" y="1103"/>
                    <a:pt x="332" y="1107"/>
                  </a:cubicBezTo>
                  <a:cubicBezTo>
                    <a:pt x="380" y="1032"/>
                    <a:pt x="424" y="957"/>
                    <a:pt x="468" y="885"/>
                  </a:cubicBezTo>
                  <a:cubicBezTo>
                    <a:pt x="492" y="881"/>
                    <a:pt x="517" y="878"/>
                    <a:pt x="541" y="871"/>
                  </a:cubicBezTo>
                  <a:cubicBezTo>
                    <a:pt x="568" y="865"/>
                    <a:pt x="591" y="857"/>
                    <a:pt x="615" y="848"/>
                  </a:cubicBezTo>
                  <a:cubicBezTo>
                    <a:pt x="602" y="844"/>
                    <a:pt x="590" y="843"/>
                    <a:pt x="578" y="843"/>
                  </a:cubicBezTo>
                  <a:cubicBezTo>
                    <a:pt x="565" y="843"/>
                    <a:pt x="552" y="844"/>
                    <a:pt x="537" y="844"/>
                  </a:cubicBezTo>
                  <a:cubicBezTo>
                    <a:pt x="520" y="844"/>
                    <a:pt x="506" y="848"/>
                    <a:pt x="489" y="848"/>
                  </a:cubicBezTo>
                  <a:cubicBezTo>
                    <a:pt x="496" y="840"/>
                    <a:pt x="503" y="830"/>
                    <a:pt x="506" y="824"/>
                  </a:cubicBezTo>
                  <a:cubicBezTo>
                    <a:pt x="541" y="766"/>
                    <a:pt x="574" y="711"/>
                    <a:pt x="609" y="653"/>
                  </a:cubicBezTo>
                  <a:cubicBezTo>
                    <a:pt x="650" y="649"/>
                    <a:pt x="687" y="643"/>
                    <a:pt x="725" y="626"/>
                  </a:cubicBezTo>
                  <a:cubicBezTo>
                    <a:pt x="690" y="619"/>
                    <a:pt x="660" y="619"/>
                    <a:pt x="626" y="619"/>
                  </a:cubicBezTo>
                  <a:cubicBezTo>
                    <a:pt x="667" y="550"/>
                    <a:pt x="708" y="482"/>
                    <a:pt x="749" y="414"/>
                  </a:cubicBezTo>
                  <a:lnTo>
                    <a:pt x="755" y="400"/>
                  </a:lnTo>
                  <a:cubicBezTo>
                    <a:pt x="776" y="397"/>
                    <a:pt x="799" y="394"/>
                    <a:pt x="820" y="390"/>
                  </a:cubicBezTo>
                  <a:cubicBezTo>
                    <a:pt x="848" y="383"/>
                    <a:pt x="872" y="377"/>
                    <a:pt x="899" y="366"/>
                  </a:cubicBezTo>
                  <a:cubicBezTo>
                    <a:pt x="872" y="363"/>
                    <a:pt x="845" y="363"/>
                    <a:pt x="817" y="363"/>
                  </a:cubicBezTo>
                  <a:cubicBezTo>
                    <a:pt x="804" y="366"/>
                    <a:pt x="790" y="366"/>
                    <a:pt x="776" y="366"/>
                  </a:cubicBezTo>
                  <a:lnTo>
                    <a:pt x="868" y="209"/>
                  </a:lnTo>
                  <a:cubicBezTo>
                    <a:pt x="906" y="141"/>
                    <a:pt x="947" y="73"/>
                    <a:pt x="984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2" name="Google Shape;452;p23"/>
          <p:cNvGrpSpPr/>
          <p:nvPr/>
        </p:nvGrpSpPr>
        <p:grpSpPr>
          <a:xfrm>
            <a:off x="9598740" y="1321142"/>
            <a:ext cx="2603035" cy="4282156"/>
            <a:chOff x="6644497" y="1585490"/>
            <a:chExt cx="1952276" cy="3211617"/>
          </a:xfrm>
        </p:grpSpPr>
        <p:sp>
          <p:nvSpPr>
            <p:cNvPr id="453" name="Google Shape;453;p23"/>
            <p:cNvSpPr/>
            <p:nvPr/>
          </p:nvSpPr>
          <p:spPr>
            <a:xfrm flipH="1">
              <a:off x="7681797" y="2696870"/>
              <a:ext cx="35267" cy="26669"/>
            </a:xfrm>
            <a:custGeom>
              <a:avLst/>
              <a:gdLst/>
              <a:ahLst/>
              <a:cxnLst/>
              <a:rect l="l" t="t" r="r" b="b"/>
              <a:pathLst>
                <a:path w="886" h="670" extrusionOk="0">
                  <a:moveTo>
                    <a:pt x="445" y="1"/>
                  </a:moveTo>
                  <a:cubicBezTo>
                    <a:pt x="1" y="1"/>
                    <a:pt x="1" y="670"/>
                    <a:pt x="445" y="670"/>
                  </a:cubicBezTo>
                  <a:cubicBezTo>
                    <a:pt x="886" y="670"/>
                    <a:pt x="886" y="1"/>
                    <a:pt x="445" y="1"/>
                  </a:cubicBezTo>
                  <a:close/>
                </a:path>
              </a:pathLst>
            </a:custGeom>
            <a:solidFill>
              <a:srgbClr val="F4DC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 flipH="1">
              <a:off x="7981308" y="1585490"/>
              <a:ext cx="615465" cy="557310"/>
            </a:xfrm>
            <a:custGeom>
              <a:avLst/>
              <a:gdLst/>
              <a:ahLst/>
              <a:cxnLst/>
              <a:rect l="l" t="t" r="r" b="b"/>
              <a:pathLst>
                <a:path w="15462" h="14001" extrusionOk="0">
                  <a:moveTo>
                    <a:pt x="7408" y="1"/>
                  </a:moveTo>
                  <a:cubicBezTo>
                    <a:pt x="6329" y="1"/>
                    <a:pt x="5134" y="282"/>
                    <a:pt x="3985" y="1072"/>
                  </a:cubicBezTo>
                  <a:cubicBezTo>
                    <a:pt x="1" y="3817"/>
                    <a:pt x="510" y="7033"/>
                    <a:pt x="1005" y="7781"/>
                  </a:cubicBezTo>
                  <a:lnTo>
                    <a:pt x="5153" y="14000"/>
                  </a:lnTo>
                  <a:lnTo>
                    <a:pt x="15461" y="7818"/>
                  </a:lnTo>
                  <a:lnTo>
                    <a:pt x="11140" y="1332"/>
                  </a:lnTo>
                  <a:cubicBezTo>
                    <a:pt x="10769" y="826"/>
                    <a:pt x="9257" y="1"/>
                    <a:pt x="7408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3"/>
            <p:cNvSpPr/>
            <p:nvPr/>
          </p:nvSpPr>
          <p:spPr>
            <a:xfrm flipH="1">
              <a:off x="6994112" y="3245714"/>
              <a:ext cx="55488" cy="89720"/>
            </a:xfrm>
            <a:custGeom>
              <a:avLst/>
              <a:gdLst/>
              <a:ahLst/>
              <a:cxnLst/>
              <a:rect l="l" t="t" r="r" b="b"/>
              <a:pathLst>
                <a:path w="1394" h="2254" extrusionOk="0">
                  <a:moveTo>
                    <a:pt x="273" y="0"/>
                  </a:moveTo>
                  <a:cubicBezTo>
                    <a:pt x="352" y="253"/>
                    <a:pt x="322" y="591"/>
                    <a:pt x="151" y="997"/>
                  </a:cubicBezTo>
                  <a:cubicBezTo>
                    <a:pt x="103" y="1110"/>
                    <a:pt x="52" y="1219"/>
                    <a:pt x="1" y="1322"/>
                  </a:cubicBezTo>
                  <a:lnTo>
                    <a:pt x="618" y="2253"/>
                  </a:lnTo>
                  <a:cubicBezTo>
                    <a:pt x="755" y="2048"/>
                    <a:pt x="881" y="1816"/>
                    <a:pt x="990" y="1553"/>
                  </a:cubicBezTo>
                  <a:cubicBezTo>
                    <a:pt x="1393" y="594"/>
                    <a:pt x="1007" y="25"/>
                    <a:pt x="273" y="0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3"/>
            <p:cNvSpPr/>
            <p:nvPr/>
          </p:nvSpPr>
          <p:spPr>
            <a:xfrm flipH="1">
              <a:off x="7038694" y="3223542"/>
              <a:ext cx="39009" cy="55767"/>
            </a:xfrm>
            <a:custGeom>
              <a:avLst/>
              <a:gdLst/>
              <a:ahLst/>
              <a:cxnLst/>
              <a:rect l="l" t="t" r="r" b="b"/>
              <a:pathLst>
                <a:path w="980" h="1401" extrusionOk="0">
                  <a:moveTo>
                    <a:pt x="195" y="1"/>
                  </a:moveTo>
                  <a:cubicBezTo>
                    <a:pt x="201" y="213"/>
                    <a:pt x="150" y="462"/>
                    <a:pt x="31" y="746"/>
                  </a:cubicBezTo>
                  <a:cubicBezTo>
                    <a:pt x="21" y="769"/>
                    <a:pt x="10" y="793"/>
                    <a:pt x="0" y="817"/>
                  </a:cubicBezTo>
                  <a:lnTo>
                    <a:pt x="385" y="1401"/>
                  </a:lnTo>
                  <a:cubicBezTo>
                    <a:pt x="478" y="974"/>
                    <a:pt x="297" y="659"/>
                    <a:pt x="297" y="659"/>
                  </a:cubicBezTo>
                  <a:cubicBezTo>
                    <a:pt x="522" y="588"/>
                    <a:pt x="734" y="554"/>
                    <a:pt x="925" y="554"/>
                  </a:cubicBezTo>
                  <a:cubicBezTo>
                    <a:pt x="943" y="554"/>
                    <a:pt x="959" y="554"/>
                    <a:pt x="979" y="557"/>
                  </a:cubicBezTo>
                  <a:cubicBezTo>
                    <a:pt x="874" y="223"/>
                    <a:pt x="587" y="32"/>
                    <a:pt x="195" y="1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3"/>
            <p:cNvSpPr/>
            <p:nvPr/>
          </p:nvSpPr>
          <p:spPr>
            <a:xfrm flipH="1">
              <a:off x="7035549" y="3245554"/>
              <a:ext cx="30371" cy="52781"/>
            </a:xfrm>
            <a:custGeom>
              <a:avLst/>
              <a:gdLst/>
              <a:ahLst/>
              <a:cxnLst/>
              <a:rect l="l" t="t" r="r" b="b"/>
              <a:pathLst>
                <a:path w="763" h="1326" extrusionOk="0">
                  <a:moveTo>
                    <a:pt x="629" y="1"/>
                  </a:moveTo>
                  <a:cubicBezTo>
                    <a:pt x="438" y="1"/>
                    <a:pt x="226" y="35"/>
                    <a:pt x="1" y="106"/>
                  </a:cubicBezTo>
                  <a:cubicBezTo>
                    <a:pt x="1" y="106"/>
                    <a:pt x="182" y="421"/>
                    <a:pt x="89" y="848"/>
                  </a:cubicBezTo>
                  <a:lnTo>
                    <a:pt x="411" y="1326"/>
                  </a:lnTo>
                  <a:cubicBezTo>
                    <a:pt x="462" y="1223"/>
                    <a:pt x="513" y="1114"/>
                    <a:pt x="561" y="1001"/>
                  </a:cubicBezTo>
                  <a:cubicBezTo>
                    <a:pt x="732" y="595"/>
                    <a:pt x="762" y="257"/>
                    <a:pt x="683" y="4"/>
                  </a:cubicBezTo>
                  <a:cubicBezTo>
                    <a:pt x="663" y="1"/>
                    <a:pt x="647" y="1"/>
                    <a:pt x="629" y="1"/>
                  </a:cubicBez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3"/>
            <p:cNvSpPr/>
            <p:nvPr/>
          </p:nvSpPr>
          <p:spPr>
            <a:xfrm flipH="1">
              <a:off x="7069942" y="3191219"/>
              <a:ext cx="50035" cy="35745"/>
            </a:xfrm>
            <a:custGeom>
              <a:avLst/>
              <a:gdLst/>
              <a:ahLst/>
              <a:cxnLst/>
              <a:rect l="l" t="t" r="r" b="b"/>
              <a:pathLst>
                <a:path w="1257" h="898" extrusionOk="0">
                  <a:moveTo>
                    <a:pt x="321" y="1"/>
                  </a:moveTo>
                  <a:cubicBezTo>
                    <a:pt x="219" y="1"/>
                    <a:pt x="113" y="11"/>
                    <a:pt x="1" y="31"/>
                  </a:cubicBezTo>
                  <a:lnTo>
                    <a:pt x="577" y="898"/>
                  </a:lnTo>
                  <a:cubicBezTo>
                    <a:pt x="782" y="841"/>
                    <a:pt x="973" y="810"/>
                    <a:pt x="1148" y="810"/>
                  </a:cubicBezTo>
                  <a:cubicBezTo>
                    <a:pt x="1185" y="810"/>
                    <a:pt x="1219" y="813"/>
                    <a:pt x="1257" y="813"/>
                  </a:cubicBezTo>
                  <a:cubicBezTo>
                    <a:pt x="1236" y="291"/>
                    <a:pt x="867" y="1"/>
                    <a:pt x="321" y="1"/>
                  </a:cubicBez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3"/>
            <p:cNvSpPr/>
            <p:nvPr/>
          </p:nvSpPr>
          <p:spPr>
            <a:xfrm flipH="1">
              <a:off x="7069663" y="3223422"/>
              <a:ext cx="27346" cy="32640"/>
            </a:xfrm>
            <a:custGeom>
              <a:avLst/>
              <a:gdLst/>
              <a:ahLst/>
              <a:cxnLst/>
              <a:rect l="l" t="t" r="r" b="b"/>
              <a:pathLst>
                <a:path w="687" h="820" extrusionOk="0">
                  <a:moveTo>
                    <a:pt x="571" y="1"/>
                  </a:moveTo>
                  <a:cubicBezTo>
                    <a:pt x="396" y="1"/>
                    <a:pt x="205" y="32"/>
                    <a:pt x="0" y="89"/>
                  </a:cubicBezTo>
                  <a:lnTo>
                    <a:pt x="485" y="820"/>
                  </a:lnTo>
                  <a:cubicBezTo>
                    <a:pt x="495" y="796"/>
                    <a:pt x="506" y="772"/>
                    <a:pt x="516" y="749"/>
                  </a:cubicBezTo>
                  <a:cubicBezTo>
                    <a:pt x="635" y="465"/>
                    <a:pt x="686" y="216"/>
                    <a:pt x="680" y="4"/>
                  </a:cubicBezTo>
                  <a:cubicBezTo>
                    <a:pt x="642" y="4"/>
                    <a:pt x="608" y="1"/>
                    <a:pt x="571" y="1"/>
                  </a:cubicBez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3"/>
            <p:cNvSpPr/>
            <p:nvPr/>
          </p:nvSpPr>
          <p:spPr>
            <a:xfrm flipH="1">
              <a:off x="7326331" y="3715304"/>
              <a:ext cx="30769" cy="31844"/>
            </a:xfrm>
            <a:custGeom>
              <a:avLst/>
              <a:gdLst/>
              <a:ahLst/>
              <a:cxnLst/>
              <a:rect l="l" t="t" r="r" b="b"/>
              <a:pathLst>
                <a:path w="773" h="800" extrusionOk="0">
                  <a:moveTo>
                    <a:pt x="270" y="1"/>
                  </a:moveTo>
                  <a:cubicBezTo>
                    <a:pt x="215" y="38"/>
                    <a:pt x="154" y="62"/>
                    <a:pt x="93" y="79"/>
                  </a:cubicBezTo>
                  <a:cubicBezTo>
                    <a:pt x="1" y="277"/>
                    <a:pt x="45" y="520"/>
                    <a:pt x="219" y="673"/>
                  </a:cubicBezTo>
                  <a:cubicBezTo>
                    <a:pt x="318" y="758"/>
                    <a:pt x="441" y="799"/>
                    <a:pt x="564" y="799"/>
                  </a:cubicBezTo>
                  <a:cubicBezTo>
                    <a:pt x="636" y="799"/>
                    <a:pt x="707" y="786"/>
                    <a:pt x="772" y="758"/>
                  </a:cubicBezTo>
                  <a:lnTo>
                    <a:pt x="270" y="1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3"/>
            <p:cNvSpPr/>
            <p:nvPr/>
          </p:nvSpPr>
          <p:spPr>
            <a:xfrm flipH="1">
              <a:off x="7348622" y="3683817"/>
              <a:ext cx="32521" cy="35068"/>
            </a:xfrm>
            <a:custGeom>
              <a:avLst/>
              <a:gdLst/>
              <a:ahLst/>
              <a:cxnLst/>
              <a:rect l="l" t="t" r="r" b="b"/>
              <a:pathLst>
                <a:path w="817" h="881" extrusionOk="0">
                  <a:moveTo>
                    <a:pt x="348" y="0"/>
                  </a:moveTo>
                  <a:cubicBezTo>
                    <a:pt x="301" y="17"/>
                    <a:pt x="250" y="27"/>
                    <a:pt x="198" y="30"/>
                  </a:cubicBezTo>
                  <a:lnTo>
                    <a:pt x="192" y="34"/>
                  </a:lnTo>
                  <a:cubicBezTo>
                    <a:pt x="0" y="246"/>
                    <a:pt x="21" y="570"/>
                    <a:pt x="236" y="755"/>
                  </a:cubicBezTo>
                  <a:cubicBezTo>
                    <a:pt x="335" y="840"/>
                    <a:pt x="458" y="881"/>
                    <a:pt x="581" y="881"/>
                  </a:cubicBezTo>
                  <a:cubicBezTo>
                    <a:pt x="619" y="881"/>
                    <a:pt x="660" y="878"/>
                    <a:pt x="697" y="870"/>
                  </a:cubicBezTo>
                  <a:cubicBezTo>
                    <a:pt x="717" y="826"/>
                    <a:pt x="745" y="782"/>
                    <a:pt x="778" y="744"/>
                  </a:cubicBezTo>
                  <a:lnTo>
                    <a:pt x="816" y="703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3"/>
            <p:cNvSpPr/>
            <p:nvPr/>
          </p:nvSpPr>
          <p:spPr>
            <a:xfrm flipH="1">
              <a:off x="7346313" y="3711801"/>
              <a:ext cx="7125" cy="6687"/>
            </a:xfrm>
            <a:custGeom>
              <a:avLst/>
              <a:gdLst/>
              <a:ahLst/>
              <a:cxnLst/>
              <a:rect l="l" t="t" r="r" b="b"/>
              <a:pathLst>
                <a:path w="179" h="168" extrusionOk="0">
                  <a:moveTo>
                    <a:pt x="120" y="0"/>
                  </a:moveTo>
                  <a:lnTo>
                    <a:pt x="82" y="41"/>
                  </a:lnTo>
                  <a:cubicBezTo>
                    <a:pt x="49" y="79"/>
                    <a:pt x="21" y="123"/>
                    <a:pt x="1" y="167"/>
                  </a:cubicBezTo>
                  <a:cubicBezTo>
                    <a:pt x="62" y="150"/>
                    <a:pt x="123" y="126"/>
                    <a:pt x="178" y="89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3"/>
            <p:cNvSpPr/>
            <p:nvPr/>
          </p:nvSpPr>
          <p:spPr>
            <a:xfrm flipH="1">
              <a:off x="7369401" y="3650778"/>
              <a:ext cx="28063" cy="34272"/>
            </a:xfrm>
            <a:custGeom>
              <a:avLst/>
              <a:gdLst/>
              <a:ahLst/>
              <a:cxnLst/>
              <a:rect l="l" t="t" r="r" b="b"/>
              <a:pathLst>
                <a:path w="705" h="861" extrusionOk="0">
                  <a:moveTo>
                    <a:pt x="205" y="0"/>
                  </a:moveTo>
                  <a:lnTo>
                    <a:pt x="192" y="14"/>
                  </a:lnTo>
                  <a:cubicBezTo>
                    <a:pt x="1" y="226"/>
                    <a:pt x="21" y="547"/>
                    <a:pt x="236" y="734"/>
                  </a:cubicBezTo>
                  <a:cubicBezTo>
                    <a:pt x="336" y="819"/>
                    <a:pt x="458" y="860"/>
                    <a:pt x="581" y="860"/>
                  </a:cubicBezTo>
                  <a:lnTo>
                    <a:pt x="608" y="860"/>
                  </a:lnTo>
                  <a:lnTo>
                    <a:pt x="704" y="75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E5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3"/>
            <p:cNvSpPr/>
            <p:nvPr/>
          </p:nvSpPr>
          <p:spPr>
            <a:xfrm flipH="1">
              <a:off x="7367251" y="3680673"/>
              <a:ext cx="6011" cy="4379"/>
            </a:xfrm>
            <a:custGeom>
              <a:avLst/>
              <a:gdLst/>
              <a:ahLst/>
              <a:cxnLst/>
              <a:rect l="l" t="t" r="r" b="b"/>
              <a:pathLst>
                <a:path w="151" h="110" extrusionOk="0">
                  <a:moveTo>
                    <a:pt x="96" y="0"/>
                  </a:moveTo>
                  <a:lnTo>
                    <a:pt x="0" y="109"/>
                  </a:lnTo>
                  <a:cubicBezTo>
                    <a:pt x="52" y="106"/>
                    <a:pt x="103" y="96"/>
                    <a:pt x="150" y="79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FFCD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3"/>
            <p:cNvSpPr/>
            <p:nvPr/>
          </p:nvSpPr>
          <p:spPr>
            <a:xfrm flipH="1">
              <a:off x="6756464" y="1803149"/>
              <a:ext cx="1656286" cy="2222632"/>
            </a:xfrm>
            <a:custGeom>
              <a:avLst/>
              <a:gdLst/>
              <a:ahLst/>
              <a:cxnLst/>
              <a:rect l="l" t="t" r="r" b="b"/>
              <a:pathLst>
                <a:path w="41610" h="55838" extrusionOk="0">
                  <a:moveTo>
                    <a:pt x="6429" y="0"/>
                  </a:moveTo>
                  <a:cubicBezTo>
                    <a:pt x="5350" y="0"/>
                    <a:pt x="4156" y="282"/>
                    <a:pt x="3008" y="1073"/>
                  </a:cubicBezTo>
                  <a:cubicBezTo>
                    <a:pt x="1291" y="2254"/>
                    <a:pt x="410" y="3524"/>
                    <a:pt x="0" y="4644"/>
                  </a:cubicBezTo>
                  <a:lnTo>
                    <a:pt x="33324" y="55838"/>
                  </a:lnTo>
                  <a:lnTo>
                    <a:pt x="41609" y="50567"/>
                  </a:lnTo>
                  <a:lnTo>
                    <a:pt x="9080" y="578"/>
                  </a:lnTo>
                  <a:cubicBezTo>
                    <a:pt x="8397" y="260"/>
                    <a:pt x="7466" y="0"/>
                    <a:pt x="6429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3"/>
            <p:cNvSpPr/>
            <p:nvPr/>
          </p:nvSpPr>
          <p:spPr>
            <a:xfrm flipH="1">
              <a:off x="7086289" y="1988007"/>
              <a:ext cx="1348076" cy="2061859"/>
            </a:xfrm>
            <a:custGeom>
              <a:avLst/>
              <a:gdLst/>
              <a:ahLst/>
              <a:cxnLst/>
              <a:rect l="l" t="t" r="r" b="b"/>
              <a:pathLst>
                <a:path w="33867" h="51799" extrusionOk="0">
                  <a:moveTo>
                    <a:pt x="543" y="0"/>
                  </a:moveTo>
                  <a:lnTo>
                    <a:pt x="543" y="0"/>
                  </a:lnTo>
                  <a:cubicBezTo>
                    <a:pt x="1" y="1485"/>
                    <a:pt x="288" y="2710"/>
                    <a:pt x="570" y="3134"/>
                  </a:cubicBezTo>
                  <a:cubicBezTo>
                    <a:pt x="570" y="3134"/>
                    <a:pt x="570" y="3137"/>
                    <a:pt x="574" y="3137"/>
                  </a:cubicBezTo>
                  <a:lnTo>
                    <a:pt x="32918" y="51798"/>
                  </a:lnTo>
                  <a:lnTo>
                    <a:pt x="33867" y="51194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3"/>
            <p:cNvSpPr/>
            <p:nvPr/>
          </p:nvSpPr>
          <p:spPr>
            <a:xfrm flipH="1">
              <a:off x="6720593" y="1826156"/>
              <a:ext cx="1330721" cy="1989852"/>
            </a:xfrm>
            <a:custGeom>
              <a:avLst/>
              <a:gdLst/>
              <a:ahLst/>
              <a:cxnLst/>
              <a:rect l="l" t="t" r="r" b="b"/>
              <a:pathLst>
                <a:path w="33431" h="49990" extrusionOk="0">
                  <a:moveTo>
                    <a:pt x="0" y="0"/>
                  </a:moveTo>
                  <a:lnTo>
                    <a:pt x="32529" y="49989"/>
                  </a:lnTo>
                  <a:lnTo>
                    <a:pt x="33430" y="49416"/>
                  </a:lnTo>
                  <a:lnTo>
                    <a:pt x="1079" y="751"/>
                  </a:lnTo>
                  <a:cubicBezTo>
                    <a:pt x="915" y="529"/>
                    <a:pt x="537" y="246"/>
                    <a:pt x="0" y="0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3"/>
            <p:cNvSpPr/>
            <p:nvPr/>
          </p:nvSpPr>
          <p:spPr>
            <a:xfrm flipH="1">
              <a:off x="6649236" y="4100903"/>
              <a:ext cx="148711" cy="185451"/>
            </a:xfrm>
            <a:custGeom>
              <a:avLst/>
              <a:gdLst/>
              <a:ahLst/>
              <a:cxnLst/>
              <a:rect l="l" t="t" r="r" b="b"/>
              <a:pathLst>
                <a:path w="3736" h="4659" extrusionOk="0">
                  <a:moveTo>
                    <a:pt x="2690" y="0"/>
                  </a:moveTo>
                  <a:cubicBezTo>
                    <a:pt x="1917" y="0"/>
                    <a:pt x="908" y="240"/>
                    <a:pt x="1" y="1220"/>
                  </a:cubicBezTo>
                  <a:lnTo>
                    <a:pt x="3674" y="4658"/>
                  </a:lnTo>
                  <a:cubicBezTo>
                    <a:pt x="3735" y="3897"/>
                    <a:pt x="3015" y="56"/>
                    <a:pt x="3015" y="56"/>
                  </a:cubicBezTo>
                  <a:lnTo>
                    <a:pt x="3062" y="19"/>
                  </a:lnTo>
                  <a:cubicBezTo>
                    <a:pt x="2946" y="7"/>
                    <a:pt x="2822" y="0"/>
                    <a:pt x="2690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3"/>
            <p:cNvSpPr/>
            <p:nvPr/>
          </p:nvSpPr>
          <p:spPr>
            <a:xfrm flipH="1">
              <a:off x="6650467" y="4284369"/>
              <a:ext cx="716" cy="2508"/>
            </a:xfrm>
            <a:custGeom>
              <a:avLst/>
              <a:gdLst/>
              <a:ahLst/>
              <a:cxnLst/>
              <a:rect l="l" t="t" r="r" b="b"/>
              <a:pathLst>
                <a:path w="18" h="63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25"/>
                    <a:pt x="4" y="42"/>
                    <a:pt x="1" y="59"/>
                  </a:cubicBezTo>
                  <a:lnTo>
                    <a:pt x="4" y="62"/>
                  </a:lnTo>
                  <a:cubicBezTo>
                    <a:pt x="7" y="46"/>
                    <a:pt x="14" y="25"/>
                    <a:pt x="1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3"/>
            <p:cNvSpPr/>
            <p:nvPr/>
          </p:nvSpPr>
          <p:spPr>
            <a:xfrm flipH="1">
              <a:off x="6651028" y="4149466"/>
              <a:ext cx="190945" cy="145368"/>
            </a:xfrm>
            <a:custGeom>
              <a:avLst/>
              <a:gdLst/>
              <a:ahLst/>
              <a:cxnLst/>
              <a:rect l="l" t="t" r="r" b="b"/>
              <a:pathLst>
                <a:path w="4797" h="3652" extrusionOk="0">
                  <a:moveTo>
                    <a:pt x="1107" y="0"/>
                  </a:moveTo>
                  <a:cubicBezTo>
                    <a:pt x="707" y="434"/>
                    <a:pt x="329" y="1011"/>
                    <a:pt x="1" y="1776"/>
                  </a:cubicBezTo>
                  <a:cubicBezTo>
                    <a:pt x="2021" y="2826"/>
                    <a:pt x="3853" y="3652"/>
                    <a:pt x="4508" y="3652"/>
                  </a:cubicBezTo>
                  <a:cubicBezTo>
                    <a:pt x="4602" y="3652"/>
                    <a:pt x="4672" y="3635"/>
                    <a:pt x="4715" y="3599"/>
                  </a:cubicBezTo>
                  <a:cubicBezTo>
                    <a:pt x="4731" y="3586"/>
                    <a:pt x="4746" y="3566"/>
                    <a:pt x="4760" y="3539"/>
                  </a:cubicBezTo>
                  <a:lnTo>
                    <a:pt x="4760" y="3539"/>
                  </a:lnTo>
                  <a:cubicBezTo>
                    <a:pt x="4761" y="3539"/>
                    <a:pt x="4761" y="3538"/>
                    <a:pt x="4761" y="3537"/>
                  </a:cubicBezTo>
                  <a:lnTo>
                    <a:pt x="4761" y="3537"/>
                  </a:lnTo>
                  <a:cubicBezTo>
                    <a:pt x="4774" y="3513"/>
                    <a:pt x="4786" y="3485"/>
                    <a:pt x="4797" y="3451"/>
                  </a:cubicBezTo>
                  <a:lnTo>
                    <a:pt x="4794" y="3448"/>
                  </a:lnTo>
                  <a:cubicBezTo>
                    <a:pt x="4780" y="3489"/>
                    <a:pt x="4770" y="3513"/>
                    <a:pt x="4762" y="3527"/>
                  </a:cubicBezTo>
                  <a:cubicBezTo>
                    <a:pt x="4773" y="3506"/>
                    <a:pt x="4776" y="3476"/>
                    <a:pt x="4780" y="3438"/>
                  </a:cubicBezTo>
                  <a:lnTo>
                    <a:pt x="1107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3"/>
            <p:cNvSpPr/>
            <p:nvPr/>
          </p:nvSpPr>
          <p:spPr>
            <a:xfrm flipH="1">
              <a:off x="6644497" y="4101620"/>
              <a:ext cx="33476" cy="185093"/>
            </a:xfrm>
            <a:custGeom>
              <a:avLst/>
              <a:gdLst/>
              <a:ahLst/>
              <a:cxnLst/>
              <a:rect l="l" t="t" r="r" b="b"/>
              <a:pathLst>
                <a:path w="841" h="4650" extrusionOk="0">
                  <a:moveTo>
                    <a:pt x="48" y="1"/>
                  </a:moveTo>
                  <a:lnTo>
                    <a:pt x="1" y="38"/>
                  </a:lnTo>
                  <a:cubicBezTo>
                    <a:pt x="1" y="38"/>
                    <a:pt x="721" y="3879"/>
                    <a:pt x="660" y="4640"/>
                  </a:cubicBezTo>
                  <a:lnTo>
                    <a:pt x="674" y="4650"/>
                  </a:lnTo>
                  <a:cubicBezTo>
                    <a:pt x="677" y="4633"/>
                    <a:pt x="683" y="4616"/>
                    <a:pt x="691" y="4592"/>
                  </a:cubicBezTo>
                  <a:cubicBezTo>
                    <a:pt x="841" y="3961"/>
                    <a:pt x="697" y="2127"/>
                    <a:pt x="438" y="59"/>
                  </a:cubicBezTo>
                  <a:cubicBezTo>
                    <a:pt x="322" y="35"/>
                    <a:pt x="192" y="15"/>
                    <a:pt x="4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3"/>
            <p:cNvSpPr/>
            <p:nvPr/>
          </p:nvSpPr>
          <p:spPr>
            <a:xfrm flipH="1">
              <a:off x="6651144" y="4286319"/>
              <a:ext cx="1274" cy="3543"/>
            </a:xfrm>
            <a:custGeom>
              <a:avLst/>
              <a:gdLst/>
              <a:ahLst/>
              <a:cxnLst/>
              <a:rect l="l" t="t" r="r" b="b"/>
              <a:pathLst>
                <a:path w="32" h="89" extrusionOk="0">
                  <a:moveTo>
                    <a:pt x="18" y="0"/>
                  </a:moveTo>
                  <a:cubicBezTo>
                    <a:pt x="14" y="38"/>
                    <a:pt x="11" y="68"/>
                    <a:pt x="0" y="89"/>
                  </a:cubicBezTo>
                  <a:cubicBezTo>
                    <a:pt x="8" y="75"/>
                    <a:pt x="18" y="51"/>
                    <a:pt x="32" y="10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3"/>
            <p:cNvSpPr/>
            <p:nvPr/>
          </p:nvSpPr>
          <p:spPr>
            <a:xfrm flipH="1">
              <a:off x="6652378" y="4289822"/>
              <a:ext cx="159" cy="597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3" y="1"/>
                  </a:moveTo>
                  <a:lnTo>
                    <a:pt x="3" y="1"/>
                  </a:lnTo>
                  <a:cubicBezTo>
                    <a:pt x="3" y="11"/>
                    <a:pt x="0" y="15"/>
                    <a:pt x="0" y="15"/>
                  </a:cubicBezTo>
                  <a:lnTo>
                    <a:pt x="0" y="15"/>
                  </a:lnTo>
                  <a:cubicBezTo>
                    <a:pt x="3" y="11"/>
                    <a:pt x="3" y="7"/>
                    <a:pt x="3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3"/>
            <p:cNvSpPr/>
            <p:nvPr/>
          </p:nvSpPr>
          <p:spPr>
            <a:xfrm flipH="1">
              <a:off x="6660548" y="3740182"/>
              <a:ext cx="503454" cy="479969"/>
            </a:xfrm>
            <a:custGeom>
              <a:avLst/>
              <a:gdLst/>
              <a:ahLst/>
              <a:cxnLst/>
              <a:rect l="l" t="t" r="r" b="b"/>
              <a:pathLst>
                <a:path w="12648" h="12058" extrusionOk="0">
                  <a:moveTo>
                    <a:pt x="7407" y="1"/>
                  </a:moveTo>
                  <a:cubicBezTo>
                    <a:pt x="6327" y="1"/>
                    <a:pt x="5133" y="282"/>
                    <a:pt x="3984" y="1072"/>
                  </a:cubicBezTo>
                  <a:cubicBezTo>
                    <a:pt x="1" y="3817"/>
                    <a:pt x="509" y="7032"/>
                    <a:pt x="1004" y="7780"/>
                  </a:cubicBezTo>
                  <a:cubicBezTo>
                    <a:pt x="1291" y="8211"/>
                    <a:pt x="4923" y="10409"/>
                    <a:pt x="8091" y="12058"/>
                  </a:cubicBezTo>
                  <a:cubicBezTo>
                    <a:pt x="9165" y="9561"/>
                    <a:pt x="10772" y="9062"/>
                    <a:pt x="11886" y="9062"/>
                  </a:cubicBezTo>
                  <a:cubicBezTo>
                    <a:pt x="12181" y="9062"/>
                    <a:pt x="12441" y="9097"/>
                    <a:pt x="12648" y="9139"/>
                  </a:cubicBezTo>
                  <a:cubicBezTo>
                    <a:pt x="12221" y="5780"/>
                    <a:pt x="11477" y="1796"/>
                    <a:pt x="11139" y="1332"/>
                  </a:cubicBezTo>
                  <a:cubicBezTo>
                    <a:pt x="10769" y="826"/>
                    <a:pt x="9256" y="1"/>
                    <a:pt x="7407" y="1"/>
                  </a:cubicBezTo>
                  <a:close/>
                </a:path>
              </a:pathLst>
            </a:custGeom>
            <a:solidFill>
              <a:srgbClr val="FDDF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3"/>
            <p:cNvSpPr/>
            <p:nvPr/>
          </p:nvSpPr>
          <p:spPr>
            <a:xfrm flipH="1">
              <a:off x="6831471" y="3953661"/>
              <a:ext cx="305742" cy="266494"/>
            </a:xfrm>
            <a:custGeom>
              <a:avLst/>
              <a:gdLst/>
              <a:ahLst/>
              <a:cxnLst/>
              <a:rect l="l" t="t" r="r" b="b"/>
              <a:pathLst>
                <a:path w="7681" h="6695" extrusionOk="0">
                  <a:moveTo>
                    <a:pt x="99" y="1"/>
                  </a:moveTo>
                  <a:cubicBezTo>
                    <a:pt x="27" y="338"/>
                    <a:pt x="0" y="656"/>
                    <a:pt x="0" y="946"/>
                  </a:cubicBezTo>
                  <a:cubicBezTo>
                    <a:pt x="0" y="1639"/>
                    <a:pt x="167" y="2164"/>
                    <a:pt x="331" y="2417"/>
                  </a:cubicBezTo>
                  <a:cubicBezTo>
                    <a:pt x="618" y="2848"/>
                    <a:pt x="4250" y="5046"/>
                    <a:pt x="7418" y="6695"/>
                  </a:cubicBezTo>
                  <a:cubicBezTo>
                    <a:pt x="7503" y="6497"/>
                    <a:pt x="7592" y="6312"/>
                    <a:pt x="7681" y="6142"/>
                  </a:cubicBezTo>
                  <a:cubicBezTo>
                    <a:pt x="5127" y="4643"/>
                    <a:pt x="2205" y="2666"/>
                    <a:pt x="99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3"/>
            <p:cNvSpPr/>
            <p:nvPr/>
          </p:nvSpPr>
          <p:spPr>
            <a:xfrm flipH="1">
              <a:off x="6660541" y="3750094"/>
              <a:ext cx="138084" cy="353866"/>
            </a:xfrm>
            <a:custGeom>
              <a:avLst/>
              <a:gdLst/>
              <a:ahLst/>
              <a:cxnLst/>
              <a:rect l="l" t="t" r="r" b="b"/>
              <a:pathLst>
                <a:path w="3469" h="8890" extrusionOk="0">
                  <a:moveTo>
                    <a:pt x="1" y="1"/>
                  </a:moveTo>
                  <a:lnTo>
                    <a:pt x="1" y="1"/>
                  </a:lnTo>
                  <a:cubicBezTo>
                    <a:pt x="182" y="246"/>
                    <a:pt x="2438" y="3374"/>
                    <a:pt x="3025" y="8825"/>
                  </a:cubicBezTo>
                  <a:cubicBezTo>
                    <a:pt x="3193" y="8839"/>
                    <a:pt x="3339" y="8863"/>
                    <a:pt x="3469" y="8890"/>
                  </a:cubicBezTo>
                  <a:cubicBezTo>
                    <a:pt x="3042" y="5531"/>
                    <a:pt x="2298" y="1547"/>
                    <a:pt x="1960" y="1083"/>
                  </a:cubicBezTo>
                  <a:cubicBezTo>
                    <a:pt x="1718" y="752"/>
                    <a:pt x="990" y="287"/>
                    <a:pt x="1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3"/>
            <p:cNvSpPr/>
            <p:nvPr/>
          </p:nvSpPr>
          <p:spPr>
            <a:xfrm flipH="1">
              <a:off x="7324427" y="4518905"/>
              <a:ext cx="348294" cy="181192"/>
            </a:xfrm>
            <a:custGeom>
              <a:avLst/>
              <a:gdLst/>
              <a:ahLst/>
              <a:cxnLst/>
              <a:rect l="l" t="t" r="r" b="b"/>
              <a:pathLst>
                <a:path w="8750" h="4552" extrusionOk="0">
                  <a:moveTo>
                    <a:pt x="1007" y="1"/>
                  </a:moveTo>
                  <a:lnTo>
                    <a:pt x="1007" y="1"/>
                  </a:lnTo>
                  <a:cubicBezTo>
                    <a:pt x="1007" y="1"/>
                    <a:pt x="1048" y="356"/>
                    <a:pt x="525" y="1476"/>
                  </a:cubicBezTo>
                  <a:cubicBezTo>
                    <a:pt x="0" y="2599"/>
                    <a:pt x="140" y="4551"/>
                    <a:pt x="140" y="4551"/>
                  </a:cubicBezTo>
                  <a:lnTo>
                    <a:pt x="8278" y="4551"/>
                  </a:lnTo>
                  <a:cubicBezTo>
                    <a:pt x="8053" y="3551"/>
                    <a:pt x="8749" y="2114"/>
                    <a:pt x="8749" y="2114"/>
                  </a:cubicBezTo>
                  <a:lnTo>
                    <a:pt x="8749" y="2114"/>
                  </a:lnTo>
                  <a:cubicBezTo>
                    <a:pt x="8749" y="2114"/>
                    <a:pt x="8675" y="2121"/>
                    <a:pt x="8538" y="2121"/>
                  </a:cubicBezTo>
                  <a:cubicBezTo>
                    <a:pt x="8155" y="2121"/>
                    <a:pt x="7282" y="2069"/>
                    <a:pt x="6178" y="1674"/>
                  </a:cubicBezTo>
                  <a:cubicBezTo>
                    <a:pt x="4683" y="1138"/>
                    <a:pt x="4232" y="66"/>
                    <a:pt x="4232" y="66"/>
                  </a:cubicBezTo>
                  <a:lnTo>
                    <a:pt x="1007" y="1"/>
                  </a:lnTo>
                  <a:close/>
                </a:path>
              </a:pathLst>
            </a:custGeom>
            <a:solidFill>
              <a:srgbClr val="0096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3"/>
            <p:cNvSpPr/>
            <p:nvPr/>
          </p:nvSpPr>
          <p:spPr>
            <a:xfrm flipH="1">
              <a:off x="7174316" y="4579688"/>
              <a:ext cx="202767" cy="120410"/>
            </a:xfrm>
            <a:custGeom>
              <a:avLst/>
              <a:gdLst/>
              <a:ahLst/>
              <a:cxnLst/>
              <a:rect l="l" t="t" r="r" b="b"/>
              <a:pathLst>
                <a:path w="5094" h="3025" extrusionOk="0">
                  <a:moveTo>
                    <a:pt x="2820" y="0"/>
                  </a:moveTo>
                  <a:cubicBezTo>
                    <a:pt x="1" y="0"/>
                    <a:pt x="226" y="2854"/>
                    <a:pt x="301" y="3024"/>
                  </a:cubicBezTo>
                  <a:lnTo>
                    <a:pt x="5094" y="3024"/>
                  </a:lnTo>
                  <a:cubicBezTo>
                    <a:pt x="5094" y="3024"/>
                    <a:pt x="5043" y="0"/>
                    <a:pt x="2820" y="0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3"/>
            <p:cNvSpPr/>
            <p:nvPr/>
          </p:nvSpPr>
          <p:spPr>
            <a:xfrm flipH="1">
              <a:off x="7161386" y="4700061"/>
              <a:ext cx="519654" cy="37815"/>
            </a:xfrm>
            <a:custGeom>
              <a:avLst/>
              <a:gdLst/>
              <a:ahLst/>
              <a:cxnLst/>
              <a:rect l="l" t="t" r="r" b="b"/>
              <a:pathLst>
                <a:path w="13055" h="950" extrusionOk="0">
                  <a:moveTo>
                    <a:pt x="25" y="0"/>
                  </a:moveTo>
                  <a:cubicBezTo>
                    <a:pt x="11" y="0"/>
                    <a:pt x="1" y="11"/>
                    <a:pt x="1" y="24"/>
                  </a:cubicBezTo>
                  <a:lnTo>
                    <a:pt x="1" y="925"/>
                  </a:lnTo>
                  <a:cubicBezTo>
                    <a:pt x="1" y="939"/>
                    <a:pt x="11" y="950"/>
                    <a:pt x="25" y="950"/>
                  </a:cubicBezTo>
                  <a:lnTo>
                    <a:pt x="13031" y="950"/>
                  </a:lnTo>
                  <a:cubicBezTo>
                    <a:pt x="13044" y="950"/>
                    <a:pt x="13054" y="939"/>
                    <a:pt x="13054" y="925"/>
                  </a:cubicBezTo>
                  <a:lnTo>
                    <a:pt x="13054" y="24"/>
                  </a:lnTo>
                  <a:cubicBezTo>
                    <a:pt x="13054" y="11"/>
                    <a:pt x="13044" y="0"/>
                    <a:pt x="13031" y="0"/>
                  </a:cubicBez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3"/>
            <p:cNvSpPr/>
            <p:nvPr/>
          </p:nvSpPr>
          <p:spPr>
            <a:xfrm flipH="1">
              <a:off x="7460317" y="4552620"/>
              <a:ext cx="45855" cy="50075"/>
            </a:xfrm>
            <a:custGeom>
              <a:avLst/>
              <a:gdLst/>
              <a:ahLst/>
              <a:cxnLst/>
              <a:rect l="l" t="t" r="r" b="b"/>
              <a:pathLst>
                <a:path w="1152" h="1258" extrusionOk="0">
                  <a:moveTo>
                    <a:pt x="890" y="1"/>
                  </a:moveTo>
                  <a:cubicBezTo>
                    <a:pt x="849" y="1"/>
                    <a:pt x="807" y="12"/>
                    <a:pt x="769" y="35"/>
                  </a:cubicBezTo>
                  <a:cubicBezTo>
                    <a:pt x="752" y="45"/>
                    <a:pt x="343" y="304"/>
                    <a:pt x="53" y="942"/>
                  </a:cubicBezTo>
                  <a:cubicBezTo>
                    <a:pt x="1" y="1055"/>
                    <a:pt x="53" y="1188"/>
                    <a:pt x="168" y="1240"/>
                  </a:cubicBezTo>
                  <a:cubicBezTo>
                    <a:pt x="199" y="1250"/>
                    <a:pt x="229" y="1257"/>
                    <a:pt x="261" y="1257"/>
                  </a:cubicBezTo>
                  <a:cubicBezTo>
                    <a:pt x="349" y="1257"/>
                    <a:pt x="431" y="1209"/>
                    <a:pt x="469" y="1123"/>
                  </a:cubicBezTo>
                  <a:cubicBezTo>
                    <a:pt x="697" y="622"/>
                    <a:pt x="1004" y="421"/>
                    <a:pt x="1015" y="414"/>
                  </a:cubicBezTo>
                  <a:cubicBezTo>
                    <a:pt x="1121" y="345"/>
                    <a:pt x="1151" y="209"/>
                    <a:pt x="1086" y="107"/>
                  </a:cubicBezTo>
                  <a:cubicBezTo>
                    <a:pt x="1042" y="38"/>
                    <a:pt x="967" y="1"/>
                    <a:pt x="890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3"/>
            <p:cNvSpPr/>
            <p:nvPr/>
          </p:nvSpPr>
          <p:spPr>
            <a:xfrm flipH="1">
              <a:off x="7407455" y="4577897"/>
              <a:ext cx="29973" cy="35785"/>
            </a:xfrm>
            <a:custGeom>
              <a:avLst/>
              <a:gdLst/>
              <a:ahLst/>
              <a:cxnLst/>
              <a:rect l="l" t="t" r="r" b="b"/>
              <a:pathLst>
                <a:path w="753" h="899" extrusionOk="0">
                  <a:moveTo>
                    <a:pt x="492" y="0"/>
                  </a:moveTo>
                  <a:cubicBezTo>
                    <a:pt x="460" y="0"/>
                    <a:pt x="428" y="7"/>
                    <a:pt x="397" y="21"/>
                  </a:cubicBezTo>
                  <a:cubicBezTo>
                    <a:pt x="360" y="38"/>
                    <a:pt x="46" y="195"/>
                    <a:pt x="12" y="660"/>
                  </a:cubicBezTo>
                  <a:cubicBezTo>
                    <a:pt x="1" y="783"/>
                    <a:pt x="97" y="888"/>
                    <a:pt x="223" y="898"/>
                  </a:cubicBezTo>
                  <a:lnTo>
                    <a:pt x="240" y="898"/>
                  </a:lnTo>
                  <a:cubicBezTo>
                    <a:pt x="360" y="898"/>
                    <a:pt x="459" y="806"/>
                    <a:pt x="469" y="690"/>
                  </a:cubicBezTo>
                  <a:cubicBezTo>
                    <a:pt x="483" y="496"/>
                    <a:pt x="578" y="434"/>
                    <a:pt x="595" y="424"/>
                  </a:cubicBezTo>
                  <a:cubicBezTo>
                    <a:pt x="705" y="369"/>
                    <a:pt x="752" y="239"/>
                    <a:pt x="697" y="130"/>
                  </a:cubicBezTo>
                  <a:cubicBezTo>
                    <a:pt x="660" y="48"/>
                    <a:pt x="577" y="0"/>
                    <a:pt x="492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3"/>
            <p:cNvSpPr/>
            <p:nvPr/>
          </p:nvSpPr>
          <p:spPr>
            <a:xfrm flipH="1">
              <a:off x="7394009" y="2635768"/>
              <a:ext cx="449796" cy="143218"/>
            </a:xfrm>
            <a:custGeom>
              <a:avLst/>
              <a:gdLst/>
              <a:ahLst/>
              <a:cxnLst/>
              <a:rect l="l" t="t" r="r" b="b"/>
              <a:pathLst>
                <a:path w="11300" h="3598" extrusionOk="0">
                  <a:moveTo>
                    <a:pt x="6127" y="1"/>
                  </a:moveTo>
                  <a:cubicBezTo>
                    <a:pt x="3420" y="1"/>
                    <a:pt x="1034" y="935"/>
                    <a:pt x="1034" y="935"/>
                  </a:cubicBezTo>
                  <a:cubicBezTo>
                    <a:pt x="0" y="1331"/>
                    <a:pt x="652" y="2942"/>
                    <a:pt x="652" y="2942"/>
                  </a:cubicBezTo>
                  <a:cubicBezTo>
                    <a:pt x="652" y="2942"/>
                    <a:pt x="1844" y="2649"/>
                    <a:pt x="5053" y="2420"/>
                  </a:cubicBezTo>
                  <a:cubicBezTo>
                    <a:pt x="5293" y="2402"/>
                    <a:pt x="5522" y="2394"/>
                    <a:pt x="5740" y="2394"/>
                  </a:cubicBezTo>
                  <a:cubicBezTo>
                    <a:pt x="8414" y="2394"/>
                    <a:pt x="9340" y="3598"/>
                    <a:pt x="9340" y="3598"/>
                  </a:cubicBezTo>
                  <a:lnTo>
                    <a:pt x="11300" y="1744"/>
                  </a:lnTo>
                  <a:cubicBezTo>
                    <a:pt x="9827" y="405"/>
                    <a:pt x="7908" y="1"/>
                    <a:pt x="6127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3"/>
            <p:cNvSpPr/>
            <p:nvPr/>
          </p:nvSpPr>
          <p:spPr>
            <a:xfrm flipH="1">
              <a:off x="7174690" y="3210167"/>
              <a:ext cx="990786" cy="1379323"/>
            </a:xfrm>
            <a:custGeom>
              <a:avLst/>
              <a:gdLst/>
              <a:ahLst/>
              <a:cxnLst/>
              <a:rect l="l" t="t" r="r" b="b"/>
              <a:pathLst>
                <a:path w="24891" h="34652" extrusionOk="0">
                  <a:moveTo>
                    <a:pt x="16890" y="0"/>
                  </a:moveTo>
                  <a:cubicBezTo>
                    <a:pt x="15672" y="0"/>
                    <a:pt x="14284" y="130"/>
                    <a:pt x="12713" y="453"/>
                  </a:cubicBezTo>
                  <a:cubicBezTo>
                    <a:pt x="4606" y="2119"/>
                    <a:pt x="1" y="5706"/>
                    <a:pt x="2998" y="18006"/>
                  </a:cubicBezTo>
                  <a:cubicBezTo>
                    <a:pt x="5006" y="26236"/>
                    <a:pt x="8948" y="34483"/>
                    <a:pt x="9375" y="34637"/>
                  </a:cubicBezTo>
                  <a:cubicBezTo>
                    <a:pt x="9401" y="34647"/>
                    <a:pt x="9432" y="34651"/>
                    <a:pt x="9466" y="34651"/>
                  </a:cubicBezTo>
                  <a:cubicBezTo>
                    <a:pt x="9915" y="34651"/>
                    <a:pt x="11037" y="33882"/>
                    <a:pt x="12392" y="33882"/>
                  </a:cubicBezTo>
                  <a:cubicBezTo>
                    <a:pt x="12614" y="33882"/>
                    <a:pt x="12843" y="33902"/>
                    <a:pt x="13075" y="33951"/>
                  </a:cubicBezTo>
                  <a:cubicBezTo>
                    <a:pt x="13075" y="33951"/>
                    <a:pt x="15227" y="32942"/>
                    <a:pt x="16520" y="32942"/>
                  </a:cubicBezTo>
                  <a:cubicBezTo>
                    <a:pt x="16551" y="32942"/>
                    <a:pt x="16581" y="32942"/>
                    <a:pt x="16611" y="32944"/>
                  </a:cubicBezTo>
                  <a:cubicBezTo>
                    <a:pt x="16611" y="32944"/>
                    <a:pt x="18489" y="22191"/>
                    <a:pt x="21848" y="12865"/>
                  </a:cubicBezTo>
                  <a:cubicBezTo>
                    <a:pt x="24890" y="4416"/>
                    <a:pt x="24074" y="2252"/>
                    <a:pt x="24074" y="2252"/>
                  </a:cubicBezTo>
                  <a:cubicBezTo>
                    <a:pt x="24074" y="2252"/>
                    <a:pt x="21957" y="0"/>
                    <a:pt x="16890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3"/>
            <p:cNvSpPr/>
            <p:nvPr/>
          </p:nvSpPr>
          <p:spPr>
            <a:xfrm flipH="1">
              <a:off x="7771762" y="3382527"/>
              <a:ext cx="246672" cy="258693"/>
            </a:xfrm>
            <a:custGeom>
              <a:avLst/>
              <a:gdLst/>
              <a:ahLst/>
              <a:cxnLst/>
              <a:rect l="l" t="t" r="r" b="b"/>
              <a:pathLst>
                <a:path w="6197" h="6499" extrusionOk="0">
                  <a:moveTo>
                    <a:pt x="5148" y="1"/>
                  </a:moveTo>
                  <a:lnTo>
                    <a:pt x="1" y="6235"/>
                  </a:lnTo>
                  <a:cubicBezTo>
                    <a:pt x="1" y="6235"/>
                    <a:pt x="548" y="6499"/>
                    <a:pt x="1529" y="6499"/>
                  </a:cubicBezTo>
                  <a:cubicBezTo>
                    <a:pt x="1576" y="6499"/>
                    <a:pt x="1624" y="6498"/>
                    <a:pt x="1673" y="6497"/>
                  </a:cubicBezTo>
                  <a:cubicBezTo>
                    <a:pt x="2749" y="6466"/>
                    <a:pt x="5900" y="4381"/>
                    <a:pt x="6077" y="1981"/>
                  </a:cubicBezTo>
                  <a:cubicBezTo>
                    <a:pt x="6196" y="325"/>
                    <a:pt x="5148" y="1"/>
                    <a:pt x="5148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3"/>
            <p:cNvSpPr/>
            <p:nvPr/>
          </p:nvSpPr>
          <p:spPr>
            <a:xfrm flipH="1">
              <a:off x="7449175" y="3516035"/>
              <a:ext cx="198826" cy="1045717"/>
            </a:xfrm>
            <a:custGeom>
              <a:avLst/>
              <a:gdLst/>
              <a:ahLst/>
              <a:cxnLst/>
              <a:rect l="l" t="t" r="r" b="b"/>
              <a:pathLst>
                <a:path w="4995" h="26271" extrusionOk="0">
                  <a:moveTo>
                    <a:pt x="4863" y="1"/>
                  </a:moveTo>
                  <a:cubicBezTo>
                    <a:pt x="4849" y="1"/>
                    <a:pt x="4834" y="3"/>
                    <a:pt x="4820" y="9"/>
                  </a:cubicBezTo>
                  <a:cubicBezTo>
                    <a:pt x="2940" y="791"/>
                    <a:pt x="2400" y="1617"/>
                    <a:pt x="1424" y="7960"/>
                  </a:cubicBezTo>
                  <a:cubicBezTo>
                    <a:pt x="986" y="10782"/>
                    <a:pt x="969" y="13073"/>
                    <a:pt x="956" y="15497"/>
                  </a:cubicBezTo>
                  <a:cubicBezTo>
                    <a:pt x="932" y="18549"/>
                    <a:pt x="912" y="21703"/>
                    <a:pt x="14" y="26137"/>
                  </a:cubicBezTo>
                  <a:cubicBezTo>
                    <a:pt x="0" y="26199"/>
                    <a:pt x="41" y="26257"/>
                    <a:pt x="102" y="26267"/>
                  </a:cubicBezTo>
                  <a:cubicBezTo>
                    <a:pt x="113" y="26271"/>
                    <a:pt x="120" y="26271"/>
                    <a:pt x="126" y="26271"/>
                  </a:cubicBezTo>
                  <a:cubicBezTo>
                    <a:pt x="181" y="26271"/>
                    <a:pt x="229" y="26233"/>
                    <a:pt x="239" y="26181"/>
                  </a:cubicBezTo>
                  <a:cubicBezTo>
                    <a:pt x="1140" y="21724"/>
                    <a:pt x="1161" y="18559"/>
                    <a:pt x="1181" y="15497"/>
                  </a:cubicBezTo>
                  <a:cubicBezTo>
                    <a:pt x="1199" y="13080"/>
                    <a:pt x="1215" y="10800"/>
                    <a:pt x="1649" y="7994"/>
                  </a:cubicBezTo>
                  <a:cubicBezTo>
                    <a:pt x="2659" y="1443"/>
                    <a:pt x="3236" y="910"/>
                    <a:pt x="4909" y="218"/>
                  </a:cubicBezTo>
                  <a:cubicBezTo>
                    <a:pt x="4967" y="193"/>
                    <a:pt x="4994" y="125"/>
                    <a:pt x="4971" y="70"/>
                  </a:cubicBezTo>
                  <a:cubicBezTo>
                    <a:pt x="4953" y="27"/>
                    <a:pt x="4909" y="1"/>
                    <a:pt x="4863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3"/>
            <p:cNvSpPr/>
            <p:nvPr/>
          </p:nvSpPr>
          <p:spPr>
            <a:xfrm flipH="1">
              <a:off x="7084772" y="2677644"/>
              <a:ext cx="1141170" cy="963440"/>
            </a:xfrm>
            <a:custGeom>
              <a:avLst/>
              <a:gdLst/>
              <a:ahLst/>
              <a:cxnLst/>
              <a:rect l="l" t="t" r="r" b="b"/>
              <a:pathLst>
                <a:path w="28669" h="24204" extrusionOk="0">
                  <a:moveTo>
                    <a:pt x="16003" y="1"/>
                  </a:moveTo>
                  <a:cubicBezTo>
                    <a:pt x="12601" y="1"/>
                    <a:pt x="7444" y="1556"/>
                    <a:pt x="3596" y="7287"/>
                  </a:cubicBezTo>
                  <a:cubicBezTo>
                    <a:pt x="1" y="12646"/>
                    <a:pt x="3930" y="22427"/>
                    <a:pt x="6463" y="24157"/>
                  </a:cubicBezTo>
                  <a:cubicBezTo>
                    <a:pt x="6463" y="24157"/>
                    <a:pt x="6624" y="24203"/>
                    <a:pt x="6900" y="24203"/>
                  </a:cubicBezTo>
                  <a:cubicBezTo>
                    <a:pt x="7465" y="24203"/>
                    <a:pt x="8515" y="24012"/>
                    <a:pt x="9679" y="22853"/>
                  </a:cubicBezTo>
                  <a:cubicBezTo>
                    <a:pt x="11417" y="21123"/>
                    <a:pt x="11515" y="19614"/>
                    <a:pt x="11054" y="19180"/>
                  </a:cubicBezTo>
                  <a:cubicBezTo>
                    <a:pt x="10733" y="18876"/>
                    <a:pt x="10252" y="18064"/>
                    <a:pt x="10252" y="18064"/>
                  </a:cubicBezTo>
                  <a:cubicBezTo>
                    <a:pt x="10252" y="18064"/>
                    <a:pt x="13485" y="14463"/>
                    <a:pt x="20674" y="14364"/>
                  </a:cubicBezTo>
                  <a:cubicBezTo>
                    <a:pt x="20762" y="14362"/>
                    <a:pt x="20848" y="14362"/>
                    <a:pt x="20933" y="14362"/>
                  </a:cubicBezTo>
                  <a:cubicBezTo>
                    <a:pt x="25762" y="14362"/>
                    <a:pt x="25378" y="16231"/>
                    <a:pt x="25691" y="16231"/>
                  </a:cubicBezTo>
                  <a:cubicBezTo>
                    <a:pt x="25691" y="16231"/>
                    <a:pt x="25692" y="16231"/>
                    <a:pt x="25692" y="16231"/>
                  </a:cubicBezTo>
                  <a:cubicBezTo>
                    <a:pt x="25781" y="16228"/>
                    <a:pt x="28669" y="6037"/>
                    <a:pt x="19077" y="597"/>
                  </a:cubicBezTo>
                  <a:cubicBezTo>
                    <a:pt x="18480" y="258"/>
                    <a:pt x="17387" y="1"/>
                    <a:pt x="16003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3"/>
            <p:cNvSpPr/>
            <p:nvPr/>
          </p:nvSpPr>
          <p:spPr>
            <a:xfrm flipH="1">
              <a:off x="7699356" y="2945259"/>
              <a:ext cx="254633" cy="441000"/>
            </a:xfrm>
            <a:custGeom>
              <a:avLst/>
              <a:gdLst/>
              <a:ahLst/>
              <a:cxnLst/>
              <a:rect l="l" t="t" r="r" b="b"/>
              <a:pathLst>
                <a:path w="6397" h="11079" extrusionOk="0">
                  <a:moveTo>
                    <a:pt x="4485" y="1"/>
                  </a:moveTo>
                  <a:cubicBezTo>
                    <a:pt x="4485" y="1"/>
                    <a:pt x="0" y="7030"/>
                    <a:pt x="3389" y="11078"/>
                  </a:cubicBezTo>
                  <a:lnTo>
                    <a:pt x="6397" y="9074"/>
                  </a:lnTo>
                  <a:cubicBezTo>
                    <a:pt x="6397" y="9074"/>
                    <a:pt x="2396" y="6398"/>
                    <a:pt x="4485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3"/>
            <p:cNvSpPr/>
            <p:nvPr/>
          </p:nvSpPr>
          <p:spPr>
            <a:xfrm flipH="1">
              <a:off x="7617755" y="2672987"/>
              <a:ext cx="300130" cy="197990"/>
            </a:xfrm>
            <a:custGeom>
              <a:avLst/>
              <a:gdLst/>
              <a:ahLst/>
              <a:cxnLst/>
              <a:rect l="l" t="t" r="r" b="b"/>
              <a:pathLst>
                <a:path w="7540" h="4974" extrusionOk="0">
                  <a:moveTo>
                    <a:pt x="2830" y="0"/>
                  </a:moveTo>
                  <a:cubicBezTo>
                    <a:pt x="2830" y="0"/>
                    <a:pt x="1" y="1925"/>
                    <a:pt x="1837" y="3738"/>
                  </a:cubicBezTo>
                  <a:cubicBezTo>
                    <a:pt x="2998" y="4884"/>
                    <a:pt x="4799" y="4974"/>
                    <a:pt x="5334" y="4974"/>
                  </a:cubicBezTo>
                  <a:cubicBezTo>
                    <a:pt x="5434" y="4974"/>
                    <a:pt x="5490" y="4971"/>
                    <a:pt x="5490" y="4971"/>
                  </a:cubicBezTo>
                  <a:cubicBezTo>
                    <a:pt x="5490" y="4971"/>
                    <a:pt x="7540" y="2181"/>
                    <a:pt x="6194" y="2181"/>
                  </a:cubicBezTo>
                  <a:cubicBezTo>
                    <a:pt x="6193" y="2181"/>
                    <a:pt x="6191" y="2181"/>
                    <a:pt x="6189" y="2181"/>
                  </a:cubicBezTo>
                  <a:cubicBezTo>
                    <a:pt x="5779" y="2183"/>
                    <a:pt x="5473" y="2191"/>
                    <a:pt x="5226" y="2191"/>
                  </a:cubicBezTo>
                  <a:cubicBezTo>
                    <a:pt x="4602" y="2191"/>
                    <a:pt x="4358" y="2138"/>
                    <a:pt x="3776" y="1796"/>
                  </a:cubicBezTo>
                  <a:cubicBezTo>
                    <a:pt x="2237" y="891"/>
                    <a:pt x="2830" y="0"/>
                    <a:pt x="2830" y="0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3"/>
            <p:cNvSpPr/>
            <p:nvPr/>
          </p:nvSpPr>
          <p:spPr>
            <a:xfrm flipH="1">
              <a:off x="7685860" y="2660607"/>
              <a:ext cx="175222" cy="110499"/>
            </a:xfrm>
            <a:custGeom>
              <a:avLst/>
              <a:gdLst/>
              <a:ahLst/>
              <a:cxnLst/>
              <a:rect l="l" t="t" r="r" b="b"/>
              <a:pathLst>
                <a:path w="4402" h="2776" extrusionOk="0">
                  <a:moveTo>
                    <a:pt x="1421" y="1"/>
                  </a:moveTo>
                  <a:lnTo>
                    <a:pt x="1421" y="1"/>
                  </a:lnTo>
                  <a:cubicBezTo>
                    <a:pt x="1421" y="1"/>
                    <a:pt x="1" y="1444"/>
                    <a:pt x="2042" y="2263"/>
                  </a:cubicBezTo>
                  <a:cubicBezTo>
                    <a:pt x="3061" y="2673"/>
                    <a:pt x="3651" y="2775"/>
                    <a:pt x="3986" y="2775"/>
                  </a:cubicBezTo>
                  <a:cubicBezTo>
                    <a:pt x="4321" y="2775"/>
                    <a:pt x="4401" y="2673"/>
                    <a:pt x="4401" y="2673"/>
                  </a:cubicBezTo>
                  <a:lnTo>
                    <a:pt x="1421" y="1"/>
                  </a:ln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3"/>
            <p:cNvSpPr/>
            <p:nvPr/>
          </p:nvSpPr>
          <p:spPr>
            <a:xfrm flipH="1">
              <a:off x="7283938" y="3268124"/>
              <a:ext cx="68266" cy="151936"/>
            </a:xfrm>
            <a:custGeom>
              <a:avLst/>
              <a:gdLst/>
              <a:ahLst/>
              <a:cxnLst/>
              <a:rect l="l" t="t" r="r" b="b"/>
              <a:pathLst>
                <a:path w="1715" h="3817" extrusionOk="0">
                  <a:moveTo>
                    <a:pt x="1400" y="1"/>
                  </a:moveTo>
                  <a:cubicBezTo>
                    <a:pt x="1398" y="1"/>
                    <a:pt x="1396" y="1"/>
                    <a:pt x="1393" y="1"/>
                  </a:cubicBezTo>
                  <a:cubicBezTo>
                    <a:pt x="1332" y="7"/>
                    <a:pt x="1284" y="62"/>
                    <a:pt x="1291" y="120"/>
                  </a:cubicBezTo>
                  <a:cubicBezTo>
                    <a:pt x="1294" y="141"/>
                    <a:pt x="1485" y="2052"/>
                    <a:pt x="1294" y="2919"/>
                  </a:cubicBezTo>
                  <a:cubicBezTo>
                    <a:pt x="1161" y="3518"/>
                    <a:pt x="572" y="3593"/>
                    <a:pt x="289" y="3593"/>
                  </a:cubicBezTo>
                  <a:cubicBezTo>
                    <a:pt x="204" y="3593"/>
                    <a:pt x="147" y="3587"/>
                    <a:pt x="137" y="3585"/>
                  </a:cubicBezTo>
                  <a:cubicBezTo>
                    <a:pt x="133" y="3585"/>
                    <a:pt x="129" y="3584"/>
                    <a:pt x="125" y="3584"/>
                  </a:cubicBezTo>
                  <a:cubicBezTo>
                    <a:pt x="68" y="3584"/>
                    <a:pt x="17" y="3624"/>
                    <a:pt x="10" y="3681"/>
                  </a:cubicBezTo>
                  <a:cubicBezTo>
                    <a:pt x="1" y="3742"/>
                    <a:pt x="45" y="3800"/>
                    <a:pt x="106" y="3807"/>
                  </a:cubicBezTo>
                  <a:cubicBezTo>
                    <a:pt x="164" y="3814"/>
                    <a:pt x="226" y="3817"/>
                    <a:pt x="294" y="3817"/>
                  </a:cubicBezTo>
                  <a:cubicBezTo>
                    <a:pt x="731" y="3817"/>
                    <a:pt x="1366" y="3646"/>
                    <a:pt x="1516" y="2967"/>
                  </a:cubicBezTo>
                  <a:cubicBezTo>
                    <a:pt x="1715" y="2066"/>
                    <a:pt x="1526" y="179"/>
                    <a:pt x="1520" y="100"/>
                  </a:cubicBezTo>
                  <a:cubicBezTo>
                    <a:pt x="1513" y="41"/>
                    <a:pt x="1459" y="1"/>
                    <a:pt x="1400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3"/>
            <p:cNvSpPr/>
            <p:nvPr/>
          </p:nvSpPr>
          <p:spPr>
            <a:xfrm flipH="1">
              <a:off x="7319962" y="3265258"/>
              <a:ext cx="30849" cy="50075"/>
            </a:xfrm>
            <a:custGeom>
              <a:avLst/>
              <a:gdLst/>
              <a:ahLst/>
              <a:cxnLst/>
              <a:rect l="l" t="t" r="r" b="b"/>
              <a:pathLst>
                <a:path w="775" h="1258" extrusionOk="0">
                  <a:moveTo>
                    <a:pt x="389" y="1"/>
                  </a:moveTo>
                  <a:cubicBezTo>
                    <a:pt x="174" y="1"/>
                    <a:pt x="0" y="281"/>
                    <a:pt x="0" y="629"/>
                  </a:cubicBezTo>
                  <a:cubicBezTo>
                    <a:pt x="0" y="977"/>
                    <a:pt x="174" y="1257"/>
                    <a:pt x="389" y="1257"/>
                  </a:cubicBezTo>
                  <a:cubicBezTo>
                    <a:pt x="601" y="1257"/>
                    <a:pt x="774" y="977"/>
                    <a:pt x="774" y="629"/>
                  </a:cubicBezTo>
                  <a:cubicBezTo>
                    <a:pt x="774" y="281"/>
                    <a:pt x="601" y="1"/>
                    <a:pt x="389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3"/>
            <p:cNvSpPr/>
            <p:nvPr/>
          </p:nvSpPr>
          <p:spPr>
            <a:xfrm flipH="1">
              <a:off x="7356512" y="3298934"/>
              <a:ext cx="418152" cy="143139"/>
            </a:xfrm>
            <a:custGeom>
              <a:avLst/>
              <a:gdLst/>
              <a:ahLst/>
              <a:cxnLst/>
              <a:rect l="l" t="t" r="r" b="b"/>
              <a:pathLst>
                <a:path w="10505" h="3596" extrusionOk="0">
                  <a:moveTo>
                    <a:pt x="8827" y="0"/>
                  </a:moveTo>
                  <a:cubicBezTo>
                    <a:pt x="3844" y="0"/>
                    <a:pt x="92" y="3365"/>
                    <a:pt x="52" y="3402"/>
                  </a:cubicBezTo>
                  <a:cubicBezTo>
                    <a:pt x="4" y="3446"/>
                    <a:pt x="1" y="3514"/>
                    <a:pt x="45" y="3562"/>
                  </a:cubicBezTo>
                  <a:cubicBezTo>
                    <a:pt x="69" y="3583"/>
                    <a:pt x="100" y="3596"/>
                    <a:pt x="130" y="3596"/>
                  </a:cubicBezTo>
                  <a:cubicBezTo>
                    <a:pt x="157" y="3596"/>
                    <a:pt x="185" y="3586"/>
                    <a:pt x="206" y="3566"/>
                  </a:cubicBezTo>
                  <a:cubicBezTo>
                    <a:pt x="246" y="3528"/>
                    <a:pt x="3931" y="225"/>
                    <a:pt x="8825" y="225"/>
                  </a:cubicBezTo>
                  <a:cubicBezTo>
                    <a:pt x="9326" y="225"/>
                    <a:pt x="9840" y="260"/>
                    <a:pt x="10365" y="336"/>
                  </a:cubicBezTo>
                  <a:cubicBezTo>
                    <a:pt x="10371" y="337"/>
                    <a:pt x="10377" y="338"/>
                    <a:pt x="10383" y="338"/>
                  </a:cubicBezTo>
                  <a:cubicBezTo>
                    <a:pt x="10440" y="338"/>
                    <a:pt x="10485" y="296"/>
                    <a:pt x="10494" y="240"/>
                  </a:cubicBezTo>
                  <a:cubicBezTo>
                    <a:pt x="10505" y="179"/>
                    <a:pt x="10460" y="125"/>
                    <a:pt x="10398" y="114"/>
                  </a:cubicBezTo>
                  <a:cubicBezTo>
                    <a:pt x="9863" y="36"/>
                    <a:pt x="9338" y="0"/>
                    <a:pt x="8827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3"/>
            <p:cNvSpPr/>
            <p:nvPr/>
          </p:nvSpPr>
          <p:spPr>
            <a:xfrm flipH="1">
              <a:off x="7204605" y="3317324"/>
              <a:ext cx="67430" cy="43905"/>
            </a:xfrm>
            <a:custGeom>
              <a:avLst/>
              <a:gdLst/>
              <a:ahLst/>
              <a:cxnLst/>
              <a:rect l="l" t="t" r="r" b="b"/>
              <a:pathLst>
                <a:path w="1694" h="1103" extrusionOk="0">
                  <a:moveTo>
                    <a:pt x="131" y="1"/>
                  </a:moveTo>
                  <a:cubicBezTo>
                    <a:pt x="79" y="1"/>
                    <a:pt x="32" y="32"/>
                    <a:pt x="18" y="82"/>
                  </a:cubicBezTo>
                  <a:cubicBezTo>
                    <a:pt x="0" y="140"/>
                    <a:pt x="38" y="202"/>
                    <a:pt x="96" y="219"/>
                  </a:cubicBezTo>
                  <a:cubicBezTo>
                    <a:pt x="106" y="222"/>
                    <a:pt x="1089" y="488"/>
                    <a:pt x="1469" y="1055"/>
                  </a:cubicBezTo>
                  <a:cubicBezTo>
                    <a:pt x="1492" y="1086"/>
                    <a:pt x="1527" y="1103"/>
                    <a:pt x="1564" y="1103"/>
                  </a:cubicBezTo>
                  <a:cubicBezTo>
                    <a:pt x="1588" y="1103"/>
                    <a:pt x="1609" y="1100"/>
                    <a:pt x="1629" y="1086"/>
                  </a:cubicBezTo>
                  <a:cubicBezTo>
                    <a:pt x="1680" y="1052"/>
                    <a:pt x="1694" y="983"/>
                    <a:pt x="1659" y="933"/>
                  </a:cubicBezTo>
                  <a:cubicBezTo>
                    <a:pt x="1233" y="298"/>
                    <a:pt x="202" y="17"/>
                    <a:pt x="158" y="3"/>
                  </a:cubicBezTo>
                  <a:cubicBezTo>
                    <a:pt x="149" y="2"/>
                    <a:pt x="140" y="1"/>
                    <a:pt x="131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3"/>
            <p:cNvSpPr/>
            <p:nvPr/>
          </p:nvSpPr>
          <p:spPr>
            <a:xfrm flipH="1">
              <a:off x="7663049" y="3302636"/>
              <a:ext cx="57677" cy="86456"/>
            </a:xfrm>
            <a:custGeom>
              <a:avLst/>
              <a:gdLst/>
              <a:ahLst/>
              <a:cxnLst/>
              <a:rect l="l" t="t" r="r" b="b"/>
              <a:pathLst>
                <a:path w="1449" h="2172" extrusionOk="0">
                  <a:moveTo>
                    <a:pt x="704" y="1"/>
                  </a:moveTo>
                  <a:lnTo>
                    <a:pt x="1" y="486"/>
                  </a:lnTo>
                  <a:cubicBezTo>
                    <a:pt x="1" y="486"/>
                    <a:pt x="15" y="1404"/>
                    <a:pt x="864" y="2172"/>
                  </a:cubicBezTo>
                  <a:lnTo>
                    <a:pt x="1449" y="1735"/>
                  </a:lnTo>
                  <a:cubicBezTo>
                    <a:pt x="1449" y="1735"/>
                    <a:pt x="745" y="963"/>
                    <a:pt x="704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3"/>
            <p:cNvSpPr/>
            <p:nvPr/>
          </p:nvSpPr>
          <p:spPr>
            <a:xfrm flipH="1">
              <a:off x="7658431" y="3298178"/>
              <a:ext cx="66793" cy="95293"/>
            </a:xfrm>
            <a:custGeom>
              <a:avLst/>
              <a:gdLst/>
              <a:ahLst/>
              <a:cxnLst/>
              <a:rect l="l" t="t" r="r" b="b"/>
              <a:pathLst>
                <a:path w="1678" h="2394" extrusionOk="0">
                  <a:moveTo>
                    <a:pt x="718" y="317"/>
                  </a:moveTo>
                  <a:cubicBezTo>
                    <a:pt x="814" y="1031"/>
                    <a:pt x="1223" y="1611"/>
                    <a:pt x="1398" y="1830"/>
                  </a:cubicBezTo>
                  <a:lnTo>
                    <a:pt x="984" y="2137"/>
                  </a:lnTo>
                  <a:cubicBezTo>
                    <a:pt x="366" y="1533"/>
                    <a:pt x="254" y="850"/>
                    <a:pt x="234" y="652"/>
                  </a:cubicBezTo>
                  <a:lnTo>
                    <a:pt x="718" y="317"/>
                  </a:lnTo>
                  <a:close/>
                  <a:moveTo>
                    <a:pt x="814" y="0"/>
                  </a:moveTo>
                  <a:cubicBezTo>
                    <a:pt x="791" y="0"/>
                    <a:pt x="768" y="7"/>
                    <a:pt x="749" y="21"/>
                  </a:cubicBezTo>
                  <a:lnTo>
                    <a:pt x="49" y="505"/>
                  </a:lnTo>
                  <a:cubicBezTo>
                    <a:pt x="18" y="525"/>
                    <a:pt x="1" y="560"/>
                    <a:pt x="1" y="598"/>
                  </a:cubicBezTo>
                  <a:cubicBezTo>
                    <a:pt x="1" y="639"/>
                    <a:pt x="25" y="1574"/>
                    <a:pt x="899" y="2366"/>
                  </a:cubicBezTo>
                  <a:cubicBezTo>
                    <a:pt x="919" y="2383"/>
                    <a:pt x="947" y="2393"/>
                    <a:pt x="977" y="2393"/>
                  </a:cubicBezTo>
                  <a:cubicBezTo>
                    <a:pt x="1001" y="2393"/>
                    <a:pt x="1025" y="2386"/>
                    <a:pt x="1045" y="2373"/>
                  </a:cubicBezTo>
                  <a:lnTo>
                    <a:pt x="1630" y="1935"/>
                  </a:lnTo>
                  <a:cubicBezTo>
                    <a:pt x="1657" y="1918"/>
                    <a:pt x="1674" y="1888"/>
                    <a:pt x="1674" y="1857"/>
                  </a:cubicBezTo>
                  <a:cubicBezTo>
                    <a:pt x="1677" y="1826"/>
                    <a:pt x="1667" y="1795"/>
                    <a:pt x="1647" y="1772"/>
                  </a:cubicBezTo>
                  <a:cubicBezTo>
                    <a:pt x="1639" y="1765"/>
                    <a:pt x="971" y="1017"/>
                    <a:pt x="930" y="109"/>
                  </a:cubicBezTo>
                  <a:cubicBezTo>
                    <a:pt x="930" y="68"/>
                    <a:pt x="902" y="31"/>
                    <a:pt x="865" y="13"/>
                  </a:cubicBezTo>
                  <a:cubicBezTo>
                    <a:pt x="849" y="4"/>
                    <a:pt x="831" y="0"/>
                    <a:pt x="814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3"/>
            <p:cNvSpPr/>
            <p:nvPr/>
          </p:nvSpPr>
          <p:spPr>
            <a:xfrm flipH="1">
              <a:off x="7460318" y="3240977"/>
              <a:ext cx="49119" cy="80884"/>
            </a:xfrm>
            <a:custGeom>
              <a:avLst/>
              <a:gdLst/>
              <a:ahLst/>
              <a:cxnLst/>
              <a:rect l="l" t="t" r="r" b="b"/>
              <a:pathLst>
                <a:path w="1234" h="2032" extrusionOk="0">
                  <a:moveTo>
                    <a:pt x="1233" y="0"/>
                  </a:moveTo>
                  <a:lnTo>
                    <a:pt x="390" y="147"/>
                  </a:lnTo>
                  <a:cubicBezTo>
                    <a:pt x="390" y="147"/>
                    <a:pt x="1" y="983"/>
                    <a:pt x="434" y="2031"/>
                  </a:cubicBezTo>
                  <a:lnTo>
                    <a:pt x="1154" y="1877"/>
                  </a:lnTo>
                  <a:cubicBezTo>
                    <a:pt x="1154" y="1877"/>
                    <a:pt x="855" y="888"/>
                    <a:pt x="1233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3"/>
            <p:cNvSpPr/>
            <p:nvPr/>
          </p:nvSpPr>
          <p:spPr>
            <a:xfrm flipH="1">
              <a:off x="7455422" y="3236519"/>
              <a:ext cx="58752" cy="89681"/>
            </a:xfrm>
            <a:custGeom>
              <a:avLst/>
              <a:gdLst/>
              <a:ahLst/>
              <a:cxnLst/>
              <a:rect l="l" t="t" r="r" b="b"/>
              <a:pathLst>
                <a:path w="1476" h="2253" extrusionOk="0">
                  <a:moveTo>
                    <a:pt x="1178" y="256"/>
                  </a:moveTo>
                  <a:lnTo>
                    <a:pt x="1178" y="256"/>
                  </a:lnTo>
                  <a:cubicBezTo>
                    <a:pt x="953" y="941"/>
                    <a:pt x="1073" y="1634"/>
                    <a:pt x="1134" y="1907"/>
                  </a:cubicBezTo>
                  <a:lnTo>
                    <a:pt x="625" y="2013"/>
                  </a:lnTo>
                  <a:cubicBezTo>
                    <a:pt x="325" y="1211"/>
                    <a:pt x="523" y="546"/>
                    <a:pt x="591" y="358"/>
                  </a:cubicBezTo>
                  <a:lnTo>
                    <a:pt x="1178" y="256"/>
                  </a:lnTo>
                  <a:close/>
                  <a:moveTo>
                    <a:pt x="1352" y="1"/>
                  </a:moveTo>
                  <a:cubicBezTo>
                    <a:pt x="1345" y="1"/>
                    <a:pt x="1338" y="1"/>
                    <a:pt x="1332" y="3"/>
                  </a:cubicBezTo>
                  <a:lnTo>
                    <a:pt x="489" y="149"/>
                  </a:lnTo>
                  <a:cubicBezTo>
                    <a:pt x="451" y="157"/>
                    <a:pt x="421" y="177"/>
                    <a:pt x="403" y="211"/>
                  </a:cubicBezTo>
                  <a:cubicBezTo>
                    <a:pt x="386" y="248"/>
                    <a:pt x="0" y="1105"/>
                    <a:pt x="448" y="2184"/>
                  </a:cubicBezTo>
                  <a:cubicBezTo>
                    <a:pt x="465" y="2225"/>
                    <a:pt x="509" y="2252"/>
                    <a:pt x="553" y="2252"/>
                  </a:cubicBezTo>
                  <a:lnTo>
                    <a:pt x="577" y="2252"/>
                  </a:lnTo>
                  <a:lnTo>
                    <a:pt x="1298" y="2099"/>
                  </a:lnTo>
                  <a:cubicBezTo>
                    <a:pt x="1328" y="2095"/>
                    <a:pt x="1355" y="2074"/>
                    <a:pt x="1373" y="2047"/>
                  </a:cubicBezTo>
                  <a:cubicBezTo>
                    <a:pt x="1387" y="2020"/>
                    <a:pt x="1393" y="1989"/>
                    <a:pt x="1383" y="1959"/>
                  </a:cubicBezTo>
                  <a:cubicBezTo>
                    <a:pt x="1380" y="1948"/>
                    <a:pt x="1100" y="996"/>
                    <a:pt x="1458" y="153"/>
                  </a:cubicBezTo>
                  <a:cubicBezTo>
                    <a:pt x="1475" y="116"/>
                    <a:pt x="1468" y="75"/>
                    <a:pt x="1441" y="40"/>
                  </a:cubicBezTo>
                  <a:cubicBezTo>
                    <a:pt x="1421" y="15"/>
                    <a:pt x="1386" y="1"/>
                    <a:pt x="1352" y="1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3"/>
            <p:cNvSpPr/>
            <p:nvPr/>
          </p:nvSpPr>
          <p:spPr>
            <a:xfrm flipH="1">
              <a:off x="7960238" y="3657028"/>
              <a:ext cx="9673" cy="26669"/>
            </a:xfrm>
            <a:custGeom>
              <a:avLst/>
              <a:gdLst/>
              <a:ahLst/>
              <a:cxnLst/>
              <a:rect l="l" t="t" r="r" b="b"/>
              <a:pathLst>
                <a:path w="243" h="670" extrusionOk="0">
                  <a:moveTo>
                    <a:pt x="123" y="0"/>
                  </a:moveTo>
                  <a:cubicBezTo>
                    <a:pt x="120" y="0"/>
                    <a:pt x="116" y="0"/>
                    <a:pt x="113" y="1"/>
                  </a:cubicBezTo>
                  <a:cubicBezTo>
                    <a:pt x="48" y="4"/>
                    <a:pt x="0" y="51"/>
                    <a:pt x="0" y="117"/>
                  </a:cubicBezTo>
                  <a:cubicBezTo>
                    <a:pt x="0" y="117"/>
                    <a:pt x="3" y="270"/>
                    <a:pt x="14" y="563"/>
                  </a:cubicBezTo>
                  <a:cubicBezTo>
                    <a:pt x="14" y="622"/>
                    <a:pt x="65" y="670"/>
                    <a:pt x="126" y="670"/>
                  </a:cubicBezTo>
                  <a:lnTo>
                    <a:pt x="130" y="670"/>
                  </a:lnTo>
                  <a:cubicBezTo>
                    <a:pt x="195" y="670"/>
                    <a:pt x="243" y="615"/>
                    <a:pt x="243" y="554"/>
                  </a:cubicBezTo>
                  <a:cubicBezTo>
                    <a:pt x="233" y="267"/>
                    <a:pt x="229" y="113"/>
                    <a:pt x="229" y="113"/>
                  </a:cubicBezTo>
                  <a:cubicBezTo>
                    <a:pt x="229" y="55"/>
                    <a:pt x="180" y="0"/>
                    <a:pt x="123" y="0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3"/>
            <p:cNvSpPr/>
            <p:nvPr/>
          </p:nvSpPr>
          <p:spPr>
            <a:xfrm flipH="1">
              <a:off x="7790788" y="3710248"/>
              <a:ext cx="177212" cy="807206"/>
            </a:xfrm>
            <a:custGeom>
              <a:avLst/>
              <a:gdLst/>
              <a:ahLst/>
              <a:cxnLst/>
              <a:rect l="l" t="t" r="r" b="b"/>
              <a:pathLst>
                <a:path w="4452" h="20279" extrusionOk="0">
                  <a:moveTo>
                    <a:pt x="123" y="1"/>
                  </a:moveTo>
                  <a:cubicBezTo>
                    <a:pt x="120" y="1"/>
                    <a:pt x="116" y="1"/>
                    <a:pt x="113" y="1"/>
                  </a:cubicBezTo>
                  <a:cubicBezTo>
                    <a:pt x="51" y="5"/>
                    <a:pt x="0" y="56"/>
                    <a:pt x="4" y="118"/>
                  </a:cubicBezTo>
                  <a:cubicBezTo>
                    <a:pt x="21" y="384"/>
                    <a:pt x="37" y="685"/>
                    <a:pt x="58" y="1016"/>
                  </a:cubicBezTo>
                  <a:cubicBezTo>
                    <a:pt x="62" y="1074"/>
                    <a:pt x="113" y="1118"/>
                    <a:pt x="174" y="1118"/>
                  </a:cubicBezTo>
                  <a:lnTo>
                    <a:pt x="181" y="1118"/>
                  </a:lnTo>
                  <a:cubicBezTo>
                    <a:pt x="242" y="1115"/>
                    <a:pt x="290" y="1060"/>
                    <a:pt x="287" y="998"/>
                  </a:cubicBezTo>
                  <a:cubicBezTo>
                    <a:pt x="267" y="671"/>
                    <a:pt x="246" y="370"/>
                    <a:pt x="232" y="107"/>
                  </a:cubicBezTo>
                  <a:cubicBezTo>
                    <a:pt x="229" y="49"/>
                    <a:pt x="180" y="1"/>
                    <a:pt x="123" y="1"/>
                  </a:cubicBezTo>
                  <a:close/>
                  <a:moveTo>
                    <a:pt x="241" y="1786"/>
                  </a:moveTo>
                  <a:cubicBezTo>
                    <a:pt x="237" y="1786"/>
                    <a:pt x="233" y="1786"/>
                    <a:pt x="229" y="1787"/>
                  </a:cubicBezTo>
                  <a:cubicBezTo>
                    <a:pt x="168" y="1794"/>
                    <a:pt x="119" y="1845"/>
                    <a:pt x="123" y="1906"/>
                  </a:cubicBezTo>
                  <a:cubicBezTo>
                    <a:pt x="147" y="2190"/>
                    <a:pt x="174" y="2487"/>
                    <a:pt x="201" y="2801"/>
                  </a:cubicBezTo>
                  <a:cubicBezTo>
                    <a:pt x="209" y="2859"/>
                    <a:pt x="256" y="2903"/>
                    <a:pt x="314" y="2903"/>
                  </a:cubicBezTo>
                  <a:cubicBezTo>
                    <a:pt x="317" y="2903"/>
                    <a:pt x="321" y="2900"/>
                    <a:pt x="324" y="2900"/>
                  </a:cubicBezTo>
                  <a:cubicBezTo>
                    <a:pt x="390" y="2897"/>
                    <a:pt x="434" y="2842"/>
                    <a:pt x="431" y="2780"/>
                  </a:cubicBezTo>
                  <a:cubicBezTo>
                    <a:pt x="399" y="2470"/>
                    <a:pt x="376" y="2172"/>
                    <a:pt x="352" y="1889"/>
                  </a:cubicBezTo>
                  <a:cubicBezTo>
                    <a:pt x="349" y="1831"/>
                    <a:pt x="300" y="1786"/>
                    <a:pt x="241" y="1786"/>
                  </a:cubicBezTo>
                  <a:close/>
                  <a:moveTo>
                    <a:pt x="402" y="3568"/>
                  </a:moveTo>
                  <a:cubicBezTo>
                    <a:pt x="398" y="3568"/>
                    <a:pt x="394" y="3568"/>
                    <a:pt x="390" y="3568"/>
                  </a:cubicBezTo>
                  <a:cubicBezTo>
                    <a:pt x="328" y="3576"/>
                    <a:pt x="283" y="3630"/>
                    <a:pt x="290" y="3691"/>
                  </a:cubicBezTo>
                  <a:cubicBezTo>
                    <a:pt x="317" y="3978"/>
                    <a:pt x="352" y="4276"/>
                    <a:pt x="385" y="4583"/>
                  </a:cubicBezTo>
                  <a:cubicBezTo>
                    <a:pt x="393" y="4638"/>
                    <a:pt x="444" y="4682"/>
                    <a:pt x="499" y="4682"/>
                  </a:cubicBezTo>
                  <a:lnTo>
                    <a:pt x="512" y="4682"/>
                  </a:lnTo>
                  <a:cubicBezTo>
                    <a:pt x="577" y="4674"/>
                    <a:pt x="621" y="4617"/>
                    <a:pt x="615" y="4556"/>
                  </a:cubicBezTo>
                  <a:cubicBezTo>
                    <a:pt x="577" y="4252"/>
                    <a:pt x="546" y="3954"/>
                    <a:pt x="516" y="3668"/>
                  </a:cubicBezTo>
                  <a:cubicBezTo>
                    <a:pt x="509" y="3610"/>
                    <a:pt x="461" y="3568"/>
                    <a:pt x="402" y="3568"/>
                  </a:cubicBezTo>
                  <a:close/>
                  <a:moveTo>
                    <a:pt x="612" y="5346"/>
                  </a:moveTo>
                  <a:cubicBezTo>
                    <a:pt x="606" y="5346"/>
                    <a:pt x="600" y="5346"/>
                    <a:pt x="594" y="5347"/>
                  </a:cubicBezTo>
                  <a:cubicBezTo>
                    <a:pt x="533" y="5354"/>
                    <a:pt x="488" y="5409"/>
                    <a:pt x="495" y="5470"/>
                  </a:cubicBezTo>
                  <a:cubicBezTo>
                    <a:pt x="533" y="5760"/>
                    <a:pt x="570" y="6057"/>
                    <a:pt x="615" y="6358"/>
                  </a:cubicBezTo>
                  <a:cubicBezTo>
                    <a:pt x="621" y="6415"/>
                    <a:pt x="669" y="6456"/>
                    <a:pt x="727" y="6456"/>
                  </a:cubicBezTo>
                  <a:cubicBezTo>
                    <a:pt x="730" y="6456"/>
                    <a:pt x="738" y="6453"/>
                    <a:pt x="741" y="6453"/>
                  </a:cubicBezTo>
                  <a:cubicBezTo>
                    <a:pt x="806" y="6447"/>
                    <a:pt x="847" y="6388"/>
                    <a:pt x="840" y="6327"/>
                  </a:cubicBezTo>
                  <a:cubicBezTo>
                    <a:pt x="799" y="6026"/>
                    <a:pt x="758" y="5733"/>
                    <a:pt x="721" y="5443"/>
                  </a:cubicBezTo>
                  <a:cubicBezTo>
                    <a:pt x="714" y="5387"/>
                    <a:pt x="666" y="5346"/>
                    <a:pt x="612" y="5346"/>
                  </a:cubicBezTo>
                  <a:close/>
                  <a:moveTo>
                    <a:pt x="859" y="7118"/>
                  </a:moveTo>
                  <a:cubicBezTo>
                    <a:pt x="853" y="7118"/>
                    <a:pt x="846" y="7118"/>
                    <a:pt x="840" y="7119"/>
                  </a:cubicBezTo>
                  <a:cubicBezTo>
                    <a:pt x="775" y="7129"/>
                    <a:pt x="734" y="7184"/>
                    <a:pt x="741" y="7245"/>
                  </a:cubicBezTo>
                  <a:cubicBezTo>
                    <a:pt x="785" y="7535"/>
                    <a:pt x="833" y="7833"/>
                    <a:pt x="881" y="8129"/>
                  </a:cubicBezTo>
                  <a:cubicBezTo>
                    <a:pt x="891" y="8184"/>
                    <a:pt x="939" y="8225"/>
                    <a:pt x="993" y="8225"/>
                  </a:cubicBezTo>
                  <a:lnTo>
                    <a:pt x="1014" y="8225"/>
                  </a:lnTo>
                  <a:cubicBezTo>
                    <a:pt x="1075" y="8215"/>
                    <a:pt x="1116" y="8156"/>
                    <a:pt x="1106" y="8095"/>
                  </a:cubicBezTo>
                  <a:cubicBezTo>
                    <a:pt x="1058" y="7798"/>
                    <a:pt x="1011" y="7501"/>
                    <a:pt x="970" y="7211"/>
                  </a:cubicBezTo>
                  <a:cubicBezTo>
                    <a:pt x="960" y="7159"/>
                    <a:pt x="913" y="7118"/>
                    <a:pt x="859" y="7118"/>
                  </a:cubicBezTo>
                  <a:close/>
                  <a:moveTo>
                    <a:pt x="1146" y="8882"/>
                  </a:moveTo>
                  <a:cubicBezTo>
                    <a:pt x="1140" y="8882"/>
                    <a:pt x="1133" y="8883"/>
                    <a:pt x="1127" y="8884"/>
                  </a:cubicBezTo>
                  <a:cubicBezTo>
                    <a:pt x="1065" y="8894"/>
                    <a:pt x="1020" y="8952"/>
                    <a:pt x="1034" y="9013"/>
                  </a:cubicBezTo>
                  <a:cubicBezTo>
                    <a:pt x="1086" y="9303"/>
                    <a:pt x="1140" y="9597"/>
                    <a:pt x="1195" y="9894"/>
                  </a:cubicBezTo>
                  <a:cubicBezTo>
                    <a:pt x="1205" y="9949"/>
                    <a:pt x="1253" y="9987"/>
                    <a:pt x="1307" y="9987"/>
                  </a:cubicBezTo>
                  <a:cubicBezTo>
                    <a:pt x="1315" y="9987"/>
                    <a:pt x="1321" y="9987"/>
                    <a:pt x="1328" y="9983"/>
                  </a:cubicBezTo>
                  <a:cubicBezTo>
                    <a:pt x="1389" y="9973"/>
                    <a:pt x="1430" y="9915"/>
                    <a:pt x="1420" y="9853"/>
                  </a:cubicBezTo>
                  <a:cubicBezTo>
                    <a:pt x="1362" y="9560"/>
                    <a:pt x="1311" y="9266"/>
                    <a:pt x="1260" y="8976"/>
                  </a:cubicBezTo>
                  <a:cubicBezTo>
                    <a:pt x="1247" y="8921"/>
                    <a:pt x="1200" y="8882"/>
                    <a:pt x="1146" y="8882"/>
                  </a:cubicBezTo>
                  <a:close/>
                  <a:moveTo>
                    <a:pt x="1480" y="10640"/>
                  </a:moveTo>
                  <a:cubicBezTo>
                    <a:pt x="1473" y="10640"/>
                    <a:pt x="1465" y="10641"/>
                    <a:pt x="1458" y="10642"/>
                  </a:cubicBezTo>
                  <a:cubicBezTo>
                    <a:pt x="1396" y="10655"/>
                    <a:pt x="1356" y="10713"/>
                    <a:pt x="1369" y="10775"/>
                  </a:cubicBezTo>
                  <a:cubicBezTo>
                    <a:pt x="1427" y="11065"/>
                    <a:pt x="1492" y="11356"/>
                    <a:pt x="1557" y="11652"/>
                  </a:cubicBezTo>
                  <a:cubicBezTo>
                    <a:pt x="1567" y="11704"/>
                    <a:pt x="1614" y="11737"/>
                    <a:pt x="1666" y="11737"/>
                  </a:cubicBezTo>
                  <a:lnTo>
                    <a:pt x="1690" y="11737"/>
                  </a:lnTo>
                  <a:cubicBezTo>
                    <a:pt x="1751" y="11724"/>
                    <a:pt x="1792" y="11666"/>
                    <a:pt x="1778" y="11605"/>
                  </a:cubicBezTo>
                  <a:cubicBezTo>
                    <a:pt x="1714" y="11311"/>
                    <a:pt x="1652" y="11021"/>
                    <a:pt x="1594" y="10731"/>
                  </a:cubicBezTo>
                  <a:cubicBezTo>
                    <a:pt x="1582" y="10676"/>
                    <a:pt x="1535" y="10640"/>
                    <a:pt x="1480" y="10640"/>
                  </a:cubicBezTo>
                  <a:close/>
                  <a:moveTo>
                    <a:pt x="1865" y="12390"/>
                  </a:moveTo>
                  <a:cubicBezTo>
                    <a:pt x="1856" y="12390"/>
                    <a:pt x="1848" y="12391"/>
                    <a:pt x="1840" y="12393"/>
                  </a:cubicBezTo>
                  <a:cubicBezTo>
                    <a:pt x="1778" y="12407"/>
                    <a:pt x="1741" y="12465"/>
                    <a:pt x="1754" y="12526"/>
                  </a:cubicBezTo>
                  <a:cubicBezTo>
                    <a:pt x="1823" y="12816"/>
                    <a:pt x="1891" y="13106"/>
                    <a:pt x="1967" y="13396"/>
                  </a:cubicBezTo>
                  <a:cubicBezTo>
                    <a:pt x="1980" y="13448"/>
                    <a:pt x="2024" y="13482"/>
                    <a:pt x="2076" y="13482"/>
                  </a:cubicBezTo>
                  <a:cubicBezTo>
                    <a:pt x="2085" y="13482"/>
                    <a:pt x="2096" y="13482"/>
                    <a:pt x="2103" y="13478"/>
                  </a:cubicBezTo>
                  <a:cubicBezTo>
                    <a:pt x="2164" y="13465"/>
                    <a:pt x="2202" y="13404"/>
                    <a:pt x="2188" y="13346"/>
                  </a:cubicBezTo>
                  <a:cubicBezTo>
                    <a:pt x="2117" y="13052"/>
                    <a:pt x="2045" y="12765"/>
                    <a:pt x="1977" y="12475"/>
                  </a:cubicBezTo>
                  <a:cubicBezTo>
                    <a:pt x="1964" y="12425"/>
                    <a:pt x="1917" y="12390"/>
                    <a:pt x="1865" y="12390"/>
                  </a:cubicBezTo>
                  <a:close/>
                  <a:moveTo>
                    <a:pt x="2306" y="14126"/>
                  </a:moveTo>
                  <a:cubicBezTo>
                    <a:pt x="2295" y="14126"/>
                    <a:pt x="2285" y="14127"/>
                    <a:pt x="2274" y="14130"/>
                  </a:cubicBezTo>
                  <a:cubicBezTo>
                    <a:pt x="2212" y="14144"/>
                    <a:pt x="2175" y="14206"/>
                    <a:pt x="2192" y="14264"/>
                  </a:cubicBezTo>
                  <a:cubicBezTo>
                    <a:pt x="2270" y="14554"/>
                    <a:pt x="2348" y="14841"/>
                    <a:pt x="2430" y="15131"/>
                  </a:cubicBezTo>
                  <a:cubicBezTo>
                    <a:pt x="2444" y="15178"/>
                    <a:pt x="2492" y="15213"/>
                    <a:pt x="2543" y="15213"/>
                  </a:cubicBezTo>
                  <a:cubicBezTo>
                    <a:pt x="2553" y="15213"/>
                    <a:pt x="2564" y="15209"/>
                    <a:pt x="2574" y="15206"/>
                  </a:cubicBezTo>
                  <a:cubicBezTo>
                    <a:pt x="2632" y="15189"/>
                    <a:pt x="2670" y="15128"/>
                    <a:pt x="2652" y="15069"/>
                  </a:cubicBezTo>
                  <a:cubicBezTo>
                    <a:pt x="2570" y="14783"/>
                    <a:pt x="2489" y="14496"/>
                    <a:pt x="2413" y="14209"/>
                  </a:cubicBezTo>
                  <a:cubicBezTo>
                    <a:pt x="2400" y="14158"/>
                    <a:pt x="2355" y="14126"/>
                    <a:pt x="2306" y="14126"/>
                  </a:cubicBezTo>
                  <a:close/>
                  <a:moveTo>
                    <a:pt x="2795" y="15846"/>
                  </a:moveTo>
                  <a:cubicBezTo>
                    <a:pt x="2784" y="15846"/>
                    <a:pt x="2773" y="15848"/>
                    <a:pt x="2761" y="15851"/>
                  </a:cubicBezTo>
                  <a:cubicBezTo>
                    <a:pt x="2704" y="15868"/>
                    <a:pt x="2670" y="15930"/>
                    <a:pt x="2687" y="15988"/>
                  </a:cubicBezTo>
                  <a:cubicBezTo>
                    <a:pt x="2775" y="16275"/>
                    <a:pt x="2864" y="16561"/>
                    <a:pt x="2956" y="16845"/>
                  </a:cubicBezTo>
                  <a:cubicBezTo>
                    <a:pt x="2974" y="16892"/>
                    <a:pt x="3018" y="16923"/>
                    <a:pt x="3065" y="16923"/>
                  </a:cubicBezTo>
                  <a:cubicBezTo>
                    <a:pt x="3076" y="16923"/>
                    <a:pt x="3089" y="16919"/>
                    <a:pt x="3100" y="16916"/>
                  </a:cubicBezTo>
                  <a:cubicBezTo>
                    <a:pt x="3161" y="16899"/>
                    <a:pt x="3196" y="16834"/>
                    <a:pt x="3175" y="16776"/>
                  </a:cubicBezTo>
                  <a:cubicBezTo>
                    <a:pt x="3083" y="16492"/>
                    <a:pt x="2994" y="16210"/>
                    <a:pt x="2905" y="15926"/>
                  </a:cubicBezTo>
                  <a:cubicBezTo>
                    <a:pt x="2891" y="15876"/>
                    <a:pt x="2845" y="15846"/>
                    <a:pt x="2795" y="15846"/>
                  </a:cubicBezTo>
                  <a:close/>
                  <a:moveTo>
                    <a:pt x="3353" y="17548"/>
                  </a:moveTo>
                  <a:cubicBezTo>
                    <a:pt x="3340" y="17548"/>
                    <a:pt x="3327" y="17550"/>
                    <a:pt x="3314" y="17554"/>
                  </a:cubicBezTo>
                  <a:cubicBezTo>
                    <a:pt x="3257" y="17571"/>
                    <a:pt x="3223" y="17636"/>
                    <a:pt x="3243" y="17694"/>
                  </a:cubicBezTo>
                  <a:cubicBezTo>
                    <a:pt x="3342" y="17978"/>
                    <a:pt x="3445" y="18258"/>
                    <a:pt x="3550" y="18541"/>
                  </a:cubicBezTo>
                  <a:cubicBezTo>
                    <a:pt x="3568" y="18586"/>
                    <a:pt x="3612" y="18613"/>
                    <a:pt x="3656" y="18613"/>
                  </a:cubicBezTo>
                  <a:cubicBezTo>
                    <a:pt x="3670" y="18613"/>
                    <a:pt x="3683" y="18613"/>
                    <a:pt x="3697" y="18606"/>
                  </a:cubicBezTo>
                  <a:cubicBezTo>
                    <a:pt x="3755" y="18586"/>
                    <a:pt x="3785" y="18520"/>
                    <a:pt x="3765" y="18463"/>
                  </a:cubicBezTo>
                  <a:cubicBezTo>
                    <a:pt x="3659" y="18186"/>
                    <a:pt x="3560" y="17902"/>
                    <a:pt x="3462" y="17623"/>
                  </a:cubicBezTo>
                  <a:cubicBezTo>
                    <a:pt x="3446" y="17577"/>
                    <a:pt x="3401" y="17548"/>
                    <a:pt x="3353" y="17548"/>
                  </a:cubicBezTo>
                  <a:close/>
                  <a:moveTo>
                    <a:pt x="3979" y="19227"/>
                  </a:moveTo>
                  <a:cubicBezTo>
                    <a:pt x="3966" y="19227"/>
                    <a:pt x="3952" y="19229"/>
                    <a:pt x="3939" y="19234"/>
                  </a:cubicBezTo>
                  <a:cubicBezTo>
                    <a:pt x="3881" y="19257"/>
                    <a:pt x="3851" y="19323"/>
                    <a:pt x="3875" y="19380"/>
                  </a:cubicBezTo>
                  <a:cubicBezTo>
                    <a:pt x="3984" y="19657"/>
                    <a:pt x="4100" y="19937"/>
                    <a:pt x="4216" y="20210"/>
                  </a:cubicBezTo>
                  <a:cubicBezTo>
                    <a:pt x="4236" y="20255"/>
                    <a:pt x="4277" y="20278"/>
                    <a:pt x="4322" y="20278"/>
                  </a:cubicBezTo>
                  <a:cubicBezTo>
                    <a:pt x="4338" y="20278"/>
                    <a:pt x="4352" y="20278"/>
                    <a:pt x="4366" y="20272"/>
                  </a:cubicBezTo>
                  <a:cubicBezTo>
                    <a:pt x="4424" y="20248"/>
                    <a:pt x="4452" y="20183"/>
                    <a:pt x="4428" y="20125"/>
                  </a:cubicBezTo>
                  <a:cubicBezTo>
                    <a:pt x="4311" y="19851"/>
                    <a:pt x="4199" y="19575"/>
                    <a:pt x="4086" y="19298"/>
                  </a:cubicBezTo>
                  <a:cubicBezTo>
                    <a:pt x="4068" y="19254"/>
                    <a:pt x="4024" y="19227"/>
                    <a:pt x="3979" y="19227"/>
                  </a:cubicBezTo>
                  <a:close/>
                </a:path>
              </a:pathLst>
            </a:custGeom>
            <a:solidFill>
              <a:srgbClr val="0811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3"/>
            <p:cNvSpPr/>
            <p:nvPr/>
          </p:nvSpPr>
          <p:spPr>
            <a:xfrm flipH="1">
              <a:off x="7768892" y="4540917"/>
              <a:ext cx="17992" cy="25077"/>
            </a:xfrm>
            <a:custGeom>
              <a:avLst/>
              <a:gdLst/>
              <a:ahLst/>
              <a:cxnLst/>
              <a:rect l="l" t="t" r="r" b="b"/>
              <a:pathLst>
                <a:path w="452" h="630" extrusionOk="0">
                  <a:moveTo>
                    <a:pt x="134" y="1"/>
                  </a:moveTo>
                  <a:cubicBezTo>
                    <a:pt x="118" y="1"/>
                    <a:pt x="102" y="4"/>
                    <a:pt x="86" y="12"/>
                  </a:cubicBezTo>
                  <a:cubicBezTo>
                    <a:pt x="28" y="35"/>
                    <a:pt x="1" y="103"/>
                    <a:pt x="28" y="158"/>
                  </a:cubicBezTo>
                  <a:cubicBezTo>
                    <a:pt x="89" y="294"/>
                    <a:pt x="154" y="431"/>
                    <a:pt x="219" y="565"/>
                  </a:cubicBezTo>
                  <a:cubicBezTo>
                    <a:pt x="236" y="606"/>
                    <a:pt x="277" y="629"/>
                    <a:pt x="321" y="629"/>
                  </a:cubicBezTo>
                  <a:cubicBezTo>
                    <a:pt x="338" y="629"/>
                    <a:pt x="352" y="626"/>
                    <a:pt x="369" y="619"/>
                  </a:cubicBezTo>
                  <a:cubicBezTo>
                    <a:pt x="427" y="595"/>
                    <a:pt x="451" y="527"/>
                    <a:pt x="423" y="472"/>
                  </a:cubicBezTo>
                  <a:cubicBezTo>
                    <a:pt x="362" y="339"/>
                    <a:pt x="297" y="203"/>
                    <a:pt x="236" y="66"/>
                  </a:cubicBezTo>
                  <a:cubicBezTo>
                    <a:pt x="218" y="26"/>
                    <a:pt x="177" y="1"/>
                    <a:pt x="134" y="1"/>
                  </a:cubicBezTo>
                  <a:close/>
                </a:path>
              </a:pathLst>
            </a:custGeom>
            <a:solidFill>
              <a:srgbClr val="859B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3"/>
            <p:cNvSpPr/>
            <p:nvPr/>
          </p:nvSpPr>
          <p:spPr>
            <a:xfrm flipH="1">
              <a:off x="7260934" y="2688829"/>
              <a:ext cx="238591" cy="197154"/>
            </a:xfrm>
            <a:custGeom>
              <a:avLst/>
              <a:gdLst/>
              <a:ahLst/>
              <a:cxnLst/>
              <a:rect l="l" t="t" r="r" b="b"/>
              <a:pathLst>
                <a:path w="5994" h="4953" extrusionOk="0">
                  <a:moveTo>
                    <a:pt x="3526" y="1"/>
                  </a:moveTo>
                  <a:cubicBezTo>
                    <a:pt x="928" y="1"/>
                    <a:pt x="1" y="4050"/>
                    <a:pt x="1934" y="4801"/>
                  </a:cubicBezTo>
                  <a:cubicBezTo>
                    <a:pt x="2201" y="4905"/>
                    <a:pt x="2455" y="4952"/>
                    <a:pt x="2695" y="4952"/>
                  </a:cubicBezTo>
                  <a:cubicBezTo>
                    <a:pt x="4992" y="4952"/>
                    <a:pt x="5994" y="636"/>
                    <a:pt x="4278" y="108"/>
                  </a:cubicBezTo>
                  <a:cubicBezTo>
                    <a:pt x="4014" y="34"/>
                    <a:pt x="3763" y="1"/>
                    <a:pt x="3526" y="1"/>
                  </a:cubicBezTo>
                  <a:close/>
                </a:path>
              </a:pathLst>
            </a:custGeom>
            <a:solidFill>
              <a:srgbClr val="CFD3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3"/>
            <p:cNvSpPr/>
            <p:nvPr/>
          </p:nvSpPr>
          <p:spPr>
            <a:xfrm flipH="1">
              <a:off x="7339547" y="2734049"/>
              <a:ext cx="79650" cy="98000"/>
            </a:xfrm>
            <a:custGeom>
              <a:avLst/>
              <a:gdLst/>
              <a:ahLst/>
              <a:cxnLst/>
              <a:rect l="l" t="t" r="r" b="b"/>
              <a:pathLst>
                <a:path w="2001" h="2462" extrusionOk="0">
                  <a:moveTo>
                    <a:pt x="1358" y="0"/>
                  </a:moveTo>
                  <a:cubicBezTo>
                    <a:pt x="998" y="0"/>
                    <a:pt x="560" y="369"/>
                    <a:pt x="305" y="924"/>
                  </a:cubicBezTo>
                  <a:cubicBezTo>
                    <a:pt x="1" y="1583"/>
                    <a:pt x="66" y="2252"/>
                    <a:pt x="451" y="2422"/>
                  </a:cubicBezTo>
                  <a:cubicBezTo>
                    <a:pt x="511" y="2449"/>
                    <a:pt x="576" y="2462"/>
                    <a:pt x="643" y="2462"/>
                  </a:cubicBezTo>
                  <a:cubicBezTo>
                    <a:pt x="1003" y="2462"/>
                    <a:pt x="1441" y="2094"/>
                    <a:pt x="1698" y="1538"/>
                  </a:cubicBezTo>
                  <a:cubicBezTo>
                    <a:pt x="2001" y="880"/>
                    <a:pt x="1936" y="207"/>
                    <a:pt x="1550" y="40"/>
                  </a:cubicBezTo>
                  <a:cubicBezTo>
                    <a:pt x="1490" y="13"/>
                    <a:pt x="1425" y="0"/>
                    <a:pt x="1358" y="0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3"/>
            <p:cNvSpPr/>
            <p:nvPr/>
          </p:nvSpPr>
          <p:spPr>
            <a:xfrm flipH="1">
              <a:off x="7274466" y="2694561"/>
              <a:ext cx="148114" cy="195124"/>
            </a:xfrm>
            <a:custGeom>
              <a:avLst/>
              <a:gdLst/>
              <a:ahLst/>
              <a:cxnLst/>
              <a:rect l="l" t="t" r="r" b="b"/>
              <a:pathLst>
                <a:path w="3721" h="4902" extrusionOk="0">
                  <a:moveTo>
                    <a:pt x="2451" y="0"/>
                  </a:moveTo>
                  <a:cubicBezTo>
                    <a:pt x="2451" y="1"/>
                    <a:pt x="3663" y="1012"/>
                    <a:pt x="2772" y="3131"/>
                  </a:cubicBezTo>
                  <a:cubicBezTo>
                    <a:pt x="2197" y="4498"/>
                    <a:pt x="987" y="4683"/>
                    <a:pt x="374" y="4683"/>
                  </a:cubicBezTo>
                  <a:cubicBezTo>
                    <a:pt x="146" y="4683"/>
                    <a:pt x="1" y="4657"/>
                    <a:pt x="1" y="4657"/>
                  </a:cubicBezTo>
                  <a:lnTo>
                    <a:pt x="1" y="4657"/>
                  </a:lnTo>
                  <a:cubicBezTo>
                    <a:pt x="325" y="4827"/>
                    <a:pt x="634" y="4902"/>
                    <a:pt x="924" y="4902"/>
                  </a:cubicBezTo>
                  <a:cubicBezTo>
                    <a:pt x="1992" y="4902"/>
                    <a:pt x="2806" y="3892"/>
                    <a:pt x="3209" y="2913"/>
                  </a:cubicBezTo>
                  <a:cubicBezTo>
                    <a:pt x="3721" y="1670"/>
                    <a:pt x="3506" y="373"/>
                    <a:pt x="2451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3"/>
            <p:cNvSpPr/>
            <p:nvPr/>
          </p:nvSpPr>
          <p:spPr>
            <a:xfrm flipH="1">
              <a:off x="7071456" y="2211915"/>
              <a:ext cx="136292" cy="194885"/>
            </a:xfrm>
            <a:custGeom>
              <a:avLst/>
              <a:gdLst/>
              <a:ahLst/>
              <a:cxnLst/>
              <a:rect l="l" t="t" r="r" b="b"/>
              <a:pathLst>
                <a:path w="3424" h="4896" extrusionOk="0">
                  <a:moveTo>
                    <a:pt x="3219" y="0"/>
                  </a:moveTo>
                  <a:lnTo>
                    <a:pt x="0" y="4623"/>
                  </a:lnTo>
                  <a:lnTo>
                    <a:pt x="519" y="4895"/>
                  </a:lnTo>
                  <a:lnTo>
                    <a:pt x="3424" y="803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3"/>
            <p:cNvSpPr/>
            <p:nvPr/>
          </p:nvSpPr>
          <p:spPr>
            <a:xfrm flipH="1">
              <a:off x="7118605" y="1854100"/>
              <a:ext cx="1017336" cy="708489"/>
            </a:xfrm>
            <a:custGeom>
              <a:avLst/>
              <a:gdLst/>
              <a:ahLst/>
              <a:cxnLst/>
              <a:rect l="l" t="t" r="r" b="b"/>
              <a:pathLst>
                <a:path w="25558" h="17799" extrusionOk="0">
                  <a:moveTo>
                    <a:pt x="13637" y="0"/>
                  </a:moveTo>
                  <a:cubicBezTo>
                    <a:pt x="9901" y="0"/>
                    <a:pt x="5868" y="1293"/>
                    <a:pt x="2891" y="5320"/>
                  </a:cubicBezTo>
                  <a:cubicBezTo>
                    <a:pt x="0" y="9235"/>
                    <a:pt x="3208" y="14387"/>
                    <a:pt x="3550" y="15288"/>
                  </a:cubicBezTo>
                  <a:cubicBezTo>
                    <a:pt x="4236" y="17092"/>
                    <a:pt x="5648" y="17799"/>
                    <a:pt x="7438" y="17799"/>
                  </a:cubicBezTo>
                  <a:cubicBezTo>
                    <a:pt x="13890" y="17799"/>
                    <a:pt x="25254" y="8621"/>
                    <a:pt x="25254" y="8621"/>
                  </a:cubicBezTo>
                  <a:cubicBezTo>
                    <a:pt x="25254" y="8621"/>
                    <a:pt x="25557" y="3702"/>
                    <a:pt x="21191" y="1674"/>
                  </a:cubicBezTo>
                  <a:cubicBezTo>
                    <a:pt x="19280" y="786"/>
                    <a:pt x="16549" y="0"/>
                    <a:pt x="13637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3"/>
            <p:cNvSpPr/>
            <p:nvPr/>
          </p:nvSpPr>
          <p:spPr>
            <a:xfrm flipH="1">
              <a:off x="6993675" y="3227841"/>
              <a:ext cx="116509" cy="124868"/>
            </a:xfrm>
            <a:custGeom>
              <a:avLst/>
              <a:gdLst/>
              <a:ahLst/>
              <a:cxnLst/>
              <a:rect l="l" t="t" r="r" b="b"/>
              <a:pathLst>
                <a:path w="2927" h="3137" extrusionOk="0">
                  <a:moveTo>
                    <a:pt x="1742" y="1"/>
                  </a:moveTo>
                  <a:cubicBezTo>
                    <a:pt x="1552" y="1"/>
                    <a:pt x="1340" y="36"/>
                    <a:pt x="1113" y="108"/>
                  </a:cubicBezTo>
                  <a:cubicBezTo>
                    <a:pt x="1113" y="108"/>
                    <a:pt x="1373" y="551"/>
                    <a:pt x="1113" y="1112"/>
                  </a:cubicBezTo>
                  <a:cubicBezTo>
                    <a:pt x="857" y="1668"/>
                    <a:pt x="0" y="2590"/>
                    <a:pt x="543" y="3009"/>
                  </a:cubicBezTo>
                  <a:cubicBezTo>
                    <a:pt x="655" y="3095"/>
                    <a:pt x="783" y="3136"/>
                    <a:pt x="920" y="3136"/>
                  </a:cubicBezTo>
                  <a:cubicBezTo>
                    <a:pt x="1446" y="3136"/>
                    <a:pt x="2106" y="2531"/>
                    <a:pt x="2512" y="1559"/>
                  </a:cubicBezTo>
                  <a:cubicBezTo>
                    <a:pt x="2926" y="574"/>
                    <a:pt x="2512" y="1"/>
                    <a:pt x="1742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3"/>
            <p:cNvSpPr/>
            <p:nvPr/>
          </p:nvSpPr>
          <p:spPr>
            <a:xfrm flipH="1">
              <a:off x="7027112" y="3205709"/>
              <a:ext cx="116509" cy="124868"/>
            </a:xfrm>
            <a:custGeom>
              <a:avLst/>
              <a:gdLst/>
              <a:ahLst/>
              <a:cxnLst/>
              <a:rect l="l" t="t" r="r" b="b"/>
              <a:pathLst>
                <a:path w="2927" h="3137" extrusionOk="0">
                  <a:moveTo>
                    <a:pt x="1743" y="1"/>
                  </a:moveTo>
                  <a:cubicBezTo>
                    <a:pt x="1552" y="1"/>
                    <a:pt x="1340" y="36"/>
                    <a:pt x="1113" y="108"/>
                  </a:cubicBezTo>
                  <a:cubicBezTo>
                    <a:pt x="1113" y="108"/>
                    <a:pt x="1370" y="551"/>
                    <a:pt x="1113" y="1112"/>
                  </a:cubicBezTo>
                  <a:cubicBezTo>
                    <a:pt x="858" y="1668"/>
                    <a:pt x="1" y="2590"/>
                    <a:pt x="543" y="3009"/>
                  </a:cubicBezTo>
                  <a:cubicBezTo>
                    <a:pt x="655" y="3095"/>
                    <a:pt x="783" y="3136"/>
                    <a:pt x="920" y="3136"/>
                  </a:cubicBezTo>
                  <a:cubicBezTo>
                    <a:pt x="1446" y="3136"/>
                    <a:pt x="2106" y="2531"/>
                    <a:pt x="2513" y="1558"/>
                  </a:cubicBezTo>
                  <a:cubicBezTo>
                    <a:pt x="2926" y="573"/>
                    <a:pt x="2512" y="1"/>
                    <a:pt x="1743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3"/>
            <p:cNvSpPr/>
            <p:nvPr/>
          </p:nvSpPr>
          <p:spPr>
            <a:xfrm flipH="1">
              <a:off x="7060032" y="3173506"/>
              <a:ext cx="116469" cy="124868"/>
            </a:xfrm>
            <a:custGeom>
              <a:avLst/>
              <a:gdLst/>
              <a:ahLst/>
              <a:cxnLst/>
              <a:rect l="l" t="t" r="r" b="b"/>
              <a:pathLst>
                <a:path w="2926" h="3137" extrusionOk="0">
                  <a:moveTo>
                    <a:pt x="1742" y="0"/>
                  </a:moveTo>
                  <a:cubicBezTo>
                    <a:pt x="1552" y="0"/>
                    <a:pt x="1340" y="35"/>
                    <a:pt x="1113" y="108"/>
                  </a:cubicBezTo>
                  <a:cubicBezTo>
                    <a:pt x="1113" y="108"/>
                    <a:pt x="1369" y="552"/>
                    <a:pt x="1113" y="1111"/>
                  </a:cubicBezTo>
                  <a:cubicBezTo>
                    <a:pt x="857" y="1667"/>
                    <a:pt x="0" y="2589"/>
                    <a:pt x="543" y="3009"/>
                  </a:cubicBezTo>
                  <a:cubicBezTo>
                    <a:pt x="655" y="3095"/>
                    <a:pt x="783" y="3136"/>
                    <a:pt x="919" y="3136"/>
                  </a:cubicBezTo>
                  <a:cubicBezTo>
                    <a:pt x="1445" y="3136"/>
                    <a:pt x="2104" y="2531"/>
                    <a:pt x="2513" y="1558"/>
                  </a:cubicBezTo>
                  <a:cubicBezTo>
                    <a:pt x="2926" y="573"/>
                    <a:pt x="2512" y="0"/>
                    <a:pt x="1742" y="0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3"/>
            <p:cNvSpPr/>
            <p:nvPr/>
          </p:nvSpPr>
          <p:spPr>
            <a:xfrm flipH="1">
              <a:off x="7559120" y="4528617"/>
              <a:ext cx="259966" cy="238432"/>
            </a:xfrm>
            <a:custGeom>
              <a:avLst/>
              <a:gdLst/>
              <a:ahLst/>
              <a:cxnLst/>
              <a:rect l="l" t="t" r="r" b="b"/>
              <a:pathLst>
                <a:path w="6531" h="5990" extrusionOk="0">
                  <a:moveTo>
                    <a:pt x="3341" y="1"/>
                  </a:moveTo>
                  <a:cubicBezTo>
                    <a:pt x="2593" y="1"/>
                    <a:pt x="1649" y="259"/>
                    <a:pt x="1649" y="259"/>
                  </a:cubicBezTo>
                  <a:cubicBezTo>
                    <a:pt x="520" y="477"/>
                    <a:pt x="676" y="771"/>
                    <a:pt x="676" y="1819"/>
                  </a:cubicBezTo>
                  <a:cubicBezTo>
                    <a:pt x="676" y="2867"/>
                    <a:pt x="151" y="4451"/>
                    <a:pt x="76" y="5158"/>
                  </a:cubicBezTo>
                  <a:cubicBezTo>
                    <a:pt x="0" y="5864"/>
                    <a:pt x="977" y="5990"/>
                    <a:pt x="977" y="5990"/>
                  </a:cubicBezTo>
                  <a:lnTo>
                    <a:pt x="6531" y="5024"/>
                  </a:lnTo>
                  <a:cubicBezTo>
                    <a:pt x="6398" y="4058"/>
                    <a:pt x="4967" y="2283"/>
                    <a:pt x="4561" y="1655"/>
                  </a:cubicBezTo>
                  <a:cubicBezTo>
                    <a:pt x="4155" y="1024"/>
                    <a:pt x="4643" y="430"/>
                    <a:pt x="3994" y="112"/>
                  </a:cubicBezTo>
                  <a:cubicBezTo>
                    <a:pt x="3829" y="31"/>
                    <a:pt x="3596" y="1"/>
                    <a:pt x="3341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3"/>
            <p:cNvSpPr/>
            <p:nvPr/>
          </p:nvSpPr>
          <p:spPr>
            <a:xfrm flipH="1">
              <a:off x="7638051" y="4596885"/>
              <a:ext cx="92308" cy="28898"/>
            </a:xfrm>
            <a:custGeom>
              <a:avLst/>
              <a:gdLst/>
              <a:ahLst/>
              <a:cxnLst/>
              <a:rect l="l" t="t" r="r" b="b"/>
              <a:pathLst>
                <a:path w="2319" h="726" extrusionOk="0">
                  <a:moveTo>
                    <a:pt x="1413" y="1"/>
                  </a:moveTo>
                  <a:cubicBezTo>
                    <a:pt x="1084" y="1"/>
                    <a:pt x="659" y="69"/>
                    <a:pt x="164" y="302"/>
                  </a:cubicBezTo>
                  <a:cubicBezTo>
                    <a:pt x="48" y="356"/>
                    <a:pt x="0" y="490"/>
                    <a:pt x="55" y="599"/>
                  </a:cubicBezTo>
                  <a:cubicBezTo>
                    <a:pt x="96" y="681"/>
                    <a:pt x="178" y="725"/>
                    <a:pt x="263" y="725"/>
                  </a:cubicBezTo>
                  <a:cubicBezTo>
                    <a:pt x="294" y="725"/>
                    <a:pt x="328" y="719"/>
                    <a:pt x="363" y="705"/>
                  </a:cubicBezTo>
                  <a:cubicBezTo>
                    <a:pt x="792" y="503"/>
                    <a:pt x="1150" y="446"/>
                    <a:pt x="1418" y="446"/>
                  </a:cubicBezTo>
                  <a:cubicBezTo>
                    <a:pt x="1749" y="446"/>
                    <a:pt x="1941" y="533"/>
                    <a:pt x="1957" y="541"/>
                  </a:cubicBezTo>
                  <a:cubicBezTo>
                    <a:pt x="1990" y="557"/>
                    <a:pt x="2024" y="564"/>
                    <a:pt x="2059" y="564"/>
                  </a:cubicBezTo>
                  <a:cubicBezTo>
                    <a:pt x="2142" y="564"/>
                    <a:pt x="2222" y="519"/>
                    <a:pt x="2260" y="442"/>
                  </a:cubicBezTo>
                  <a:cubicBezTo>
                    <a:pt x="2318" y="333"/>
                    <a:pt x="2274" y="196"/>
                    <a:pt x="2162" y="142"/>
                  </a:cubicBezTo>
                  <a:cubicBezTo>
                    <a:pt x="2142" y="132"/>
                    <a:pt x="1869" y="1"/>
                    <a:pt x="1413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3"/>
            <p:cNvSpPr/>
            <p:nvPr/>
          </p:nvSpPr>
          <p:spPr>
            <a:xfrm flipH="1">
              <a:off x="7646212" y="4574474"/>
              <a:ext cx="92308" cy="28898"/>
            </a:xfrm>
            <a:custGeom>
              <a:avLst/>
              <a:gdLst/>
              <a:ahLst/>
              <a:cxnLst/>
              <a:rect l="l" t="t" r="r" b="b"/>
              <a:pathLst>
                <a:path w="2319" h="726" extrusionOk="0">
                  <a:moveTo>
                    <a:pt x="1415" y="1"/>
                  </a:moveTo>
                  <a:cubicBezTo>
                    <a:pt x="1085" y="1"/>
                    <a:pt x="660" y="69"/>
                    <a:pt x="164" y="302"/>
                  </a:cubicBezTo>
                  <a:cubicBezTo>
                    <a:pt x="52" y="357"/>
                    <a:pt x="1" y="489"/>
                    <a:pt x="56" y="598"/>
                  </a:cubicBezTo>
                  <a:cubicBezTo>
                    <a:pt x="96" y="680"/>
                    <a:pt x="178" y="725"/>
                    <a:pt x="264" y="725"/>
                  </a:cubicBezTo>
                  <a:cubicBezTo>
                    <a:pt x="298" y="725"/>
                    <a:pt x="328" y="718"/>
                    <a:pt x="363" y="705"/>
                  </a:cubicBezTo>
                  <a:cubicBezTo>
                    <a:pt x="792" y="503"/>
                    <a:pt x="1150" y="446"/>
                    <a:pt x="1418" y="446"/>
                  </a:cubicBezTo>
                  <a:cubicBezTo>
                    <a:pt x="1749" y="446"/>
                    <a:pt x="1942" y="533"/>
                    <a:pt x="1957" y="541"/>
                  </a:cubicBezTo>
                  <a:cubicBezTo>
                    <a:pt x="1989" y="557"/>
                    <a:pt x="2024" y="564"/>
                    <a:pt x="2058" y="564"/>
                  </a:cubicBezTo>
                  <a:cubicBezTo>
                    <a:pt x="2142" y="564"/>
                    <a:pt x="2223" y="519"/>
                    <a:pt x="2264" y="442"/>
                  </a:cubicBezTo>
                  <a:cubicBezTo>
                    <a:pt x="2318" y="332"/>
                    <a:pt x="2274" y="199"/>
                    <a:pt x="2162" y="141"/>
                  </a:cubicBezTo>
                  <a:cubicBezTo>
                    <a:pt x="2142" y="131"/>
                    <a:pt x="1870" y="1"/>
                    <a:pt x="1415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3"/>
            <p:cNvSpPr/>
            <p:nvPr/>
          </p:nvSpPr>
          <p:spPr>
            <a:xfrm flipH="1">
              <a:off x="7553666" y="4638760"/>
              <a:ext cx="226570" cy="128292"/>
            </a:xfrm>
            <a:custGeom>
              <a:avLst/>
              <a:gdLst/>
              <a:ahLst/>
              <a:cxnLst/>
              <a:rect l="l" t="t" r="r" b="b"/>
              <a:pathLst>
                <a:path w="5692" h="3223" extrusionOk="0">
                  <a:moveTo>
                    <a:pt x="2906" y="0"/>
                  </a:moveTo>
                  <a:cubicBezTo>
                    <a:pt x="2885" y="0"/>
                    <a:pt x="2865" y="0"/>
                    <a:pt x="2844" y="1"/>
                  </a:cubicBezTo>
                  <a:cubicBezTo>
                    <a:pt x="1" y="52"/>
                    <a:pt x="1" y="3223"/>
                    <a:pt x="1" y="3223"/>
                  </a:cubicBezTo>
                  <a:lnTo>
                    <a:pt x="5691" y="3223"/>
                  </a:lnTo>
                  <a:cubicBezTo>
                    <a:pt x="5691" y="3223"/>
                    <a:pt x="5691" y="0"/>
                    <a:pt x="2906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3"/>
            <p:cNvSpPr/>
            <p:nvPr/>
          </p:nvSpPr>
          <p:spPr>
            <a:xfrm flipH="1">
              <a:off x="7545268" y="4746634"/>
              <a:ext cx="278157" cy="50473"/>
            </a:xfrm>
            <a:custGeom>
              <a:avLst/>
              <a:gdLst/>
              <a:ahLst/>
              <a:cxnLst/>
              <a:rect l="l" t="t" r="r" b="b"/>
              <a:pathLst>
                <a:path w="6988" h="1268" extrusionOk="0">
                  <a:moveTo>
                    <a:pt x="27" y="1"/>
                  </a:moveTo>
                  <a:cubicBezTo>
                    <a:pt x="14" y="1"/>
                    <a:pt x="0" y="15"/>
                    <a:pt x="0" y="32"/>
                  </a:cubicBezTo>
                  <a:lnTo>
                    <a:pt x="0" y="1240"/>
                  </a:lnTo>
                  <a:cubicBezTo>
                    <a:pt x="0" y="1258"/>
                    <a:pt x="14" y="1268"/>
                    <a:pt x="27" y="1268"/>
                  </a:cubicBezTo>
                  <a:lnTo>
                    <a:pt x="6961" y="1268"/>
                  </a:lnTo>
                  <a:cubicBezTo>
                    <a:pt x="6974" y="1268"/>
                    <a:pt x="6988" y="1258"/>
                    <a:pt x="6988" y="1240"/>
                  </a:cubicBezTo>
                  <a:lnTo>
                    <a:pt x="6988" y="32"/>
                  </a:lnTo>
                  <a:cubicBezTo>
                    <a:pt x="6988" y="15"/>
                    <a:pt x="6974" y="1"/>
                    <a:pt x="6961" y="1"/>
                  </a:cubicBez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3"/>
            <p:cNvSpPr/>
            <p:nvPr/>
          </p:nvSpPr>
          <p:spPr>
            <a:xfrm flipH="1">
              <a:off x="8353164" y="1619126"/>
              <a:ext cx="147239" cy="127257"/>
            </a:xfrm>
            <a:custGeom>
              <a:avLst/>
              <a:gdLst/>
              <a:ahLst/>
              <a:cxnLst/>
              <a:rect l="l" t="t" r="r" b="b"/>
              <a:pathLst>
                <a:path w="3699" h="3197" extrusionOk="0">
                  <a:moveTo>
                    <a:pt x="3164" y="1"/>
                  </a:moveTo>
                  <a:cubicBezTo>
                    <a:pt x="3114" y="1"/>
                    <a:pt x="3061" y="12"/>
                    <a:pt x="3008" y="36"/>
                  </a:cubicBezTo>
                  <a:cubicBezTo>
                    <a:pt x="1786" y="607"/>
                    <a:pt x="792" y="1528"/>
                    <a:pt x="144" y="2693"/>
                  </a:cubicBezTo>
                  <a:cubicBezTo>
                    <a:pt x="0" y="2954"/>
                    <a:pt x="237" y="3196"/>
                    <a:pt x="467" y="3196"/>
                  </a:cubicBezTo>
                  <a:cubicBezTo>
                    <a:pt x="571" y="3196"/>
                    <a:pt x="673" y="3147"/>
                    <a:pt x="738" y="3030"/>
                  </a:cubicBezTo>
                  <a:cubicBezTo>
                    <a:pt x="1336" y="1958"/>
                    <a:pt x="2226" y="1139"/>
                    <a:pt x="3353" y="613"/>
                  </a:cubicBezTo>
                  <a:cubicBezTo>
                    <a:pt x="3698" y="454"/>
                    <a:pt x="3484" y="1"/>
                    <a:pt x="3164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3"/>
            <p:cNvSpPr/>
            <p:nvPr/>
          </p:nvSpPr>
          <p:spPr>
            <a:xfrm flipH="1">
              <a:off x="8304161" y="1597989"/>
              <a:ext cx="35227" cy="26669"/>
            </a:xfrm>
            <a:custGeom>
              <a:avLst/>
              <a:gdLst/>
              <a:ahLst/>
              <a:cxnLst/>
              <a:rect l="l" t="t" r="r" b="b"/>
              <a:pathLst>
                <a:path w="885" h="670" extrusionOk="0">
                  <a:moveTo>
                    <a:pt x="441" y="1"/>
                  </a:moveTo>
                  <a:cubicBezTo>
                    <a:pt x="1" y="1"/>
                    <a:pt x="1" y="670"/>
                    <a:pt x="441" y="670"/>
                  </a:cubicBezTo>
                  <a:cubicBezTo>
                    <a:pt x="881" y="670"/>
                    <a:pt x="885" y="1"/>
                    <a:pt x="441" y="1"/>
                  </a:cubicBezTo>
                  <a:close/>
                </a:path>
              </a:pathLst>
            </a:custGeom>
            <a:solidFill>
              <a:srgbClr val="FF7A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3"/>
            <p:cNvSpPr/>
            <p:nvPr/>
          </p:nvSpPr>
          <p:spPr>
            <a:xfrm flipH="1">
              <a:off x="7094404" y="1931204"/>
              <a:ext cx="1082059" cy="831646"/>
            </a:xfrm>
            <a:custGeom>
              <a:avLst/>
              <a:gdLst/>
              <a:ahLst/>
              <a:cxnLst/>
              <a:rect l="l" t="t" r="r" b="b"/>
              <a:pathLst>
                <a:path w="27184" h="20893" extrusionOk="0">
                  <a:moveTo>
                    <a:pt x="12803" y="1"/>
                  </a:moveTo>
                  <a:cubicBezTo>
                    <a:pt x="11890" y="1"/>
                    <a:pt x="10899" y="184"/>
                    <a:pt x="9883" y="717"/>
                  </a:cubicBezTo>
                  <a:cubicBezTo>
                    <a:pt x="6620" y="2428"/>
                    <a:pt x="6380" y="8889"/>
                    <a:pt x="7480" y="11640"/>
                  </a:cubicBezTo>
                  <a:cubicBezTo>
                    <a:pt x="8379" y="13898"/>
                    <a:pt x="8253" y="15016"/>
                    <a:pt x="7711" y="15016"/>
                  </a:cubicBezTo>
                  <a:cubicBezTo>
                    <a:pt x="7592" y="15016"/>
                    <a:pt x="7454" y="14962"/>
                    <a:pt x="7302" y="14856"/>
                  </a:cubicBezTo>
                  <a:cubicBezTo>
                    <a:pt x="6545" y="14326"/>
                    <a:pt x="5105" y="13223"/>
                    <a:pt x="3715" y="13223"/>
                  </a:cubicBezTo>
                  <a:cubicBezTo>
                    <a:pt x="2867" y="13223"/>
                    <a:pt x="2038" y="13634"/>
                    <a:pt x="1393" y="14835"/>
                  </a:cubicBezTo>
                  <a:cubicBezTo>
                    <a:pt x="1" y="17434"/>
                    <a:pt x="2926" y="18997"/>
                    <a:pt x="6045" y="18997"/>
                  </a:cubicBezTo>
                  <a:cubicBezTo>
                    <a:pt x="6633" y="18997"/>
                    <a:pt x="7229" y="18941"/>
                    <a:pt x="7804" y="18826"/>
                  </a:cubicBezTo>
                  <a:cubicBezTo>
                    <a:pt x="8501" y="18687"/>
                    <a:pt x="9062" y="18630"/>
                    <a:pt x="9515" y="18630"/>
                  </a:cubicBezTo>
                  <a:cubicBezTo>
                    <a:pt x="11415" y="18630"/>
                    <a:pt x="11395" y="19630"/>
                    <a:pt x="11395" y="19724"/>
                  </a:cubicBezTo>
                  <a:cubicBezTo>
                    <a:pt x="11395" y="19829"/>
                    <a:pt x="11205" y="20892"/>
                    <a:pt x="13721" y="20892"/>
                  </a:cubicBezTo>
                  <a:cubicBezTo>
                    <a:pt x="14000" y="20892"/>
                    <a:pt x="14312" y="20879"/>
                    <a:pt x="14662" y="20850"/>
                  </a:cubicBezTo>
                  <a:cubicBezTo>
                    <a:pt x="18165" y="20564"/>
                    <a:pt x="17834" y="19349"/>
                    <a:pt x="17834" y="19349"/>
                  </a:cubicBezTo>
                  <a:cubicBezTo>
                    <a:pt x="17834" y="19349"/>
                    <a:pt x="21841" y="18915"/>
                    <a:pt x="23650" y="17727"/>
                  </a:cubicBezTo>
                  <a:cubicBezTo>
                    <a:pt x="25459" y="16539"/>
                    <a:pt x="27183" y="14249"/>
                    <a:pt x="26767" y="11033"/>
                  </a:cubicBezTo>
                  <a:cubicBezTo>
                    <a:pt x="26350" y="7817"/>
                    <a:pt x="26350" y="2223"/>
                    <a:pt x="23118" y="775"/>
                  </a:cubicBezTo>
                  <a:cubicBezTo>
                    <a:pt x="22118" y="327"/>
                    <a:pt x="21267" y="173"/>
                    <a:pt x="20539" y="173"/>
                  </a:cubicBezTo>
                  <a:cubicBezTo>
                    <a:pt x="19736" y="173"/>
                    <a:pt x="19082" y="360"/>
                    <a:pt x="18540" y="546"/>
                  </a:cubicBezTo>
                  <a:cubicBezTo>
                    <a:pt x="17997" y="733"/>
                    <a:pt x="17569" y="919"/>
                    <a:pt x="17209" y="919"/>
                  </a:cubicBezTo>
                  <a:cubicBezTo>
                    <a:pt x="17200" y="919"/>
                    <a:pt x="17191" y="919"/>
                    <a:pt x="17182" y="918"/>
                  </a:cubicBezTo>
                  <a:cubicBezTo>
                    <a:pt x="16467" y="900"/>
                    <a:pt x="14823" y="1"/>
                    <a:pt x="12803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3"/>
            <p:cNvSpPr/>
            <p:nvPr/>
          </p:nvSpPr>
          <p:spPr>
            <a:xfrm flipH="1">
              <a:off x="7899656" y="2527377"/>
              <a:ext cx="138203" cy="87054"/>
            </a:xfrm>
            <a:custGeom>
              <a:avLst/>
              <a:gdLst/>
              <a:ahLst/>
              <a:cxnLst/>
              <a:rect l="l" t="t" r="r" b="b"/>
              <a:pathLst>
                <a:path w="3472" h="2187" extrusionOk="0">
                  <a:moveTo>
                    <a:pt x="1826" y="1"/>
                  </a:moveTo>
                  <a:cubicBezTo>
                    <a:pt x="1618" y="1"/>
                    <a:pt x="1438" y="34"/>
                    <a:pt x="1301" y="71"/>
                  </a:cubicBezTo>
                  <a:cubicBezTo>
                    <a:pt x="670" y="244"/>
                    <a:pt x="141" y="719"/>
                    <a:pt x="18" y="1227"/>
                  </a:cubicBezTo>
                  <a:cubicBezTo>
                    <a:pt x="1" y="1285"/>
                    <a:pt x="42" y="1347"/>
                    <a:pt x="103" y="1361"/>
                  </a:cubicBezTo>
                  <a:cubicBezTo>
                    <a:pt x="111" y="1363"/>
                    <a:pt x="120" y="1364"/>
                    <a:pt x="128" y="1364"/>
                  </a:cubicBezTo>
                  <a:cubicBezTo>
                    <a:pt x="180" y="1364"/>
                    <a:pt x="228" y="1329"/>
                    <a:pt x="240" y="1279"/>
                  </a:cubicBezTo>
                  <a:cubicBezTo>
                    <a:pt x="345" y="846"/>
                    <a:pt x="806" y="439"/>
                    <a:pt x="1362" y="285"/>
                  </a:cubicBezTo>
                  <a:cubicBezTo>
                    <a:pt x="1482" y="253"/>
                    <a:pt x="1640" y="225"/>
                    <a:pt x="1822" y="225"/>
                  </a:cubicBezTo>
                  <a:cubicBezTo>
                    <a:pt x="2125" y="225"/>
                    <a:pt x="2495" y="305"/>
                    <a:pt x="2865" y="583"/>
                  </a:cubicBezTo>
                  <a:cubicBezTo>
                    <a:pt x="2520" y="589"/>
                    <a:pt x="1973" y="651"/>
                    <a:pt x="1666" y="934"/>
                  </a:cubicBezTo>
                  <a:cubicBezTo>
                    <a:pt x="1506" y="1087"/>
                    <a:pt x="1431" y="1279"/>
                    <a:pt x="1441" y="1511"/>
                  </a:cubicBezTo>
                  <a:cubicBezTo>
                    <a:pt x="1451" y="1788"/>
                    <a:pt x="1551" y="1982"/>
                    <a:pt x="1735" y="2095"/>
                  </a:cubicBezTo>
                  <a:cubicBezTo>
                    <a:pt x="1850" y="2163"/>
                    <a:pt x="1987" y="2187"/>
                    <a:pt x="2120" y="2187"/>
                  </a:cubicBezTo>
                  <a:cubicBezTo>
                    <a:pt x="2431" y="2187"/>
                    <a:pt x="2728" y="2057"/>
                    <a:pt x="2745" y="2050"/>
                  </a:cubicBezTo>
                  <a:cubicBezTo>
                    <a:pt x="2803" y="2023"/>
                    <a:pt x="2830" y="1958"/>
                    <a:pt x="2803" y="1900"/>
                  </a:cubicBezTo>
                  <a:cubicBezTo>
                    <a:pt x="2783" y="1859"/>
                    <a:pt x="2740" y="1836"/>
                    <a:pt x="2697" y="1836"/>
                  </a:cubicBezTo>
                  <a:cubicBezTo>
                    <a:pt x="2682" y="1836"/>
                    <a:pt x="2667" y="1839"/>
                    <a:pt x="2653" y="1845"/>
                  </a:cubicBezTo>
                  <a:cubicBezTo>
                    <a:pt x="2555" y="1887"/>
                    <a:pt x="2326" y="1964"/>
                    <a:pt x="2117" y="1964"/>
                  </a:cubicBezTo>
                  <a:cubicBezTo>
                    <a:pt x="2020" y="1964"/>
                    <a:pt x="1927" y="1948"/>
                    <a:pt x="1854" y="1903"/>
                  </a:cubicBezTo>
                  <a:cubicBezTo>
                    <a:pt x="1742" y="1835"/>
                    <a:pt x="1677" y="1698"/>
                    <a:pt x="1666" y="1501"/>
                  </a:cubicBezTo>
                  <a:cubicBezTo>
                    <a:pt x="1660" y="1333"/>
                    <a:pt x="1710" y="1204"/>
                    <a:pt x="1827" y="1098"/>
                  </a:cubicBezTo>
                  <a:cubicBezTo>
                    <a:pt x="2096" y="845"/>
                    <a:pt x="2635" y="807"/>
                    <a:pt x="2940" y="807"/>
                  </a:cubicBezTo>
                  <a:cubicBezTo>
                    <a:pt x="3073" y="807"/>
                    <a:pt x="3162" y="814"/>
                    <a:pt x="3165" y="814"/>
                  </a:cubicBezTo>
                  <a:lnTo>
                    <a:pt x="3472" y="841"/>
                  </a:lnTo>
                  <a:lnTo>
                    <a:pt x="3257" y="627"/>
                  </a:lnTo>
                  <a:cubicBezTo>
                    <a:pt x="2759" y="132"/>
                    <a:pt x="2239" y="1"/>
                    <a:pt x="1826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3"/>
            <p:cNvSpPr/>
            <p:nvPr/>
          </p:nvSpPr>
          <p:spPr>
            <a:xfrm flipH="1">
              <a:off x="7496345" y="2186957"/>
              <a:ext cx="206190" cy="148592"/>
            </a:xfrm>
            <a:custGeom>
              <a:avLst/>
              <a:gdLst/>
              <a:ahLst/>
              <a:cxnLst/>
              <a:rect l="l" t="t" r="r" b="b"/>
              <a:pathLst>
                <a:path w="5180" h="3733" extrusionOk="0">
                  <a:moveTo>
                    <a:pt x="3686" y="0"/>
                  </a:moveTo>
                  <a:cubicBezTo>
                    <a:pt x="2638" y="0"/>
                    <a:pt x="2201" y="1538"/>
                    <a:pt x="1346" y="2215"/>
                  </a:cubicBezTo>
                  <a:cubicBezTo>
                    <a:pt x="357" y="2997"/>
                    <a:pt x="278" y="2580"/>
                    <a:pt x="141" y="2839"/>
                  </a:cubicBezTo>
                  <a:cubicBezTo>
                    <a:pt x="1" y="3118"/>
                    <a:pt x="474" y="3733"/>
                    <a:pt x="1391" y="3733"/>
                  </a:cubicBezTo>
                  <a:cubicBezTo>
                    <a:pt x="1788" y="3733"/>
                    <a:pt x="2268" y="3618"/>
                    <a:pt x="2818" y="3310"/>
                  </a:cubicBezTo>
                  <a:cubicBezTo>
                    <a:pt x="4637" y="2294"/>
                    <a:pt x="5180" y="532"/>
                    <a:pt x="4234" y="126"/>
                  </a:cubicBezTo>
                  <a:cubicBezTo>
                    <a:pt x="4033" y="39"/>
                    <a:pt x="3852" y="0"/>
                    <a:pt x="3686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3"/>
            <p:cNvSpPr/>
            <p:nvPr/>
          </p:nvSpPr>
          <p:spPr>
            <a:xfrm flipH="1">
              <a:off x="7518594" y="2417950"/>
              <a:ext cx="107951" cy="19584"/>
            </a:xfrm>
            <a:custGeom>
              <a:avLst/>
              <a:gdLst/>
              <a:ahLst/>
              <a:cxnLst/>
              <a:rect l="l" t="t" r="r" b="b"/>
              <a:pathLst>
                <a:path w="2712" h="492" extrusionOk="0">
                  <a:moveTo>
                    <a:pt x="735" y="1"/>
                  </a:moveTo>
                  <a:cubicBezTo>
                    <a:pt x="386" y="1"/>
                    <a:pt x="135" y="19"/>
                    <a:pt x="110" y="20"/>
                  </a:cubicBezTo>
                  <a:cubicBezTo>
                    <a:pt x="45" y="27"/>
                    <a:pt x="0" y="82"/>
                    <a:pt x="4" y="143"/>
                  </a:cubicBezTo>
                  <a:cubicBezTo>
                    <a:pt x="11" y="202"/>
                    <a:pt x="62" y="246"/>
                    <a:pt x="121" y="246"/>
                  </a:cubicBezTo>
                  <a:cubicBezTo>
                    <a:pt x="123" y="246"/>
                    <a:pt x="125" y="245"/>
                    <a:pt x="127" y="245"/>
                  </a:cubicBezTo>
                  <a:cubicBezTo>
                    <a:pt x="134" y="244"/>
                    <a:pt x="388" y="225"/>
                    <a:pt x="744" y="225"/>
                  </a:cubicBezTo>
                  <a:cubicBezTo>
                    <a:pt x="1277" y="225"/>
                    <a:pt x="2038" y="268"/>
                    <a:pt x="2537" y="481"/>
                  </a:cubicBezTo>
                  <a:cubicBezTo>
                    <a:pt x="2551" y="488"/>
                    <a:pt x="2568" y="491"/>
                    <a:pt x="2581" y="491"/>
                  </a:cubicBezTo>
                  <a:cubicBezTo>
                    <a:pt x="2626" y="491"/>
                    <a:pt x="2670" y="467"/>
                    <a:pt x="2687" y="423"/>
                  </a:cubicBezTo>
                  <a:cubicBezTo>
                    <a:pt x="2711" y="368"/>
                    <a:pt x="2687" y="304"/>
                    <a:pt x="2629" y="277"/>
                  </a:cubicBezTo>
                  <a:cubicBezTo>
                    <a:pt x="2085" y="46"/>
                    <a:pt x="1287" y="1"/>
                    <a:pt x="735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3"/>
            <p:cNvSpPr/>
            <p:nvPr/>
          </p:nvSpPr>
          <p:spPr>
            <a:xfrm flipH="1">
              <a:off x="7209899" y="2362342"/>
              <a:ext cx="60225" cy="19465"/>
            </a:xfrm>
            <a:custGeom>
              <a:avLst/>
              <a:gdLst/>
              <a:ahLst/>
              <a:cxnLst/>
              <a:rect l="l" t="t" r="r" b="b"/>
              <a:pathLst>
                <a:path w="1513" h="489" extrusionOk="0">
                  <a:moveTo>
                    <a:pt x="1384" y="1"/>
                  </a:moveTo>
                  <a:cubicBezTo>
                    <a:pt x="1348" y="1"/>
                    <a:pt x="1313" y="16"/>
                    <a:pt x="1291" y="45"/>
                  </a:cubicBezTo>
                  <a:cubicBezTo>
                    <a:pt x="1199" y="168"/>
                    <a:pt x="1082" y="240"/>
                    <a:pt x="943" y="256"/>
                  </a:cubicBezTo>
                  <a:cubicBezTo>
                    <a:pt x="913" y="260"/>
                    <a:pt x="884" y="262"/>
                    <a:pt x="854" y="262"/>
                  </a:cubicBezTo>
                  <a:cubicBezTo>
                    <a:pt x="528" y="262"/>
                    <a:pt x="201" y="24"/>
                    <a:pt x="198" y="24"/>
                  </a:cubicBezTo>
                  <a:cubicBezTo>
                    <a:pt x="177" y="9"/>
                    <a:pt x="153" y="2"/>
                    <a:pt x="129" y="2"/>
                  </a:cubicBezTo>
                  <a:cubicBezTo>
                    <a:pt x="94" y="2"/>
                    <a:pt x="60" y="17"/>
                    <a:pt x="38" y="45"/>
                  </a:cubicBezTo>
                  <a:cubicBezTo>
                    <a:pt x="1" y="92"/>
                    <a:pt x="11" y="164"/>
                    <a:pt x="58" y="202"/>
                  </a:cubicBezTo>
                  <a:cubicBezTo>
                    <a:pt x="75" y="212"/>
                    <a:pt x="451" y="489"/>
                    <a:pt x="857" y="489"/>
                  </a:cubicBezTo>
                  <a:cubicBezTo>
                    <a:pt x="895" y="489"/>
                    <a:pt x="936" y="486"/>
                    <a:pt x="973" y="478"/>
                  </a:cubicBezTo>
                  <a:cubicBezTo>
                    <a:pt x="1175" y="451"/>
                    <a:pt x="1345" y="349"/>
                    <a:pt x="1475" y="178"/>
                  </a:cubicBezTo>
                  <a:cubicBezTo>
                    <a:pt x="1512" y="130"/>
                    <a:pt x="1502" y="59"/>
                    <a:pt x="1451" y="21"/>
                  </a:cubicBezTo>
                  <a:cubicBezTo>
                    <a:pt x="1431" y="7"/>
                    <a:pt x="1407" y="1"/>
                    <a:pt x="1384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3"/>
            <p:cNvSpPr/>
            <p:nvPr/>
          </p:nvSpPr>
          <p:spPr>
            <a:xfrm flipH="1">
              <a:off x="7408292" y="2476027"/>
              <a:ext cx="72047" cy="43825"/>
            </a:xfrm>
            <a:custGeom>
              <a:avLst/>
              <a:gdLst/>
              <a:ahLst/>
              <a:cxnLst/>
              <a:rect l="l" t="t" r="r" b="b"/>
              <a:pathLst>
                <a:path w="1810" h="1101" extrusionOk="0">
                  <a:moveTo>
                    <a:pt x="152" y="1"/>
                  </a:moveTo>
                  <a:cubicBezTo>
                    <a:pt x="93" y="1"/>
                    <a:pt x="45" y="43"/>
                    <a:pt x="42" y="100"/>
                  </a:cubicBezTo>
                  <a:cubicBezTo>
                    <a:pt x="38" y="118"/>
                    <a:pt x="1" y="527"/>
                    <a:pt x="321" y="821"/>
                  </a:cubicBezTo>
                  <a:cubicBezTo>
                    <a:pt x="526" y="1009"/>
                    <a:pt x="823" y="1101"/>
                    <a:pt x="1209" y="1101"/>
                  </a:cubicBezTo>
                  <a:cubicBezTo>
                    <a:pt x="1362" y="1101"/>
                    <a:pt x="1526" y="1087"/>
                    <a:pt x="1707" y="1057"/>
                  </a:cubicBezTo>
                  <a:cubicBezTo>
                    <a:pt x="1769" y="1046"/>
                    <a:pt x="1810" y="989"/>
                    <a:pt x="1800" y="930"/>
                  </a:cubicBezTo>
                  <a:cubicBezTo>
                    <a:pt x="1790" y="876"/>
                    <a:pt x="1744" y="836"/>
                    <a:pt x="1691" y="836"/>
                  </a:cubicBezTo>
                  <a:cubicBezTo>
                    <a:pt x="1684" y="836"/>
                    <a:pt x="1677" y="836"/>
                    <a:pt x="1670" y="838"/>
                  </a:cubicBezTo>
                  <a:cubicBezTo>
                    <a:pt x="1501" y="865"/>
                    <a:pt x="1346" y="878"/>
                    <a:pt x="1207" y="878"/>
                  </a:cubicBezTo>
                  <a:cubicBezTo>
                    <a:pt x="884" y="878"/>
                    <a:pt x="641" y="806"/>
                    <a:pt x="482" y="661"/>
                  </a:cubicBezTo>
                  <a:cubicBezTo>
                    <a:pt x="243" y="442"/>
                    <a:pt x="267" y="128"/>
                    <a:pt x="267" y="124"/>
                  </a:cubicBezTo>
                  <a:cubicBezTo>
                    <a:pt x="274" y="63"/>
                    <a:pt x="229" y="9"/>
                    <a:pt x="165" y="1"/>
                  </a:cubicBezTo>
                  <a:cubicBezTo>
                    <a:pt x="160" y="1"/>
                    <a:pt x="156" y="1"/>
                    <a:pt x="152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3"/>
            <p:cNvSpPr/>
            <p:nvPr/>
          </p:nvSpPr>
          <p:spPr>
            <a:xfrm flipH="1">
              <a:off x="7429229" y="2536652"/>
              <a:ext cx="37098" cy="19903"/>
            </a:xfrm>
            <a:custGeom>
              <a:avLst/>
              <a:gdLst/>
              <a:ahLst/>
              <a:cxnLst/>
              <a:rect l="l" t="t" r="r" b="b"/>
              <a:pathLst>
                <a:path w="932" h="500" extrusionOk="0">
                  <a:moveTo>
                    <a:pt x="128" y="0"/>
                  </a:moveTo>
                  <a:cubicBezTo>
                    <a:pt x="95" y="0"/>
                    <a:pt x="63" y="13"/>
                    <a:pt x="41" y="39"/>
                  </a:cubicBezTo>
                  <a:cubicBezTo>
                    <a:pt x="0" y="87"/>
                    <a:pt x="7" y="155"/>
                    <a:pt x="55" y="196"/>
                  </a:cubicBezTo>
                  <a:cubicBezTo>
                    <a:pt x="92" y="230"/>
                    <a:pt x="420" y="499"/>
                    <a:pt x="741" y="499"/>
                  </a:cubicBezTo>
                  <a:cubicBezTo>
                    <a:pt x="768" y="499"/>
                    <a:pt x="799" y="496"/>
                    <a:pt x="826" y="493"/>
                  </a:cubicBezTo>
                  <a:cubicBezTo>
                    <a:pt x="887" y="482"/>
                    <a:pt x="932" y="424"/>
                    <a:pt x="919" y="363"/>
                  </a:cubicBezTo>
                  <a:cubicBezTo>
                    <a:pt x="909" y="308"/>
                    <a:pt x="862" y="269"/>
                    <a:pt x="808" y="269"/>
                  </a:cubicBezTo>
                  <a:cubicBezTo>
                    <a:pt x="801" y="269"/>
                    <a:pt x="795" y="270"/>
                    <a:pt x="788" y="271"/>
                  </a:cubicBezTo>
                  <a:cubicBezTo>
                    <a:pt x="772" y="274"/>
                    <a:pt x="756" y="275"/>
                    <a:pt x="739" y="275"/>
                  </a:cubicBezTo>
                  <a:cubicBezTo>
                    <a:pt x="540" y="275"/>
                    <a:pt x="290" y="101"/>
                    <a:pt x="205" y="28"/>
                  </a:cubicBezTo>
                  <a:cubicBezTo>
                    <a:pt x="183" y="10"/>
                    <a:pt x="155" y="0"/>
                    <a:pt x="128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3"/>
            <p:cNvSpPr/>
            <p:nvPr/>
          </p:nvSpPr>
          <p:spPr>
            <a:xfrm flipH="1">
              <a:off x="7484922" y="2482874"/>
              <a:ext cx="259568" cy="146801"/>
            </a:xfrm>
            <a:custGeom>
              <a:avLst/>
              <a:gdLst/>
              <a:ahLst/>
              <a:cxnLst/>
              <a:rect l="l" t="t" r="r" b="b"/>
              <a:pathLst>
                <a:path w="6521" h="3688" extrusionOk="0">
                  <a:moveTo>
                    <a:pt x="6084" y="1"/>
                  </a:moveTo>
                  <a:cubicBezTo>
                    <a:pt x="4779" y="182"/>
                    <a:pt x="1277" y="563"/>
                    <a:pt x="448" y="563"/>
                  </a:cubicBezTo>
                  <a:lnTo>
                    <a:pt x="396" y="563"/>
                  </a:lnTo>
                  <a:cubicBezTo>
                    <a:pt x="308" y="560"/>
                    <a:pt x="219" y="554"/>
                    <a:pt x="130" y="540"/>
                  </a:cubicBezTo>
                  <a:cubicBezTo>
                    <a:pt x="45" y="758"/>
                    <a:pt x="1" y="990"/>
                    <a:pt x="1" y="1229"/>
                  </a:cubicBezTo>
                  <a:cubicBezTo>
                    <a:pt x="1" y="2588"/>
                    <a:pt x="1458" y="3687"/>
                    <a:pt x="3261" y="3687"/>
                  </a:cubicBezTo>
                  <a:cubicBezTo>
                    <a:pt x="5060" y="3687"/>
                    <a:pt x="6520" y="2588"/>
                    <a:pt x="6520" y="1229"/>
                  </a:cubicBezTo>
                  <a:cubicBezTo>
                    <a:pt x="6520" y="782"/>
                    <a:pt x="6360" y="362"/>
                    <a:pt x="6084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3"/>
            <p:cNvSpPr/>
            <p:nvPr/>
          </p:nvSpPr>
          <p:spPr>
            <a:xfrm flipH="1">
              <a:off x="7108636" y="2419662"/>
              <a:ext cx="174824" cy="151179"/>
            </a:xfrm>
            <a:custGeom>
              <a:avLst/>
              <a:gdLst/>
              <a:ahLst/>
              <a:cxnLst/>
              <a:rect l="l" t="t" r="r" b="b"/>
              <a:pathLst>
                <a:path w="4392" h="3798" extrusionOk="0">
                  <a:moveTo>
                    <a:pt x="4391" y="1"/>
                  </a:moveTo>
                  <a:cubicBezTo>
                    <a:pt x="3469" y="158"/>
                    <a:pt x="1534" y="496"/>
                    <a:pt x="383" y="571"/>
                  </a:cubicBezTo>
                  <a:cubicBezTo>
                    <a:pt x="86" y="1118"/>
                    <a:pt x="1" y="1718"/>
                    <a:pt x="192" y="2278"/>
                  </a:cubicBezTo>
                  <a:cubicBezTo>
                    <a:pt x="523" y="3230"/>
                    <a:pt x="1568" y="3797"/>
                    <a:pt x="2783" y="3797"/>
                  </a:cubicBezTo>
                  <a:cubicBezTo>
                    <a:pt x="2858" y="3797"/>
                    <a:pt x="2933" y="3793"/>
                    <a:pt x="3008" y="3790"/>
                  </a:cubicBezTo>
                  <a:cubicBezTo>
                    <a:pt x="3773" y="2794"/>
                    <a:pt x="4326" y="1524"/>
                    <a:pt x="4391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3"/>
            <p:cNvSpPr/>
            <p:nvPr/>
          </p:nvSpPr>
          <p:spPr>
            <a:xfrm flipH="1">
              <a:off x="7539810" y="2358600"/>
              <a:ext cx="53339" cy="65201"/>
            </a:xfrm>
            <a:custGeom>
              <a:avLst/>
              <a:gdLst/>
              <a:ahLst/>
              <a:cxnLst/>
              <a:rect l="l" t="t" r="r" b="b"/>
              <a:pathLst>
                <a:path w="1340" h="1638" extrusionOk="0">
                  <a:moveTo>
                    <a:pt x="875" y="1"/>
                  </a:moveTo>
                  <a:cubicBezTo>
                    <a:pt x="814" y="1"/>
                    <a:pt x="746" y="12"/>
                    <a:pt x="670" y="36"/>
                  </a:cubicBezTo>
                  <a:cubicBezTo>
                    <a:pt x="322" y="153"/>
                    <a:pt x="1" y="296"/>
                    <a:pt x="1" y="821"/>
                  </a:cubicBezTo>
                  <a:cubicBezTo>
                    <a:pt x="1" y="1347"/>
                    <a:pt x="302" y="1637"/>
                    <a:pt x="670" y="1637"/>
                  </a:cubicBezTo>
                  <a:cubicBezTo>
                    <a:pt x="1042" y="1637"/>
                    <a:pt x="1340" y="1347"/>
                    <a:pt x="1340" y="821"/>
                  </a:cubicBezTo>
                  <a:cubicBezTo>
                    <a:pt x="1340" y="374"/>
                    <a:pt x="1223" y="1"/>
                    <a:pt x="875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3"/>
            <p:cNvSpPr/>
            <p:nvPr/>
          </p:nvSpPr>
          <p:spPr>
            <a:xfrm flipH="1">
              <a:off x="7546178" y="2370741"/>
              <a:ext cx="12857" cy="20579"/>
            </a:xfrm>
            <a:custGeom>
              <a:avLst/>
              <a:gdLst/>
              <a:ahLst/>
              <a:cxnLst/>
              <a:rect l="l" t="t" r="r" b="b"/>
              <a:pathLst>
                <a:path w="323" h="517" extrusionOk="0">
                  <a:moveTo>
                    <a:pt x="161" y="1"/>
                  </a:moveTo>
                  <a:cubicBezTo>
                    <a:pt x="73" y="1"/>
                    <a:pt x="1" y="117"/>
                    <a:pt x="1" y="261"/>
                  </a:cubicBezTo>
                  <a:cubicBezTo>
                    <a:pt x="1" y="401"/>
                    <a:pt x="73" y="516"/>
                    <a:pt x="161" y="516"/>
                  </a:cubicBezTo>
                  <a:cubicBezTo>
                    <a:pt x="250" y="516"/>
                    <a:pt x="322" y="401"/>
                    <a:pt x="322" y="261"/>
                  </a:cubicBezTo>
                  <a:cubicBezTo>
                    <a:pt x="322" y="117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3"/>
            <p:cNvSpPr/>
            <p:nvPr/>
          </p:nvSpPr>
          <p:spPr>
            <a:xfrm flipH="1">
              <a:off x="7211253" y="2258130"/>
              <a:ext cx="67191" cy="95413"/>
            </a:xfrm>
            <a:custGeom>
              <a:avLst/>
              <a:gdLst/>
              <a:ahLst/>
              <a:cxnLst/>
              <a:rect l="l" t="t" r="r" b="b"/>
              <a:pathLst>
                <a:path w="1688" h="2397" extrusionOk="0">
                  <a:moveTo>
                    <a:pt x="998" y="1"/>
                  </a:moveTo>
                  <a:cubicBezTo>
                    <a:pt x="947" y="1"/>
                    <a:pt x="895" y="15"/>
                    <a:pt x="845" y="44"/>
                  </a:cubicBezTo>
                  <a:cubicBezTo>
                    <a:pt x="456" y="273"/>
                    <a:pt x="1" y="744"/>
                    <a:pt x="1" y="1219"/>
                  </a:cubicBezTo>
                  <a:cubicBezTo>
                    <a:pt x="1" y="1871"/>
                    <a:pt x="380" y="2397"/>
                    <a:pt x="845" y="2397"/>
                  </a:cubicBezTo>
                  <a:cubicBezTo>
                    <a:pt x="1308" y="2397"/>
                    <a:pt x="1688" y="1871"/>
                    <a:pt x="1688" y="1219"/>
                  </a:cubicBezTo>
                  <a:cubicBezTo>
                    <a:pt x="1688" y="653"/>
                    <a:pt x="1349" y="1"/>
                    <a:pt x="998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3"/>
            <p:cNvSpPr/>
            <p:nvPr/>
          </p:nvSpPr>
          <p:spPr>
            <a:xfrm flipH="1">
              <a:off x="7219810" y="2283008"/>
              <a:ext cx="12817" cy="20539"/>
            </a:xfrm>
            <a:custGeom>
              <a:avLst/>
              <a:gdLst/>
              <a:ahLst/>
              <a:cxnLst/>
              <a:rect l="l" t="t" r="r" b="b"/>
              <a:pathLst>
                <a:path w="322" h="516" extrusionOk="0">
                  <a:moveTo>
                    <a:pt x="161" y="0"/>
                  </a:moveTo>
                  <a:cubicBezTo>
                    <a:pt x="72" y="0"/>
                    <a:pt x="1" y="116"/>
                    <a:pt x="1" y="256"/>
                  </a:cubicBezTo>
                  <a:cubicBezTo>
                    <a:pt x="1" y="399"/>
                    <a:pt x="72" y="516"/>
                    <a:pt x="161" y="516"/>
                  </a:cubicBezTo>
                  <a:cubicBezTo>
                    <a:pt x="250" y="516"/>
                    <a:pt x="321" y="399"/>
                    <a:pt x="321" y="256"/>
                  </a:cubicBezTo>
                  <a:cubicBezTo>
                    <a:pt x="321" y="116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3"/>
            <p:cNvSpPr/>
            <p:nvPr/>
          </p:nvSpPr>
          <p:spPr>
            <a:xfrm flipH="1">
              <a:off x="7128780" y="2024031"/>
              <a:ext cx="287074" cy="154881"/>
            </a:xfrm>
            <a:custGeom>
              <a:avLst/>
              <a:gdLst/>
              <a:ahLst/>
              <a:cxnLst/>
              <a:rect l="l" t="t" r="r" b="b"/>
              <a:pathLst>
                <a:path w="7212" h="3891" extrusionOk="0">
                  <a:moveTo>
                    <a:pt x="2191" y="1"/>
                  </a:moveTo>
                  <a:cubicBezTo>
                    <a:pt x="866" y="1"/>
                    <a:pt x="0" y="539"/>
                    <a:pt x="473" y="1840"/>
                  </a:cubicBezTo>
                  <a:cubicBezTo>
                    <a:pt x="815" y="2771"/>
                    <a:pt x="1907" y="2328"/>
                    <a:pt x="3678" y="2549"/>
                  </a:cubicBezTo>
                  <a:cubicBezTo>
                    <a:pt x="5411" y="2768"/>
                    <a:pt x="5883" y="3891"/>
                    <a:pt x="6227" y="3891"/>
                  </a:cubicBezTo>
                  <a:cubicBezTo>
                    <a:pt x="6265" y="3891"/>
                    <a:pt x="6301" y="3877"/>
                    <a:pt x="6337" y="3847"/>
                  </a:cubicBezTo>
                  <a:cubicBezTo>
                    <a:pt x="6700" y="3546"/>
                    <a:pt x="7212" y="1341"/>
                    <a:pt x="4754" y="488"/>
                  </a:cubicBezTo>
                  <a:cubicBezTo>
                    <a:pt x="3859" y="177"/>
                    <a:pt x="2950" y="1"/>
                    <a:pt x="2191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3"/>
            <p:cNvSpPr/>
            <p:nvPr/>
          </p:nvSpPr>
          <p:spPr>
            <a:xfrm flipH="1">
              <a:off x="7541045" y="2349046"/>
              <a:ext cx="125704" cy="46771"/>
            </a:xfrm>
            <a:custGeom>
              <a:avLst/>
              <a:gdLst/>
              <a:ahLst/>
              <a:cxnLst/>
              <a:rect l="l" t="t" r="r" b="b"/>
              <a:pathLst>
                <a:path w="3158" h="1175" extrusionOk="0">
                  <a:moveTo>
                    <a:pt x="3029" y="0"/>
                  </a:moveTo>
                  <a:cubicBezTo>
                    <a:pt x="3016" y="0"/>
                    <a:pt x="3003" y="3"/>
                    <a:pt x="2990" y="7"/>
                  </a:cubicBezTo>
                  <a:lnTo>
                    <a:pt x="93" y="956"/>
                  </a:lnTo>
                  <a:cubicBezTo>
                    <a:pt x="31" y="976"/>
                    <a:pt x="0" y="1041"/>
                    <a:pt x="20" y="1099"/>
                  </a:cubicBezTo>
                  <a:cubicBezTo>
                    <a:pt x="38" y="1143"/>
                    <a:pt x="82" y="1174"/>
                    <a:pt x="129" y="1174"/>
                  </a:cubicBezTo>
                  <a:cubicBezTo>
                    <a:pt x="140" y="1174"/>
                    <a:pt x="154" y="1171"/>
                    <a:pt x="164" y="1168"/>
                  </a:cubicBezTo>
                  <a:lnTo>
                    <a:pt x="3066" y="218"/>
                  </a:lnTo>
                  <a:cubicBezTo>
                    <a:pt x="3124" y="198"/>
                    <a:pt x="3157" y="136"/>
                    <a:pt x="3137" y="75"/>
                  </a:cubicBezTo>
                  <a:cubicBezTo>
                    <a:pt x="3121" y="29"/>
                    <a:pt x="3077" y="0"/>
                    <a:pt x="3029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3"/>
            <p:cNvSpPr/>
            <p:nvPr/>
          </p:nvSpPr>
          <p:spPr>
            <a:xfrm flipH="1">
              <a:off x="7231355" y="2253950"/>
              <a:ext cx="67151" cy="72803"/>
            </a:xfrm>
            <a:custGeom>
              <a:avLst/>
              <a:gdLst/>
              <a:ahLst/>
              <a:cxnLst/>
              <a:rect l="l" t="t" r="r" b="b"/>
              <a:pathLst>
                <a:path w="1687" h="1829" extrusionOk="0">
                  <a:moveTo>
                    <a:pt x="1557" y="0"/>
                  </a:moveTo>
                  <a:cubicBezTo>
                    <a:pt x="1535" y="0"/>
                    <a:pt x="1514" y="6"/>
                    <a:pt x="1495" y="17"/>
                  </a:cubicBezTo>
                  <a:cubicBezTo>
                    <a:pt x="1444" y="50"/>
                    <a:pt x="205" y="812"/>
                    <a:pt x="13" y="1693"/>
                  </a:cubicBezTo>
                  <a:cubicBezTo>
                    <a:pt x="0" y="1754"/>
                    <a:pt x="41" y="1812"/>
                    <a:pt x="103" y="1826"/>
                  </a:cubicBezTo>
                  <a:cubicBezTo>
                    <a:pt x="109" y="1826"/>
                    <a:pt x="120" y="1829"/>
                    <a:pt x="126" y="1829"/>
                  </a:cubicBezTo>
                  <a:cubicBezTo>
                    <a:pt x="177" y="1829"/>
                    <a:pt x="225" y="1791"/>
                    <a:pt x="239" y="1740"/>
                  </a:cubicBezTo>
                  <a:cubicBezTo>
                    <a:pt x="410" y="951"/>
                    <a:pt x="1604" y="214"/>
                    <a:pt x="1618" y="208"/>
                  </a:cubicBezTo>
                  <a:cubicBezTo>
                    <a:pt x="1672" y="173"/>
                    <a:pt x="1686" y="105"/>
                    <a:pt x="1656" y="54"/>
                  </a:cubicBezTo>
                  <a:cubicBezTo>
                    <a:pt x="1634" y="19"/>
                    <a:pt x="1595" y="0"/>
                    <a:pt x="1557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3"/>
            <p:cNvSpPr/>
            <p:nvPr/>
          </p:nvSpPr>
          <p:spPr>
            <a:xfrm flipH="1">
              <a:off x="7826931" y="2290333"/>
              <a:ext cx="136332" cy="194726"/>
            </a:xfrm>
            <a:custGeom>
              <a:avLst/>
              <a:gdLst/>
              <a:ahLst/>
              <a:cxnLst/>
              <a:rect l="l" t="t" r="r" b="b"/>
              <a:pathLst>
                <a:path w="3425" h="4892" extrusionOk="0">
                  <a:moveTo>
                    <a:pt x="3220" y="1"/>
                  </a:moveTo>
                  <a:lnTo>
                    <a:pt x="0" y="4622"/>
                  </a:lnTo>
                  <a:lnTo>
                    <a:pt x="520" y="4892"/>
                  </a:lnTo>
                  <a:lnTo>
                    <a:pt x="3425" y="803"/>
                  </a:lnTo>
                  <a:lnTo>
                    <a:pt x="3220" y="1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3"/>
            <p:cNvSpPr/>
            <p:nvPr/>
          </p:nvSpPr>
          <p:spPr>
            <a:xfrm flipH="1">
              <a:off x="7044123" y="2209208"/>
              <a:ext cx="796060" cy="296109"/>
            </a:xfrm>
            <a:custGeom>
              <a:avLst/>
              <a:gdLst/>
              <a:ahLst/>
              <a:cxnLst/>
              <a:rect l="l" t="t" r="r" b="b"/>
              <a:pathLst>
                <a:path w="19999" h="7439" extrusionOk="0">
                  <a:moveTo>
                    <a:pt x="17322" y="468"/>
                  </a:moveTo>
                  <a:cubicBezTo>
                    <a:pt x="17966" y="468"/>
                    <a:pt x="18474" y="523"/>
                    <a:pt x="18636" y="625"/>
                  </a:cubicBezTo>
                  <a:cubicBezTo>
                    <a:pt x="19138" y="936"/>
                    <a:pt x="18978" y="4237"/>
                    <a:pt x="18998" y="4571"/>
                  </a:cubicBezTo>
                  <a:cubicBezTo>
                    <a:pt x="19019" y="4909"/>
                    <a:pt x="15537" y="5407"/>
                    <a:pt x="14540" y="5489"/>
                  </a:cubicBezTo>
                  <a:cubicBezTo>
                    <a:pt x="14457" y="5496"/>
                    <a:pt x="14381" y="5500"/>
                    <a:pt x="14311" y="5500"/>
                  </a:cubicBezTo>
                  <a:cubicBezTo>
                    <a:pt x="13537" y="5500"/>
                    <a:pt x="13511" y="5044"/>
                    <a:pt x="13199" y="3626"/>
                  </a:cubicBezTo>
                  <a:cubicBezTo>
                    <a:pt x="12860" y="2075"/>
                    <a:pt x="12986" y="1563"/>
                    <a:pt x="13400" y="1236"/>
                  </a:cubicBezTo>
                  <a:cubicBezTo>
                    <a:pt x="14074" y="702"/>
                    <a:pt x="15991" y="468"/>
                    <a:pt x="17322" y="468"/>
                  </a:cubicBezTo>
                  <a:close/>
                  <a:moveTo>
                    <a:pt x="7781" y="1101"/>
                  </a:moveTo>
                  <a:cubicBezTo>
                    <a:pt x="8928" y="1101"/>
                    <a:pt x="9940" y="1419"/>
                    <a:pt x="10279" y="2243"/>
                  </a:cubicBezTo>
                  <a:cubicBezTo>
                    <a:pt x="10659" y="3161"/>
                    <a:pt x="9559" y="5738"/>
                    <a:pt x="9000" y="6285"/>
                  </a:cubicBezTo>
                  <a:cubicBezTo>
                    <a:pt x="8439" y="6831"/>
                    <a:pt x="4442" y="6967"/>
                    <a:pt x="3262" y="7046"/>
                  </a:cubicBezTo>
                  <a:cubicBezTo>
                    <a:pt x="3168" y="7052"/>
                    <a:pt x="3079" y="7055"/>
                    <a:pt x="2995" y="7055"/>
                  </a:cubicBezTo>
                  <a:cubicBezTo>
                    <a:pt x="2029" y="7055"/>
                    <a:pt x="1745" y="6649"/>
                    <a:pt x="1783" y="6128"/>
                  </a:cubicBezTo>
                  <a:cubicBezTo>
                    <a:pt x="1821" y="5565"/>
                    <a:pt x="1476" y="2305"/>
                    <a:pt x="1708" y="1922"/>
                  </a:cubicBezTo>
                  <a:cubicBezTo>
                    <a:pt x="2203" y="1100"/>
                    <a:pt x="6081" y="1188"/>
                    <a:pt x="7385" y="1113"/>
                  </a:cubicBezTo>
                  <a:cubicBezTo>
                    <a:pt x="7518" y="1105"/>
                    <a:pt x="7650" y="1101"/>
                    <a:pt x="7781" y="1101"/>
                  </a:cubicBezTo>
                  <a:close/>
                  <a:moveTo>
                    <a:pt x="14957" y="0"/>
                  </a:moveTo>
                  <a:cubicBezTo>
                    <a:pt x="13434" y="0"/>
                    <a:pt x="13359" y="584"/>
                    <a:pt x="12799" y="936"/>
                  </a:cubicBezTo>
                  <a:cubicBezTo>
                    <a:pt x="12239" y="1287"/>
                    <a:pt x="12038" y="1506"/>
                    <a:pt x="11379" y="1540"/>
                  </a:cubicBezTo>
                  <a:cubicBezTo>
                    <a:pt x="11338" y="1542"/>
                    <a:pt x="11298" y="1543"/>
                    <a:pt x="11258" y="1543"/>
                  </a:cubicBezTo>
                  <a:cubicBezTo>
                    <a:pt x="10227" y="1543"/>
                    <a:pt x="9798" y="792"/>
                    <a:pt x="8720" y="605"/>
                  </a:cubicBezTo>
                  <a:cubicBezTo>
                    <a:pt x="8477" y="563"/>
                    <a:pt x="8060" y="545"/>
                    <a:pt x="7542" y="545"/>
                  </a:cubicBezTo>
                  <a:cubicBezTo>
                    <a:pt x="5667" y="545"/>
                    <a:pt x="2463" y="775"/>
                    <a:pt x="1381" y="898"/>
                  </a:cubicBezTo>
                  <a:cubicBezTo>
                    <a:pt x="1" y="1051"/>
                    <a:pt x="117" y="1615"/>
                    <a:pt x="138" y="2325"/>
                  </a:cubicBezTo>
                  <a:cubicBezTo>
                    <a:pt x="158" y="3035"/>
                    <a:pt x="861" y="3134"/>
                    <a:pt x="1100" y="3175"/>
                  </a:cubicBezTo>
                  <a:cubicBezTo>
                    <a:pt x="1343" y="3213"/>
                    <a:pt x="1141" y="4800"/>
                    <a:pt x="1182" y="5855"/>
                  </a:cubicBezTo>
                  <a:cubicBezTo>
                    <a:pt x="1223" y="6909"/>
                    <a:pt x="1981" y="7418"/>
                    <a:pt x="2800" y="7438"/>
                  </a:cubicBezTo>
                  <a:cubicBezTo>
                    <a:pt x="2814" y="7439"/>
                    <a:pt x="2829" y="7439"/>
                    <a:pt x="2845" y="7439"/>
                  </a:cubicBezTo>
                  <a:cubicBezTo>
                    <a:pt x="3770" y="7439"/>
                    <a:pt x="8172" y="6948"/>
                    <a:pt x="8880" y="6817"/>
                  </a:cubicBezTo>
                  <a:cubicBezTo>
                    <a:pt x="9600" y="6681"/>
                    <a:pt x="10399" y="4998"/>
                    <a:pt x="10638" y="4100"/>
                  </a:cubicBezTo>
                  <a:cubicBezTo>
                    <a:pt x="10874" y="3228"/>
                    <a:pt x="10881" y="2298"/>
                    <a:pt x="11684" y="2298"/>
                  </a:cubicBezTo>
                  <a:cubicBezTo>
                    <a:pt x="11708" y="2298"/>
                    <a:pt x="11732" y="2299"/>
                    <a:pt x="11757" y="2301"/>
                  </a:cubicBezTo>
                  <a:cubicBezTo>
                    <a:pt x="12638" y="2362"/>
                    <a:pt x="13140" y="5466"/>
                    <a:pt x="13478" y="5797"/>
                  </a:cubicBezTo>
                  <a:cubicBezTo>
                    <a:pt x="13535" y="5852"/>
                    <a:pt x="13703" y="5875"/>
                    <a:pt x="13948" y="5875"/>
                  </a:cubicBezTo>
                  <a:cubicBezTo>
                    <a:pt x="15172" y="5875"/>
                    <a:pt x="18299" y="5293"/>
                    <a:pt x="18817" y="5213"/>
                  </a:cubicBezTo>
                  <a:cubicBezTo>
                    <a:pt x="19438" y="5114"/>
                    <a:pt x="19356" y="4763"/>
                    <a:pt x="19397" y="4223"/>
                  </a:cubicBezTo>
                  <a:cubicBezTo>
                    <a:pt x="19438" y="3684"/>
                    <a:pt x="19397" y="1834"/>
                    <a:pt x="19336" y="1461"/>
                  </a:cubicBezTo>
                  <a:cubicBezTo>
                    <a:pt x="19278" y="1092"/>
                    <a:pt x="19517" y="1171"/>
                    <a:pt x="19756" y="936"/>
                  </a:cubicBezTo>
                  <a:cubicBezTo>
                    <a:pt x="19998" y="700"/>
                    <a:pt x="19838" y="0"/>
                    <a:pt x="19517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3"/>
            <p:cNvSpPr/>
            <p:nvPr/>
          </p:nvSpPr>
          <p:spPr>
            <a:xfrm flipH="1">
              <a:off x="7427842" y="2253114"/>
              <a:ext cx="347617" cy="236442"/>
            </a:xfrm>
            <a:custGeom>
              <a:avLst/>
              <a:gdLst/>
              <a:ahLst/>
              <a:cxnLst/>
              <a:rect l="l" t="t" r="r" b="b"/>
              <a:pathLst>
                <a:path w="8733" h="5940" extrusionOk="0">
                  <a:moveTo>
                    <a:pt x="7148" y="826"/>
                  </a:moveTo>
                  <a:cubicBezTo>
                    <a:pt x="7227" y="826"/>
                    <a:pt x="7305" y="857"/>
                    <a:pt x="7377" y="928"/>
                  </a:cubicBezTo>
                  <a:cubicBezTo>
                    <a:pt x="7981" y="1550"/>
                    <a:pt x="7824" y="2492"/>
                    <a:pt x="7633" y="3246"/>
                  </a:cubicBezTo>
                  <a:cubicBezTo>
                    <a:pt x="7592" y="3414"/>
                    <a:pt x="7462" y="3485"/>
                    <a:pt x="7325" y="3485"/>
                  </a:cubicBezTo>
                  <a:cubicBezTo>
                    <a:pt x="7125" y="3485"/>
                    <a:pt x="6909" y="3321"/>
                    <a:pt x="6971" y="3069"/>
                  </a:cubicBezTo>
                  <a:cubicBezTo>
                    <a:pt x="7094" y="2587"/>
                    <a:pt x="7298" y="1820"/>
                    <a:pt x="6892" y="1403"/>
                  </a:cubicBezTo>
                  <a:cubicBezTo>
                    <a:pt x="6657" y="1161"/>
                    <a:pt x="6892" y="826"/>
                    <a:pt x="7148" y="826"/>
                  </a:cubicBezTo>
                  <a:close/>
                  <a:moveTo>
                    <a:pt x="7182" y="3731"/>
                  </a:moveTo>
                  <a:cubicBezTo>
                    <a:pt x="7626" y="3731"/>
                    <a:pt x="7626" y="4400"/>
                    <a:pt x="7182" y="4400"/>
                  </a:cubicBezTo>
                  <a:cubicBezTo>
                    <a:pt x="6742" y="4400"/>
                    <a:pt x="6742" y="3731"/>
                    <a:pt x="7182" y="3731"/>
                  </a:cubicBezTo>
                  <a:close/>
                  <a:moveTo>
                    <a:pt x="5759" y="2410"/>
                  </a:moveTo>
                  <a:cubicBezTo>
                    <a:pt x="5807" y="2410"/>
                    <a:pt x="5851" y="2441"/>
                    <a:pt x="5868" y="2485"/>
                  </a:cubicBezTo>
                  <a:cubicBezTo>
                    <a:pt x="5888" y="2546"/>
                    <a:pt x="5855" y="2608"/>
                    <a:pt x="5797" y="2628"/>
                  </a:cubicBezTo>
                  <a:lnTo>
                    <a:pt x="5619" y="2686"/>
                  </a:lnTo>
                  <a:cubicBezTo>
                    <a:pt x="5841" y="2786"/>
                    <a:pt x="5920" y="3107"/>
                    <a:pt x="5920" y="3471"/>
                  </a:cubicBezTo>
                  <a:cubicBezTo>
                    <a:pt x="5920" y="3840"/>
                    <a:pt x="5773" y="4093"/>
                    <a:pt x="5561" y="4213"/>
                  </a:cubicBezTo>
                  <a:cubicBezTo>
                    <a:pt x="5851" y="4254"/>
                    <a:pt x="6134" y="4318"/>
                    <a:pt x="6370" y="4418"/>
                  </a:cubicBezTo>
                  <a:cubicBezTo>
                    <a:pt x="6428" y="4445"/>
                    <a:pt x="6452" y="4509"/>
                    <a:pt x="6428" y="4564"/>
                  </a:cubicBezTo>
                  <a:cubicBezTo>
                    <a:pt x="6411" y="4608"/>
                    <a:pt x="6367" y="4632"/>
                    <a:pt x="6322" y="4632"/>
                  </a:cubicBezTo>
                  <a:cubicBezTo>
                    <a:pt x="6309" y="4632"/>
                    <a:pt x="6292" y="4629"/>
                    <a:pt x="6278" y="4622"/>
                  </a:cubicBezTo>
                  <a:cubicBezTo>
                    <a:pt x="5776" y="4410"/>
                    <a:pt x="5008" y="4366"/>
                    <a:pt x="4475" y="4366"/>
                  </a:cubicBezTo>
                  <a:cubicBezTo>
                    <a:pt x="4124" y="4366"/>
                    <a:pt x="3875" y="4383"/>
                    <a:pt x="3868" y="4386"/>
                  </a:cubicBezTo>
                  <a:lnTo>
                    <a:pt x="3861" y="4386"/>
                  </a:lnTo>
                  <a:cubicBezTo>
                    <a:pt x="3799" y="4386"/>
                    <a:pt x="3749" y="4342"/>
                    <a:pt x="3745" y="4284"/>
                  </a:cubicBezTo>
                  <a:cubicBezTo>
                    <a:pt x="3741" y="4223"/>
                    <a:pt x="3786" y="4168"/>
                    <a:pt x="3851" y="4161"/>
                  </a:cubicBezTo>
                  <a:cubicBezTo>
                    <a:pt x="3875" y="4161"/>
                    <a:pt x="4130" y="4141"/>
                    <a:pt x="4483" y="4141"/>
                  </a:cubicBezTo>
                  <a:cubicBezTo>
                    <a:pt x="4595" y="4141"/>
                    <a:pt x="4721" y="4144"/>
                    <a:pt x="4855" y="4147"/>
                  </a:cubicBezTo>
                  <a:cubicBezTo>
                    <a:pt x="4691" y="4014"/>
                    <a:pt x="4581" y="3786"/>
                    <a:pt x="4581" y="3471"/>
                  </a:cubicBezTo>
                  <a:cubicBezTo>
                    <a:pt x="4581" y="3243"/>
                    <a:pt x="4642" y="3086"/>
                    <a:pt x="4741" y="2973"/>
                  </a:cubicBezTo>
                  <a:lnTo>
                    <a:pt x="4741" y="2973"/>
                  </a:lnTo>
                  <a:lnTo>
                    <a:pt x="2895" y="3578"/>
                  </a:lnTo>
                  <a:cubicBezTo>
                    <a:pt x="2885" y="3581"/>
                    <a:pt x="2871" y="3584"/>
                    <a:pt x="2860" y="3584"/>
                  </a:cubicBezTo>
                  <a:cubicBezTo>
                    <a:pt x="2813" y="3584"/>
                    <a:pt x="2769" y="3553"/>
                    <a:pt x="2751" y="3509"/>
                  </a:cubicBezTo>
                  <a:cubicBezTo>
                    <a:pt x="2731" y="3451"/>
                    <a:pt x="2762" y="3386"/>
                    <a:pt x="2824" y="3366"/>
                  </a:cubicBezTo>
                  <a:lnTo>
                    <a:pt x="5721" y="2417"/>
                  </a:lnTo>
                  <a:cubicBezTo>
                    <a:pt x="5735" y="2414"/>
                    <a:pt x="5745" y="2410"/>
                    <a:pt x="5759" y="2410"/>
                  </a:cubicBezTo>
                  <a:close/>
                  <a:moveTo>
                    <a:pt x="6319" y="0"/>
                  </a:moveTo>
                  <a:cubicBezTo>
                    <a:pt x="6039" y="570"/>
                    <a:pt x="5476" y="1188"/>
                    <a:pt x="4650" y="1648"/>
                  </a:cubicBezTo>
                  <a:cubicBezTo>
                    <a:pt x="4100" y="1956"/>
                    <a:pt x="3618" y="2072"/>
                    <a:pt x="3223" y="2072"/>
                  </a:cubicBezTo>
                  <a:cubicBezTo>
                    <a:pt x="2307" y="2072"/>
                    <a:pt x="1833" y="1457"/>
                    <a:pt x="1973" y="1177"/>
                  </a:cubicBezTo>
                  <a:cubicBezTo>
                    <a:pt x="2110" y="918"/>
                    <a:pt x="2189" y="1335"/>
                    <a:pt x="3178" y="553"/>
                  </a:cubicBezTo>
                  <a:cubicBezTo>
                    <a:pt x="3345" y="419"/>
                    <a:pt x="3495" y="256"/>
                    <a:pt x="3635" y="79"/>
                  </a:cubicBezTo>
                  <a:lnTo>
                    <a:pt x="3635" y="79"/>
                  </a:lnTo>
                  <a:cubicBezTo>
                    <a:pt x="2107" y="140"/>
                    <a:pt x="399" y="290"/>
                    <a:pt x="82" y="819"/>
                  </a:cubicBezTo>
                  <a:cubicBezTo>
                    <a:pt x="24" y="915"/>
                    <a:pt x="0" y="1198"/>
                    <a:pt x="0" y="1577"/>
                  </a:cubicBezTo>
                  <a:cubicBezTo>
                    <a:pt x="0" y="2601"/>
                    <a:pt x="161" y="4322"/>
                    <a:pt x="161" y="4909"/>
                  </a:cubicBezTo>
                  <a:cubicBezTo>
                    <a:pt x="161" y="4957"/>
                    <a:pt x="157" y="4994"/>
                    <a:pt x="157" y="5025"/>
                  </a:cubicBezTo>
                  <a:cubicBezTo>
                    <a:pt x="154" y="5056"/>
                    <a:pt x="154" y="5083"/>
                    <a:pt x="154" y="5110"/>
                  </a:cubicBezTo>
                  <a:cubicBezTo>
                    <a:pt x="154" y="5540"/>
                    <a:pt x="396" y="5875"/>
                    <a:pt x="1096" y="5940"/>
                  </a:cubicBezTo>
                  <a:cubicBezTo>
                    <a:pt x="1622" y="5117"/>
                    <a:pt x="2742" y="4547"/>
                    <a:pt x="4039" y="4547"/>
                  </a:cubicBezTo>
                  <a:cubicBezTo>
                    <a:pt x="5077" y="4547"/>
                    <a:pt x="6002" y="4912"/>
                    <a:pt x="6599" y="5483"/>
                  </a:cubicBezTo>
                  <a:cubicBezTo>
                    <a:pt x="6974" y="5401"/>
                    <a:pt x="7254" y="5302"/>
                    <a:pt x="7374" y="5182"/>
                  </a:cubicBezTo>
                  <a:cubicBezTo>
                    <a:pt x="7855" y="4714"/>
                    <a:pt x="8732" y="2751"/>
                    <a:pt x="8732" y="1625"/>
                  </a:cubicBezTo>
                  <a:cubicBezTo>
                    <a:pt x="8732" y="1437"/>
                    <a:pt x="8708" y="1273"/>
                    <a:pt x="8653" y="1140"/>
                  </a:cubicBezTo>
                  <a:cubicBezTo>
                    <a:pt x="8329" y="355"/>
                    <a:pt x="7398" y="27"/>
                    <a:pt x="6319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3"/>
            <p:cNvSpPr/>
            <p:nvPr/>
          </p:nvSpPr>
          <p:spPr>
            <a:xfrm flipH="1">
              <a:off x="7523930" y="2252955"/>
              <a:ext cx="178565" cy="82635"/>
            </a:xfrm>
            <a:custGeom>
              <a:avLst/>
              <a:gdLst/>
              <a:ahLst/>
              <a:cxnLst/>
              <a:rect l="l" t="t" r="r" b="b"/>
              <a:pathLst>
                <a:path w="4486" h="2076" extrusionOk="0">
                  <a:moveTo>
                    <a:pt x="4318" y="1"/>
                  </a:moveTo>
                  <a:cubicBezTo>
                    <a:pt x="4189" y="1"/>
                    <a:pt x="4059" y="4"/>
                    <a:pt x="3926" y="14"/>
                  </a:cubicBezTo>
                  <a:cubicBezTo>
                    <a:pt x="3458" y="42"/>
                    <a:pt x="2659" y="48"/>
                    <a:pt x="1802" y="83"/>
                  </a:cubicBezTo>
                  <a:cubicBezTo>
                    <a:pt x="1662" y="260"/>
                    <a:pt x="1512" y="423"/>
                    <a:pt x="1345" y="557"/>
                  </a:cubicBezTo>
                  <a:cubicBezTo>
                    <a:pt x="356" y="1339"/>
                    <a:pt x="277" y="922"/>
                    <a:pt x="140" y="1181"/>
                  </a:cubicBezTo>
                  <a:cubicBezTo>
                    <a:pt x="0" y="1461"/>
                    <a:pt x="474" y="2076"/>
                    <a:pt x="1390" y="2076"/>
                  </a:cubicBezTo>
                  <a:cubicBezTo>
                    <a:pt x="1785" y="2076"/>
                    <a:pt x="2267" y="1960"/>
                    <a:pt x="2817" y="1652"/>
                  </a:cubicBezTo>
                  <a:cubicBezTo>
                    <a:pt x="3643" y="1192"/>
                    <a:pt x="4206" y="574"/>
                    <a:pt x="4486" y="4"/>
                  </a:cubicBezTo>
                  <a:cubicBezTo>
                    <a:pt x="4431" y="1"/>
                    <a:pt x="4377" y="1"/>
                    <a:pt x="4318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3"/>
            <p:cNvSpPr/>
            <p:nvPr/>
          </p:nvSpPr>
          <p:spPr>
            <a:xfrm flipH="1">
              <a:off x="7518594" y="2417911"/>
              <a:ext cx="107951" cy="19624"/>
            </a:xfrm>
            <a:custGeom>
              <a:avLst/>
              <a:gdLst/>
              <a:ahLst/>
              <a:cxnLst/>
              <a:rect l="l" t="t" r="r" b="b"/>
              <a:pathLst>
                <a:path w="2712" h="493" extrusionOk="0">
                  <a:moveTo>
                    <a:pt x="742" y="1"/>
                  </a:moveTo>
                  <a:cubicBezTo>
                    <a:pt x="389" y="1"/>
                    <a:pt x="134" y="21"/>
                    <a:pt x="110" y="21"/>
                  </a:cubicBezTo>
                  <a:cubicBezTo>
                    <a:pt x="45" y="28"/>
                    <a:pt x="0" y="83"/>
                    <a:pt x="4" y="144"/>
                  </a:cubicBezTo>
                  <a:cubicBezTo>
                    <a:pt x="8" y="202"/>
                    <a:pt x="58" y="246"/>
                    <a:pt x="120" y="246"/>
                  </a:cubicBezTo>
                  <a:lnTo>
                    <a:pt x="127" y="246"/>
                  </a:lnTo>
                  <a:cubicBezTo>
                    <a:pt x="134" y="243"/>
                    <a:pt x="383" y="226"/>
                    <a:pt x="734" y="226"/>
                  </a:cubicBezTo>
                  <a:cubicBezTo>
                    <a:pt x="1267" y="226"/>
                    <a:pt x="2035" y="270"/>
                    <a:pt x="2537" y="482"/>
                  </a:cubicBezTo>
                  <a:cubicBezTo>
                    <a:pt x="2551" y="489"/>
                    <a:pt x="2568" y="492"/>
                    <a:pt x="2581" y="492"/>
                  </a:cubicBezTo>
                  <a:cubicBezTo>
                    <a:pt x="2626" y="492"/>
                    <a:pt x="2670" y="468"/>
                    <a:pt x="2687" y="424"/>
                  </a:cubicBezTo>
                  <a:cubicBezTo>
                    <a:pt x="2711" y="369"/>
                    <a:pt x="2687" y="305"/>
                    <a:pt x="2629" y="278"/>
                  </a:cubicBezTo>
                  <a:cubicBezTo>
                    <a:pt x="2393" y="178"/>
                    <a:pt x="2110" y="114"/>
                    <a:pt x="1820" y="73"/>
                  </a:cubicBezTo>
                  <a:cubicBezTo>
                    <a:pt x="1728" y="120"/>
                    <a:pt x="1622" y="147"/>
                    <a:pt x="1509" y="147"/>
                  </a:cubicBezTo>
                  <a:cubicBezTo>
                    <a:pt x="1363" y="147"/>
                    <a:pt x="1223" y="100"/>
                    <a:pt x="1114" y="7"/>
                  </a:cubicBezTo>
                  <a:cubicBezTo>
                    <a:pt x="980" y="4"/>
                    <a:pt x="854" y="1"/>
                    <a:pt x="74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3"/>
            <p:cNvSpPr/>
            <p:nvPr/>
          </p:nvSpPr>
          <p:spPr>
            <a:xfrm flipH="1">
              <a:off x="7512785" y="2434072"/>
              <a:ext cx="219087" cy="56045"/>
            </a:xfrm>
            <a:custGeom>
              <a:avLst/>
              <a:gdLst/>
              <a:ahLst/>
              <a:cxnLst/>
              <a:rect l="l" t="t" r="r" b="b"/>
              <a:pathLst>
                <a:path w="5504" h="1408" extrusionOk="0">
                  <a:moveTo>
                    <a:pt x="2944" y="1"/>
                  </a:moveTo>
                  <a:cubicBezTo>
                    <a:pt x="1647" y="1"/>
                    <a:pt x="527" y="571"/>
                    <a:pt x="1" y="1394"/>
                  </a:cubicBezTo>
                  <a:cubicBezTo>
                    <a:pt x="86" y="1404"/>
                    <a:pt x="179" y="1408"/>
                    <a:pt x="278" y="1408"/>
                  </a:cubicBezTo>
                  <a:cubicBezTo>
                    <a:pt x="360" y="1408"/>
                    <a:pt x="448" y="1404"/>
                    <a:pt x="541" y="1397"/>
                  </a:cubicBezTo>
                  <a:cubicBezTo>
                    <a:pt x="1466" y="1336"/>
                    <a:pt x="4128" y="1240"/>
                    <a:pt x="5504" y="937"/>
                  </a:cubicBezTo>
                  <a:cubicBezTo>
                    <a:pt x="4907" y="366"/>
                    <a:pt x="3982" y="1"/>
                    <a:pt x="2944" y="1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3"/>
            <p:cNvSpPr/>
            <p:nvPr/>
          </p:nvSpPr>
          <p:spPr>
            <a:xfrm flipH="1">
              <a:off x="7539810" y="2360033"/>
              <a:ext cx="53339" cy="63768"/>
            </a:xfrm>
            <a:custGeom>
              <a:avLst/>
              <a:gdLst/>
              <a:ahLst/>
              <a:cxnLst/>
              <a:rect l="l" t="t" r="r" b="b"/>
              <a:pathLst>
                <a:path w="1340" h="1602" extrusionOk="0">
                  <a:moveTo>
                    <a:pt x="1018" y="270"/>
                  </a:moveTo>
                  <a:cubicBezTo>
                    <a:pt x="1107" y="270"/>
                    <a:pt x="1179" y="386"/>
                    <a:pt x="1179" y="530"/>
                  </a:cubicBezTo>
                  <a:cubicBezTo>
                    <a:pt x="1179" y="670"/>
                    <a:pt x="1107" y="785"/>
                    <a:pt x="1018" y="785"/>
                  </a:cubicBezTo>
                  <a:cubicBezTo>
                    <a:pt x="930" y="785"/>
                    <a:pt x="858" y="670"/>
                    <a:pt x="858" y="530"/>
                  </a:cubicBezTo>
                  <a:cubicBezTo>
                    <a:pt x="858" y="386"/>
                    <a:pt x="930" y="270"/>
                    <a:pt x="1018" y="270"/>
                  </a:cubicBezTo>
                  <a:close/>
                  <a:moveTo>
                    <a:pt x="1039" y="0"/>
                  </a:moveTo>
                  <a:lnTo>
                    <a:pt x="161" y="287"/>
                  </a:lnTo>
                  <a:cubicBezTo>
                    <a:pt x="62" y="400"/>
                    <a:pt x="1" y="557"/>
                    <a:pt x="1" y="785"/>
                  </a:cubicBezTo>
                  <a:cubicBezTo>
                    <a:pt x="1" y="1100"/>
                    <a:pt x="111" y="1328"/>
                    <a:pt x="275" y="1461"/>
                  </a:cubicBezTo>
                  <a:cubicBezTo>
                    <a:pt x="384" y="1554"/>
                    <a:pt x="524" y="1601"/>
                    <a:pt x="670" y="1601"/>
                  </a:cubicBezTo>
                  <a:cubicBezTo>
                    <a:pt x="783" y="1601"/>
                    <a:pt x="889" y="1574"/>
                    <a:pt x="981" y="1527"/>
                  </a:cubicBezTo>
                  <a:cubicBezTo>
                    <a:pt x="1193" y="1407"/>
                    <a:pt x="1340" y="1154"/>
                    <a:pt x="1340" y="785"/>
                  </a:cubicBezTo>
                  <a:cubicBezTo>
                    <a:pt x="1340" y="421"/>
                    <a:pt x="1261" y="100"/>
                    <a:pt x="1039" y="0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3"/>
            <p:cNvSpPr/>
            <p:nvPr/>
          </p:nvSpPr>
          <p:spPr>
            <a:xfrm flipH="1">
              <a:off x="7546178" y="2370741"/>
              <a:ext cx="12857" cy="20579"/>
            </a:xfrm>
            <a:custGeom>
              <a:avLst/>
              <a:gdLst/>
              <a:ahLst/>
              <a:cxnLst/>
              <a:rect l="l" t="t" r="r" b="b"/>
              <a:pathLst>
                <a:path w="323" h="517" extrusionOk="0">
                  <a:moveTo>
                    <a:pt x="161" y="1"/>
                  </a:moveTo>
                  <a:cubicBezTo>
                    <a:pt x="73" y="1"/>
                    <a:pt x="1" y="117"/>
                    <a:pt x="1" y="261"/>
                  </a:cubicBezTo>
                  <a:cubicBezTo>
                    <a:pt x="1" y="401"/>
                    <a:pt x="73" y="516"/>
                    <a:pt x="161" y="516"/>
                  </a:cubicBezTo>
                  <a:cubicBezTo>
                    <a:pt x="250" y="516"/>
                    <a:pt x="322" y="401"/>
                    <a:pt x="322" y="261"/>
                  </a:cubicBezTo>
                  <a:cubicBezTo>
                    <a:pt x="322" y="117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3"/>
            <p:cNvSpPr/>
            <p:nvPr/>
          </p:nvSpPr>
          <p:spPr>
            <a:xfrm flipH="1">
              <a:off x="7541045" y="2349046"/>
              <a:ext cx="125704" cy="46771"/>
            </a:xfrm>
            <a:custGeom>
              <a:avLst/>
              <a:gdLst/>
              <a:ahLst/>
              <a:cxnLst/>
              <a:rect l="l" t="t" r="r" b="b"/>
              <a:pathLst>
                <a:path w="3158" h="1175" extrusionOk="0">
                  <a:moveTo>
                    <a:pt x="3028" y="0"/>
                  </a:moveTo>
                  <a:cubicBezTo>
                    <a:pt x="3014" y="0"/>
                    <a:pt x="3004" y="4"/>
                    <a:pt x="2990" y="7"/>
                  </a:cubicBezTo>
                  <a:lnTo>
                    <a:pt x="93" y="956"/>
                  </a:lnTo>
                  <a:cubicBezTo>
                    <a:pt x="31" y="976"/>
                    <a:pt x="0" y="1041"/>
                    <a:pt x="20" y="1099"/>
                  </a:cubicBezTo>
                  <a:cubicBezTo>
                    <a:pt x="38" y="1143"/>
                    <a:pt x="82" y="1174"/>
                    <a:pt x="129" y="1174"/>
                  </a:cubicBezTo>
                  <a:cubicBezTo>
                    <a:pt x="140" y="1174"/>
                    <a:pt x="154" y="1171"/>
                    <a:pt x="164" y="1168"/>
                  </a:cubicBezTo>
                  <a:lnTo>
                    <a:pt x="2010" y="563"/>
                  </a:lnTo>
                  <a:lnTo>
                    <a:pt x="2888" y="276"/>
                  </a:lnTo>
                  <a:lnTo>
                    <a:pt x="3066" y="218"/>
                  </a:lnTo>
                  <a:cubicBezTo>
                    <a:pt x="3124" y="198"/>
                    <a:pt x="3157" y="136"/>
                    <a:pt x="3137" y="75"/>
                  </a:cubicBezTo>
                  <a:cubicBezTo>
                    <a:pt x="3120" y="31"/>
                    <a:pt x="3076" y="0"/>
                    <a:pt x="3028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3"/>
            <p:cNvSpPr/>
            <p:nvPr/>
          </p:nvSpPr>
          <p:spPr>
            <a:xfrm flipH="1">
              <a:off x="7430987" y="2252955"/>
              <a:ext cx="341208" cy="45577"/>
            </a:xfrm>
            <a:custGeom>
              <a:avLst/>
              <a:gdLst/>
              <a:ahLst/>
              <a:cxnLst/>
              <a:rect l="l" t="t" r="r" b="b"/>
              <a:pathLst>
                <a:path w="8572" h="1145" extrusionOk="0">
                  <a:moveTo>
                    <a:pt x="6069" y="1"/>
                  </a:moveTo>
                  <a:cubicBezTo>
                    <a:pt x="6110" y="1"/>
                    <a:pt x="6150" y="1"/>
                    <a:pt x="6190" y="2"/>
                  </a:cubicBezTo>
                  <a:lnTo>
                    <a:pt x="6190" y="2"/>
                  </a:lnTo>
                  <a:cubicBezTo>
                    <a:pt x="6151" y="1"/>
                    <a:pt x="6111" y="1"/>
                    <a:pt x="6069" y="1"/>
                  </a:cubicBezTo>
                  <a:close/>
                  <a:moveTo>
                    <a:pt x="6190" y="2"/>
                  </a:moveTo>
                  <a:cubicBezTo>
                    <a:pt x="6205" y="2"/>
                    <a:pt x="6221" y="3"/>
                    <a:pt x="6237" y="4"/>
                  </a:cubicBezTo>
                  <a:cubicBezTo>
                    <a:pt x="6368" y="7"/>
                    <a:pt x="6498" y="15"/>
                    <a:pt x="6624" y="28"/>
                  </a:cubicBezTo>
                  <a:lnTo>
                    <a:pt x="6624" y="28"/>
                  </a:lnTo>
                  <a:cubicBezTo>
                    <a:pt x="6483" y="13"/>
                    <a:pt x="6338" y="5"/>
                    <a:pt x="6190" y="2"/>
                  </a:cubicBezTo>
                  <a:close/>
                  <a:moveTo>
                    <a:pt x="5677" y="14"/>
                  </a:moveTo>
                  <a:cubicBezTo>
                    <a:pt x="4840" y="62"/>
                    <a:pt x="2944" y="43"/>
                    <a:pt x="1562" y="240"/>
                  </a:cubicBezTo>
                  <a:lnTo>
                    <a:pt x="1562" y="240"/>
                  </a:lnTo>
                  <a:cubicBezTo>
                    <a:pt x="2171" y="154"/>
                    <a:pt x="2879" y="110"/>
                    <a:pt x="3553" y="83"/>
                  </a:cubicBezTo>
                  <a:cubicBezTo>
                    <a:pt x="4410" y="48"/>
                    <a:pt x="5209" y="42"/>
                    <a:pt x="5677" y="14"/>
                  </a:cubicBezTo>
                  <a:close/>
                  <a:moveTo>
                    <a:pt x="1562" y="240"/>
                  </a:moveTo>
                  <a:cubicBezTo>
                    <a:pt x="789" y="350"/>
                    <a:pt x="178" y="527"/>
                    <a:pt x="0" y="823"/>
                  </a:cubicBezTo>
                  <a:cubicBezTo>
                    <a:pt x="178" y="529"/>
                    <a:pt x="789" y="351"/>
                    <a:pt x="1562" y="240"/>
                  </a:cubicBezTo>
                  <a:close/>
                  <a:moveTo>
                    <a:pt x="6624" y="28"/>
                  </a:moveTo>
                  <a:cubicBezTo>
                    <a:pt x="7535" y="120"/>
                    <a:pt x="8287" y="457"/>
                    <a:pt x="8571" y="1144"/>
                  </a:cubicBezTo>
                  <a:cubicBezTo>
                    <a:pt x="8287" y="455"/>
                    <a:pt x="7534" y="118"/>
                    <a:pt x="6624" y="28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3"/>
            <p:cNvSpPr/>
            <p:nvPr/>
          </p:nvSpPr>
          <p:spPr>
            <a:xfrm flipH="1">
              <a:off x="7083675" y="2228514"/>
              <a:ext cx="42671" cy="174386"/>
            </a:xfrm>
            <a:custGeom>
              <a:avLst/>
              <a:gdLst/>
              <a:ahLst/>
              <a:cxnLst/>
              <a:rect l="l" t="t" r="r" b="b"/>
              <a:pathLst>
                <a:path w="1072" h="4381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38"/>
                    <a:pt x="10" y="75"/>
                    <a:pt x="14" y="113"/>
                  </a:cubicBezTo>
                  <a:cubicBezTo>
                    <a:pt x="75" y="123"/>
                    <a:pt x="137" y="157"/>
                    <a:pt x="191" y="222"/>
                  </a:cubicBezTo>
                  <a:cubicBezTo>
                    <a:pt x="293" y="341"/>
                    <a:pt x="386" y="471"/>
                    <a:pt x="465" y="604"/>
                  </a:cubicBezTo>
                  <a:lnTo>
                    <a:pt x="758" y="185"/>
                  </a:lnTo>
                  <a:cubicBezTo>
                    <a:pt x="741" y="164"/>
                    <a:pt x="723" y="150"/>
                    <a:pt x="703" y="140"/>
                  </a:cubicBezTo>
                  <a:cubicBezTo>
                    <a:pt x="597" y="72"/>
                    <a:pt x="345" y="24"/>
                    <a:pt x="0" y="0"/>
                  </a:cubicBezTo>
                  <a:close/>
                  <a:moveTo>
                    <a:pt x="983" y="946"/>
                  </a:moveTo>
                  <a:lnTo>
                    <a:pt x="741" y="1287"/>
                  </a:lnTo>
                  <a:cubicBezTo>
                    <a:pt x="857" y="1754"/>
                    <a:pt x="829" y="2253"/>
                    <a:pt x="638" y="2731"/>
                  </a:cubicBezTo>
                  <a:cubicBezTo>
                    <a:pt x="580" y="2881"/>
                    <a:pt x="447" y="2950"/>
                    <a:pt x="314" y="2953"/>
                  </a:cubicBezTo>
                  <a:cubicBezTo>
                    <a:pt x="338" y="3164"/>
                    <a:pt x="358" y="3369"/>
                    <a:pt x="386" y="3561"/>
                  </a:cubicBezTo>
                  <a:lnTo>
                    <a:pt x="386" y="3564"/>
                  </a:lnTo>
                  <a:cubicBezTo>
                    <a:pt x="389" y="3594"/>
                    <a:pt x="392" y="3626"/>
                    <a:pt x="396" y="3656"/>
                  </a:cubicBezTo>
                  <a:cubicBezTo>
                    <a:pt x="396" y="3659"/>
                    <a:pt x="396" y="3663"/>
                    <a:pt x="399" y="3663"/>
                  </a:cubicBezTo>
                  <a:lnTo>
                    <a:pt x="399" y="3670"/>
                  </a:lnTo>
                  <a:lnTo>
                    <a:pt x="399" y="3676"/>
                  </a:lnTo>
                  <a:lnTo>
                    <a:pt x="399" y="3680"/>
                  </a:lnTo>
                  <a:lnTo>
                    <a:pt x="399" y="3687"/>
                  </a:lnTo>
                  <a:cubicBezTo>
                    <a:pt x="399" y="3690"/>
                    <a:pt x="399" y="3694"/>
                    <a:pt x="403" y="3697"/>
                  </a:cubicBezTo>
                  <a:lnTo>
                    <a:pt x="403" y="3707"/>
                  </a:lnTo>
                  <a:lnTo>
                    <a:pt x="403" y="3711"/>
                  </a:lnTo>
                  <a:cubicBezTo>
                    <a:pt x="427" y="3939"/>
                    <a:pt x="444" y="4161"/>
                    <a:pt x="447" y="4380"/>
                  </a:cubicBezTo>
                  <a:cubicBezTo>
                    <a:pt x="823" y="4281"/>
                    <a:pt x="1065" y="4179"/>
                    <a:pt x="1065" y="4089"/>
                  </a:cubicBezTo>
                  <a:lnTo>
                    <a:pt x="1065" y="4086"/>
                  </a:lnTo>
                  <a:cubicBezTo>
                    <a:pt x="1062" y="4066"/>
                    <a:pt x="1062" y="4032"/>
                    <a:pt x="1062" y="3984"/>
                  </a:cubicBezTo>
                  <a:cubicBezTo>
                    <a:pt x="1062" y="3775"/>
                    <a:pt x="1072" y="3342"/>
                    <a:pt x="1072" y="2837"/>
                  </a:cubicBezTo>
                  <a:cubicBezTo>
                    <a:pt x="1072" y="2219"/>
                    <a:pt x="1059" y="1492"/>
                    <a:pt x="983" y="946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3"/>
            <p:cNvSpPr/>
            <p:nvPr/>
          </p:nvSpPr>
          <p:spPr>
            <a:xfrm flipH="1">
              <a:off x="7087177" y="2235838"/>
              <a:ext cx="20699" cy="43945"/>
            </a:xfrm>
            <a:custGeom>
              <a:avLst/>
              <a:gdLst/>
              <a:ahLst/>
              <a:cxnLst/>
              <a:rect l="l" t="t" r="r" b="b"/>
              <a:pathLst>
                <a:path w="520" h="1104" extrusionOk="0">
                  <a:moveTo>
                    <a:pt x="294" y="1"/>
                  </a:moveTo>
                  <a:lnTo>
                    <a:pt x="1" y="420"/>
                  </a:lnTo>
                  <a:cubicBezTo>
                    <a:pt x="127" y="636"/>
                    <a:pt x="219" y="867"/>
                    <a:pt x="277" y="1103"/>
                  </a:cubicBezTo>
                  <a:lnTo>
                    <a:pt x="519" y="762"/>
                  </a:lnTo>
                  <a:cubicBezTo>
                    <a:pt x="472" y="403"/>
                    <a:pt x="400" y="124"/>
                    <a:pt x="294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3"/>
            <p:cNvSpPr/>
            <p:nvPr/>
          </p:nvSpPr>
          <p:spPr>
            <a:xfrm flipH="1">
              <a:off x="7110985" y="2227837"/>
              <a:ext cx="211603" cy="200339"/>
            </a:xfrm>
            <a:custGeom>
              <a:avLst/>
              <a:gdLst/>
              <a:ahLst/>
              <a:cxnLst/>
              <a:rect l="l" t="t" r="r" b="b"/>
              <a:pathLst>
                <a:path w="5316" h="5033" extrusionOk="0">
                  <a:moveTo>
                    <a:pt x="2162" y="656"/>
                  </a:moveTo>
                  <a:cubicBezTo>
                    <a:pt x="2199" y="656"/>
                    <a:pt x="2236" y="676"/>
                    <a:pt x="2261" y="710"/>
                  </a:cubicBezTo>
                  <a:cubicBezTo>
                    <a:pt x="2277" y="741"/>
                    <a:pt x="2281" y="775"/>
                    <a:pt x="2271" y="809"/>
                  </a:cubicBezTo>
                  <a:cubicBezTo>
                    <a:pt x="2554" y="966"/>
                    <a:pt x="2797" y="1502"/>
                    <a:pt x="2797" y="1980"/>
                  </a:cubicBezTo>
                  <a:cubicBezTo>
                    <a:pt x="2797" y="2632"/>
                    <a:pt x="2417" y="3158"/>
                    <a:pt x="1954" y="3158"/>
                  </a:cubicBezTo>
                  <a:cubicBezTo>
                    <a:pt x="1489" y="3158"/>
                    <a:pt x="1110" y="2632"/>
                    <a:pt x="1110" y="1980"/>
                  </a:cubicBezTo>
                  <a:cubicBezTo>
                    <a:pt x="1110" y="1929"/>
                    <a:pt x="1117" y="1878"/>
                    <a:pt x="1127" y="1826"/>
                  </a:cubicBezTo>
                  <a:lnTo>
                    <a:pt x="1127" y="1826"/>
                  </a:lnTo>
                  <a:cubicBezTo>
                    <a:pt x="991" y="2007"/>
                    <a:pt x="885" y="2198"/>
                    <a:pt x="844" y="2396"/>
                  </a:cubicBezTo>
                  <a:cubicBezTo>
                    <a:pt x="830" y="2447"/>
                    <a:pt x="782" y="2485"/>
                    <a:pt x="731" y="2485"/>
                  </a:cubicBezTo>
                  <a:cubicBezTo>
                    <a:pt x="725" y="2485"/>
                    <a:pt x="714" y="2482"/>
                    <a:pt x="708" y="2482"/>
                  </a:cubicBezTo>
                  <a:cubicBezTo>
                    <a:pt x="646" y="2468"/>
                    <a:pt x="605" y="2410"/>
                    <a:pt x="618" y="2349"/>
                  </a:cubicBezTo>
                  <a:cubicBezTo>
                    <a:pt x="810" y="1468"/>
                    <a:pt x="2049" y="706"/>
                    <a:pt x="2100" y="673"/>
                  </a:cubicBezTo>
                  <a:cubicBezTo>
                    <a:pt x="2121" y="662"/>
                    <a:pt x="2141" y="656"/>
                    <a:pt x="2162" y="656"/>
                  </a:cubicBezTo>
                  <a:close/>
                  <a:moveTo>
                    <a:pt x="2701" y="3380"/>
                  </a:moveTo>
                  <a:cubicBezTo>
                    <a:pt x="2725" y="3380"/>
                    <a:pt x="2748" y="3386"/>
                    <a:pt x="2769" y="3400"/>
                  </a:cubicBezTo>
                  <a:cubicBezTo>
                    <a:pt x="2820" y="3438"/>
                    <a:pt x="2830" y="3509"/>
                    <a:pt x="2793" y="3557"/>
                  </a:cubicBezTo>
                  <a:cubicBezTo>
                    <a:pt x="2663" y="3728"/>
                    <a:pt x="2493" y="3830"/>
                    <a:pt x="2291" y="3857"/>
                  </a:cubicBezTo>
                  <a:cubicBezTo>
                    <a:pt x="2254" y="3865"/>
                    <a:pt x="2213" y="3868"/>
                    <a:pt x="2175" y="3868"/>
                  </a:cubicBezTo>
                  <a:cubicBezTo>
                    <a:pt x="1769" y="3868"/>
                    <a:pt x="1393" y="3591"/>
                    <a:pt x="1376" y="3581"/>
                  </a:cubicBezTo>
                  <a:cubicBezTo>
                    <a:pt x="1329" y="3543"/>
                    <a:pt x="1319" y="3471"/>
                    <a:pt x="1356" y="3424"/>
                  </a:cubicBezTo>
                  <a:cubicBezTo>
                    <a:pt x="1376" y="3393"/>
                    <a:pt x="1410" y="3380"/>
                    <a:pt x="1448" y="3380"/>
                  </a:cubicBezTo>
                  <a:cubicBezTo>
                    <a:pt x="1472" y="3380"/>
                    <a:pt x="1496" y="3386"/>
                    <a:pt x="1516" y="3403"/>
                  </a:cubicBezTo>
                  <a:cubicBezTo>
                    <a:pt x="1519" y="3403"/>
                    <a:pt x="1847" y="3643"/>
                    <a:pt x="2175" y="3643"/>
                  </a:cubicBezTo>
                  <a:cubicBezTo>
                    <a:pt x="2203" y="3643"/>
                    <a:pt x="2233" y="3643"/>
                    <a:pt x="2261" y="3635"/>
                  </a:cubicBezTo>
                  <a:cubicBezTo>
                    <a:pt x="2400" y="3619"/>
                    <a:pt x="2517" y="3547"/>
                    <a:pt x="2609" y="3424"/>
                  </a:cubicBezTo>
                  <a:cubicBezTo>
                    <a:pt x="2633" y="3397"/>
                    <a:pt x="2666" y="3380"/>
                    <a:pt x="2701" y="3380"/>
                  </a:cubicBezTo>
                  <a:close/>
                  <a:moveTo>
                    <a:pt x="4322" y="0"/>
                  </a:moveTo>
                  <a:cubicBezTo>
                    <a:pt x="2991" y="0"/>
                    <a:pt x="1069" y="232"/>
                    <a:pt x="397" y="768"/>
                  </a:cubicBezTo>
                  <a:cubicBezTo>
                    <a:pt x="147" y="966"/>
                    <a:pt x="1" y="1236"/>
                    <a:pt x="1" y="1762"/>
                  </a:cubicBezTo>
                  <a:cubicBezTo>
                    <a:pt x="1" y="2099"/>
                    <a:pt x="62" y="2550"/>
                    <a:pt x="196" y="3158"/>
                  </a:cubicBezTo>
                  <a:cubicBezTo>
                    <a:pt x="509" y="4577"/>
                    <a:pt x="533" y="5032"/>
                    <a:pt x="1311" y="5032"/>
                  </a:cubicBezTo>
                  <a:cubicBezTo>
                    <a:pt x="1380" y="5032"/>
                    <a:pt x="1455" y="5028"/>
                    <a:pt x="1537" y="5021"/>
                  </a:cubicBezTo>
                  <a:cubicBezTo>
                    <a:pt x="1560" y="5021"/>
                    <a:pt x="1585" y="5018"/>
                    <a:pt x="1612" y="5015"/>
                  </a:cubicBezTo>
                  <a:cubicBezTo>
                    <a:pt x="2031" y="4468"/>
                    <a:pt x="2674" y="4011"/>
                    <a:pt x="3462" y="3752"/>
                  </a:cubicBezTo>
                  <a:cubicBezTo>
                    <a:pt x="3858" y="3622"/>
                    <a:pt x="4254" y="3553"/>
                    <a:pt x="4637" y="3540"/>
                  </a:cubicBezTo>
                  <a:cubicBezTo>
                    <a:pt x="4670" y="3414"/>
                    <a:pt x="4780" y="3304"/>
                    <a:pt x="4954" y="3304"/>
                  </a:cubicBezTo>
                  <a:cubicBezTo>
                    <a:pt x="5149" y="3304"/>
                    <a:pt x="5254" y="3430"/>
                    <a:pt x="5282" y="3574"/>
                  </a:cubicBezTo>
                  <a:cubicBezTo>
                    <a:pt x="5292" y="3574"/>
                    <a:pt x="5302" y="3578"/>
                    <a:pt x="5316" y="3578"/>
                  </a:cubicBezTo>
                  <a:cubicBezTo>
                    <a:pt x="5288" y="3386"/>
                    <a:pt x="5268" y="3181"/>
                    <a:pt x="5244" y="2970"/>
                  </a:cubicBezTo>
                  <a:lnTo>
                    <a:pt x="5227" y="2970"/>
                  </a:lnTo>
                  <a:cubicBezTo>
                    <a:pt x="5015" y="2970"/>
                    <a:pt x="4810" y="2813"/>
                    <a:pt x="4910" y="2567"/>
                  </a:cubicBezTo>
                  <a:cubicBezTo>
                    <a:pt x="5159" y="1935"/>
                    <a:pt x="5087" y="1243"/>
                    <a:pt x="4637" y="710"/>
                  </a:cubicBezTo>
                  <a:cubicBezTo>
                    <a:pt x="4425" y="461"/>
                    <a:pt x="4653" y="126"/>
                    <a:pt x="4899" y="126"/>
                  </a:cubicBezTo>
                  <a:cubicBezTo>
                    <a:pt x="4913" y="126"/>
                    <a:pt x="4930" y="126"/>
                    <a:pt x="4944" y="130"/>
                  </a:cubicBezTo>
                  <a:cubicBezTo>
                    <a:pt x="4940" y="92"/>
                    <a:pt x="4933" y="55"/>
                    <a:pt x="4930" y="17"/>
                  </a:cubicBezTo>
                  <a:cubicBezTo>
                    <a:pt x="4749" y="7"/>
                    <a:pt x="4544" y="0"/>
                    <a:pt x="4322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3"/>
            <p:cNvSpPr/>
            <p:nvPr/>
          </p:nvSpPr>
          <p:spPr>
            <a:xfrm flipH="1">
              <a:off x="7209899" y="2362342"/>
              <a:ext cx="60225" cy="19465"/>
            </a:xfrm>
            <a:custGeom>
              <a:avLst/>
              <a:gdLst/>
              <a:ahLst/>
              <a:cxnLst/>
              <a:rect l="l" t="t" r="r" b="b"/>
              <a:pathLst>
                <a:path w="1513" h="489" extrusionOk="0">
                  <a:moveTo>
                    <a:pt x="130" y="1"/>
                  </a:moveTo>
                  <a:cubicBezTo>
                    <a:pt x="92" y="1"/>
                    <a:pt x="58" y="14"/>
                    <a:pt x="38" y="45"/>
                  </a:cubicBezTo>
                  <a:cubicBezTo>
                    <a:pt x="1" y="92"/>
                    <a:pt x="11" y="164"/>
                    <a:pt x="58" y="202"/>
                  </a:cubicBezTo>
                  <a:cubicBezTo>
                    <a:pt x="75" y="212"/>
                    <a:pt x="451" y="489"/>
                    <a:pt x="857" y="489"/>
                  </a:cubicBezTo>
                  <a:cubicBezTo>
                    <a:pt x="895" y="489"/>
                    <a:pt x="936" y="486"/>
                    <a:pt x="973" y="478"/>
                  </a:cubicBezTo>
                  <a:cubicBezTo>
                    <a:pt x="1175" y="451"/>
                    <a:pt x="1345" y="349"/>
                    <a:pt x="1475" y="178"/>
                  </a:cubicBezTo>
                  <a:cubicBezTo>
                    <a:pt x="1512" y="130"/>
                    <a:pt x="1502" y="59"/>
                    <a:pt x="1451" y="21"/>
                  </a:cubicBezTo>
                  <a:cubicBezTo>
                    <a:pt x="1430" y="7"/>
                    <a:pt x="1407" y="1"/>
                    <a:pt x="1383" y="1"/>
                  </a:cubicBezTo>
                  <a:cubicBezTo>
                    <a:pt x="1348" y="1"/>
                    <a:pt x="1315" y="18"/>
                    <a:pt x="1291" y="45"/>
                  </a:cubicBezTo>
                  <a:cubicBezTo>
                    <a:pt x="1199" y="168"/>
                    <a:pt x="1082" y="240"/>
                    <a:pt x="943" y="256"/>
                  </a:cubicBezTo>
                  <a:cubicBezTo>
                    <a:pt x="915" y="264"/>
                    <a:pt x="885" y="264"/>
                    <a:pt x="857" y="264"/>
                  </a:cubicBezTo>
                  <a:cubicBezTo>
                    <a:pt x="529" y="264"/>
                    <a:pt x="201" y="24"/>
                    <a:pt x="198" y="24"/>
                  </a:cubicBezTo>
                  <a:cubicBezTo>
                    <a:pt x="178" y="7"/>
                    <a:pt x="154" y="1"/>
                    <a:pt x="130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3"/>
            <p:cNvSpPr/>
            <p:nvPr/>
          </p:nvSpPr>
          <p:spPr>
            <a:xfrm flipH="1">
              <a:off x="7110264" y="2370223"/>
              <a:ext cx="756" cy="6011"/>
            </a:xfrm>
            <a:custGeom>
              <a:avLst/>
              <a:gdLst/>
              <a:ahLst/>
              <a:cxnLst/>
              <a:rect l="l" t="t" r="r" b="b"/>
              <a:pathLst>
                <a:path w="19" h="151" extrusionOk="0">
                  <a:moveTo>
                    <a:pt x="18" y="147"/>
                  </a:moveTo>
                  <a:lnTo>
                    <a:pt x="18" y="151"/>
                  </a:lnTo>
                  <a:lnTo>
                    <a:pt x="18" y="147"/>
                  </a:lnTo>
                  <a:close/>
                  <a:moveTo>
                    <a:pt x="18" y="137"/>
                  </a:moveTo>
                  <a:lnTo>
                    <a:pt x="18" y="137"/>
                  </a:lnTo>
                  <a:lnTo>
                    <a:pt x="18" y="137"/>
                  </a:lnTo>
                  <a:close/>
                  <a:moveTo>
                    <a:pt x="14" y="120"/>
                  </a:moveTo>
                  <a:lnTo>
                    <a:pt x="14" y="127"/>
                  </a:lnTo>
                  <a:lnTo>
                    <a:pt x="14" y="120"/>
                  </a:lnTo>
                  <a:close/>
                  <a:moveTo>
                    <a:pt x="14" y="110"/>
                  </a:moveTo>
                  <a:lnTo>
                    <a:pt x="14" y="116"/>
                  </a:lnTo>
                  <a:lnTo>
                    <a:pt x="14" y="110"/>
                  </a:lnTo>
                  <a:close/>
                  <a:moveTo>
                    <a:pt x="11" y="96"/>
                  </a:moveTo>
                  <a:cubicBezTo>
                    <a:pt x="11" y="99"/>
                    <a:pt x="11" y="103"/>
                    <a:pt x="14" y="103"/>
                  </a:cubicBezTo>
                  <a:cubicBezTo>
                    <a:pt x="11" y="103"/>
                    <a:pt x="11" y="99"/>
                    <a:pt x="11" y="96"/>
                  </a:cubicBezTo>
                  <a:close/>
                  <a:moveTo>
                    <a:pt x="1" y="1"/>
                  </a:moveTo>
                  <a:lnTo>
                    <a:pt x="1" y="4"/>
                  </a:lnTo>
                  <a:cubicBezTo>
                    <a:pt x="4" y="34"/>
                    <a:pt x="7" y="66"/>
                    <a:pt x="11" y="96"/>
                  </a:cubicBezTo>
                  <a:cubicBezTo>
                    <a:pt x="7" y="66"/>
                    <a:pt x="4" y="34"/>
                    <a:pt x="1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2CD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3"/>
            <p:cNvSpPr/>
            <p:nvPr/>
          </p:nvSpPr>
          <p:spPr>
            <a:xfrm flipH="1">
              <a:off x="7108516" y="2368750"/>
              <a:ext cx="149906" cy="58712"/>
            </a:xfrm>
            <a:custGeom>
              <a:avLst/>
              <a:gdLst/>
              <a:ahLst/>
              <a:cxnLst/>
              <a:rect l="l" t="t" r="r" b="b"/>
              <a:pathLst>
                <a:path w="3766" h="1475" extrusionOk="0">
                  <a:moveTo>
                    <a:pt x="3025" y="0"/>
                  </a:moveTo>
                  <a:cubicBezTo>
                    <a:pt x="2642" y="13"/>
                    <a:pt x="2246" y="82"/>
                    <a:pt x="1850" y="212"/>
                  </a:cubicBezTo>
                  <a:cubicBezTo>
                    <a:pt x="1062" y="471"/>
                    <a:pt x="419" y="928"/>
                    <a:pt x="0" y="1475"/>
                  </a:cubicBezTo>
                  <a:cubicBezTo>
                    <a:pt x="792" y="1403"/>
                    <a:pt x="2758" y="1130"/>
                    <a:pt x="3765" y="857"/>
                  </a:cubicBezTo>
                  <a:cubicBezTo>
                    <a:pt x="3762" y="638"/>
                    <a:pt x="3745" y="416"/>
                    <a:pt x="3721" y="188"/>
                  </a:cubicBezTo>
                  <a:lnTo>
                    <a:pt x="3721" y="184"/>
                  </a:lnTo>
                  <a:lnTo>
                    <a:pt x="3721" y="174"/>
                  </a:lnTo>
                  <a:cubicBezTo>
                    <a:pt x="3717" y="171"/>
                    <a:pt x="3717" y="167"/>
                    <a:pt x="3717" y="164"/>
                  </a:cubicBezTo>
                  <a:lnTo>
                    <a:pt x="3717" y="157"/>
                  </a:lnTo>
                  <a:lnTo>
                    <a:pt x="3717" y="153"/>
                  </a:lnTo>
                  <a:lnTo>
                    <a:pt x="3717" y="147"/>
                  </a:lnTo>
                  <a:lnTo>
                    <a:pt x="3717" y="140"/>
                  </a:lnTo>
                  <a:cubicBezTo>
                    <a:pt x="3714" y="140"/>
                    <a:pt x="3714" y="136"/>
                    <a:pt x="3714" y="133"/>
                  </a:cubicBezTo>
                  <a:cubicBezTo>
                    <a:pt x="3710" y="103"/>
                    <a:pt x="3707" y="71"/>
                    <a:pt x="3704" y="41"/>
                  </a:cubicBezTo>
                  <a:lnTo>
                    <a:pt x="3704" y="38"/>
                  </a:lnTo>
                  <a:cubicBezTo>
                    <a:pt x="3690" y="38"/>
                    <a:pt x="3680" y="34"/>
                    <a:pt x="3670" y="34"/>
                  </a:cubicBezTo>
                  <a:cubicBezTo>
                    <a:pt x="3701" y="222"/>
                    <a:pt x="3591" y="434"/>
                    <a:pt x="3342" y="434"/>
                  </a:cubicBezTo>
                  <a:cubicBezTo>
                    <a:pt x="3079" y="434"/>
                    <a:pt x="2973" y="194"/>
                    <a:pt x="3025" y="0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3"/>
            <p:cNvSpPr/>
            <p:nvPr/>
          </p:nvSpPr>
          <p:spPr>
            <a:xfrm flipH="1">
              <a:off x="7211253" y="2260001"/>
              <a:ext cx="67191" cy="93542"/>
            </a:xfrm>
            <a:custGeom>
              <a:avLst/>
              <a:gdLst/>
              <a:ahLst/>
              <a:cxnLst/>
              <a:rect l="l" t="t" r="r" b="b"/>
              <a:pathLst>
                <a:path w="1688" h="2350" extrusionOk="0">
                  <a:moveTo>
                    <a:pt x="1312" y="578"/>
                  </a:moveTo>
                  <a:cubicBezTo>
                    <a:pt x="1401" y="578"/>
                    <a:pt x="1472" y="694"/>
                    <a:pt x="1472" y="834"/>
                  </a:cubicBezTo>
                  <a:cubicBezTo>
                    <a:pt x="1472" y="977"/>
                    <a:pt x="1401" y="1094"/>
                    <a:pt x="1312" y="1094"/>
                  </a:cubicBezTo>
                  <a:cubicBezTo>
                    <a:pt x="1223" y="1094"/>
                    <a:pt x="1152" y="977"/>
                    <a:pt x="1152" y="834"/>
                  </a:cubicBezTo>
                  <a:cubicBezTo>
                    <a:pt x="1152" y="694"/>
                    <a:pt x="1223" y="578"/>
                    <a:pt x="1312" y="578"/>
                  </a:cubicBezTo>
                  <a:close/>
                  <a:moveTo>
                    <a:pt x="1162" y="1"/>
                  </a:moveTo>
                  <a:cubicBezTo>
                    <a:pt x="1152" y="21"/>
                    <a:pt x="1135" y="42"/>
                    <a:pt x="1114" y="56"/>
                  </a:cubicBezTo>
                  <a:cubicBezTo>
                    <a:pt x="1104" y="59"/>
                    <a:pt x="428" y="479"/>
                    <a:pt x="18" y="1018"/>
                  </a:cubicBezTo>
                  <a:cubicBezTo>
                    <a:pt x="8" y="1070"/>
                    <a:pt x="1" y="1121"/>
                    <a:pt x="1" y="1172"/>
                  </a:cubicBezTo>
                  <a:cubicBezTo>
                    <a:pt x="1" y="1824"/>
                    <a:pt x="380" y="2350"/>
                    <a:pt x="845" y="2350"/>
                  </a:cubicBezTo>
                  <a:cubicBezTo>
                    <a:pt x="1308" y="2350"/>
                    <a:pt x="1688" y="1824"/>
                    <a:pt x="1688" y="1172"/>
                  </a:cubicBezTo>
                  <a:cubicBezTo>
                    <a:pt x="1688" y="694"/>
                    <a:pt x="1445" y="158"/>
                    <a:pt x="1162" y="1"/>
                  </a:cubicBezTo>
                  <a:close/>
                </a:path>
              </a:pathLst>
            </a:custGeom>
            <a:solidFill>
              <a:srgbClr val="442D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3"/>
            <p:cNvSpPr/>
            <p:nvPr/>
          </p:nvSpPr>
          <p:spPr>
            <a:xfrm flipH="1">
              <a:off x="7219810" y="2283008"/>
              <a:ext cx="12817" cy="20539"/>
            </a:xfrm>
            <a:custGeom>
              <a:avLst/>
              <a:gdLst/>
              <a:ahLst/>
              <a:cxnLst/>
              <a:rect l="l" t="t" r="r" b="b"/>
              <a:pathLst>
                <a:path w="322" h="516" extrusionOk="0">
                  <a:moveTo>
                    <a:pt x="161" y="0"/>
                  </a:moveTo>
                  <a:cubicBezTo>
                    <a:pt x="72" y="0"/>
                    <a:pt x="1" y="116"/>
                    <a:pt x="1" y="256"/>
                  </a:cubicBezTo>
                  <a:cubicBezTo>
                    <a:pt x="1" y="399"/>
                    <a:pt x="72" y="516"/>
                    <a:pt x="161" y="516"/>
                  </a:cubicBezTo>
                  <a:cubicBezTo>
                    <a:pt x="250" y="516"/>
                    <a:pt x="321" y="399"/>
                    <a:pt x="321" y="256"/>
                  </a:cubicBezTo>
                  <a:cubicBezTo>
                    <a:pt x="321" y="116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3"/>
            <p:cNvSpPr/>
            <p:nvPr/>
          </p:nvSpPr>
          <p:spPr>
            <a:xfrm flipH="1">
              <a:off x="7231753" y="2253910"/>
              <a:ext cx="66753" cy="72843"/>
            </a:xfrm>
            <a:custGeom>
              <a:avLst/>
              <a:gdLst/>
              <a:ahLst/>
              <a:cxnLst/>
              <a:rect l="l" t="t" r="r" b="b"/>
              <a:pathLst>
                <a:path w="1677" h="1830" extrusionOk="0">
                  <a:moveTo>
                    <a:pt x="1557" y="1"/>
                  </a:moveTo>
                  <a:cubicBezTo>
                    <a:pt x="1536" y="1"/>
                    <a:pt x="1516" y="7"/>
                    <a:pt x="1495" y="18"/>
                  </a:cubicBezTo>
                  <a:cubicBezTo>
                    <a:pt x="1444" y="51"/>
                    <a:pt x="205" y="813"/>
                    <a:pt x="13" y="1694"/>
                  </a:cubicBezTo>
                  <a:cubicBezTo>
                    <a:pt x="0" y="1755"/>
                    <a:pt x="41" y="1813"/>
                    <a:pt x="103" y="1827"/>
                  </a:cubicBezTo>
                  <a:cubicBezTo>
                    <a:pt x="109" y="1827"/>
                    <a:pt x="120" y="1830"/>
                    <a:pt x="126" y="1830"/>
                  </a:cubicBezTo>
                  <a:cubicBezTo>
                    <a:pt x="177" y="1830"/>
                    <a:pt x="225" y="1792"/>
                    <a:pt x="239" y="1741"/>
                  </a:cubicBezTo>
                  <a:cubicBezTo>
                    <a:pt x="280" y="1543"/>
                    <a:pt x="386" y="1352"/>
                    <a:pt x="522" y="1171"/>
                  </a:cubicBezTo>
                  <a:cubicBezTo>
                    <a:pt x="932" y="632"/>
                    <a:pt x="1608" y="212"/>
                    <a:pt x="1618" y="209"/>
                  </a:cubicBezTo>
                  <a:cubicBezTo>
                    <a:pt x="1639" y="195"/>
                    <a:pt x="1656" y="174"/>
                    <a:pt x="1666" y="154"/>
                  </a:cubicBezTo>
                  <a:cubicBezTo>
                    <a:pt x="1676" y="120"/>
                    <a:pt x="1672" y="86"/>
                    <a:pt x="1656" y="55"/>
                  </a:cubicBezTo>
                  <a:cubicBezTo>
                    <a:pt x="1631" y="21"/>
                    <a:pt x="1594" y="1"/>
                    <a:pt x="1557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3"/>
            <p:cNvSpPr/>
            <p:nvPr/>
          </p:nvSpPr>
          <p:spPr>
            <a:xfrm flipH="1">
              <a:off x="7083675" y="2227837"/>
              <a:ext cx="66872" cy="113603"/>
            </a:xfrm>
            <a:custGeom>
              <a:avLst/>
              <a:gdLst/>
              <a:ahLst/>
              <a:cxnLst/>
              <a:rect l="l" t="t" r="r" b="b"/>
              <a:pathLst>
                <a:path w="1680" h="2854" extrusionOk="0">
                  <a:moveTo>
                    <a:pt x="0" y="0"/>
                  </a:moveTo>
                  <a:lnTo>
                    <a:pt x="0" y="0"/>
                  </a:lnTo>
                  <a:cubicBezTo>
                    <a:pt x="642" y="0"/>
                    <a:pt x="1150" y="55"/>
                    <a:pt x="1311" y="157"/>
                  </a:cubicBezTo>
                  <a:cubicBezTo>
                    <a:pt x="1205" y="89"/>
                    <a:pt x="953" y="41"/>
                    <a:pt x="608" y="17"/>
                  </a:cubicBezTo>
                  <a:cubicBezTo>
                    <a:pt x="427" y="7"/>
                    <a:pt x="222" y="0"/>
                    <a:pt x="0" y="0"/>
                  </a:cubicBezTo>
                  <a:close/>
                  <a:moveTo>
                    <a:pt x="1311" y="157"/>
                  </a:moveTo>
                  <a:lnTo>
                    <a:pt x="1311" y="157"/>
                  </a:lnTo>
                  <a:cubicBezTo>
                    <a:pt x="1433" y="233"/>
                    <a:pt x="1516" y="485"/>
                    <a:pt x="1571" y="828"/>
                  </a:cubicBezTo>
                  <a:lnTo>
                    <a:pt x="1571" y="828"/>
                  </a:lnTo>
                  <a:cubicBezTo>
                    <a:pt x="1524" y="534"/>
                    <a:pt x="1458" y="309"/>
                    <a:pt x="1366" y="202"/>
                  </a:cubicBezTo>
                  <a:cubicBezTo>
                    <a:pt x="1349" y="181"/>
                    <a:pt x="1331" y="167"/>
                    <a:pt x="1311" y="157"/>
                  </a:cubicBezTo>
                  <a:close/>
                  <a:moveTo>
                    <a:pt x="1571" y="828"/>
                  </a:moveTo>
                  <a:cubicBezTo>
                    <a:pt x="1578" y="871"/>
                    <a:pt x="1585" y="916"/>
                    <a:pt x="1591" y="963"/>
                  </a:cubicBezTo>
                  <a:cubicBezTo>
                    <a:pt x="1593" y="975"/>
                    <a:pt x="1594" y="986"/>
                    <a:pt x="1596" y="998"/>
                  </a:cubicBezTo>
                  <a:lnTo>
                    <a:pt x="1596" y="998"/>
                  </a:lnTo>
                  <a:cubicBezTo>
                    <a:pt x="1588" y="939"/>
                    <a:pt x="1580" y="882"/>
                    <a:pt x="1571" y="828"/>
                  </a:cubicBezTo>
                  <a:close/>
                  <a:moveTo>
                    <a:pt x="1596" y="998"/>
                  </a:moveTo>
                  <a:lnTo>
                    <a:pt x="1596" y="998"/>
                  </a:lnTo>
                  <a:cubicBezTo>
                    <a:pt x="1665" y="1540"/>
                    <a:pt x="1680" y="2248"/>
                    <a:pt x="1680" y="2854"/>
                  </a:cubicBezTo>
                  <a:cubicBezTo>
                    <a:pt x="1680" y="2249"/>
                    <a:pt x="1667" y="1540"/>
                    <a:pt x="1596" y="998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3"/>
            <p:cNvSpPr/>
            <p:nvPr/>
          </p:nvSpPr>
          <p:spPr>
            <a:xfrm flipH="1">
              <a:off x="7286367" y="2309360"/>
              <a:ext cx="94497" cy="139835"/>
            </a:xfrm>
            <a:custGeom>
              <a:avLst/>
              <a:gdLst/>
              <a:ahLst/>
              <a:cxnLst/>
              <a:rect l="l" t="t" r="r" b="b"/>
              <a:pathLst>
                <a:path w="2374" h="3513" extrusionOk="0">
                  <a:moveTo>
                    <a:pt x="236" y="0"/>
                  </a:moveTo>
                  <a:cubicBezTo>
                    <a:pt x="236" y="1"/>
                    <a:pt x="0" y="1629"/>
                    <a:pt x="454" y="1704"/>
                  </a:cubicBezTo>
                  <a:lnTo>
                    <a:pt x="454" y="1704"/>
                  </a:lnTo>
                  <a:lnTo>
                    <a:pt x="236" y="0"/>
                  </a:lnTo>
                  <a:close/>
                  <a:moveTo>
                    <a:pt x="1480" y="1643"/>
                  </a:moveTo>
                  <a:cubicBezTo>
                    <a:pt x="1141" y="1643"/>
                    <a:pt x="759" y="1707"/>
                    <a:pt x="506" y="1707"/>
                  </a:cubicBezTo>
                  <a:cubicBezTo>
                    <a:pt x="499" y="1707"/>
                    <a:pt x="492" y="1707"/>
                    <a:pt x="485" y="1707"/>
                  </a:cubicBezTo>
                  <a:cubicBezTo>
                    <a:pt x="474" y="1707"/>
                    <a:pt x="464" y="1706"/>
                    <a:pt x="454" y="1704"/>
                  </a:cubicBezTo>
                  <a:lnTo>
                    <a:pt x="454" y="1704"/>
                  </a:lnTo>
                  <a:lnTo>
                    <a:pt x="686" y="3512"/>
                  </a:lnTo>
                  <a:cubicBezTo>
                    <a:pt x="1721" y="3230"/>
                    <a:pt x="2373" y="2458"/>
                    <a:pt x="2195" y="1953"/>
                  </a:cubicBezTo>
                  <a:cubicBezTo>
                    <a:pt x="2108" y="1705"/>
                    <a:pt x="1815" y="1643"/>
                    <a:pt x="1480" y="1643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3"/>
            <p:cNvSpPr/>
            <p:nvPr/>
          </p:nvSpPr>
          <p:spPr>
            <a:xfrm flipH="1">
              <a:off x="7286566" y="2304822"/>
              <a:ext cx="96885" cy="148871"/>
            </a:xfrm>
            <a:custGeom>
              <a:avLst/>
              <a:gdLst/>
              <a:ahLst/>
              <a:cxnLst/>
              <a:rect l="l" t="t" r="r" b="b"/>
              <a:pathLst>
                <a:path w="2434" h="3740" extrusionOk="0">
                  <a:moveTo>
                    <a:pt x="305" y="1"/>
                  </a:moveTo>
                  <a:cubicBezTo>
                    <a:pt x="248" y="1"/>
                    <a:pt x="198" y="40"/>
                    <a:pt x="188" y="97"/>
                  </a:cubicBezTo>
                  <a:cubicBezTo>
                    <a:pt x="168" y="237"/>
                    <a:pt x="1" y="1466"/>
                    <a:pt x="311" y="1821"/>
                  </a:cubicBezTo>
                  <a:cubicBezTo>
                    <a:pt x="373" y="1893"/>
                    <a:pt x="455" y="1931"/>
                    <a:pt x="546" y="1934"/>
                  </a:cubicBezTo>
                  <a:cubicBezTo>
                    <a:pt x="673" y="1934"/>
                    <a:pt x="830" y="1920"/>
                    <a:pt x="994" y="1903"/>
                  </a:cubicBezTo>
                  <a:cubicBezTo>
                    <a:pt x="1171" y="1886"/>
                    <a:pt x="1364" y="1868"/>
                    <a:pt x="1542" y="1868"/>
                  </a:cubicBezTo>
                  <a:cubicBezTo>
                    <a:pt x="1834" y="1868"/>
                    <a:pt x="2085" y="1917"/>
                    <a:pt x="2151" y="2104"/>
                  </a:cubicBezTo>
                  <a:cubicBezTo>
                    <a:pt x="2199" y="2238"/>
                    <a:pt x="2175" y="2402"/>
                    <a:pt x="2079" y="2575"/>
                  </a:cubicBezTo>
                  <a:cubicBezTo>
                    <a:pt x="1865" y="2982"/>
                    <a:pt x="1328" y="3354"/>
                    <a:pt x="721" y="3521"/>
                  </a:cubicBezTo>
                  <a:cubicBezTo>
                    <a:pt x="659" y="3538"/>
                    <a:pt x="625" y="3599"/>
                    <a:pt x="642" y="3658"/>
                  </a:cubicBezTo>
                  <a:cubicBezTo>
                    <a:pt x="656" y="3708"/>
                    <a:pt x="700" y="3740"/>
                    <a:pt x="751" y="3740"/>
                  </a:cubicBezTo>
                  <a:cubicBezTo>
                    <a:pt x="762" y="3740"/>
                    <a:pt x="772" y="3740"/>
                    <a:pt x="782" y="3736"/>
                  </a:cubicBezTo>
                  <a:cubicBezTo>
                    <a:pt x="1458" y="3549"/>
                    <a:pt x="2035" y="3142"/>
                    <a:pt x="2284" y="2678"/>
                  </a:cubicBezTo>
                  <a:cubicBezTo>
                    <a:pt x="2407" y="2449"/>
                    <a:pt x="2434" y="2224"/>
                    <a:pt x="2369" y="2033"/>
                  </a:cubicBezTo>
                  <a:cubicBezTo>
                    <a:pt x="2258" y="1720"/>
                    <a:pt x="1915" y="1645"/>
                    <a:pt x="1537" y="1645"/>
                  </a:cubicBezTo>
                  <a:cubicBezTo>
                    <a:pt x="1349" y="1645"/>
                    <a:pt x="1152" y="1664"/>
                    <a:pt x="970" y="1681"/>
                  </a:cubicBezTo>
                  <a:cubicBezTo>
                    <a:pt x="820" y="1695"/>
                    <a:pt x="677" y="1709"/>
                    <a:pt x="567" y="1709"/>
                  </a:cubicBezTo>
                  <a:cubicBezTo>
                    <a:pt x="561" y="1709"/>
                    <a:pt x="555" y="1709"/>
                    <a:pt x="549" y="1709"/>
                  </a:cubicBezTo>
                  <a:cubicBezTo>
                    <a:pt x="531" y="1709"/>
                    <a:pt x="511" y="1705"/>
                    <a:pt x="485" y="1674"/>
                  </a:cubicBezTo>
                  <a:cubicBezTo>
                    <a:pt x="301" y="1466"/>
                    <a:pt x="345" y="616"/>
                    <a:pt x="414" y="128"/>
                  </a:cubicBezTo>
                  <a:cubicBezTo>
                    <a:pt x="424" y="70"/>
                    <a:pt x="379" y="12"/>
                    <a:pt x="318" y="1"/>
                  </a:cubicBezTo>
                  <a:cubicBezTo>
                    <a:pt x="314" y="1"/>
                    <a:pt x="309" y="1"/>
                    <a:pt x="305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3"/>
            <p:cNvSpPr/>
            <p:nvPr/>
          </p:nvSpPr>
          <p:spPr>
            <a:xfrm flipH="1">
              <a:off x="7092193" y="2232972"/>
              <a:ext cx="33635" cy="113086"/>
            </a:xfrm>
            <a:custGeom>
              <a:avLst/>
              <a:gdLst/>
              <a:ahLst/>
              <a:cxnLst/>
              <a:rect l="l" t="t" r="r" b="b"/>
              <a:pathLst>
                <a:path w="845" h="2841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28"/>
                    <a:pt x="79" y="656"/>
                    <a:pt x="113" y="977"/>
                  </a:cubicBezTo>
                  <a:lnTo>
                    <a:pt x="452" y="492"/>
                  </a:lnTo>
                  <a:cubicBezTo>
                    <a:pt x="373" y="359"/>
                    <a:pt x="280" y="229"/>
                    <a:pt x="178" y="110"/>
                  </a:cubicBezTo>
                  <a:cubicBezTo>
                    <a:pt x="124" y="45"/>
                    <a:pt x="62" y="11"/>
                    <a:pt x="1" y="1"/>
                  </a:cubicBezTo>
                  <a:close/>
                  <a:moveTo>
                    <a:pt x="728" y="1175"/>
                  </a:moveTo>
                  <a:lnTo>
                    <a:pt x="206" y="1909"/>
                  </a:lnTo>
                  <a:cubicBezTo>
                    <a:pt x="236" y="2233"/>
                    <a:pt x="267" y="2544"/>
                    <a:pt x="301" y="2841"/>
                  </a:cubicBezTo>
                  <a:cubicBezTo>
                    <a:pt x="434" y="2838"/>
                    <a:pt x="567" y="2769"/>
                    <a:pt x="625" y="2619"/>
                  </a:cubicBezTo>
                  <a:cubicBezTo>
                    <a:pt x="816" y="2141"/>
                    <a:pt x="844" y="1642"/>
                    <a:pt x="728" y="1175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3"/>
            <p:cNvSpPr/>
            <p:nvPr/>
          </p:nvSpPr>
          <p:spPr>
            <a:xfrm flipH="1">
              <a:off x="7096850" y="2252557"/>
              <a:ext cx="24480" cy="56404"/>
            </a:xfrm>
            <a:custGeom>
              <a:avLst/>
              <a:gdLst/>
              <a:ahLst/>
              <a:cxnLst/>
              <a:rect l="l" t="t" r="r" b="b"/>
              <a:pathLst>
                <a:path w="615" h="1417" extrusionOk="0">
                  <a:moveTo>
                    <a:pt x="339" y="0"/>
                  </a:moveTo>
                  <a:lnTo>
                    <a:pt x="0" y="485"/>
                  </a:lnTo>
                  <a:cubicBezTo>
                    <a:pt x="31" y="802"/>
                    <a:pt x="62" y="1117"/>
                    <a:pt x="93" y="1417"/>
                  </a:cubicBezTo>
                  <a:lnTo>
                    <a:pt x="615" y="683"/>
                  </a:lnTo>
                  <a:cubicBezTo>
                    <a:pt x="557" y="447"/>
                    <a:pt x="465" y="216"/>
                    <a:pt x="339" y="0"/>
                  </a:cubicBezTo>
                  <a:close/>
                </a:path>
              </a:pathLst>
            </a:custGeom>
            <a:solidFill>
              <a:srgbClr val="9AA2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3"/>
            <p:cNvSpPr/>
            <p:nvPr/>
          </p:nvSpPr>
          <p:spPr>
            <a:xfrm flipH="1">
              <a:off x="7113847" y="2232853"/>
              <a:ext cx="32640" cy="113205"/>
            </a:xfrm>
            <a:custGeom>
              <a:avLst/>
              <a:gdLst/>
              <a:ahLst/>
              <a:cxnLst/>
              <a:rect l="l" t="t" r="r" b="b"/>
              <a:pathLst>
                <a:path w="820" h="2844" extrusionOk="0">
                  <a:moveTo>
                    <a:pt x="475" y="0"/>
                  </a:moveTo>
                  <a:cubicBezTo>
                    <a:pt x="229" y="0"/>
                    <a:pt x="1" y="335"/>
                    <a:pt x="213" y="584"/>
                  </a:cubicBezTo>
                  <a:cubicBezTo>
                    <a:pt x="663" y="1117"/>
                    <a:pt x="735" y="1809"/>
                    <a:pt x="486" y="2441"/>
                  </a:cubicBezTo>
                  <a:cubicBezTo>
                    <a:pt x="386" y="2687"/>
                    <a:pt x="591" y="2844"/>
                    <a:pt x="803" y="2844"/>
                  </a:cubicBezTo>
                  <a:lnTo>
                    <a:pt x="820" y="2844"/>
                  </a:lnTo>
                  <a:cubicBezTo>
                    <a:pt x="786" y="2547"/>
                    <a:pt x="755" y="2236"/>
                    <a:pt x="725" y="1912"/>
                  </a:cubicBezTo>
                  <a:cubicBezTo>
                    <a:pt x="694" y="1612"/>
                    <a:pt x="663" y="1297"/>
                    <a:pt x="632" y="980"/>
                  </a:cubicBezTo>
                  <a:cubicBezTo>
                    <a:pt x="598" y="659"/>
                    <a:pt x="561" y="331"/>
                    <a:pt x="520" y="4"/>
                  </a:cubicBezTo>
                  <a:cubicBezTo>
                    <a:pt x="506" y="0"/>
                    <a:pt x="489" y="0"/>
                    <a:pt x="475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3"/>
            <p:cNvSpPr/>
            <p:nvPr/>
          </p:nvSpPr>
          <p:spPr>
            <a:xfrm flipH="1">
              <a:off x="7112335" y="2359356"/>
              <a:ext cx="25714" cy="10747"/>
            </a:xfrm>
            <a:custGeom>
              <a:avLst/>
              <a:gdLst/>
              <a:ahLst/>
              <a:cxnLst/>
              <a:rect l="l" t="t" r="r" b="b"/>
              <a:pathLst>
                <a:path w="646" h="270" extrusionOk="0">
                  <a:moveTo>
                    <a:pt x="318" y="0"/>
                  </a:moveTo>
                  <a:cubicBezTo>
                    <a:pt x="144" y="0"/>
                    <a:pt x="34" y="110"/>
                    <a:pt x="1" y="236"/>
                  </a:cubicBezTo>
                  <a:lnTo>
                    <a:pt x="127" y="236"/>
                  </a:lnTo>
                  <a:cubicBezTo>
                    <a:pt x="304" y="236"/>
                    <a:pt x="478" y="246"/>
                    <a:pt x="646" y="270"/>
                  </a:cubicBezTo>
                  <a:cubicBezTo>
                    <a:pt x="618" y="126"/>
                    <a:pt x="513" y="0"/>
                    <a:pt x="318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3"/>
            <p:cNvSpPr/>
            <p:nvPr/>
          </p:nvSpPr>
          <p:spPr>
            <a:xfrm flipH="1">
              <a:off x="7111101" y="2368750"/>
              <a:ext cx="28978" cy="17275"/>
            </a:xfrm>
            <a:custGeom>
              <a:avLst/>
              <a:gdLst/>
              <a:ahLst/>
              <a:cxnLst/>
              <a:rect l="l" t="t" r="r" b="b"/>
              <a:pathLst>
                <a:path w="728" h="434" extrusionOk="0">
                  <a:moveTo>
                    <a:pt x="52" y="0"/>
                  </a:moveTo>
                  <a:cubicBezTo>
                    <a:pt x="0" y="194"/>
                    <a:pt x="106" y="434"/>
                    <a:pt x="369" y="434"/>
                  </a:cubicBezTo>
                  <a:cubicBezTo>
                    <a:pt x="618" y="434"/>
                    <a:pt x="728" y="222"/>
                    <a:pt x="697" y="34"/>
                  </a:cubicBezTo>
                  <a:cubicBezTo>
                    <a:pt x="529" y="10"/>
                    <a:pt x="355" y="0"/>
                    <a:pt x="178" y="0"/>
                  </a:cubicBezTo>
                  <a:close/>
                </a:path>
              </a:pathLst>
            </a:custGeom>
            <a:solidFill>
              <a:srgbClr val="EBD7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3"/>
            <p:cNvSpPr/>
            <p:nvPr/>
          </p:nvSpPr>
          <p:spPr>
            <a:xfrm flipH="1">
              <a:off x="7457770" y="2285954"/>
              <a:ext cx="52742" cy="105921"/>
            </a:xfrm>
            <a:custGeom>
              <a:avLst/>
              <a:gdLst/>
              <a:ahLst/>
              <a:cxnLst/>
              <a:rect l="l" t="t" r="r" b="b"/>
              <a:pathLst>
                <a:path w="1325" h="2661" extrusionOk="0">
                  <a:moveTo>
                    <a:pt x="492" y="1"/>
                  </a:moveTo>
                  <a:cubicBezTo>
                    <a:pt x="236" y="1"/>
                    <a:pt x="1" y="336"/>
                    <a:pt x="236" y="578"/>
                  </a:cubicBezTo>
                  <a:cubicBezTo>
                    <a:pt x="642" y="995"/>
                    <a:pt x="438" y="1762"/>
                    <a:pt x="315" y="2244"/>
                  </a:cubicBezTo>
                  <a:cubicBezTo>
                    <a:pt x="253" y="2496"/>
                    <a:pt x="469" y="2660"/>
                    <a:pt x="669" y="2660"/>
                  </a:cubicBezTo>
                  <a:cubicBezTo>
                    <a:pt x="806" y="2660"/>
                    <a:pt x="936" y="2589"/>
                    <a:pt x="977" y="2421"/>
                  </a:cubicBezTo>
                  <a:cubicBezTo>
                    <a:pt x="1168" y="1667"/>
                    <a:pt x="1325" y="725"/>
                    <a:pt x="721" y="103"/>
                  </a:cubicBezTo>
                  <a:cubicBezTo>
                    <a:pt x="649" y="32"/>
                    <a:pt x="571" y="1"/>
                    <a:pt x="492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3"/>
            <p:cNvSpPr/>
            <p:nvPr/>
          </p:nvSpPr>
          <p:spPr>
            <a:xfrm flipH="1">
              <a:off x="7471861" y="2401590"/>
              <a:ext cx="35227" cy="26709"/>
            </a:xfrm>
            <a:custGeom>
              <a:avLst/>
              <a:gdLst/>
              <a:ahLst/>
              <a:cxnLst/>
              <a:rect l="l" t="t" r="r" b="b"/>
              <a:pathLst>
                <a:path w="885" h="671" extrusionOk="0">
                  <a:moveTo>
                    <a:pt x="440" y="1"/>
                  </a:moveTo>
                  <a:cubicBezTo>
                    <a:pt x="0" y="1"/>
                    <a:pt x="0" y="670"/>
                    <a:pt x="440" y="670"/>
                  </a:cubicBezTo>
                  <a:cubicBezTo>
                    <a:pt x="884" y="670"/>
                    <a:pt x="884" y="1"/>
                    <a:pt x="440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3"/>
            <p:cNvSpPr/>
            <p:nvPr/>
          </p:nvSpPr>
          <p:spPr>
            <a:xfrm flipH="1">
              <a:off x="7504865" y="2680868"/>
              <a:ext cx="265818" cy="261200"/>
            </a:xfrm>
            <a:custGeom>
              <a:avLst/>
              <a:gdLst/>
              <a:ahLst/>
              <a:cxnLst/>
              <a:rect l="l" t="t" r="r" b="b"/>
              <a:pathLst>
                <a:path w="6678" h="6562" extrusionOk="0">
                  <a:moveTo>
                    <a:pt x="4519" y="0"/>
                  </a:moveTo>
                  <a:cubicBezTo>
                    <a:pt x="0" y="215"/>
                    <a:pt x="925" y="5462"/>
                    <a:pt x="1639" y="6059"/>
                  </a:cubicBezTo>
                  <a:cubicBezTo>
                    <a:pt x="2017" y="6380"/>
                    <a:pt x="2540" y="6550"/>
                    <a:pt x="3103" y="6561"/>
                  </a:cubicBezTo>
                  <a:cubicBezTo>
                    <a:pt x="3977" y="6145"/>
                    <a:pt x="5612" y="5865"/>
                    <a:pt x="6086" y="3892"/>
                  </a:cubicBezTo>
                  <a:cubicBezTo>
                    <a:pt x="6677" y="1423"/>
                    <a:pt x="5584" y="127"/>
                    <a:pt x="4519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3"/>
            <p:cNvSpPr/>
            <p:nvPr/>
          </p:nvSpPr>
          <p:spPr>
            <a:xfrm flipH="1">
              <a:off x="7473098" y="2680868"/>
              <a:ext cx="198428" cy="262673"/>
            </a:xfrm>
            <a:custGeom>
              <a:avLst/>
              <a:gdLst/>
              <a:ahLst/>
              <a:cxnLst/>
              <a:rect l="l" t="t" r="r" b="b"/>
              <a:pathLst>
                <a:path w="4985" h="6599" extrusionOk="0">
                  <a:moveTo>
                    <a:pt x="2028" y="0"/>
                  </a:moveTo>
                  <a:cubicBezTo>
                    <a:pt x="2028" y="0"/>
                    <a:pt x="4172" y="1000"/>
                    <a:pt x="3575" y="3281"/>
                  </a:cubicBezTo>
                  <a:cubicBezTo>
                    <a:pt x="3076" y="5178"/>
                    <a:pt x="1943" y="6482"/>
                    <a:pt x="0" y="6482"/>
                  </a:cubicBezTo>
                  <a:cubicBezTo>
                    <a:pt x="328" y="6561"/>
                    <a:pt x="638" y="6598"/>
                    <a:pt x="930" y="6598"/>
                  </a:cubicBezTo>
                  <a:cubicBezTo>
                    <a:pt x="2255" y="6598"/>
                    <a:pt x="3220" y="5828"/>
                    <a:pt x="3841" y="4609"/>
                  </a:cubicBezTo>
                  <a:cubicBezTo>
                    <a:pt x="4985" y="2362"/>
                    <a:pt x="3862" y="89"/>
                    <a:pt x="2028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3" name="Google Shape;563;p23"/>
          <p:cNvSpPr txBox="1">
            <a:spLocks noGrp="1"/>
          </p:cNvSpPr>
          <p:nvPr>
            <p:ph type="ctrTitle"/>
          </p:nvPr>
        </p:nvSpPr>
        <p:spPr>
          <a:xfrm>
            <a:off x="626221" y="2427081"/>
            <a:ext cx="6824800" cy="126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b="1" dirty="0" smtClean="0"/>
              <a:t>VOCABULARY</a:t>
            </a:r>
            <a:endParaRPr b="1" dirty="0"/>
          </a:p>
        </p:txBody>
      </p:sp>
      <p:sp>
        <p:nvSpPr>
          <p:cNvPr id="564" name="Google Shape;564;p23"/>
          <p:cNvSpPr txBox="1">
            <a:spLocks noGrp="1"/>
          </p:cNvSpPr>
          <p:nvPr>
            <p:ph type="title" idx="2"/>
          </p:nvPr>
        </p:nvSpPr>
        <p:spPr>
          <a:xfrm>
            <a:off x="812961" y="1170106"/>
            <a:ext cx="3556000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12800" dirty="0"/>
              <a:t>01</a:t>
            </a:r>
            <a:endParaRPr sz="12800" dirty="0"/>
          </a:p>
        </p:txBody>
      </p:sp>
    </p:spTree>
    <p:extLst>
      <p:ext uri="{BB962C8B-B14F-4D97-AF65-F5344CB8AC3E}">
        <p14:creationId xmlns:p14="http://schemas.microsoft.com/office/powerpoint/2010/main" val="154288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3182" y="4737562"/>
            <a:ext cx="553155" cy="485422"/>
          </a:xfrm>
        </p:spPr>
        <p:txBody>
          <a:bodyPr>
            <a:noAutofit/>
          </a:bodyPr>
          <a:lstStyle/>
          <a:p>
            <a:r>
              <a:rPr lang="en-US" sz="3000" b="0" dirty="0"/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1676" y="4737562"/>
            <a:ext cx="38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5959" y="4737562"/>
            <a:ext cx="502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2064" y="4737562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9764" t="30315" r="51843" b="47649"/>
          <a:stretch/>
        </p:blipFill>
        <p:spPr>
          <a:xfrm>
            <a:off x="4375807" y="1855084"/>
            <a:ext cx="3565015" cy="2402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6416987" y="4737562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65343" y="4737562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47057" y="381000"/>
            <a:ext cx="5710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PREPOSITION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633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10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26507" y="4737562"/>
            <a:ext cx="553155" cy="485422"/>
          </a:xfrm>
        </p:spPr>
        <p:txBody>
          <a:bodyPr>
            <a:noAutofit/>
          </a:bodyPr>
          <a:lstStyle/>
          <a:p>
            <a:r>
              <a:rPr lang="en-US" sz="3000" b="0" dirty="0" smtClean="0"/>
              <a:t>N</a:t>
            </a:r>
            <a:endParaRPr lang="en-US" sz="30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5251456" y="4737562"/>
            <a:ext cx="38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6337" y="4737562"/>
            <a:ext cx="502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D</a:t>
            </a:r>
            <a:endParaRPr 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6142673" y="4737562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16987" y="4737562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71763" t="18246" r="15053" b="48210"/>
          <a:stretch/>
        </p:blipFill>
        <p:spPr>
          <a:xfrm>
            <a:off x="5020396" y="1180384"/>
            <a:ext cx="2327058" cy="33303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3247057" y="381000"/>
            <a:ext cx="5710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PREPOSITION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023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10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3182" y="4737562"/>
            <a:ext cx="553155" cy="485422"/>
          </a:xfrm>
        </p:spPr>
        <p:txBody>
          <a:bodyPr>
            <a:noAutofit/>
          </a:bodyPr>
          <a:lstStyle/>
          <a:p>
            <a:r>
              <a:rPr lang="en-US" sz="3000" b="0" dirty="0"/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68999" y="4737562"/>
            <a:ext cx="383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374" y="4737562"/>
            <a:ext cx="502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9110" y="4737562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2442" y="4737562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70998" y="4729869"/>
            <a:ext cx="496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0948" t="50385" r="55868" b="26597"/>
          <a:stretch/>
        </p:blipFill>
        <p:spPr>
          <a:xfrm>
            <a:off x="4701979" y="1617042"/>
            <a:ext cx="2901194" cy="28490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3247057" y="381000"/>
            <a:ext cx="5710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PREPOSITION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87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10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5.5|1.7|1.1|1.3|1.5|9.4|1|16.8|1.8|1.7|2.1|8.1|1.2|5.7|9.7|1.5|1.3|1.4|7.7|1.7|1.1|6.3|1.1|0.9|1.1|1.4|1.8|5.1|16|0.6|1.4|1.5|1.1|0.9|1.5|19.3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10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alkboard by Slidesgo">
  <a:themeElements>
    <a:clrScheme name="Office">
      <a:dk1>
        <a:srgbClr val="273D40"/>
      </a:dk1>
      <a:lt1>
        <a:srgbClr val="FFFFFF"/>
      </a:lt1>
      <a:dk2>
        <a:srgbClr val="DD7E6B"/>
      </a:dk2>
      <a:lt2>
        <a:srgbClr val="EA9999"/>
      </a:lt2>
      <a:accent1>
        <a:srgbClr val="F9CB9C"/>
      </a:accent1>
      <a:accent2>
        <a:srgbClr val="FFE599"/>
      </a:accent2>
      <a:accent3>
        <a:srgbClr val="B6D7A8"/>
      </a:accent3>
      <a:accent4>
        <a:srgbClr val="A4C2F4"/>
      </a:accent4>
      <a:accent5>
        <a:srgbClr val="9FC5E8"/>
      </a:accent5>
      <a:accent6>
        <a:srgbClr val="B4A7D6"/>
      </a:accent6>
      <a:hlink>
        <a:srgbClr val="D5A6B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6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11126</TotalTime>
  <Words>880</Words>
  <Application>Microsoft Office PowerPoint</Application>
  <PresentationFormat>Widescreen</PresentationFormat>
  <Paragraphs>337</Paragraphs>
  <Slides>51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51</vt:i4>
      </vt:variant>
    </vt:vector>
  </HeadingPairs>
  <TitlesOfParts>
    <vt:vector size="101" baseType="lpstr">
      <vt:lpstr>Aharoni</vt:lpstr>
      <vt:lpstr>Arial</vt:lpstr>
      <vt:lpstr>Arial Rounded MT Bold</vt:lpstr>
      <vt:lpstr>Bahnschrift Light</vt:lpstr>
      <vt:lpstr>Bahnschrift SemiCondensed</vt:lpstr>
      <vt:lpstr>Barlow</vt:lpstr>
      <vt:lpstr>Barlow Semi Condensed</vt:lpstr>
      <vt:lpstr>Barlow Semi Condensed Light</vt:lpstr>
      <vt:lpstr>BenchNine</vt:lpstr>
      <vt:lpstr>Calibri</vt:lpstr>
      <vt:lpstr>Calibri Light</vt:lpstr>
      <vt:lpstr>Century Gothic</vt:lpstr>
      <vt:lpstr>Chalkboard SE</vt:lpstr>
      <vt:lpstr>Comic Sans MS</vt:lpstr>
      <vt:lpstr>Denk One</vt:lpstr>
      <vt:lpstr>Fira Sans Extra Condensed</vt:lpstr>
      <vt:lpstr>Garamond</vt:lpstr>
      <vt:lpstr>Gill Sans MT</vt:lpstr>
      <vt:lpstr>IguanaLover BTN</vt:lpstr>
      <vt:lpstr>Impact</vt:lpstr>
      <vt:lpstr>Jokerman</vt:lpstr>
      <vt:lpstr>Joti One</vt:lpstr>
      <vt:lpstr>Snap ITC</vt:lpstr>
      <vt:lpstr>Sue Ellen Francisco</vt:lpstr>
      <vt:lpstr>Times New Roman</vt:lpstr>
      <vt:lpstr>VNI-Avo</vt:lpstr>
      <vt:lpstr>Badge</vt:lpstr>
      <vt:lpstr>Diseño predeterminado</vt:lpstr>
      <vt:lpstr>4_Diseño predeterminado</vt:lpstr>
      <vt:lpstr>Chalkboard by Slidesgo</vt:lpstr>
      <vt:lpstr>Savon</vt:lpstr>
      <vt:lpstr>Language School Newsletter By Slidesgo</vt:lpstr>
      <vt:lpstr>1_Language School Newsletter By Slidesgo</vt:lpstr>
      <vt:lpstr>2_Language School Newsletter By Slidesgo</vt:lpstr>
      <vt:lpstr>3_Language School Newsletter By Slidesgo</vt:lpstr>
      <vt:lpstr>5_Diseño predeterminado</vt:lpstr>
      <vt:lpstr>6_Diseño predeterminado</vt:lpstr>
      <vt:lpstr>2_Diseño predeterminado</vt:lpstr>
      <vt:lpstr>7_Diseño predeterminado</vt:lpstr>
      <vt:lpstr>10_Diseño predeterminado</vt:lpstr>
      <vt:lpstr>11_Diseño predeterminado</vt:lpstr>
      <vt:lpstr>12_Diseño predeterminado</vt:lpstr>
      <vt:lpstr>Office Theme</vt:lpstr>
      <vt:lpstr>Modelo de apresentação predefinido</vt:lpstr>
      <vt:lpstr>1_Office Theme</vt:lpstr>
      <vt:lpstr>2_Office Theme</vt:lpstr>
      <vt:lpstr>3_Office Theme</vt:lpstr>
      <vt:lpstr>4_Office Theme</vt:lpstr>
      <vt:lpstr>1_Diseño predeterminado</vt:lpstr>
      <vt:lpstr>5_Office Theme</vt:lpstr>
      <vt:lpstr>PowerPoint Presentation</vt:lpstr>
      <vt:lpstr>PowerPoint Presentation</vt:lpstr>
      <vt:lpstr>PowerPoint Presentation</vt:lpstr>
      <vt:lpstr>PowerPoint Presentation</vt:lpstr>
      <vt:lpstr>SOME VOCABULARY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VOCABULARY</vt:lpstr>
      <vt:lpstr>PowerPoint Presentation</vt:lpstr>
      <vt:lpstr>* Learn new words and sentences.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lesson2</dc:title>
  <dc:creator>ASUS</dc:creator>
  <cp:lastModifiedBy>ASUS</cp:lastModifiedBy>
  <cp:revision>510</cp:revision>
  <dcterms:created xsi:type="dcterms:W3CDTF">2020-04-02T16:09:46Z</dcterms:created>
  <dcterms:modified xsi:type="dcterms:W3CDTF">2020-05-04T09:28:57Z</dcterms:modified>
</cp:coreProperties>
</file>