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3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4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20" r:id="rId2"/>
    <p:sldMasterId id="2147483732" r:id="rId3"/>
    <p:sldMasterId id="2147483756" r:id="rId4"/>
    <p:sldMasterId id="2147483785" r:id="rId5"/>
    <p:sldMasterId id="2147483797" r:id="rId6"/>
    <p:sldMasterId id="2147483809" r:id="rId7"/>
    <p:sldMasterId id="2147483832" r:id="rId8"/>
    <p:sldMasterId id="2147483845" r:id="rId9"/>
    <p:sldMasterId id="2147483857" r:id="rId10"/>
    <p:sldMasterId id="2147483875" r:id="rId11"/>
    <p:sldMasterId id="2147483887" r:id="rId12"/>
    <p:sldMasterId id="2147483899" r:id="rId13"/>
    <p:sldMasterId id="2147483911" r:id="rId14"/>
    <p:sldMasterId id="2147483923" r:id="rId15"/>
    <p:sldMasterId id="2147483935" r:id="rId16"/>
    <p:sldMasterId id="2147483947" r:id="rId17"/>
    <p:sldMasterId id="2147483959" r:id="rId18"/>
    <p:sldMasterId id="2147483971" r:id="rId19"/>
    <p:sldMasterId id="2147483983" r:id="rId20"/>
    <p:sldMasterId id="2147483995" r:id="rId21"/>
    <p:sldMasterId id="2147484007" r:id="rId22"/>
    <p:sldMasterId id="2147484025" r:id="rId23"/>
    <p:sldMasterId id="2147484043" r:id="rId24"/>
    <p:sldMasterId id="2147484061" r:id="rId25"/>
  </p:sldMasterIdLst>
  <p:notesMasterIdLst>
    <p:notesMasterId r:id="rId96"/>
  </p:notesMasterIdLst>
  <p:sldIdLst>
    <p:sldId id="282" r:id="rId26"/>
    <p:sldId id="368" r:id="rId27"/>
    <p:sldId id="334" r:id="rId28"/>
    <p:sldId id="335" r:id="rId29"/>
    <p:sldId id="369" r:id="rId30"/>
    <p:sldId id="261" r:id="rId31"/>
    <p:sldId id="297" r:id="rId32"/>
    <p:sldId id="295" r:id="rId33"/>
    <p:sldId id="299" r:id="rId34"/>
    <p:sldId id="273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6" r:id="rId44"/>
    <p:sldId id="345" r:id="rId45"/>
    <p:sldId id="344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6" r:id="rId63"/>
    <p:sldId id="365" r:id="rId64"/>
    <p:sldId id="364" r:id="rId65"/>
    <p:sldId id="363" r:id="rId66"/>
    <p:sldId id="367" r:id="rId67"/>
    <p:sldId id="370" r:id="rId68"/>
    <p:sldId id="266" r:id="rId69"/>
    <p:sldId id="326" r:id="rId70"/>
    <p:sldId id="380" r:id="rId71"/>
    <p:sldId id="327" r:id="rId72"/>
    <p:sldId id="378" r:id="rId73"/>
    <p:sldId id="379" r:id="rId74"/>
    <p:sldId id="328" r:id="rId75"/>
    <p:sldId id="381" r:id="rId76"/>
    <p:sldId id="382" r:id="rId77"/>
    <p:sldId id="383" r:id="rId78"/>
    <p:sldId id="384" r:id="rId79"/>
    <p:sldId id="274" r:id="rId80"/>
    <p:sldId id="373" r:id="rId81"/>
    <p:sldId id="371" r:id="rId82"/>
    <p:sldId id="374" r:id="rId83"/>
    <p:sldId id="375" r:id="rId84"/>
    <p:sldId id="376" r:id="rId85"/>
    <p:sldId id="377" r:id="rId86"/>
    <p:sldId id="303" r:id="rId87"/>
    <p:sldId id="330" r:id="rId88"/>
    <p:sldId id="332" r:id="rId89"/>
    <p:sldId id="333" r:id="rId90"/>
    <p:sldId id="388" r:id="rId91"/>
    <p:sldId id="281" r:id="rId92"/>
    <p:sldId id="292" r:id="rId93"/>
    <p:sldId id="389" r:id="rId94"/>
    <p:sldId id="293" r:id="rId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D981A-7D75-4F7A-B1D0-9B7B158226D0}">
          <p14:sldIdLst>
            <p14:sldId id="282"/>
            <p14:sldId id="368"/>
            <p14:sldId id="334"/>
            <p14:sldId id="335"/>
            <p14:sldId id="369"/>
            <p14:sldId id="261"/>
            <p14:sldId id="297"/>
            <p14:sldId id="295"/>
            <p14:sldId id="299"/>
            <p14:sldId id="273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6"/>
            <p14:sldId id="345"/>
            <p14:sldId id="344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6"/>
            <p14:sldId id="365"/>
            <p14:sldId id="364"/>
            <p14:sldId id="363"/>
            <p14:sldId id="367"/>
            <p14:sldId id="370"/>
            <p14:sldId id="266"/>
            <p14:sldId id="326"/>
            <p14:sldId id="380"/>
            <p14:sldId id="327"/>
            <p14:sldId id="378"/>
            <p14:sldId id="379"/>
            <p14:sldId id="328"/>
            <p14:sldId id="381"/>
            <p14:sldId id="382"/>
            <p14:sldId id="383"/>
            <p14:sldId id="384"/>
            <p14:sldId id="274"/>
            <p14:sldId id="373"/>
            <p14:sldId id="371"/>
            <p14:sldId id="374"/>
            <p14:sldId id="375"/>
            <p14:sldId id="376"/>
            <p14:sldId id="377"/>
            <p14:sldId id="303"/>
            <p14:sldId id="330"/>
            <p14:sldId id="332"/>
            <p14:sldId id="333"/>
            <p14:sldId id="388"/>
            <p14:sldId id="281"/>
            <p14:sldId id="292"/>
            <p14:sldId id="389"/>
          </p14:sldIdLst>
        </p14:section>
        <p14:section name="Untitled Section" id="{4D70F8A8-8E34-4C02-BA0D-EF6E9C01FE1C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3300"/>
    <a:srgbClr val="003E1C"/>
    <a:srgbClr val="12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94712" autoAdjust="0"/>
  </p:normalViewPr>
  <p:slideViewPr>
    <p:cSldViewPr snapToGrid="0">
      <p:cViewPr varScale="1">
        <p:scale>
          <a:sx n="55" d="100"/>
          <a:sy n="55" d="100"/>
        </p:scale>
        <p:origin x="114" y="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E021C-3540-4FC1-A635-F25117B6C2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615D7-9748-4E87-ABB5-80507D1B9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1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06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59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64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8" name="Google Shape;10638;g50c4f343e3_4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9" name="Google Shape;10639;g50c4f343e3_4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3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093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01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05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1187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9242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7820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660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1899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3138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1166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1773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80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AC24-B3A8-4108-9218-18EE2072920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31973-5F9B-4100-B7C3-460C1C999A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90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630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0164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1083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7572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369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1257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75547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370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410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4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5952-FB79-4087-8653-5AEEDC734E4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D744F-DDFE-4177-A1E7-436691A0E7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1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483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264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969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360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810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289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713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718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468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BA6E-0F4A-430D-8BDE-457B6080DA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74C50-8558-4E3E-BF68-9D6208B9FD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197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29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221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453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892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616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016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471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14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347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3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A501-CE26-4CC5-B2A3-7F69EEA973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4468B-9F30-4C6A-A4DD-68425B24BA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550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633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55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416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643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900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160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032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90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411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4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6289-0BE6-492A-9FEA-5EFFF1DF3F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CEF78-45D5-4D9E-97D2-210B5C30BC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4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643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049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939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860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659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65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378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22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275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82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17-4C77-4F97-A693-BC0D8E6B70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D27C1-56AF-4D20-8B97-9DE717985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75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262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431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367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72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173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232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546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5266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144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67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C52C-0DF7-41C3-8697-3DFD12580C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EB4E-2304-4CDE-A957-28D0A2B78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464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830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812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287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498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370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467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048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119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243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94-B1B0-4AA4-ABE1-D9B4C99294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16A9-E3C3-4DBE-8C2F-F29990395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87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610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429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062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154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593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381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718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898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675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0C18-3FCC-4CAD-8858-B0779A3AF43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926E-7185-49FF-8AF8-9A2621DB3E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973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494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439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721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342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31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689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344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88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796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42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7858-1194-49AF-AED7-FDB4FFD32A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1F3A-3DEA-46D6-8AF2-5C5DC399A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987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85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762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58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614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173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245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9961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387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339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58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7C08-7852-4E3A-A12C-75A3EC40549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E8FA8-11C1-49CC-8C5F-A8581029F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457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872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393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068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2153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271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304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723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4126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5714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27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AC24-B3A8-4108-9218-18EE2072920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31973-5F9B-4100-B7C3-460C1C999A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651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2675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514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392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977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0053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845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3037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433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8337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80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5952-FB79-4087-8653-5AEEDC734E4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D744F-DDFE-4177-A1E7-436691A0E7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75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72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4137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236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292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749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8477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240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09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4286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764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BA6E-0F4A-430D-8BDE-457B6080DA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74C50-8558-4E3E-BF68-9D6208B9FD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1175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1118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75504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92761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2876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5772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44379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83921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80479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93586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512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A501-CE26-4CC5-B2A3-7F69EEA973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4468B-9F30-4C6A-A4DD-68425B24BA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377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90790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9171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985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594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8226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192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53658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5350820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462654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729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6289-0BE6-492A-9FEA-5EFFF1DF3F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CEF78-45D5-4D9E-97D2-210B5C30BC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0240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21184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45928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17919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85704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78381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6557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93692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28049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76684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861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17-4C77-4F97-A693-BC0D8E6B70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D27C1-56AF-4D20-8B97-9DE717985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641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159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42558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7660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6021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6018746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9783608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3533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2694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9426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41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C52C-0DF7-41C3-8697-3DFD12580C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EB4E-2304-4CDE-A957-28D0A2B78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4579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9673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13129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13783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48831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71275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2490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43620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549013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00291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78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94-B1B0-4AA4-ABE1-D9B4C99294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16A9-E3C3-4DBE-8C2F-F29990395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4462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B9A-4C7E-42DB-83A2-D86E90AA9D5A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8714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DDB61-0D10-44DF-8321-A5783461E2C1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141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55D6B-3610-4EE0-867B-581E21982FCC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461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68CF0-4DDD-443E-A1C1-5835C2FE7A6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9284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AA353-DA7C-43FB-9949-405CAD2826A1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3114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8F420-1C32-4276-B525-C3B683464040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6196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E50EE-DB5A-48EA-9FBA-B60AAC3B6E5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8435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730D8-8970-429F-B682-928AFECDDE8A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5866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AB91A-8FE1-4AB9-A527-E7977374FF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6159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330B6-C526-40A8-B40A-7F0406F02E0F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4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0C18-3FCC-4CAD-8858-B0779A3AF43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926E-7185-49FF-8AF8-9A2621DB3E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5716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88D3-936F-40D4-B3EC-45A0331054DE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8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7858-1194-49AF-AED7-FDB4FFD32A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1F3A-3DEA-46D6-8AF2-5C5DC399A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80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7C08-7852-4E3A-A12C-75A3EC40549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E8FA8-11C1-49CC-8C5F-A8581029F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1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1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67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37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72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35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4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7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46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041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06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AE484-59FB-49A4-A457-6672F8C096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76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72747-336A-43B6-BE66-7F33AEE27A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57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C8A4-C9A7-4701-9A0A-D09B336DE0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95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D412-F9B5-4AC9-91C3-434981036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A3AD-56A5-43F9-BEA8-3B997ACACE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2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B5D28-56AC-47D3-AE23-DA8121D42F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0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14115-5D4D-4767-ACEF-C959C9B8D1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34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118D-74AF-424C-9A5D-E92A7C7FF0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75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BB33-2085-4A9C-B56E-8A2110C6C5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13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F2A3-5152-4F7A-A569-055EC19C4F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51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4C3DF-0876-40B4-8258-58D36D9A6D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00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24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0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71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2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26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02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921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71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1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9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4/17/2020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93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823384" y="2754617"/>
            <a:ext cx="4545200" cy="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64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71567" y="3712617"/>
            <a:ext cx="4018800" cy="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30163" y="395012"/>
            <a:ext cx="7931808" cy="6258927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534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03200" y="1439467"/>
            <a:ext cx="9805200" cy="48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15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83600" y="2420548"/>
            <a:ext cx="3824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863200" y="3825051"/>
            <a:ext cx="44656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29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213600" y="3979200"/>
            <a:ext cx="37648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133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98567" y="2842300"/>
            <a:ext cx="69948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19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13333" y="19780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3407333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6341857" y="197802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6535857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6341857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6535857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3213333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6341857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6624657" y="3978671"/>
            <a:ext cx="20712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3213333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3407333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3213333" y="39786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7013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849401" y="1776300"/>
            <a:ext cx="44932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6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3306801" y="4830601"/>
            <a:ext cx="55784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903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&amp; TEXT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219200" y="1617833"/>
            <a:ext cx="3888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219200" y="3439733"/>
            <a:ext cx="8020800" cy="25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487917" y="642364"/>
            <a:ext cx="2666347" cy="2103993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 flipH="1">
            <a:off x="964346" y="859037"/>
            <a:ext cx="1906748" cy="1582167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184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808747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710747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6577451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7479451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8823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66883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609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486902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4808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8069868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8009267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3658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TITLE &amp; TEXT 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5215749" y="2316333"/>
            <a:ext cx="57508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7232544" y="3998067"/>
            <a:ext cx="37340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992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215879" y="1244167"/>
            <a:ext cx="3568400" cy="43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82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1241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67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860733" y="3993967"/>
            <a:ext cx="4563200" cy="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785000" y="2383000"/>
            <a:ext cx="6622000" cy="1485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96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0521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NUMBERS &amp; TEXT 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769800" y="2184000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769800" y="3778392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3769800" y="5393967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3769800" y="1253600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3769800" y="2869164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3769800" y="4463565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1059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290508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1010708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8449192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8169392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4868983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4589183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4868983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4589183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1290508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1010708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8449192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8169392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2319800" y="8767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6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520017" y="2450667"/>
            <a:ext cx="209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520017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503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>
  <p:cSld name="TITLE &amp; TEXT 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712228" y="2450667"/>
            <a:ext cx="141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933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032184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8097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>
  <p:cSld name="TITLE &amp; TEXT 6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413432" y="2450667"/>
            <a:ext cx="1234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933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7413417" y="3642349"/>
            <a:ext cx="20968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1871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3619133" y="2046800"/>
            <a:ext cx="49536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3462800" y="3671600"/>
            <a:ext cx="5266400" cy="11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813400" y="5126700"/>
            <a:ext cx="85652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/>
              </a:rPr>
              <a:t>Slidesgo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/>
              </a:rPr>
              <a:t>Flaticon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1200" kern="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4"/>
              </a:rPr>
              <a:t>Freepik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5812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449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BLANK SLIDE 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602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4/17/2020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993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>
                <a:solidFill>
                  <a:prstClr val="black"/>
                </a:solidFill>
              </a:rPr>
              <a:pPr/>
              <a:t>4/17/2020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3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34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17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34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617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78174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85314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47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0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18" Type="http://schemas.openxmlformats.org/officeDocument/2006/relationships/theme" Target="../theme/theme24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17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4.xml"/><Relationship Id="rId16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989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1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7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5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8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1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0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5A6110-4822-4E05-BECC-939E2607380C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4/17/2020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333679-2949-4E48-A8EC-71C8515B36D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5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5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4AB25-3DBC-4D78-9617-DA5B905C0C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993B2C-6A21-43FE-9838-5D2D4F64CC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2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095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865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621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FC2FB4E-91DC-4FD4-B052-0A652D453AA0}" type="slidenum">
              <a:rPr lang="es-E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3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5A6110-4822-4E05-BECC-939E2607380C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4/17/2020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333679-2949-4E48-A8EC-71C8515B36D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3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4/17/2020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4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723F910-7AFD-4E97-AF62-2E2DBD3CBD84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7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4/17/2020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7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2465" y="975267"/>
            <a:ext cx="7847200" cy="1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54300" y="3166367"/>
            <a:ext cx="5821200" cy="1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590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4/17/2020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6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9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9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9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9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0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0090" y="1190653"/>
            <a:ext cx="103441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BÀI HỌC TUẦN 23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MÔN TIẾNG ANH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LỚP 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86" y="-1"/>
            <a:ext cx="11542427" cy="701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45" y="1556529"/>
            <a:ext cx="1001347" cy="84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72506" y="1444625"/>
            <a:ext cx="7646988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New words:</a:t>
            </a: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    -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fans</a:t>
            </a: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mirrors</a:t>
            </a:r>
          </a:p>
          <a:p>
            <a:pPr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doors</a:t>
            </a:r>
          </a:p>
          <a:p>
            <a:pPr marL="457200" lvl="1" indent="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windows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08" y="1809388"/>
            <a:ext cx="1141545" cy="13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73" y="4134442"/>
            <a:ext cx="951074" cy="9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23" y="5238631"/>
            <a:ext cx="1416783" cy="7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43" y="3041618"/>
            <a:ext cx="760602" cy="9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241" y="1809388"/>
            <a:ext cx="1141545" cy="13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83" y="1816039"/>
            <a:ext cx="1141545" cy="13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053" y="3076274"/>
            <a:ext cx="760602" cy="9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63" y="3081796"/>
            <a:ext cx="760602" cy="9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502" y="3076274"/>
            <a:ext cx="760602" cy="9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00" y="4134441"/>
            <a:ext cx="951074" cy="9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86" y="5237033"/>
            <a:ext cx="1416783" cy="7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79" y="5231980"/>
            <a:ext cx="1416783" cy="7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49" y="5238631"/>
            <a:ext cx="1416783" cy="7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8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4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169" y="33410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cs typeface="Poppins SemiBold" panose="00000700000000000000" pitchFamily="2" charset="0"/>
              </a:rPr>
              <a:t>ROUND </a:t>
            </a:r>
            <a:r>
              <a:rPr lang="en-US" sz="3600" b="1" dirty="0">
                <a:solidFill>
                  <a:srgbClr val="FF0000"/>
                </a:solidFill>
                <a:cs typeface="Poppins SemiBold" panose="000007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62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13" y="603232"/>
            <a:ext cx="1823345" cy="22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458" y="603232"/>
            <a:ext cx="1823345" cy="22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3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268"/>
            <a:ext cx="2761490" cy="32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47" y="116268"/>
            <a:ext cx="2761490" cy="32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8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61" y="3735311"/>
            <a:ext cx="2438745" cy="2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55" y="3735310"/>
            <a:ext cx="2438745" cy="2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3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! _ Super Simple Songs - YouTube 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670" y="4114800"/>
            <a:ext cx="2972095" cy="14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60" y="4114800"/>
            <a:ext cx="2972095" cy="14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</a:t>
            </a:r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irrors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fans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doors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windows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169" y="33410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cs typeface="Poppins SemiBold" panose="00000700000000000000" pitchFamily="2" charset="0"/>
              </a:rPr>
              <a:t>ROUND 2</a:t>
            </a:r>
            <a:endParaRPr lang="en-US" sz="3600" b="1" dirty="0">
              <a:solidFill>
                <a:srgbClr val="FF0000"/>
              </a:solidFill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65" y="1003465"/>
            <a:ext cx="2972095" cy="14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967" y="1003464"/>
            <a:ext cx="2972095" cy="14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308071" y="249382"/>
            <a:ext cx="11575857" cy="6359235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87427" y="3429000"/>
            <a:ext cx="10382865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hangingPunct="0">
              <a:defRPr/>
            </a:pPr>
            <a:r>
              <a:rPr lang="en-US" sz="59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</a:t>
            </a:r>
            <a:r>
              <a:rPr lang="en-US" sz="59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14: </a:t>
            </a:r>
            <a:endParaRPr lang="en-US" sz="59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endParaRPr lang="en-US" sz="3200" b="1" dirty="0" smtClean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ARE THERE ANY POSTERS IN THE ROOM?</a:t>
            </a:r>
            <a:endParaRPr lang="en-US" sz="3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endParaRPr lang="en-US" sz="2400" b="1" dirty="0" smtClean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LESSON </a:t>
            </a:r>
            <a:r>
              <a:rPr lang="en-US" sz="24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2 + 3</a:t>
            </a:r>
            <a:endParaRPr lang="en-US" sz="24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528"/>
    </mc:Choice>
    <mc:Fallback xmlns="">
      <p:transition advTm="1652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9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435579"/>
            <a:ext cx="2438745" cy="2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97" y="435579"/>
            <a:ext cx="2438745" cy="2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6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52" y="3322605"/>
            <a:ext cx="2761490" cy="32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75" y="3322605"/>
            <a:ext cx="2761490" cy="32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57" y="3809569"/>
            <a:ext cx="1823345" cy="22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557" y="3809569"/>
            <a:ext cx="1823345" cy="22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windows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doors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 txBox="1">
            <a:spLocks noGrp="1"/>
          </p:cNvSpPr>
          <p:nvPr>
            <p:ph type="ctrTitle"/>
          </p:nvPr>
        </p:nvSpPr>
        <p:spPr>
          <a:xfrm>
            <a:off x="7747733" y="697850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>
                <a:solidFill>
                  <a:srgbClr val="FF7C3E"/>
                </a:solidFill>
              </a:rPr>
              <a:t>SOME VOCABULARY</a:t>
            </a:r>
            <a:endParaRPr dirty="0">
              <a:solidFill>
                <a:srgbClr val="FF7C3E"/>
              </a:solidFill>
            </a:endParaRPr>
          </a:p>
        </p:txBody>
      </p:sp>
      <p:sp>
        <p:nvSpPr>
          <p:cNvPr id="366" name="Google Shape;366;p22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s"/>
              <a:pPr/>
              <a:t>4</a:t>
            </a:fld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5010637" y="85068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368" name="Google Shape;368;p22"/>
          <p:cNvSpPr txBox="1">
            <a:spLocks noGrp="1"/>
          </p:cNvSpPr>
          <p:nvPr>
            <p:ph type="ctrTitle" idx="4"/>
          </p:nvPr>
        </p:nvSpPr>
        <p:spPr>
          <a:xfrm>
            <a:off x="7747733" y="2632276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SOME SOUNDS</a:t>
            </a:r>
            <a:endParaRPr dirty="0"/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 idx="6"/>
          </p:nvPr>
        </p:nvSpPr>
        <p:spPr>
          <a:xfrm>
            <a:off x="4986175" y="176798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371" name="Google Shape;371;p22"/>
          <p:cNvSpPr txBox="1">
            <a:spLocks noGrp="1"/>
          </p:cNvSpPr>
          <p:nvPr>
            <p:ph type="ctrTitle" idx="7"/>
          </p:nvPr>
        </p:nvSpPr>
        <p:spPr>
          <a:xfrm>
            <a:off x="7747733" y="1665063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GRAMMAR</a:t>
            </a:r>
            <a:endParaRPr dirty="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9"/>
          </p:nvPr>
        </p:nvSpPr>
        <p:spPr>
          <a:xfrm>
            <a:off x="4986175" y="268529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374" name="Google Shape;374;p22"/>
          <p:cNvSpPr txBox="1">
            <a:spLocks noGrp="1"/>
          </p:cNvSpPr>
          <p:nvPr>
            <p:ph type="ctrTitle" idx="13"/>
          </p:nvPr>
        </p:nvSpPr>
        <p:spPr>
          <a:xfrm>
            <a:off x="7698224" y="4365098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SING, DANCE &amp; PLAY GAMES</a:t>
            </a:r>
            <a:endParaRPr dirty="0"/>
          </a:p>
        </p:txBody>
      </p:sp>
      <p:sp>
        <p:nvSpPr>
          <p:cNvPr id="376" name="Google Shape;376;p22"/>
          <p:cNvSpPr txBox="1">
            <a:spLocks noGrp="1"/>
          </p:cNvSpPr>
          <p:nvPr>
            <p:ph type="title" idx="15"/>
          </p:nvPr>
        </p:nvSpPr>
        <p:spPr>
          <a:xfrm>
            <a:off x="4974300" y="3522192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04</a:t>
            </a:r>
            <a:endParaRPr dirty="0"/>
          </a:p>
        </p:txBody>
      </p:sp>
      <p:sp>
        <p:nvSpPr>
          <p:cNvPr id="377" name="Google Shape;377;p22"/>
          <p:cNvSpPr txBox="1">
            <a:spLocks noGrp="1"/>
          </p:cNvSpPr>
          <p:nvPr>
            <p:ph type="ctrTitle" idx="16"/>
          </p:nvPr>
        </p:nvSpPr>
        <p:spPr>
          <a:xfrm>
            <a:off x="7747733" y="3519951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DO LISTENING</a:t>
            </a:r>
            <a:r>
              <a:rPr lang="en-US" dirty="0"/>
              <a:t> </a:t>
            </a:r>
            <a:r>
              <a:rPr lang="en-US" dirty="0" smtClean="0"/>
              <a:t>&amp; SPEAKING</a:t>
            </a:r>
            <a:endParaRPr dirty="0"/>
          </a:p>
        </p:txBody>
      </p:sp>
      <p:sp>
        <p:nvSpPr>
          <p:cNvPr id="379" name="Google Shape;379;p22"/>
          <p:cNvSpPr txBox="1">
            <a:spLocks noGrp="1"/>
          </p:cNvSpPr>
          <p:nvPr>
            <p:ph type="title" idx="18"/>
          </p:nvPr>
        </p:nvSpPr>
        <p:spPr>
          <a:xfrm>
            <a:off x="5010637" y="441134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05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772195" y="1319011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(windows, doors, mirrors, fans)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47733" y="2349216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(How many ….?)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98224" y="3271911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(-a, </a:t>
            </a:r>
            <a:r>
              <a:rPr lang="en-US" dirty="0"/>
              <a:t>-</a:t>
            </a:r>
            <a:r>
              <a:rPr lang="en-US" dirty="0" smtClean="0"/>
              <a:t>u) </a:t>
            </a:r>
            <a:endParaRPr lang="en-US" dirty="0"/>
          </a:p>
        </p:txBody>
      </p:sp>
      <p:sp>
        <p:nvSpPr>
          <p:cNvPr id="17" name="Google Shape;363;p22"/>
          <p:cNvSpPr txBox="1">
            <a:spLocks/>
          </p:cNvSpPr>
          <p:nvPr/>
        </p:nvSpPr>
        <p:spPr>
          <a:xfrm>
            <a:off x="782185" y="1642008"/>
            <a:ext cx="465185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defTabSz="914400"/>
            <a:r>
              <a:rPr lang="en-US" sz="5500" kern="0" dirty="0" smtClean="0"/>
              <a:t>TABLE OF CONTENTS</a:t>
            </a:r>
            <a:endParaRPr lang="en-US" sz="5500" kern="0" dirty="0"/>
          </a:p>
        </p:txBody>
      </p:sp>
    </p:spTree>
    <p:extLst>
      <p:ext uri="{BB962C8B-B14F-4D97-AF65-F5344CB8AC3E}">
        <p14:creationId xmlns:p14="http://schemas.microsoft.com/office/powerpoint/2010/main" val="6193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  <p:bldP spid="368" grpId="0"/>
      <p:bldP spid="371" grpId="0"/>
      <p:bldP spid="374" grpId="0"/>
      <p:bldP spid="377" grpId="0"/>
      <p:bldP spid="7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fans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5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9144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4:</a:t>
            </a:r>
            <a:endParaRPr lang="en-US" sz="5400" b="1" dirty="0" smtClean="0">
              <a:solidFill>
                <a:prstClr val="black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5400" b="1" dirty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</a:t>
            </a:r>
            <a:r>
              <a:rPr lang="en-US" sz="5400" b="1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irrors</a:t>
            </a:r>
            <a:endParaRPr lang="en-US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465638"/>
            <a:ext cx="13716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ongratulations Card Template With Clowns In Background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2" y="378069"/>
            <a:ext cx="11407396" cy="61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>
            <a:spLocks noGrp="1"/>
          </p:cNvSpPr>
          <p:nvPr>
            <p:ph type="ctrTitle"/>
          </p:nvPr>
        </p:nvSpPr>
        <p:spPr>
          <a:xfrm>
            <a:off x="634719" y="2569091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GRAMMAR</a:t>
            </a:r>
            <a:endParaRPr b="1" dirty="0"/>
          </a:p>
        </p:txBody>
      </p:sp>
      <p:grpSp>
        <p:nvGrpSpPr>
          <p:cNvPr id="635" name="Google Shape;635;p26"/>
          <p:cNvGrpSpPr/>
          <p:nvPr/>
        </p:nvGrpSpPr>
        <p:grpSpPr>
          <a:xfrm>
            <a:off x="6079515" y="956453"/>
            <a:ext cx="5534904" cy="5422417"/>
            <a:chOff x="4559636" y="717339"/>
            <a:chExt cx="4151178" cy="4066813"/>
          </a:xfrm>
        </p:grpSpPr>
        <p:sp>
          <p:nvSpPr>
            <p:cNvPr id="636" name="Google Shape;636;p26"/>
            <p:cNvSpPr/>
            <p:nvPr/>
          </p:nvSpPr>
          <p:spPr>
            <a:xfrm flipH="1">
              <a:off x="6016542" y="717339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 flipH="1">
              <a:off x="6043441" y="746531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 flipH="1">
              <a:off x="4559636" y="4611169"/>
              <a:ext cx="4062473" cy="172983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39" name="Google Shape;639;p26"/>
            <p:cNvGrpSpPr/>
            <p:nvPr/>
          </p:nvGrpSpPr>
          <p:grpSpPr>
            <a:xfrm>
              <a:off x="6848238" y="1414670"/>
              <a:ext cx="1804167" cy="3285908"/>
              <a:chOff x="6257575" y="810650"/>
              <a:chExt cx="2253237" cy="4103794"/>
            </a:xfrm>
          </p:grpSpPr>
          <p:sp>
            <p:nvSpPr>
              <p:cNvPr id="640" name="Google Shape;640;p26"/>
              <p:cNvSpPr/>
              <p:nvPr/>
            </p:nvSpPr>
            <p:spPr>
              <a:xfrm flipH="1">
                <a:off x="6983264" y="4357505"/>
                <a:ext cx="371544" cy="261628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125" extrusionOk="0">
                    <a:moveTo>
                      <a:pt x="5857" y="1"/>
                    </a:moveTo>
                    <a:lnTo>
                      <a:pt x="150" y="311"/>
                    </a:lnTo>
                    <a:cubicBezTo>
                      <a:pt x="150" y="311"/>
                      <a:pt x="0" y="4125"/>
                      <a:pt x="36" y="4125"/>
                    </a:cubicBezTo>
                    <a:cubicBezTo>
                      <a:pt x="36" y="4125"/>
                      <a:pt x="36" y="4125"/>
                      <a:pt x="37" y="4125"/>
                    </a:cubicBezTo>
                    <a:cubicBezTo>
                      <a:pt x="74" y="4114"/>
                      <a:pt x="4519" y="3708"/>
                      <a:pt x="4519" y="3708"/>
                    </a:cubicBezTo>
                    <a:cubicBezTo>
                      <a:pt x="4556" y="3629"/>
                      <a:pt x="5857" y="1"/>
                      <a:pt x="585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 flipH="1">
                <a:off x="6923963" y="4592689"/>
                <a:ext cx="498901" cy="321755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5073" extrusionOk="0">
                    <a:moveTo>
                      <a:pt x="5311" y="1"/>
                    </a:moveTo>
                    <a:cubicBezTo>
                      <a:pt x="3741" y="1"/>
                      <a:pt x="1059" y="299"/>
                      <a:pt x="864" y="522"/>
                    </a:cubicBezTo>
                    <a:cubicBezTo>
                      <a:pt x="864" y="522"/>
                      <a:pt x="0" y="5073"/>
                      <a:pt x="1110" y="5073"/>
                    </a:cubicBezTo>
                    <a:lnTo>
                      <a:pt x="7466" y="5073"/>
                    </a:lnTo>
                    <a:cubicBezTo>
                      <a:pt x="7865" y="5073"/>
                      <a:pt x="6513" y="3669"/>
                      <a:pt x="5080" y="3546"/>
                    </a:cubicBezTo>
                    <a:cubicBezTo>
                      <a:pt x="5080" y="3546"/>
                      <a:pt x="6316" y="679"/>
                      <a:pt x="6431" y="201"/>
                    </a:cubicBezTo>
                    <a:cubicBezTo>
                      <a:pt x="6468" y="57"/>
                      <a:pt x="5995" y="1"/>
                      <a:pt x="5311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 flipH="1">
                <a:off x="7247239" y="4605184"/>
                <a:ext cx="127357" cy="30926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4876" extrusionOk="0">
                    <a:moveTo>
                      <a:pt x="1629" y="1"/>
                    </a:moveTo>
                    <a:lnTo>
                      <a:pt x="1629" y="1"/>
                    </a:lnTo>
                    <a:cubicBezTo>
                      <a:pt x="824" y="100"/>
                      <a:pt x="195" y="220"/>
                      <a:pt x="103" y="325"/>
                    </a:cubicBezTo>
                    <a:cubicBezTo>
                      <a:pt x="103" y="325"/>
                      <a:pt x="58" y="571"/>
                      <a:pt x="0" y="946"/>
                    </a:cubicBezTo>
                    <a:cubicBezTo>
                      <a:pt x="158" y="1974"/>
                      <a:pt x="397" y="3974"/>
                      <a:pt x="0" y="4650"/>
                    </a:cubicBezTo>
                    <a:cubicBezTo>
                      <a:pt x="82" y="4794"/>
                      <a:pt x="199" y="4876"/>
                      <a:pt x="349" y="4876"/>
                    </a:cubicBezTo>
                    <a:lnTo>
                      <a:pt x="1933" y="4876"/>
                    </a:lnTo>
                    <a:cubicBezTo>
                      <a:pt x="2008" y="4876"/>
                      <a:pt x="988" y="4275"/>
                      <a:pt x="885" y="3616"/>
                    </a:cubicBezTo>
                    <a:cubicBezTo>
                      <a:pt x="799" y="3059"/>
                      <a:pt x="1434" y="704"/>
                      <a:pt x="1629" y="1"/>
                    </a:cubicBezTo>
                    <a:close/>
                  </a:path>
                </a:pathLst>
              </a:custGeom>
              <a:solidFill>
                <a:srgbClr val="BE4A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 flipH="1">
                <a:off x="7015957" y="4816488"/>
                <a:ext cx="235941" cy="33806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533" extrusionOk="0">
                    <a:moveTo>
                      <a:pt x="2402" y="0"/>
                    </a:moveTo>
                    <a:cubicBezTo>
                      <a:pt x="2402" y="0"/>
                      <a:pt x="1021" y="149"/>
                      <a:pt x="342" y="408"/>
                    </a:cubicBezTo>
                    <a:lnTo>
                      <a:pt x="342" y="408"/>
                    </a:lnTo>
                    <a:cubicBezTo>
                      <a:pt x="588" y="386"/>
                      <a:pt x="1465" y="314"/>
                      <a:pt x="2308" y="314"/>
                    </a:cubicBezTo>
                    <a:cubicBezTo>
                      <a:pt x="2853" y="314"/>
                      <a:pt x="3384" y="345"/>
                      <a:pt x="3720" y="438"/>
                    </a:cubicBezTo>
                    <a:cubicBezTo>
                      <a:pt x="3720" y="438"/>
                      <a:pt x="3153" y="79"/>
                      <a:pt x="2402" y="0"/>
                    </a:cubicBezTo>
                    <a:close/>
                    <a:moveTo>
                      <a:pt x="342" y="408"/>
                    </a:moveTo>
                    <a:lnTo>
                      <a:pt x="342" y="408"/>
                    </a:lnTo>
                    <a:cubicBezTo>
                      <a:pt x="299" y="412"/>
                      <a:pt x="275" y="414"/>
                      <a:pt x="275" y="414"/>
                    </a:cubicBezTo>
                    <a:cubicBezTo>
                      <a:pt x="275" y="414"/>
                      <a:pt x="0" y="532"/>
                      <a:pt x="16" y="532"/>
                    </a:cubicBezTo>
                    <a:cubicBezTo>
                      <a:pt x="23" y="532"/>
                      <a:pt x="103" y="503"/>
                      <a:pt x="326" y="414"/>
                    </a:cubicBezTo>
                    <a:cubicBezTo>
                      <a:pt x="332" y="412"/>
                      <a:pt x="337" y="410"/>
                      <a:pt x="342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 flipH="1">
                <a:off x="7394455" y="4357505"/>
                <a:ext cx="371607" cy="261628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4125" extrusionOk="0">
                    <a:moveTo>
                      <a:pt x="1" y="1"/>
                    </a:moveTo>
                    <a:cubicBezTo>
                      <a:pt x="1" y="1"/>
                      <a:pt x="1302" y="3629"/>
                      <a:pt x="1339" y="3708"/>
                    </a:cubicBezTo>
                    <a:cubicBezTo>
                      <a:pt x="1339" y="3708"/>
                      <a:pt x="5787" y="4114"/>
                      <a:pt x="5824" y="4125"/>
                    </a:cubicBezTo>
                    <a:cubicBezTo>
                      <a:pt x="5824" y="4125"/>
                      <a:pt x="5824" y="4125"/>
                      <a:pt x="5824" y="4125"/>
                    </a:cubicBezTo>
                    <a:cubicBezTo>
                      <a:pt x="5858" y="4125"/>
                      <a:pt x="5709" y="311"/>
                      <a:pt x="5709" y="3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 flipH="1">
                <a:off x="7326465" y="4592689"/>
                <a:ext cx="498901" cy="321755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5073" extrusionOk="0">
                    <a:moveTo>
                      <a:pt x="2555" y="1"/>
                    </a:moveTo>
                    <a:cubicBezTo>
                      <a:pt x="1871" y="1"/>
                      <a:pt x="1398" y="57"/>
                      <a:pt x="1434" y="201"/>
                    </a:cubicBezTo>
                    <a:cubicBezTo>
                      <a:pt x="1554" y="679"/>
                      <a:pt x="2786" y="3546"/>
                      <a:pt x="2786" y="3546"/>
                    </a:cubicBezTo>
                    <a:cubicBezTo>
                      <a:pt x="1356" y="3669"/>
                      <a:pt x="0" y="5073"/>
                      <a:pt x="400" y="5073"/>
                    </a:cubicBezTo>
                    <a:lnTo>
                      <a:pt x="6759" y="5073"/>
                    </a:lnTo>
                    <a:cubicBezTo>
                      <a:pt x="7865" y="5073"/>
                      <a:pt x="7002" y="522"/>
                      <a:pt x="7002" y="522"/>
                    </a:cubicBezTo>
                    <a:cubicBezTo>
                      <a:pt x="6809" y="299"/>
                      <a:pt x="4126" y="1"/>
                      <a:pt x="255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 flipH="1">
                <a:off x="7562913" y="4592626"/>
                <a:ext cx="241713" cy="321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5074" extrusionOk="0">
                    <a:moveTo>
                      <a:pt x="2230" y="1"/>
                    </a:moveTo>
                    <a:cubicBezTo>
                      <a:pt x="1568" y="1"/>
                      <a:pt x="1104" y="56"/>
                      <a:pt x="1104" y="188"/>
                    </a:cubicBezTo>
                    <a:cubicBezTo>
                      <a:pt x="1104" y="192"/>
                      <a:pt x="1104" y="199"/>
                      <a:pt x="1107" y="202"/>
                    </a:cubicBezTo>
                    <a:cubicBezTo>
                      <a:pt x="1227" y="680"/>
                      <a:pt x="2459" y="3547"/>
                      <a:pt x="2459" y="3547"/>
                    </a:cubicBezTo>
                    <a:cubicBezTo>
                      <a:pt x="1199" y="3657"/>
                      <a:pt x="1" y="4756"/>
                      <a:pt x="1" y="5019"/>
                    </a:cubicBezTo>
                    <a:cubicBezTo>
                      <a:pt x="1" y="5053"/>
                      <a:pt x="25" y="5074"/>
                      <a:pt x="73" y="5074"/>
                    </a:cubicBezTo>
                    <a:lnTo>
                      <a:pt x="1831" y="5074"/>
                    </a:lnTo>
                    <a:cubicBezTo>
                      <a:pt x="2189" y="4367"/>
                      <a:pt x="3810" y="4070"/>
                      <a:pt x="3500" y="3701"/>
                    </a:cubicBezTo>
                    <a:cubicBezTo>
                      <a:pt x="3189" y="3336"/>
                      <a:pt x="3101" y="831"/>
                      <a:pt x="3029" y="21"/>
                    </a:cubicBezTo>
                    <a:cubicBezTo>
                      <a:pt x="2745" y="8"/>
                      <a:pt x="2476" y="1"/>
                      <a:pt x="2230" y="1"/>
                    </a:cubicBezTo>
                    <a:close/>
                  </a:path>
                </a:pathLst>
              </a:custGeom>
              <a:solidFill>
                <a:srgbClr val="BD49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 flipH="1">
                <a:off x="7497426" y="4816488"/>
                <a:ext cx="235941" cy="33806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533" extrusionOk="0">
                    <a:moveTo>
                      <a:pt x="1318" y="0"/>
                    </a:moveTo>
                    <a:cubicBezTo>
                      <a:pt x="567" y="79"/>
                      <a:pt x="0" y="438"/>
                      <a:pt x="0" y="438"/>
                    </a:cubicBezTo>
                    <a:cubicBezTo>
                      <a:pt x="336" y="345"/>
                      <a:pt x="866" y="314"/>
                      <a:pt x="1412" y="314"/>
                    </a:cubicBezTo>
                    <a:cubicBezTo>
                      <a:pt x="2255" y="314"/>
                      <a:pt x="3134" y="386"/>
                      <a:pt x="3378" y="408"/>
                    </a:cubicBezTo>
                    <a:lnTo>
                      <a:pt x="3378" y="408"/>
                    </a:lnTo>
                    <a:cubicBezTo>
                      <a:pt x="2703" y="149"/>
                      <a:pt x="1318" y="0"/>
                      <a:pt x="1318" y="0"/>
                    </a:cubicBezTo>
                    <a:close/>
                    <a:moveTo>
                      <a:pt x="3378" y="408"/>
                    </a:moveTo>
                    <a:cubicBezTo>
                      <a:pt x="3383" y="410"/>
                      <a:pt x="3389" y="412"/>
                      <a:pt x="3394" y="414"/>
                    </a:cubicBezTo>
                    <a:cubicBezTo>
                      <a:pt x="3617" y="503"/>
                      <a:pt x="3696" y="532"/>
                      <a:pt x="3704" y="532"/>
                    </a:cubicBezTo>
                    <a:cubicBezTo>
                      <a:pt x="3719" y="532"/>
                      <a:pt x="3445" y="414"/>
                      <a:pt x="3445" y="414"/>
                    </a:cubicBezTo>
                    <a:cubicBezTo>
                      <a:pt x="3445" y="414"/>
                      <a:pt x="3421" y="412"/>
                      <a:pt x="3378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 flipH="1">
                <a:off x="7680885" y="2916209"/>
                <a:ext cx="195349" cy="270698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4268" extrusionOk="0">
                    <a:moveTo>
                      <a:pt x="3080" y="0"/>
                    </a:moveTo>
                    <a:lnTo>
                      <a:pt x="3080" y="0"/>
                    </a:lnTo>
                    <a:cubicBezTo>
                      <a:pt x="1199" y="505"/>
                      <a:pt x="0" y="1891"/>
                      <a:pt x="0" y="1891"/>
                    </a:cubicBezTo>
                    <a:lnTo>
                      <a:pt x="2847" y="4267"/>
                    </a:lnTo>
                    <a:lnTo>
                      <a:pt x="3080" y="0"/>
                    </a:lnTo>
                    <a:close/>
                  </a:path>
                </a:pathLst>
              </a:custGeom>
              <a:solidFill>
                <a:srgbClr val="252A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 flipH="1">
                <a:off x="7005335" y="2789293"/>
                <a:ext cx="281988" cy="178288"/>
              </a:xfrm>
              <a:custGeom>
                <a:avLst/>
                <a:gdLst/>
                <a:ahLst/>
                <a:cxnLst/>
                <a:rect l="l" t="t" r="r" b="b"/>
                <a:pathLst>
                  <a:path w="4446" h="2811" extrusionOk="0">
                    <a:moveTo>
                      <a:pt x="1" y="1"/>
                    </a:moveTo>
                    <a:cubicBezTo>
                      <a:pt x="1" y="1"/>
                      <a:pt x="1656" y="2725"/>
                      <a:pt x="4445" y="2810"/>
                    </a:cubicBezTo>
                    <a:lnTo>
                      <a:pt x="4277" y="95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 flipH="1">
                <a:off x="6781695" y="2927435"/>
                <a:ext cx="286554" cy="1430107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2548" extrusionOk="0">
                    <a:moveTo>
                      <a:pt x="1" y="0"/>
                    </a:moveTo>
                    <a:lnTo>
                      <a:pt x="1520" y="22548"/>
                    </a:lnTo>
                    <a:lnTo>
                      <a:pt x="4517" y="22452"/>
                    </a:lnTo>
                    <a:lnTo>
                      <a:pt x="1946" y="325"/>
                    </a:lnTo>
                    <a:lnTo>
                      <a:pt x="991" y="6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 flipH="1">
                <a:off x="7206272" y="2736903"/>
                <a:ext cx="474673" cy="179366"/>
              </a:xfrm>
              <a:custGeom>
                <a:avLst/>
                <a:gdLst/>
                <a:ahLst/>
                <a:cxnLst/>
                <a:rect l="l" t="t" r="r" b="b"/>
                <a:pathLst>
                  <a:path w="7484" h="2828" extrusionOk="0">
                    <a:moveTo>
                      <a:pt x="5511" y="1"/>
                    </a:moveTo>
                    <a:cubicBezTo>
                      <a:pt x="3641" y="1"/>
                      <a:pt x="1" y="2827"/>
                      <a:pt x="1" y="2827"/>
                    </a:cubicBezTo>
                    <a:cubicBezTo>
                      <a:pt x="1" y="2827"/>
                      <a:pt x="3560" y="1059"/>
                      <a:pt x="4984" y="1059"/>
                    </a:cubicBezTo>
                    <a:cubicBezTo>
                      <a:pt x="5022" y="1059"/>
                      <a:pt x="5059" y="1060"/>
                      <a:pt x="5093" y="1063"/>
                    </a:cubicBezTo>
                    <a:cubicBezTo>
                      <a:pt x="6439" y="1161"/>
                      <a:pt x="7012" y="1837"/>
                      <a:pt x="7012" y="1837"/>
                    </a:cubicBezTo>
                    <a:cubicBezTo>
                      <a:pt x="7012" y="1837"/>
                      <a:pt x="7483" y="178"/>
                      <a:pt x="5667" y="8"/>
                    </a:cubicBezTo>
                    <a:cubicBezTo>
                      <a:pt x="5616" y="3"/>
                      <a:pt x="5565" y="1"/>
                      <a:pt x="551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 flipH="1">
                <a:off x="7841350" y="3418354"/>
                <a:ext cx="16047" cy="24863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92" extrusionOk="0">
                    <a:moveTo>
                      <a:pt x="146" y="1"/>
                    </a:moveTo>
                    <a:cubicBezTo>
                      <a:pt x="98" y="1"/>
                      <a:pt x="57" y="33"/>
                      <a:pt x="48" y="81"/>
                    </a:cubicBezTo>
                    <a:lnTo>
                      <a:pt x="10" y="273"/>
                    </a:lnTo>
                    <a:cubicBezTo>
                      <a:pt x="1" y="327"/>
                      <a:pt x="34" y="379"/>
                      <a:pt x="86" y="388"/>
                    </a:cubicBezTo>
                    <a:cubicBezTo>
                      <a:pt x="92" y="392"/>
                      <a:pt x="100" y="392"/>
                      <a:pt x="106" y="392"/>
                    </a:cubicBezTo>
                    <a:cubicBezTo>
                      <a:pt x="154" y="392"/>
                      <a:pt x="195" y="358"/>
                      <a:pt x="202" y="314"/>
                    </a:cubicBezTo>
                    <a:lnTo>
                      <a:pt x="243" y="119"/>
                    </a:lnTo>
                    <a:cubicBezTo>
                      <a:pt x="253" y="68"/>
                      <a:pt x="218" y="13"/>
                      <a:pt x="164" y="3"/>
                    </a:cubicBezTo>
                    <a:cubicBezTo>
                      <a:pt x="158" y="1"/>
                      <a:pt x="152" y="1"/>
                      <a:pt x="146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 flipH="1">
                <a:off x="7848710" y="3454570"/>
                <a:ext cx="199472" cy="943701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4879" extrusionOk="0">
                    <a:moveTo>
                      <a:pt x="3041" y="0"/>
                    </a:moveTo>
                    <a:cubicBezTo>
                      <a:pt x="2994" y="0"/>
                      <a:pt x="2952" y="32"/>
                      <a:pt x="2944" y="80"/>
                    </a:cubicBezTo>
                    <a:lnTo>
                      <a:pt x="2868" y="456"/>
                    </a:lnTo>
                    <a:cubicBezTo>
                      <a:pt x="2858" y="510"/>
                      <a:pt x="2892" y="562"/>
                      <a:pt x="2944" y="572"/>
                    </a:cubicBezTo>
                    <a:lnTo>
                      <a:pt x="2964" y="572"/>
                    </a:lnTo>
                    <a:cubicBezTo>
                      <a:pt x="3012" y="572"/>
                      <a:pt x="3053" y="542"/>
                      <a:pt x="3059" y="493"/>
                    </a:cubicBezTo>
                    <a:lnTo>
                      <a:pt x="3135" y="118"/>
                    </a:lnTo>
                    <a:cubicBezTo>
                      <a:pt x="3145" y="63"/>
                      <a:pt x="3111" y="12"/>
                      <a:pt x="3059" y="2"/>
                    </a:cubicBezTo>
                    <a:cubicBezTo>
                      <a:pt x="3053" y="1"/>
                      <a:pt x="3047" y="0"/>
                      <a:pt x="3041" y="0"/>
                    </a:cubicBezTo>
                    <a:close/>
                    <a:moveTo>
                      <a:pt x="2886" y="753"/>
                    </a:moveTo>
                    <a:cubicBezTo>
                      <a:pt x="2841" y="753"/>
                      <a:pt x="2802" y="787"/>
                      <a:pt x="2793" y="832"/>
                    </a:cubicBezTo>
                    <a:lnTo>
                      <a:pt x="2718" y="1210"/>
                    </a:lnTo>
                    <a:cubicBezTo>
                      <a:pt x="2708" y="1262"/>
                      <a:pt x="2742" y="1313"/>
                      <a:pt x="2793" y="1323"/>
                    </a:cubicBezTo>
                    <a:cubicBezTo>
                      <a:pt x="2800" y="1326"/>
                      <a:pt x="2807" y="1326"/>
                      <a:pt x="2814" y="1326"/>
                    </a:cubicBezTo>
                    <a:cubicBezTo>
                      <a:pt x="2858" y="1326"/>
                      <a:pt x="2903" y="1295"/>
                      <a:pt x="2909" y="1248"/>
                    </a:cubicBezTo>
                    <a:lnTo>
                      <a:pt x="2985" y="873"/>
                    </a:lnTo>
                    <a:cubicBezTo>
                      <a:pt x="2995" y="818"/>
                      <a:pt x="2960" y="767"/>
                      <a:pt x="2909" y="756"/>
                    </a:cubicBezTo>
                    <a:cubicBezTo>
                      <a:pt x="2902" y="754"/>
                      <a:pt x="2894" y="753"/>
                      <a:pt x="2886" y="753"/>
                    </a:cubicBezTo>
                    <a:close/>
                    <a:moveTo>
                      <a:pt x="2740" y="1506"/>
                    </a:moveTo>
                    <a:cubicBezTo>
                      <a:pt x="2693" y="1506"/>
                      <a:pt x="2652" y="1538"/>
                      <a:pt x="2643" y="1586"/>
                    </a:cubicBezTo>
                    <a:lnTo>
                      <a:pt x="2568" y="1961"/>
                    </a:lnTo>
                    <a:cubicBezTo>
                      <a:pt x="2558" y="2016"/>
                      <a:pt x="2592" y="2067"/>
                      <a:pt x="2643" y="2078"/>
                    </a:cubicBezTo>
                    <a:cubicBezTo>
                      <a:pt x="2650" y="2078"/>
                      <a:pt x="2657" y="2081"/>
                      <a:pt x="2664" y="2081"/>
                    </a:cubicBezTo>
                    <a:cubicBezTo>
                      <a:pt x="2708" y="2081"/>
                      <a:pt x="2749" y="2047"/>
                      <a:pt x="2759" y="1999"/>
                    </a:cubicBezTo>
                    <a:lnTo>
                      <a:pt x="2834" y="1623"/>
                    </a:lnTo>
                    <a:cubicBezTo>
                      <a:pt x="2845" y="1572"/>
                      <a:pt x="2810" y="1517"/>
                      <a:pt x="2759" y="1508"/>
                    </a:cubicBezTo>
                    <a:cubicBezTo>
                      <a:pt x="2753" y="1506"/>
                      <a:pt x="2746" y="1506"/>
                      <a:pt x="2740" y="1506"/>
                    </a:cubicBezTo>
                    <a:close/>
                    <a:moveTo>
                      <a:pt x="2586" y="2259"/>
                    </a:moveTo>
                    <a:cubicBezTo>
                      <a:pt x="2541" y="2259"/>
                      <a:pt x="2502" y="2293"/>
                      <a:pt x="2493" y="2337"/>
                    </a:cubicBezTo>
                    <a:lnTo>
                      <a:pt x="2418" y="2716"/>
                    </a:lnTo>
                    <a:cubicBezTo>
                      <a:pt x="2407" y="2767"/>
                      <a:pt x="2442" y="2818"/>
                      <a:pt x="2493" y="2831"/>
                    </a:cubicBezTo>
                    <a:lnTo>
                      <a:pt x="2514" y="2831"/>
                    </a:lnTo>
                    <a:cubicBezTo>
                      <a:pt x="2558" y="2831"/>
                      <a:pt x="2599" y="2801"/>
                      <a:pt x="2609" y="2754"/>
                    </a:cubicBezTo>
                    <a:lnTo>
                      <a:pt x="2684" y="2378"/>
                    </a:lnTo>
                    <a:cubicBezTo>
                      <a:pt x="2694" y="2324"/>
                      <a:pt x="2660" y="2272"/>
                      <a:pt x="2609" y="2262"/>
                    </a:cubicBezTo>
                    <a:cubicBezTo>
                      <a:pt x="2601" y="2260"/>
                      <a:pt x="2593" y="2259"/>
                      <a:pt x="2586" y="2259"/>
                    </a:cubicBezTo>
                    <a:close/>
                    <a:moveTo>
                      <a:pt x="2438" y="3011"/>
                    </a:moveTo>
                    <a:cubicBezTo>
                      <a:pt x="2393" y="3011"/>
                      <a:pt x="2352" y="3043"/>
                      <a:pt x="2342" y="3091"/>
                    </a:cubicBezTo>
                    <a:lnTo>
                      <a:pt x="2268" y="3466"/>
                    </a:lnTo>
                    <a:cubicBezTo>
                      <a:pt x="2257" y="3521"/>
                      <a:pt x="2292" y="3573"/>
                      <a:pt x="2342" y="3583"/>
                    </a:cubicBezTo>
                    <a:cubicBezTo>
                      <a:pt x="2350" y="3586"/>
                      <a:pt x="2356" y="3586"/>
                      <a:pt x="2363" y="3586"/>
                    </a:cubicBezTo>
                    <a:cubicBezTo>
                      <a:pt x="2407" y="3586"/>
                      <a:pt x="2448" y="3552"/>
                      <a:pt x="2459" y="3507"/>
                    </a:cubicBezTo>
                    <a:lnTo>
                      <a:pt x="2534" y="3129"/>
                    </a:lnTo>
                    <a:cubicBezTo>
                      <a:pt x="2544" y="3077"/>
                      <a:pt x="2510" y="3026"/>
                      <a:pt x="2456" y="3013"/>
                    </a:cubicBezTo>
                    <a:cubicBezTo>
                      <a:pt x="2449" y="3011"/>
                      <a:pt x="2443" y="3011"/>
                      <a:pt x="2438" y="3011"/>
                    </a:cubicBezTo>
                    <a:close/>
                    <a:moveTo>
                      <a:pt x="2287" y="3765"/>
                    </a:moveTo>
                    <a:cubicBezTo>
                      <a:pt x="2242" y="3765"/>
                      <a:pt x="2201" y="3797"/>
                      <a:pt x="2193" y="3846"/>
                    </a:cubicBezTo>
                    <a:lnTo>
                      <a:pt x="2117" y="4221"/>
                    </a:lnTo>
                    <a:cubicBezTo>
                      <a:pt x="2104" y="4276"/>
                      <a:pt x="2141" y="4327"/>
                      <a:pt x="2193" y="4337"/>
                    </a:cubicBezTo>
                    <a:lnTo>
                      <a:pt x="2213" y="4337"/>
                    </a:lnTo>
                    <a:cubicBezTo>
                      <a:pt x="2257" y="4337"/>
                      <a:pt x="2298" y="4306"/>
                      <a:pt x="2309" y="4259"/>
                    </a:cubicBezTo>
                    <a:lnTo>
                      <a:pt x="2383" y="3883"/>
                    </a:lnTo>
                    <a:cubicBezTo>
                      <a:pt x="2394" y="3829"/>
                      <a:pt x="2360" y="3778"/>
                      <a:pt x="2305" y="3767"/>
                    </a:cubicBezTo>
                    <a:cubicBezTo>
                      <a:pt x="2299" y="3766"/>
                      <a:pt x="2293" y="3765"/>
                      <a:pt x="2287" y="3765"/>
                    </a:cubicBezTo>
                    <a:close/>
                    <a:moveTo>
                      <a:pt x="2133" y="4519"/>
                    </a:moveTo>
                    <a:cubicBezTo>
                      <a:pt x="2090" y="4519"/>
                      <a:pt x="2051" y="4553"/>
                      <a:pt x="2043" y="4597"/>
                    </a:cubicBezTo>
                    <a:lnTo>
                      <a:pt x="1967" y="4972"/>
                    </a:lnTo>
                    <a:cubicBezTo>
                      <a:pt x="1953" y="5027"/>
                      <a:pt x="1991" y="5078"/>
                      <a:pt x="2043" y="5089"/>
                    </a:cubicBezTo>
                    <a:cubicBezTo>
                      <a:pt x="2049" y="5092"/>
                      <a:pt x="2056" y="5092"/>
                      <a:pt x="2063" y="5092"/>
                    </a:cubicBezTo>
                    <a:cubicBezTo>
                      <a:pt x="2107" y="5092"/>
                      <a:pt x="2148" y="5057"/>
                      <a:pt x="2158" y="5013"/>
                    </a:cubicBezTo>
                    <a:lnTo>
                      <a:pt x="2233" y="4634"/>
                    </a:lnTo>
                    <a:cubicBezTo>
                      <a:pt x="2243" y="4583"/>
                      <a:pt x="2210" y="4531"/>
                      <a:pt x="2155" y="4522"/>
                    </a:cubicBezTo>
                    <a:cubicBezTo>
                      <a:pt x="2148" y="4520"/>
                      <a:pt x="2140" y="4519"/>
                      <a:pt x="2133" y="4519"/>
                    </a:cubicBezTo>
                    <a:close/>
                    <a:moveTo>
                      <a:pt x="1986" y="5271"/>
                    </a:moveTo>
                    <a:cubicBezTo>
                      <a:pt x="1941" y="5271"/>
                      <a:pt x="1901" y="5303"/>
                      <a:pt x="1889" y="5351"/>
                    </a:cubicBezTo>
                    <a:lnTo>
                      <a:pt x="1813" y="5727"/>
                    </a:lnTo>
                    <a:cubicBezTo>
                      <a:pt x="1803" y="5781"/>
                      <a:pt x="1838" y="5832"/>
                      <a:pt x="1892" y="5842"/>
                    </a:cubicBezTo>
                    <a:lnTo>
                      <a:pt x="1912" y="5842"/>
                    </a:lnTo>
                    <a:cubicBezTo>
                      <a:pt x="1957" y="5842"/>
                      <a:pt x="1998" y="5812"/>
                      <a:pt x="2008" y="5764"/>
                    </a:cubicBezTo>
                    <a:lnTo>
                      <a:pt x="2084" y="5388"/>
                    </a:lnTo>
                    <a:cubicBezTo>
                      <a:pt x="2093" y="5334"/>
                      <a:pt x="2059" y="5283"/>
                      <a:pt x="2005" y="5273"/>
                    </a:cubicBezTo>
                    <a:cubicBezTo>
                      <a:pt x="1999" y="5272"/>
                      <a:pt x="1992" y="5271"/>
                      <a:pt x="1986" y="5271"/>
                    </a:cubicBezTo>
                    <a:close/>
                    <a:moveTo>
                      <a:pt x="1834" y="6024"/>
                    </a:moveTo>
                    <a:cubicBezTo>
                      <a:pt x="1790" y="6024"/>
                      <a:pt x="1750" y="6058"/>
                      <a:pt x="1739" y="6102"/>
                    </a:cubicBezTo>
                    <a:lnTo>
                      <a:pt x="1663" y="6481"/>
                    </a:lnTo>
                    <a:cubicBezTo>
                      <a:pt x="1653" y="6532"/>
                      <a:pt x="1687" y="6584"/>
                      <a:pt x="1742" y="6594"/>
                    </a:cubicBezTo>
                    <a:cubicBezTo>
                      <a:pt x="1748" y="6597"/>
                      <a:pt x="1756" y="6597"/>
                      <a:pt x="1762" y="6597"/>
                    </a:cubicBezTo>
                    <a:cubicBezTo>
                      <a:pt x="1807" y="6597"/>
                      <a:pt x="1848" y="6567"/>
                      <a:pt x="1858" y="6518"/>
                    </a:cubicBezTo>
                    <a:lnTo>
                      <a:pt x="1933" y="6143"/>
                    </a:lnTo>
                    <a:cubicBezTo>
                      <a:pt x="1943" y="6088"/>
                      <a:pt x="1909" y="6037"/>
                      <a:pt x="1854" y="6027"/>
                    </a:cubicBezTo>
                    <a:cubicBezTo>
                      <a:pt x="1847" y="6025"/>
                      <a:pt x="1840" y="6024"/>
                      <a:pt x="1834" y="6024"/>
                    </a:cubicBezTo>
                    <a:close/>
                    <a:moveTo>
                      <a:pt x="1686" y="6776"/>
                    </a:moveTo>
                    <a:cubicBezTo>
                      <a:pt x="1641" y="6776"/>
                      <a:pt x="1597" y="6808"/>
                      <a:pt x="1588" y="6857"/>
                    </a:cubicBezTo>
                    <a:lnTo>
                      <a:pt x="1513" y="7232"/>
                    </a:lnTo>
                    <a:cubicBezTo>
                      <a:pt x="1503" y="7287"/>
                      <a:pt x="1537" y="7337"/>
                      <a:pt x="1592" y="7348"/>
                    </a:cubicBezTo>
                    <a:cubicBezTo>
                      <a:pt x="1599" y="7348"/>
                      <a:pt x="1605" y="7351"/>
                      <a:pt x="1612" y="7351"/>
                    </a:cubicBezTo>
                    <a:cubicBezTo>
                      <a:pt x="1657" y="7351"/>
                      <a:pt x="1698" y="7317"/>
                      <a:pt x="1708" y="7269"/>
                    </a:cubicBezTo>
                    <a:lnTo>
                      <a:pt x="1783" y="6894"/>
                    </a:lnTo>
                    <a:cubicBezTo>
                      <a:pt x="1793" y="6843"/>
                      <a:pt x="1759" y="6789"/>
                      <a:pt x="1704" y="6778"/>
                    </a:cubicBezTo>
                    <a:cubicBezTo>
                      <a:pt x="1698" y="6777"/>
                      <a:pt x="1692" y="6776"/>
                      <a:pt x="1686" y="6776"/>
                    </a:cubicBezTo>
                    <a:close/>
                    <a:moveTo>
                      <a:pt x="1534" y="7531"/>
                    </a:moveTo>
                    <a:cubicBezTo>
                      <a:pt x="1488" y="7531"/>
                      <a:pt x="1447" y="7563"/>
                      <a:pt x="1438" y="7608"/>
                    </a:cubicBezTo>
                    <a:lnTo>
                      <a:pt x="1363" y="7986"/>
                    </a:lnTo>
                    <a:cubicBezTo>
                      <a:pt x="1353" y="8038"/>
                      <a:pt x="1387" y="8092"/>
                      <a:pt x="1441" y="8103"/>
                    </a:cubicBezTo>
                    <a:lnTo>
                      <a:pt x="1462" y="8103"/>
                    </a:lnTo>
                    <a:cubicBezTo>
                      <a:pt x="1506" y="8103"/>
                      <a:pt x="1547" y="8072"/>
                      <a:pt x="1558" y="8024"/>
                    </a:cubicBezTo>
                    <a:lnTo>
                      <a:pt x="1633" y="7649"/>
                    </a:lnTo>
                    <a:cubicBezTo>
                      <a:pt x="1643" y="7594"/>
                      <a:pt x="1608" y="7542"/>
                      <a:pt x="1554" y="7532"/>
                    </a:cubicBezTo>
                    <a:cubicBezTo>
                      <a:pt x="1548" y="7531"/>
                      <a:pt x="1541" y="7531"/>
                      <a:pt x="1534" y="7531"/>
                    </a:cubicBezTo>
                    <a:close/>
                    <a:moveTo>
                      <a:pt x="1384" y="8282"/>
                    </a:moveTo>
                    <a:cubicBezTo>
                      <a:pt x="1337" y="8282"/>
                      <a:pt x="1297" y="8314"/>
                      <a:pt x="1288" y="8362"/>
                    </a:cubicBezTo>
                    <a:lnTo>
                      <a:pt x="1213" y="8738"/>
                    </a:lnTo>
                    <a:cubicBezTo>
                      <a:pt x="1203" y="8792"/>
                      <a:pt x="1236" y="8843"/>
                      <a:pt x="1291" y="8853"/>
                    </a:cubicBezTo>
                    <a:cubicBezTo>
                      <a:pt x="1298" y="8857"/>
                      <a:pt x="1305" y="8857"/>
                      <a:pt x="1312" y="8857"/>
                    </a:cubicBezTo>
                    <a:cubicBezTo>
                      <a:pt x="1356" y="8857"/>
                      <a:pt x="1397" y="8823"/>
                      <a:pt x="1408" y="8779"/>
                    </a:cubicBezTo>
                    <a:lnTo>
                      <a:pt x="1482" y="8399"/>
                    </a:lnTo>
                    <a:cubicBezTo>
                      <a:pt x="1493" y="8348"/>
                      <a:pt x="1458" y="8297"/>
                      <a:pt x="1404" y="8284"/>
                    </a:cubicBezTo>
                    <a:cubicBezTo>
                      <a:pt x="1397" y="8282"/>
                      <a:pt x="1390" y="8282"/>
                      <a:pt x="1384" y="8282"/>
                    </a:cubicBezTo>
                    <a:close/>
                    <a:moveTo>
                      <a:pt x="1235" y="9036"/>
                    </a:moveTo>
                    <a:cubicBezTo>
                      <a:pt x="1188" y="9036"/>
                      <a:pt x="1147" y="9068"/>
                      <a:pt x="1137" y="9116"/>
                    </a:cubicBezTo>
                    <a:lnTo>
                      <a:pt x="1063" y="9492"/>
                    </a:lnTo>
                    <a:cubicBezTo>
                      <a:pt x="1052" y="9546"/>
                      <a:pt x="1087" y="9598"/>
                      <a:pt x="1141" y="9608"/>
                    </a:cubicBezTo>
                    <a:lnTo>
                      <a:pt x="1158" y="9608"/>
                    </a:lnTo>
                    <a:cubicBezTo>
                      <a:pt x="1206" y="9608"/>
                      <a:pt x="1247" y="9577"/>
                      <a:pt x="1257" y="9529"/>
                    </a:cubicBezTo>
                    <a:lnTo>
                      <a:pt x="1332" y="9154"/>
                    </a:lnTo>
                    <a:cubicBezTo>
                      <a:pt x="1342" y="9099"/>
                      <a:pt x="1309" y="9048"/>
                      <a:pt x="1254" y="9037"/>
                    </a:cubicBezTo>
                    <a:cubicBezTo>
                      <a:pt x="1247" y="9036"/>
                      <a:pt x="1241" y="9036"/>
                      <a:pt x="1235" y="9036"/>
                    </a:cubicBezTo>
                    <a:close/>
                    <a:moveTo>
                      <a:pt x="1081" y="9789"/>
                    </a:moveTo>
                    <a:cubicBezTo>
                      <a:pt x="1036" y="9789"/>
                      <a:pt x="997" y="9823"/>
                      <a:pt x="987" y="9867"/>
                    </a:cubicBezTo>
                    <a:lnTo>
                      <a:pt x="912" y="10246"/>
                    </a:lnTo>
                    <a:cubicBezTo>
                      <a:pt x="902" y="10297"/>
                      <a:pt x="937" y="10348"/>
                      <a:pt x="991" y="10359"/>
                    </a:cubicBezTo>
                    <a:cubicBezTo>
                      <a:pt x="998" y="10362"/>
                      <a:pt x="1005" y="10362"/>
                      <a:pt x="1008" y="10362"/>
                    </a:cubicBezTo>
                    <a:cubicBezTo>
                      <a:pt x="1055" y="10362"/>
                      <a:pt x="1096" y="10332"/>
                      <a:pt x="1107" y="10284"/>
                    </a:cubicBezTo>
                    <a:lnTo>
                      <a:pt x="1182" y="9905"/>
                    </a:lnTo>
                    <a:cubicBezTo>
                      <a:pt x="1192" y="9853"/>
                      <a:pt x="1158" y="9803"/>
                      <a:pt x="1104" y="9792"/>
                    </a:cubicBezTo>
                    <a:cubicBezTo>
                      <a:pt x="1096" y="9790"/>
                      <a:pt x="1089" y="9789"/>
                      <a:pt x="1081" y="9789"/>
                    </a:cubicBezTo>
                    <a:close/>
                    <a:moveTo>
                      <a:pt x="933" y="10541"/>
                    </a:moveTo>
                    <a:cubicBezTo>
                      <a:pt x="887" y="10541"/>
                      <a:pt x="846" y="10574"/>
                      <a:pt x="837" y="10622"/>
                    </a:cubicBezTo>
                    <a:lnTo>
                      <a:pt x="762" y="10997"/>
                    </a:lnTo>
                    <a:cubicBezTo>
                      <a:pt x="752" y="11052"/>
                      <a:pt x="786" y="11103"/>
                      <a:pt x="841" y="11113"/>
                    </a:cubicBezTo>
                    <a:cubicBezTo>
                      <a:pt x="847" y="11113"/>
                      <a:pt x="851" y="11117"/>
                      <a:pt x="858" y="11117"/>
                    </a:cubicBezTo>
                    <a:cubicBezTo>
                      <a:pt x="905" y="11117"/>
                      <a:pt x="946" y="11082"/>
                      <a:pt x="957" y="11035"/>
                    </a:cubicBezTo>
                    <a:lnTo>
                      <a:pt x="1032" y="10660"/>
                    </a:lnTo>
                    <a:cubicBezTo>
                      <a:pt x="1042" y="10608"/>
                      <a:pt x="1008" y="10553"/>
                      <a:pt x="953" y="10543"/>
                    </a:cubicBezTo>
                    <a:cubicBezTo>
                      <a:pt x="946" y="10542"/>
                      <a:pt x="940" y="10541"/>
                      <a:pt x="933" y="10541"/>
                    </a:cubicBezTo>
                    <a:close/>
                    <a:moveTo>
                      <a:pt x="780" y="11295"/>
                    </a:moveTo>
                    <a:cubicBezTo>
                      <a:pt x="734" y="11295"/>
                      <a:pt x="696" y="11329"/>
                      <a:pt x="687" y="11372"/>
                    </a:cubicBezTo>
                    <a:lnTo>
                      <a:pt x="612" y="11752"/>
                    </a:lnTo>
                    <a:cubicBezTo>
                      <a:pt x="602" y="11802"/>
                      <a:pt x="636" y="11854"/>
                      <a:pt x="691" y="11868"/>
                    </a:cubicBezTo>
                    <a:lnTo>
                      <a:pt x="707" y="11868"/>
                    </a:lnTo>
                    <a:cubicBezTo>
                      <a:pt x="756" y="11868"/>
                      <a:pt x="796" y="11837"/>
                      <a:pt x="803" y="11789"/>
                    </a:cubicBezTo>
                    <a:lnTo>
                      <a:pt x="882" y="11413"/>
                    </a:lnTo>
                    <a:cubicBezTo>
                      <a:pt x="892" y="11359"/>
                      <a:pt x="858" y="11308"/>
                      <a:pt x="803" y="11298"/>
                    </a:cubicBezTo>
                    <a:cubicBezTo>
                      <a:pt x="795" y="11296"/>
                      <a:pt x="787" y="11295"/>
                      <a:pt x="780" y="11295"/>
                    </a:cubicBezTo>
                    <a:close/>
                    <a:moveTo>
                      <a:pt x="634" y="12047"/>
                    </a:moveTo>
                    <a:cubicBezTo>
                      <a:pt x="587" y="12047"/>
                      <a:pt x="546" y="12079"/>
                      <a:pt x="537" y="12127"/>
                    </a:cubicBezTo>
                    <a:lnTo>
                      <a:pt x="461" y="12503"/>
                    </a:lnTo>
                    <a:cubicBezTo>
                      <a:pt x="452" y="12557"/>
                      <a:pt x="486" y="12609"/>
                      <a:pt x="540" y="12618"/>
                    </a:cubicBezTo>
                    <a:cubicBezTo>
                      <a:pt x="543" y="12622"/>
                      <a:pt x="551" y="12622"/>
                      <a:pt x="557" y="12622"/>
                    </a:cubicBezTo>
                    <a:cubicBezTo>
                      <a:pt x="605" y="12622"/>
                      <a:pt x="646" y="12588"/>
                      <a:pt x="653" y="12544"/>
                    </a:cubicBezTo>
                    <a:lnTo>
                      <a:pt x="728" y="12165"/>
                    </a:lnTo>
                    <a:cubicBezTo>
                      <a:pt x="742" y="12114"/>
                      <a:pt x="704" y="12059"/>
                      <a:pt x="653" y="12048"/>
                    </a:cubicBezTo>
                    <a:cubicBezTo>
                      <a:pt x="647" y="12047"/>
                      <a:pt x="641" y="12047"/>
                      <a:pt x="634" y="12047"/>
                    </a:cubicBezTo>
                    <a:close/>
                    <a:moveTo>
                      <a:pt x="484" y="12801"/>
                    </a:moveTo>
                    <a:cubicBezTo>
                      <a:pt x="437" y="12801"/>
                      <a:pt x="396" y="12833"/>
                      <a:pt x="387" y="12881"/>
                    </a:cubicBezTo>
                    <a:lnTo>
                      <a:pt x="311" y="13257"/>
                    </a:lnTo>
                    <a:cubicBezTo>
                      <a:pt x="302" y="13308"/>
                      <a:pt x="335" y="13363"/>
                      <a:pt x="387" y="13373"/>
                    </a:cubicBezTo>
                    <a:lnTo>
                      <a:pt x="407" y="13373"/>
                    </a:lnTo>
                    <a:cubicBezTo>
                      <a:pt x="455" y="13373"/>
                      <a:pt x="496" y="13343"/>
                      <a:pt x="502" y="13294"/>
                    </a:cubicBezTo>
                    <a:lnTo>
                      <a:pt x="578" y="12919"/>
                    </a:lnTo>
                    <a:cubicBezTo>
                      <a:pt x="592" y="12864"/>
                      <a:pt x="554" y="12813"/>
                      <a:pt x="502" y="12803"/>
                    </a:cubicBezTo>
                    <a:cubicBezTo>
                      <a:pt x="496" y="12802"/>
                      <a:pt x="490" y="12801"/>
                      <a:pt x="484" y="12801"/>
                    </a:cubicBezTo>
                    <a:close/>
                    <a:moveTo>
                      <a:pt x="329" y="13554"/>
                    </a:moveTo>
                    <a:cubicBezTo>
                      <a:pt x="284" y="13554"/>
                      <a:pt x="245" y="13588"/>
                      <a:pt x="236" y="13633"/>
                    </a:cubicBezTo>
                    <a:lnTo>
                      <a:pt x="162" y="14008"/>
                    </a:lnTo>
                    <a:cubicBezTo>
                      <a:pt x="151" y="14063"/>
                      <a:pt x="185" y="14114"/>
                      <a:pt x="236" y="14124"/>
                    </a:cubicBezTo>
                    <a:cubicBezTo>
                      <a:pt x="243" y="14128"/>
                      <a:pt x="250" y="14128"/>
                      <a:pt x="257" y="14128"/>
                    </a:cubicBezTo>
                    <a:cubicBezTo>
                      <a:pt x="305" y="14128"/>
                      <a:pt x="346" y="14093"/>
                      <a:pt x="352" y="14049"/>
                    </a:cubicBezTo>
                    <a:lnTo>
                      <a:pt x="428" y="13670"/>
                    </a:lnTo>
                    <a:cubicBezTo>
                      <a:pt x="438" y="13619"/>
                      <a:pt x="404" y="13568"/>
                      <a:pt x="352" y="13557"/>
                    </a:cubicBezTo>
                    <a:cubicBezTo>
                      <a:pt x="345" y="13555"/>
                      <a:pt x="337" y="13554"/>
                      <a:pt x="329" y="13554"/>
                    </a:cubicBezTo>
                    <a:close/>
                    <a:moveTo>
                      <a:pt x="183" y="14307"/>
                    </a:moveTo>
                    <a:cubicBezTo>
                      <a:pt x="136" y="14307"/>
                      <a:pt x="96" y="14339"/>
                      <a:pt x="86" y="14387"/>
                    </a:cubicBezTo>
                    <a:lnTo>
                      <a:pt x="11" y="14762"/>
                    </a:lnTo>
                    <a:cubicBezTo>
                      <a:pt x="1" y="14817"/>
                      <a:pt x="35" y="14868"/>
                      <a:pt x="86" y="14879"/>
                    </a:cubicBezTo>
                    <a:lnTo>
                      <a:pt x="107" y="14879"/>
                    </a:lnTo>
                    <a:cubicBezTo>
                      <a:pt x="154" y="14879"/>
                      <a:pt x="195" y="14848"/>
                      <a:pt x="203" y="14800"/>
                    </a:cubicBezTo>
                    <a:lnTo>
                      <a:pt x="277" y="14424"/>
                    </a:lnTo>
                    <a:cubicBezTo>
                      <a:pt x="288" y="14370"/>
                      <a:pt x="253" y="14318"/>
                      <a:pt x="203" y="14309"/>
                    </a:cubicBezTo>
                    <a:cubicBezTo>
                      <a:pt x="196" y="14307"/>
                      <a:pt x="189" y="14307"/>
                      <a:pt x="183" y="14307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 flipH="1">
                <a:off x="8039429" y="4409768"/>
                <a:ext cx="16110" cy="2467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89" extrusionOk="0">
                    <a:moveTo>
                      <a:pt x="145" y="0"/>
                    </a:moveTo>
                    <a:cubicBezTo>
                      <a:pt x="100" y="0"/>
                      <a:pt x="61" y="34"/>
                      <a:pt x="52" y="78"/>
                    </a:cubicBezTo>
                    <a:lnTo>
                      <a:pt x="15" y="273"/>
                    </a:lnTo>
                    <a:cubicBezTo>
                      <a:pt x="1" y="323"/>
                      <a:pt x="38" y="378"/>
                      <a:pt x="90" y="388"/>
                    </a:cubicBezTo>
                    <a:lnTo>
                      <a:pt x="110" y="388"/>
                    </a:lnTo>
                    <a:cubicBezTo>
                      <a:pt x="155" y="388"/>
                      <a:pt x="196" y="358"/>
                      <a:pt x="205" y="310"/>
                    </a:cubicBezTo>
                    <a:lnTo>
                      <a:pt x="243" y="119"/>
                    </a:lnTo>
                    <a:cubicBezTo>
                      <a:pt x="254" y="65"/>
                      <a:pt x="219" y="13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 flipH="1">
                <a:off x="6734966" y="2736908"/>
                <a:ext cx="1466703" cy="1745948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26673" extrusionOk="0">
                    <a:moveTo>
                      <a:pt x="18017" y="0"/>
                    </a:moveTo>
                    <a:cubicBezTo>
                      <a:pt x="15812" y="0"/>
                      <a:pt x="9147" y="562"/>
                      <a:pt x="5776" y="3740"/>
                    </a:cubicBezTo>
                    <a:cubicBezTo>
                      <a:pt x="5776" y="3740"/>
                      <a:pt x="3018" y="15169"/>
                      <a:pt x="2410" y="17579"/>
                    </a:cubicBezTo>
                    <a:cubicBezTo>
                      <a:pt x="1799" y="19985"/>
                      <a:pt x="0" y="25034"/>
                      <a:pt x="0" y="25034"/>
                    </a:cubicBezTo>
                    <a:cubicBezTo>
                      <a:pt x="0" y="25034"/>
                      <a:pt x="1390" y="26424"/>
                      <a:pt x="2291" y="26673"/>
                    </a:cubicBezTo>
                    <a:lnTo>
                      <a:pt x="6681" y="6086"/>
                    </a:lnTo>
                    <a:lnTo>
                      <a:pt x="6766" y="3420"/>
                    </a:lnTo>
                    <a:lnTo>
                      <a:pt x="9193" y="2361"/>
                    </a:lnTo>
                    <a:lnTo>
                      <a:pt x="7937" y="26652"/>
                    </a:lnTo>
                    <a:cubicBezTo>
                      <a:pt x="10374" y="26571"/>
                      <a:pt x="12675" y="26468"/>
                      <a:pt x="12675" y="26468"/>
                    </a:cubicBezTo>
                    <a:lnTo>
                      <a:pt x="13419" y="26229"/>
                    </a:lnTo>
                    <a:cubicBezTo>
                      <a:pt x="13419" y="26229"/>
                      <a:pt x="21267" y="25556"/>
                      <a:pt x="22195" y="25208"/>
                    </a:cubicBezTo>
                    <a:cubicBezTo>
                      <a:pt x="23124" y="24860"/>
                      <a:pt x="18802" y="228"/>
                      <a:pt x="18744" y="53"/>
                    </a:cubicBezTo>
                    <a:cubicBezTo>
                      <a:pt x="18734" y="24"/>
                      <a:pt x="18470" y="0"/>
                      <a:pt x="1801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 flipH="1">
                <a:off x="7605821" y="2878659"/>
                <a:ext cx="462965" cy="1611539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24384" extrusionOk="0">
                    <a:moveTo>
                      <a:pt x="6903" y="0"/>
                    </a:moveTo>
                    <a:lnTo>
                      <a:pt x="4476" y="1059"/>
                    </a:lnTo>
                    <a:lnTo>
                      <a:pt x="4391" y="3725"/>
                    </a:lnTo>
                    <a:lnTo>
                      <a:pt x="1" y="24312"/>
                    </a:lnTo>
                    <a:cubicBezTo>
                      <a:pt x="21" y="24319"/>
                      <a:pt x="42" y="24322"/>
                      <a:pt x="62" y="24326"/>
                    </a:cubicBezTo>
                    <a:cubicBezTo>
                      <a:pt x="238" y="24367"/>
                      <a:pt x="739" y="24383"/>
                      <a:pt x="1431" y="24383"/>
                    </a:cubicBezTo>
                    <a:cubicBezTo>
                      <a:pt x="2531" y="24383"/>
                      <a:pt x="4115" y="24342"/>
                      <a:pt x="5647" y="24291"/>
                    </a:cubicBezTo>
                    <a:lnTo>
                      <a:pt x="6903" y="0"/>
                    </a:ln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 flipH="1">
                <a:off x="7036804" y="1968431"/>
                <a:ext cx="882876" cy="460022"/>
              </a:xfrm>
              <a:custGeom>
                <a:avLst/>
                <a:gdLst/>
                <a:ahLst/>
                <a:cxnLst/>
                <a:rect l="l" t="t" r="r" b="b"/>
                <a:pathLst>
                  <a:path w="13920" h="7253" extrusionOk="0">
                    <a:moveTo>
                      <a:pt x="6417" y="0"/>
                    </a:moveTo>
                    <a:cubicBezTo>
                      <a:pt x="6093" y="0"/>
                      <a:pt x="5758" y="16"/>
                      <a:pt x="5410" y="50"/>
                    </a:cubicBezTo>
                    <a:cubicBezTo>
                      <a:pt x="3765" y="214"/>
                      <a:pt x="955" y="3610"/>
                      <a:pt x="450" y="4552"/>
                    </a:cubicBezTo>
                    <a:cubicBezTo>
                      <a:pt x="1" y="5392"/>
                      <a:pt x="6285" y="7253"/>
                      <a:pt x="9304" y="7253"/>
                    </a:cubicBezTo>
                    <a:cubicBezTo>
                      <a:pt x="9660" y="7253"/>
                      <a:pt x="9971" y="7227"/>
                      <a:pt x="10220" y="7170"/>
                    </a:cubicBezTo>
                    <a:cubicBezTo>
                      <a:pt x="12578" y="6631"/>
                      <a:pt x="13920" y="4484"/>
                      <a:pt x="13920" y="4484"/>
                    </a:cubicBezTo>
                    <a:cubicBezTo>
                      <a:pt x="13920" y="4484"/>
                      <a:pt x="11837" y="0"/>
                      <a:pt x="641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 flipH="1">
                <a:off x="7539765" y="1960313"/>
                <a:ext cx="374588" cy="285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4508" extrusionOk="0">
                    <a:moveTo>
                      <a:pt x="4651" y="1"/>
                    </a:moveTo>
                    <a:cubicBezTo>
                      <a:pt x="4384" y="1"/>
                      <a:pt x="4064" y="55"/>
                      <a:pt x="3681" y="191"/>
                    </a:cubicBezTo>
                    <a:cubicBezTo>
                      <a:pt x="1868" y="837"/>
                      <a:pt x="1" y="4434"/>
                      <a:pt x="1" y="4500"/>
                    </a:cubicBezTo>
                    <a:cubicBezTo>
                      <a:pt x="1" y="4505"/>
                      <a:pt x="24" y="4508"/>
                      <a:pt x="68" y="4508"/>
                    </a:cubicBezTo>
                    <a:cubicBezTo>
                      <a:pt x="506" y="4508"/>
                      <a:pt x="2947" y="4250"/>
                      <a:pt x="2947" y="4250"/>
                    </a:cubicBezTo>
                    <a:cubicBezTo>
                      <a:pt x="3127" y="2177"/>
                      <a:pt x="5860" y="747"/>
                      <a:pt x="5905" y="747"/>
                    </a:cubicBezTo>
                    <a:cubicBezTo>
                      <a:pt x="5906" y="747"/>
                      <a:pt x="5906" y="747"/>
                      <a:pt x="5906" y="747"/>
                    </a:cubicBezTo>
                    <a:cubicBezTo>
                      <a:pt x="5906" y="747"/>
                      <a:pt x="5647" y="1"/>
                      <a:pt x="465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 flipH="1">
                <a:off x="7041110" y="2164672"/>
                <a:ext cx="423552" cy="165222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2605" extrusionOk="0">
                    <a:moveTo>
                      <a:pt x="5824" y="0"/>
                    </a:moveTo>
                    <a:cubicBezTo>
                      <a:pt x="4336" y="2130"/>
                      <a:pt x="1" y="2267"/>
                      <a:pt x="1" y="2267"/>
                    </a:cubicBezTo>
                    <a:cubicBezTo>
                      <a:pt x="803" y="2507"/>
                      <a:pt x="1564" y="2605"/>
                      <a:pt x="2264" y="2605"/>
                    </a:cubicBezTo>
                    <a:cubicBezTo>
                      <a:pt x="4360" y="2605"/>
                      <a:pt x="5947" y="1745"/>
                      <a:pt x="6678" y="1257"/>
                    </a:cubicBezTo>
                    <a:cubicBezTo>
                      <a:pt x="6558" y="1032"/>
                      <a:pt x="6282" y="557"/>
                      <a:pt x="5824" y="0"/>
                    </a:cubicBezTo>
                    <a:close/>
                  </a:path>
                </a:pathLst>
              </a:custGeom>
              <a:solidFill>
                <a:srgbClr val="0077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 flipH="1">
                <a:off x="6912920" y="2270340"/>
                <a:ext cx="119746" cy="50258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7924" extrusionOk="0">
                    <a:moveTo>
                      <a:pt x="0" y="1"/>
                    </a:moveTo>
                    <a:cubicBezTo>
                      <a:pt x="492" y="2202"/>
                      <a:pt x="1215" y="5609"/>
                      <a:pt x="1536" y="7923"/>
                    </a:cubicBezTo>
                    <a:cubicBezTo>
                      <a:pt x="1888" y="6544"/>
                      <a:pt x="1594" y="4571"/>
                      <a:pt x="1157" y="3048"/>
                    </a:cubicBezTo>
                    <a:cubicBezTo>
                      <a:pt x="785" y="1755"/>
                      <a:pt x="352" y="724"/>
                      <a:pt x="0" y="1"/>
                    </a:cubicBezTo>
                    <a:close/>
                  </a:path>
                </a:pathLst>
              </a:custGeom>
              <a:solidFill>
                <a:srgbClr val="FF79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 flipH="1">
                <a:off x="7080507" y="2194165"/>
                <a:ext cx="983024" cy="1201206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18939" extrusionOk="0">
                    <a:moveTo>
                      <a:pt x="4929" y="0"/>
                    </a:moveTo>
                    <a:cubicBezTo>
                      <a:pt x="4622" y="0"/>
                      <a:pt x="4330" y="21"/>
                      <a:pt x="4059" y="55"/>
                    </a:cubicBezTo>
                    <a:cubicBezTo>
                      <a:pt x="3288" y="1645"/>
                      <a:pt x="0" y="8667"/>
                      <a:pt x="581" y="11651"/>
                    </a:cubicBezTo>
                    <a:cubicBezTo>
                      <a:pt x="1113" y="14388"/>
                      <a:pt x="2906" y="17764"/>
                      <a:pt x="3561" y="18939"/>
                    </a:cubicBezTo>
                    <a:cubicBezTo>
                      <a:pt x="3667" y="18864"/>
                      <a:pt x="3772" y="18785"/>
                      <a:pt x="3889" y="18703"/>
                    </a:cubicBezTo>
                    <a:cubicBezTo>
                      <a:pt x="5050" y="17860"/>
                      <a:pt x="5800" y="15651"/>
                      <a:pt x="5800" y="15651"/>
                    </a:cubicBezTo>
                    <a:cubicBezTo>
                      <a:pt x="4752" y="14515"/>
                      <a:pt x="4615" y="12193"/>
                      <a:pt x="4615" y="12193"/>
                    </a:cubicBezTo>
                    <a:cubicBezTo>
                      <a:pt x="4615" y="12193"/>
                      <a:pt x="8576" y="9804"/>
                      <a:pt x="10764" y="9326"/>
                    </a:cubicBezTo>
                    <a:cubicBezTo>
                      <a:pt x="11033" y="9267"/>
                      <a:pt x="11266" y="9240"/>
                      <a:pt x="11474" y="9240"/>
                    </a:cubicBezTo>
                    <a:cubicBezTo>
                      <a:pt x="12921" y="9240"/>
                      <a:pt x="13113" y="10513"/>
                      <a:pt x="15499" y="10770"/>
                    </a:cubicBezTo>
                    <a:cubicBezTo>
                      <a:pt x="15403" y="8643"/>
                      <a:pt x="15335" y="2713"/>
                      <a:pt x="15311" y="269"/>
                    </a:cubicBezTo>
                    <a:cubicBezTo>
                      <a:pt x="14815" y="693"/>
                      <a:pt x="13679" y="1492"/>
                      <a:pt x="11877" y="1837"/>
                    </a:cubicBezTo>
                    <a:cubicBezTo>
                      <a:pt x="11601" y="1889"/>
                      <a:pt x="11337" y="1913"/>
                      <a:pt x="11083" y="1913"/>
                    </a:cubicBezTo>
                    <a:cubicBezTo>
                      <a:pt x="9029" y="1913"/>
                      <a:pt x="7617" y="368"/>
                      <a:pt x="5937" y="82"/>
                    </a:cubicBezTo>
                    <a:cubicBezTo>
                      <a:pt x="5591" y="24"/>
                      <a:pt x="5252" y="0"/>
                      <a:pt x="49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 flipH="1">
                <a:off x="6938515" y="2195212"/>
                <a:ext cx="157294" cy="68454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0793" extrusionOk="0">
                    <a:moveTo>
                      <a:pt x="288" y="1"/>
                    </a:moveTo>
                    <a:cubicBezTo>
                      <a:pt x="288" y="1"/>
                      <a:pt x="192" y="107"/>
                      <a:pt x="1" y="270"/>
                    </a:cubicBezTo>
                    <a:cubicBezTo>
                      <a:pt x="25" y="2714"/>
                      <a:pt x="93" y="8644"/>
                      <a:pt x="189" y="10771"/>
                    </a:cubicBezTo>
                    <a:cubicBezTo>
                      <a:pt x="233" y="10774"/>
                      <a:pt x="277" y="10778"/>
                      <a:pt x="325" y="10781"/>
                    </a:cubicBezTo>
                    <a:cubicBezTo>
                      <a:pt x="410" y="10788"/>
                      <a:pt x="492" y="10792"/>
                      <a:pt x="572" y="10792"/>
                    </a:cubicBezTo>
                    <a:cubicBezTo>
                      <a:pt x="1654" y="10792"/>
                      <a:pt x="2231" y="10111"/>
                      <a:pt x="2479" y="9125"/>
                    </a:cubicBezTo>
                    <a:cubicBezTo>
                      <a:pt x="2158" y="6811"/>
                      <a:pt x="1435" y="3404"/>
                      <a:pt x="943" y="1203"/>
                    </a:cubicBezTo>
                    <a:cubicBezTo>
                      <a:pt x="567" y="420"/>
                      <a:pt x="288" y="1"/>
                      <a:pt x="288" y="1"/>
                    </a:cubicBez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 flipH="1">
                <a:off x="7794812" y="2197590"/>
                <a:ext cx="373320" cy="1246492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19653" extrusionOk="0">
                    <a:moveTo>
                      <a:pt x="5885" y="1"/>
                    </a:moveTo>
                    <a:cubicBezTo>
                      <a:pt x="4875" y="124"/>
                      <a:pt x="4165" y="417"/>
                      <a:pt x="4165" y="417"/>
                    </a:cubicBezTo>
                    <a:cubicBezTo>
                      <a:pt x="4165" y="417"/>
                      <a:pt x="2096" y="2782"/>
                      <a:pt x="1048" y="8361"/>
                    </a:cubicBezTo>
                    <a:cubicBezTo>
                      <a:pt x="0" y="13938"/>
                      <a:pt x="3120" y="19287"/>
                      <a:pt x="3550" y="19561"/>
                    </a:cubicBezTo>
                    <a:cubicBezTo>
                      <a:pt x="3649" y="19623"/>
                      <a:pt x="3754" y="19653"/>
                      <a:pt x="3872" y="19653"/>
                    </a:cubicBezTo>
                    <a:cubicBezTo>
                      <a:pt x="4222" y="19653"/>
                      <a:pt x="4679" y="19385"/>
                      <a:pt x="5387" y="18885"/>
                    </a:cubicBezTo>
                    <a:cubicBezTo>
                      <a:pt x="4732" y="17710"/>
                      <a:pt x="2939" y="14334"/>
                      <a:pt x="2407" y="11597"/>
                    </a:cubicBezTo>
                    <a:cubicBezTo>
                      <a:pt x="1826" y="8613"/>
                      <a:pt x="5114" y="1591"/>
                      <a:pt x="5885" y="1"/>
                    </a:cubicBez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 flipH="1">
                <a:off x="7216654" y="3194851"/>
                <a:ext cx="177160" cy="127274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7865" extrusionOk="0">
                    <a:moveTo>
                      <a:pt x="2792" y="1"/>
                    </a:moveTo>
                    <a:cubicBezTo>
                      <a:pt x="2792" y="1"/>
                      <a:pt x="1406" y="1120"/>
                      <a:pt x="836" y="1800"/>
                    </a:cubicBezTo>
                    <a:cubicBezTo>
                      <a:pt x="262" y="2479"/>
                      <a:pt x="0" y="17864"/>
                      <a:pt x="0" y="17864"/>
                    </a:cubicBezTo>
                    <a:lnTo>
                      <a:pt x="744" y="17625"/>
                    </a:lnTo>
                    <a:cubicBezTo>
                      <a:pt x="744" y="17625"/>
                      <a:pt x="1191" y="3817"/>
                      <a:pt x="1341" y="2854"/>
                    </a:cubicBezTo>
                    <a:cubicBezTo>
                      <a:pt x="1488" y="1888"/>
                      <a:pt x="2792" y="1"/>
                      <a:pt x="2792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 flipH="1">
                <a:off x="6632322" y="3508355"/>
                <a:ext cx="44398" cy="34503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44" extrusionOk="0">
                    <a:moveTo>
                      <a:pt x="348" y="1"/>
                    </a:moveTo>
                    <a:cubicBezTo>
                      <a:pt x="0" y="1"/>
                      <a:pt x="0" y="543"/>
                      <a:pt x="348" y="543"/>
                    </a:cubicBezTo>
                    <a:cubicBezTo>
                      <a:pt x="700" y="543"/>
                      <a:pt x="700" y="1"/>
                      <a:pt x="348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 flipH="1">
                <a:off x="6547022" y="2021519"/>
                <a:ext cx="532199" cy="434842"/>
              </a:xfrm>
              <a:custGeom>
                <a:avLst/>
                <a:gdLst/>
                <a:ahLst/>
                <a:cxnLst/>
                <a:rect l="l" t="t" r="r" b="b"/>
                <a:pathLst>
                  <a:path w="8391" h="6856" extrusionOk="0">
                    <a:moveTo>
                      <a:pt x="4454" y="0"/>
                    </a:moveTo>
                    <a:cubicBezTo>
                      <a:pt x="4286" y="0"/>
                      <a:pt x="4114" y="9"/>
                      <a:pt x="3936" y="28"/>
                    </a:cubicBezTo>
                    <a:cubicBezTo>
                      <a:pt x="744" y="370"/>
                      <a:pt x="0" y="2125"/>
                      <a:pt x="48" y="2633"/>
                    </a:cubicBezTo>
                    <a:lnTo>
                      <a:pt x="433" y="6856"/>
                    </a:lnTo>
                    <a:lnTo>
                      <a:pt x="8390" y="6436"/>
                    </a:lnTo>
                    <a:lnTo>
                      <a:pt x="7988" y="2032"/>
                    </a:lnTo>
                    <a:cubicBezTo>
                      <a:pt x="7915" y="1515"/>
                      <a:pt x="6635" y="0"/>
                      <a:pt x="4454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 flipH="1">
                <a:off x="6520818" y="2868322"/>
                <a:ext cx="11099" cy="5245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27" extrusionOk="0">
                    <a:moveTo>
                      <a:pt x="0" y="1"/>
                    </a:moveTo>
                    <a:lnTo>
                      <a:pt x="65" y="827"/>
                    </a:lnTo>
                    <a:lnTo>
                      <a:pt x="175" y="827"/>
                    </a:lnTo>
                    <a:lnTo>
                      <a:pt x="175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 flipH="1">
                <a:off x="6520818" y="2818596"/>
                <a:ext cx="15032" cy="4655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734" extrusionOk="0">
                    <a:moveTo>
                      <a:pt x="237" y="0"/>
                    </a:moveTo>
                    <a:cubicBezTo>
                      <a:pt x="209" y="7"/>
                      <a:pt x="179" y="7"/>
                      <a:pt x="151" y="7"/>
                    </a:cubicBezTo>
                    <a:lnTo>
                      <a:pt x="1" y="7"/>
                    </a:lnTo>
                    <a:lnTo>
                      <a:pt x="59" y="733"/>
                    </a:lnTo>
                    <a:lnTo>
                      <a:pt x="237" y="733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 flipH="1">
                <a:off x="6520818" y="2865087"/>
                <a:ext cx="11290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6" extrusionOk="0">
                    <a:moveTo>
                      <a:pt x="0" y="0"/>
                    </a:moveTo>
                    <a:lnTo>
                      <a:pt x="3" y="52"/>
                    </a:lnTo>
                    <a:lnTo>
                      <a:pt x="178" y="55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4D2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 flipH="1">
                <a:off x="6520819" y="2763351"/>
                <a:ext cx="19345" cy="4959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82" extrusionOk="0">
                    <a:moveTo>
                      <a:pt x="1" y="0"/>
                    </a:moveTo>
                    <a:lnTo>
                      <a:pt x="62" y="778"/>
                    </a:lnTo>
                    <a:lnTo>
                      <a:pt x="305" y="782"/>
                    </a:lnTo>
                    <a:lnTo>
                      <a:pt x="305" y="27"/>
                    </a:lnTo>
                    <a:cubicBezTo>
                      <a:pt x="250" y="11"/>
                      <a:pt x="192" y="3"/>
                      <a:pt x="134" y="0"/>
                    </a:cubicBez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6"/>
              <p:cNvSpPr/>
              <p:nvPr/>
            </p:nvSpPr>
            <p:spPr>
              <a:xfrm flipH="1">
                <a:off x="6520818" y="2812697"/>
                <a:ext cx="15412" cy="634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0" extrusionOk="0">
                    <a:moveTo>
                      <a:pt x="0" y="0"/>
                    </a:moveTo>
                    <a:lnTo>
                      <a:pt x="7" y="100"/>
                    </a:lnTo>
                    <a:lnTo>
                      <a:pt x="157" y="100"/>
                    </a:lnTo>
                    <a:cubicBezTo>
                      <a:pt x="185" y="100"/>
                      <a:pt x="215" y="100"/>
                      <a:pt x="243" y="93"/>
                    </a:cubicBezTo>
                    <a:lnTo>
                      <a:pt x="24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2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6"/>
              <p:cNvSpPr/>
              <p:nvPr/>
            </p:nvSpPr>
            <p:spPr>
              <a:xfrm flipH="1">
                <a:off x="6404377" y="2257084"/>
                <a:ext cx="509049" cy="2251588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35500" extrusionOk="0">
                    <a:moveTo>
                      <a:pt x="2186" y="0"/>
                    </a:moveTo>
                    <a:cubicBezTo>
                      <a:pt x="2017" y="0"/>
                      <a:pt x="1843" y="9"/>
                      <a:pt x="1663" y="29"/>
                    </a:cubicBezTo>
                    <a:cubicBezTo>
                      <a:pt x="1011" y="97"/>
                      <a:pt x="462" y="226"/>
                      <a:pt x="0" y="390"/>
                    </a:cubicBezTo>
                    <a:lnTo>
                      <a:pt x="2773" y="35500"/>
                    </a:lnTo>
                    <a:lnTo>
                      <a:pt x="8026" y="35103"/>
                    </a:lnTo>
                    <a:lnTo>
                      <a:pt x="5366" y="1408"/>
                    </a:lnTo>
                    <a:cubicBezTo>
                      <a:pt x="4843" y="776"/>
                      <a:pt x="3744" y="0"/>
                      <a:pt x="2186" y="0"/>
                    </a:cubicBezTo>
                    <a:close/>
                  </a:path>
                </a:pathLst>
              </a:custGeom>
              <a:solidFill>
                <a:srgbClr val="66B0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6737551" y="2281820"/>
                <a:ext cx="319408" cy="223636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35260" extrusionOk="0">
                    <a:moveTo>
                      <a:pt x="2263" y="0"/>
                    </a:moveTo>
                    <a:cubicBezTo>
                      <a:pt x="465" y="642"/>
                      <a:pt x="0" y="1837"/>
                      <a:pt x="38" y="2240"/>
                    </a:cubicBezTo>
                    <a:lnTo>
                      <a:pt x="38" y="2243"/>
                    </a:lnTo>
                    <a:lnTo>
                      <a:pt x="3025" y="35260"/>
                    </a:lnTo>
                    <a:lnTo>
                      <a:pt x="5036" y="35110"/>
                    </a:lnTo>
                    <a:lnTo>
                      <a:pt x="2263" y="0"/>
                    </a:ln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6361496" y="2346324"/>
                <a:ext cx="211586" cy="213723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33697" extrusionOk="0">
                    <a:moveTo>
                      <a:pt x="0" y="1"/>
                    </a:moveTo>
                    <a:lnTo>
                      <a:pt x="2660" y="33696"/>
                    </a:lnTo>
                    <a:lnTo>
                      <a:pt x="3336" y="33645"/>
                    </a:lnTo>
                    <a:lnTo>
                      <a:pt x="349" y="626"/>
                    </a:lnTo>
                    <a:cubicBezTo>
                      <a:pt x="328" y="478"/>
                      <a:pt x="209" y="250"/>
                      <a:pt x="0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6466022" y="4725694"/>
                <a:ext cx="226998" cy="184123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903" extrusionOk="0">
                    <a:moveTo>
                      <a:pt x="2101" y="0"/>
                    </a:moveTo>
                    <a:cubicBezTo>
                      <a:pt x="1525" y="0"/>
                      <a:pt x="818" y="184"/>
                      <a:pt x="1" y="743"/>
                    </a:cubicBezTo>
                    <a:cubicBezTo>
                      <a:pt x="924" y="1923"/>
                      <a:pt x="1803" y="2902"/>
                      <a:pt x="2113" y="2902"/>
                    </a:cubicBezTo>
                    <a:cubicBezTo>
                      <a:pt x="2122" y="2902"/>
                      <a:pt x="2130" y="2902"/>
                      <a:pt x="2137" y="2900"/>
                    </a:cubicBezTo>
                    <a:cubicBezTo>
                      <a:pt x="2383" y="2853"/>
                      <a:pt x="2977" y="1761"/>
                      <a:pt x="3578" y="466"/>
                    </a:cubicBezTo>
                    <a:cubicBezTo>
                      <a:pt x="3302" y="268"/>
                      <a:pt x="2797" y="0"/>
                      <a:pt x="210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6358393" y="4351416"/>
                <a:ext cx="509556" cy="421459"/>
              </a:xfrm>
              <a:custGeom>
                <a:avLst/>
                <a:gdLst/>
                <a:ahLst/>
                <a:cxnLst/>
                <a:rect l="l" t="t" r="r" b="b"/>
                <a:pathLst>
                  <a:path w="8034" h="6645" extrusionOk="0">
                    <a:moveTo>
                      <a:pt x="4450" y="1"/>
                    </a:moveTo>
                    <a:cubicBezTo>
                      <a:pt x="4283" y="1"/>
                      <a:pt x="4110" y="10"/>
                      <a:pt x="3933" y="29"/>
                    </a:cubicBezTo>
                    <a:cubicBezTo>
                      <a:pt x="742" y="370"/>
                      <a:pt x="0" y="2124"/>
                      <a:pt x="45" y="2630"/>
                    </a:cubicBezTo>
                    <a:cubicBezTo>
                      <a:pt x="72" y="2923"/>
                      <a:pt x="1462" y="4985"/>
                      <a:pt x="2759" y="6644"/>
                    </a:cubicBezTo>
                    <a:cubicBezTo>
                      <a:pt x="3576" y="6085"/>
                      <a:pt x="4283" y="5901"/>
                      <a:pt x="4859" y="5901"/>
                    </a:cubicBezTo>
                    <a:cubicBezTo>
                      <a:pt x="5555" y="5901"/>
                      <a:pt x="6060" y="6169"/>
                      <a:pt x="6336" y="6367"/>
                    </a:cubicBezTo>
                    <a:cubicBezTo>
                      <a:pt x="7176" y="4558"/>
                      <a:pt x="8033" y="2357"/>
                      <a:pt x="7985" y="2032"/>
                    </a:cubicBezTo>
                    <a:cubicBezTo>
                      <a:pt x="7912" y="1516"/>
                      <a:pt x="6632" y="1"/>
                      <a:pt x="4450" y="1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6652494" y="4385856"/>
                <a:ext cx="212854" cy="387019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102" extrusionOk="0">
                    <a:moveTo>
                      <a:pt x="1854" y="1"/>
                    </a:moveTo>
                    <a:lnTo>
                      <a:pt x="1854" y="1"/>
                    </a:lnTo>
                    <a:cubicBezTo>
                      <a:pt x="424" y="636"/>
                      <a:pt x="0" y="1636"/>
                      <a:pt x="0" y="2042"/>
                    </a:cubicBezTo>
                    <a:cubicBezTo>
                      <a:pt x="0" y="2060"/>
                      <a:pt x="4" y="2073"/>
                      <a:pt x="4" y="2087"/>
                    </a:cubicBezTo>
                    <a:cubicBezTo>
                      <a:pt x="31" y="2380"/>
                      <a:pt x="1421" y="4442"/>
                      <a:pt x="2718" y="6101"/>
                    </a:cubicBezTo>
                    <a:cubicBezTo>
                      <a:pt x="2940" y="5951"/>
                      <a:pt x="3154" y="5828"/>
                      <a:pt x="3356" y="5726"/>
                    </a:cubicBezTo>
                    <a:cubicBezTo>
                      <a:pt x="2458" y="3927"/>
                      <a:pt x="1602" y="1704"/>
                      <a:pt x="1854" y="1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6257575" y="810650"/>
                <a:ext cx="2253237" cy="1137781"/>
              </a:xfrm>
              <a:custGeom>
                <a:avLst/>
                <a:gdLst/>
                <a:ahLst/>
                <a:cxnLst/>
                <a:rect l="l" t="t" r="r" b="b"/>
                <a:pathLst>
                  <a:path w="35526" h="17939" extrusionOk="0">
                    <a:moveTo>
                      <a:pt x="16263" y="0"/>
                    </a:moveTo>
                    <a:cubicBezTo>
                      <a:pt x="15165" y="0"/>
                      <a:pt x="13956" y="211"/>
                      <a:pt x="12723" y="826"/>
                    </a:cubicBezTo>
                    <a:cubicBezTo>
                      <a:pt x="8305" y="3021"/>
                      <a:pt x="9917" y="6851"/>
                      <a:pt x="9364" y="7257"/>
                    </a:cubicBezTo>
                    <a:cubicBezTo>
                      <a:pt x="9278" y="7319"/>
                      <a:pt x="9106" y="7338"/>
                      <a:pt x="8869" y="7338"/>
                    </a:cubicBezTo>
                    <a:cubicBezTo>
                      <a:pt x="8702" y="7338"/>
                      <a:pt x="8503" y="7328"/>
                      <a:pt x="8278" y="7318"/>
                    </a:cubicBezTo>
                    <a:cubicBezTo>
                      <a:pt x="8056" y="7310"/>
                      <a:pt x="7809" y="7301"/>
                      <a:pt x="7546" y="7301"/>
                    </a:cubicBezTo>
                    <a:cubicBezTo>
                      <a:pt x="6476" y="7301"/>
                      <a:pt x="5134" y="7447"/>
                      <a:pt x="4021" y="8343"/>
                    </a:cubicBezTo>
                    <a:cubicBezTo>
                      <a:pt x="1963" y="9998"/>
                      <a:pt x="4352" y="12672"/>
                      <a:pt x="4185" y="12954"/>
                    </a:cubicBezTo>
                    <a:cubicBezTo>
                      <a:pt x="4021" y="13238"/>
                      <a:pt x="1795" y="12815"/>
                      <a:pt x="898" y="14743"/>
                    </a:cubicBezTo>
                    <a:cubicBezTo>
                      <a:pt x="0" y="16675"/>
                      <a:pt x="2034" y="17939"/>
                      <a:pt x="3383" y="17939"/>
                    </a:cubicBezTo>
                    <a:lnTo>
                      <a:pt x="7166" y="17939"/>
                    </a:lnTo>
                    <a:cubicBezTo>
                      <a:pt x="7608" y="17939"/>
                      <a:pt x="7820" y="16691"/>
                      <a:pt x="8005" y="16691"/>
                    </a:cubicBezTo>
                    <a:cubicBezTo>
                      <a:pt x="8008" y="16691"/>
                      <a:pt x="8012" y="16692"/>
                      <a:pt x="8015" y="16692"/>
                    </a:cubicBezTo>
                    <a:cubicBezTo>
                      <a:pt x="8199" y="16737"/>
                      <a:pt x="8251" y="17866"/>
                      <a:pt x="8943" y="17935"/>
                    </a:cubicBezTo>
                    <a:cubicBezTo>
                      <a:pt x="8729" y="17621"/>
                      <a:pt x="8609" y="17187"/>
                      <a:pt x="8684" y="16597"/>
                    </a:cubicBezTo>
                    <a:cubicBezTo>
                      <a:pt x="8956" y="14510"/>
                      <a:pt x="13069" y="13686"/>
                      <a:pt x="13085" y="13678"/>
                    </a:cubicBezTo>
                    <a:lnTo>
                      <a:pt x="13085" y="13678"/>
                    </a:lnTo>
                    <a:lnTo>
                      <a:pt x="15675" y="17939"/>
                    </a:lnTo>
                    <a:lnTo>
                      <a:pt x="29040" y="17939"/>
                    </a:lnTo>
                    <a:cubicBezTo>
                      <a:pt x="29371" y="17939"/>
                      <a:pt x="29108" y="17307"/>
                      <a:pt x="29275" y="17307"/>
                    </a:cubicBezTo>
                    <a:cubicBezTo>
                      <a:pt x="29439" y="17307"/>
                      <a:pt x="29535" y="17939"/>
                      <a:pt x="30033" y="17939"/>
                    </a:cubicBezTo>
                    <a:lnTo>
                      <a:pt x="35188" y="17939"/>
                    </a:lnTo>
                    <a:cubicBezTo>
                      <a:pt x="35188" y="17939"/>
                      <a:pt x="35525" y="17501"/>
                      <a:pt x="35188" y="16385"/>
                    </a:cubicBezTo>
                    <a:cubicBezTo>
                      <a:pt x="34737" y="14893"/>
                      <a:pt x="33767" y="14965"/>
                      <a:pt x="33341" y="14743"/>
                    </a:cubicBezTo>
                    <a:cubicBezTo>
                      <a:pt x="32918" y="14521"/>
                      <a:pt x="33696" y="13261"/>
                      <a:pt x="32845" y="11845"/>
                    </a:cubicBezTo>
                    <a:cubicBezTo>
                      <a:pt x="31996" y="10425"/>
                      <a:pt x="31095" y="10545"/>
                      <a:pt x="30576" y="10237"/>
                    </a:cubicBezTo>
                    <a:cubicBezTo>
                      <a:pt x="30057" y="9930"/>
                      <a:pt x="31191" y="5387"/>
                      <a:pt x="28163" y="2833"/>
                    </a:cubicBezTo>
                    <a:cubicBezTo>
                      <a:pt x="26224" y="1197"/>
                      <a:pt x="24042" y="843"/>
                      <a:pt x="22606" y="843"/>
                    </a:cubicBezTo>
                    <a:cubicBezTo>
                      <a:pt x="21801" y="843"/>
                      <a:pt x="21230" y="954"/>
                      <a:pt x="21068" y="1013"/>
                    </a:cubicBezTo>
                    <a:cubicBezTo>
                      <a:pt x="21053" y="1019"/>
                      <a:pt x="21033" y="1022"/>
                      <a:pt x="21010" y="1022"/>
                    </a:cubicBezTo>
                    <a:cubicBezTo>
                      <a:pt x="20786" y="1022"/>
                      <a:pt x="20204" y="769"/>
                      <a:pt x="19376" y="512"/>
                    </a:cubicBezTo>
                    <a:cubicBezTo>
                      <a:pt x="18548" y="256"/>
                      <a:pt x="17472" y="0"/>
                      <a:pt x="1626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7516545" y="1674212"/>
                <a:ext cx="454814" cy="274227"/>
              </a:xfrm>
              <a:custGeom>
                <a:avLst/>
                <a:gdLst/>
                <a:ahLst/>
                <a:cxnLst/>
                <a:rect l="l" t="t" r="r" b="b"/>
                <a:pathLst>
                  <a:path w="7067" h="4261" extrusionOk="0">
                    <a:moveTo>
                      <a:pt x="4476" y="0"/>
                    </a:moveTo>
                    <a:lnTo>
                      <a:pt x="4476" y="0"/>
                    </a:lnTo>
                    <a:lnTo>
                      <a:pt x="4476" y="0"/>
                    </a:lnTo>
                    <a:cubicBezTo>
                      <a:pt x="4476" y="0"/>
                      <a:pt x="4476" y="0"/>
                      <a:pt x="4476" y="0"/>
                    </a:cubicBezTo>
                    <a:close/>
                    <a:moveTo>
                      <a:pt x="4476" y="0"/>
                    </a:moveTo>
                    <a:cubicBezTo>
                      <a:pt x="4460" y="8"/>
                      <a:pt x="347" y="832"/>
                      <a:pt x="75" y="2919"/>
                    </a:cubicBezTo>
                    <a:cubicBezTo>
                      <a:pt x="0" y="3509"/>
                      <a:pt x="120" y="3943"/>
                      <a:pt x="334" y="4257"/>
                    </a:cubicBezTo>
                    <a:cubicBezTo>
                      <a:pt x="355" y="4261"/>
                      <a:pt x="375" y="4261"/>
                      <a:pt x="400" y="4261"/>
                    </a:cubicBezTo>
                    <a:lnTo>
                      <a:pt x="7066" y="4261"/>
                    </a:lnTo>
                    <a:lnTo>
                      <a:pt x="4476" y="0"/>
                    </a:ln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6576275" y="1013867"/>
                <a:ext cx="1333637" cy="107099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16886" extrusionOk="0">
                    <a:moveTo>
                      <a:pt x="12782" y="1"/>
                    </a:moveTo>
                    <a:cubicBezTo>
                      <a:pt x="12782" y="1"/>
                      <a:pt x="12240" y="3579"/>
                      <a:pt x="10066" y="6006"/>
                    </a:cubicBezTo>
                    <a:cubicBezTo>
                      <a:pt x="7055" y="9368"/>
                      <a:pt x="3914" y="10290"/>
                      <a:pt x="3914" y="10290"/>
                    </a:cubicBezTo>
                    <a:cubicBezTo>
                      <a:pt x="3225" y="9790"/>
                      <a:pt x="2513" y="9546"/>
                      <a:pt x="1892" y="9546"/>
                    </a:cubicBezTo>
                    <a:cubicBezTo>
                      <a:pt x="808" y="9546"/>
                      <a:pt x="0" y="10293"/>
                      <a:pt x="81" y="11734"/>
                    </a:cubicBezTo>
                    <a:cubicBezTo>
                      <a:pt x="203" y="14001"/>
                      <a:pt x="4215" y="13751"/>
                      <a:pt x="4737" y="13826"/>
                    </a:cubicBezTo>
                    <a:cubicBezTo>
                      <a:pt x="5262" y="13901"/>
                      <a:pt x="5235" y="15072"/>
                      <a:pt x="5311" y="15745"/>
                    </a:cubicBezTo>
                    <a:cubicBezTo>
                      <a:pt x="5375" y="16325"/>
                      <a:pt x="7073" y="16885"/>
                      <a:pt x="8017" y="16885"/>
                    </a:cubicBezTo>
                    <a:cubicBezTo>
                      <a:pt x="8167" y="16885"/>
                      <a:pt x="8297" y="16871"/>
                      <a:pt x="8399" y="16841"/>
                    </a:cubicBezTo>
                    <a:cubicBezTo>
                      <a:pt x="9147" y="16616"/>
                      <a:pt x="9120" y="16168"/>
                      <a:pt x="9147" y="15642"/>
                    </a:cubicBezTo>
                    <a:cubicBezTo>
                      <a:pt x="9171" y="15120"/>
                      <a:pt x="13008" y="15294"/>
                      <a:pt x="17019" y="14250"/>
                    </a:cubicBezTo>
                    <a:cubicBezTo>
                      <a:pt x="21027" y="13202"/>
                      <a:pt x="20006" y="9866"/>
                      <a:pt x="19757" y="5781"/>
                    </a:cubicBezTo>
                    <a:cubicBezTo>
                      <a:pt x="19508" y="1694"/>
                      <a:pt x="14602" y="1"/>
                      <a:pt x="12782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7680440" y="1693415"/>
                <a:ext cx="147971" cy="10477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652" extrusionOk="0">
                    <a:moveTo>
                      <a:pt x="934" y="0"/>
                    </a:moveTo>
                    <a:cubicBezTo>
                      <a:pt x="795" y="0"/>
                      <a:pt x="662" y="25"/>
                      <a:pt x="540" y="74"/>
                    </a:cubicBezTo>
                    <a:cubicBezTo>
                      <a:pt x="192" y="218"/>
                      <a:pt x="1" y="545"/>
                      <a:pt x="1" y="1007"/>
                    </a:cubicBezTo>
                    <a:cubicBezTo>
                      <a:pt x="1" y="1061"/>
                      <a:pt x="45" y="1102"/>
                      <a:pt x="97" y="1102"/>
                    </a:cubicBezTo>
                    <a:cubicBezTo>
                      <a:pt x="151" y="1102"/>
                      <a:pt x="196" y="1061"/>
                      <a:pt x="196" y="1007"/>
                    </a:cubicBezTo>
                    <a:cubicBezTo>
                      <a:pt x="196" y="630"/>
                      <a:pt x="346" y="364"/>
                      <a:pt x="615" y="255"/>
                    </a:cubicBezTo>
                    <a:cubicBezTo>
                      <a:pt x="710" y="216"/>
                      <a:pt x="816" y="197"/>
                      <a:pt x="927" y="197"/>
                    </a:cubicBezTo>
                    <a:cubicBezTo>
                      <a:pt x="1210" y="197"/>
                      <a:pt x="1531" y="320"/>
                      <a:pt x="1814" y="539"/>
                    </a:cubicBezTo>
                    <a:cubicBezTo>
                      <a:pt x="1584" y="549"/>
                      <a:pt x="1267" y="600"/>
                      <a:pt x="1080" y="777"/>
                    </a:cubicBezTo>
                    <a:cubicBezTo>
                      <a:pt x="970" y="884"/>
                      <a:pt x="919" y="1016"/>
                      <a:pt x="926" y="1177"/>
                    </a:cubicBezTo>
                    <a:cubicBezTo>
                      <a:pt x="933" y="1371"/>
                      <a:pt x="1001" y="1508"/>
                      <a:pt x="1127" y="1583"/>
                    </a:cubicBezTo>
                    <a:cubicBezTo>
                      <a:pt x="1209" y="1634"/>
                      <a:pt x="1302" y="1651"/>
                      <a:pt x="1393" y="1651"/>
                    </a:cubicBezTo>
                    <a:cubicBezTo>
                      <a:pt x="1592" y="1651"/>
                      <a:pt x="1779" y="1569"/>
                      <a:pt x="1806" y="1555"/>
                    </a:cubicBezTo>
                    <a:cubicBezTo>
                      <a:pt x="1858" y="1535"/>
                      <a:pt x="1878" y="1473"/>
                      <a:pt x="1855" y="1426"/>
                    </a:cubicBezTo>
                    <a:cubicBezTo>
                      <a:pt x="1840" y="1389"/>
                      <a:pt x="1806" y="1369"/>
                      <a:pt x="1768" y="1369"/>
                    </a:cubicBezTo>
                    <a:cubicBezTo>
                      <a:pt x="1754" y="1369"/>
                      <a:pt x="1739" y="1372"/>
                      <a:pt x="1724" y="1378"/>
                    </a:cubicBezTo>
                    <a:cubicBezTo>
                      <a:pt x="1668" y="1404"/>
                      <a:pt x="1523" y="1454"/>
                      <a:pt x="1392" y="1454"/>
                    </a:cubicBezTo>
                    <a:cubicBezTo>
                      <a:pt x="1332" y="1454"/>
                      <a:pt x="1274" y="1444"/>
                      <a:pt x="1230" y="1416"/>
                    </a:cubicBezTo>
                    <a:cubicBezTo>
                      <a:pt x="1162" y="1375"/>
                      <a:pt x="1127" y="1293"/>
                      <a:pt x="1121" y="1170"/>
                    </a:cubicBezTo>
                    <a:cubicBezTo>
                      <a:pt x="1117" y="1068"/>
                      <a:pt x="1148" y="986"/>
                      <a:pt x="1216" y="920"/>
                    </a:cubicBezTo>
                    <a:cubicBezTo>
                      <a:pt x="1373" y="769"/>
                      <a:pt x="1701" y="734"/>
                      <a:pt x="1917" y="734"/>
                    </a:cubicBezTo>
                    <a:cubicBezTo>
                      <a:pt x="1977" y="734"/>
                      <a:pt x="2029" y="736"/>
                      <a:pt x="2066" y="740"/>
                    </a:cubicBezTo>
                    <a:lnTo>
                      <a:pt x="2332" y="761"/>
                    </a:lnTo>
                    <a:lnTo>
                      <a:pt x="2145" y="572"/>
                    </a:lnTo>
                    <a:cubicBezTo>
                      <a:pt x="1784" y="204"/>
                      <a:pt x="1336" y="0"/>
                      <a:pt x="934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6685728" y="1408695"/>
                <a:ext cx="123235" cy="6577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037" extrusionOk="0">
                    <a:moveTo>
                      <a:pt x="659" y="1"/>
                    </a:moveTo>
                    <a:cubicBezTo>
                      <a:pt x="447" y="1"/>
                      <a:pt x="263" y="60"/>
                      <a:pt x="170" y="201"/>
                    </a:cubicBezTo>
                    <a:cubicBezTo>
                      <a:pt x="1" y="452"/>
                      <a:pt x="943" y="1037"/>
                      <a:pt x="1481" y="1037"/>
                    </a:cubicBezTo>
                    <a:cubicBezTo>
                      <a:pt x="1651" y="1037"/>
                      <a:pt x="1781" y="978"/>
                      <a:pt x="1822" y="832"/>
                    </a:cubicBezTo>
                    <a:cubicBezTo>
                      <a:pt x="1942" y="397"/>
                      <a:pt x="1205" y="1"/>
                      <a:pt x="659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7197767" y="1434383"/>
                <a:ext cx="14568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919" extrusionOk="0">
                    <a:moveTo>
                      <a:pt x="1721" y="0"/>
                    </a:moveTo>
                    <a:cubicBezTo>
                      <a:pt x="1105" y="0"/>
                      <a:pt x="1" y="429"/>
                      <a:pt x="240" y="881"/>
                    </a:cubicBezTo>
                    <a:cubicBezTo>
                      <a:pt x="254" y="907"/>
                      <a:pt x="302" y="919"/>
                      <a:pt x="373" y="919"/>
                    </a:cubicBezTo>
                    <a:cubicBezTo>
                      <a:pt x="836" y="919"/>
                      <a:pt x="2297" y="424"/>
                      <a:pt x="2087" y="113"/>
                    </a:cubicBezTo>
                    <a:cubicBezTo>
                      <a:pt x="2032" y="35"/>
                      <a:pt x="1897" y="0"/>
                      <a:pt x="1721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6729935" y="1577663"/>
                <a:ext cx="71099" cy="3564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562" extrusionOk="0">
                    <a:moveTo>
                      <a:pt x="0" y="1"/>
                    </a:moveTo>
                    <a:cubicBezTo>
                      <a:pt x="0" y="312"/>
                      <a:pt x="249" y="561"/>
                      <a:pt x="560" y="561"/>
                    </a:cubicBezTo>
                    <a:cubicBezTo>
                      <a:pt x="870" y="561"/>
                      <a:pt x="1120" y="312"/>
                      <a:pt x="1120" y="1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7192692" y="1577663"/>
                <a:ext cx="97674" cy="48837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70" extrusionOk="0">
                    <a:moveTo>
                      <a:pt x="0" y="1"/>
                    </a:moveTo>
                    <a:cubicBezTo>
                      <a:pt x="0" y="424"/>
                      <a:pt x="345" y="769"/>
                      <a:pt x="772" y="769"/>
                    </a:cubicBezTo>
                    <a:cubicBezTo>
                      <a:pt x="1196" y="769"/>
                      <a:pt x="1540" y="424"/>
                      <a:pt x="1540" y="1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7062099" y="1721703"/>
                <a:ext cx="134968" cy="6888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086" extrusionOk="0">
                    <a:moveTo>
                      <a:pt x="134" y="0"/>
                    </a:moveTo>
                    <a:lnTo>
                      <a:pt x="1" y="143"/>
                    </a:lnTo>
                    <a:cubicBezTo>
                      <a:pt x="4" y="151"/>
                      <a:pt x="11" y="161"/>
                      <a:pt x="21" y="175"/>
                    </a:cubicBezTo>
                    <a:cubicBezTo>
                      <a:pt x="486" y="775"/>
                      <a:pt x="1039" y="1086"/>
                      <a:pt x="1622" y="1086"/>
                    </a:cubicBezTo>
                    <a:cubicBezTo>
                      <a:pt x="1789" y="1086"/>
                      <a:pt x="1957" y="1062"/>
                      <a:pt x="2128" y="1007"/>
                    </a:cubicBezTo>
                    <a:lnTo>
                      <a:pt x="2069" y="819"/>
                    </a:lnTo>
                    <a:cubicBezTo>
                      <a:pt x="1915" y="867"/>
                      <a:pt x="1763" y="890"/>
                      <a:pt x="1613" y="890"/>
                    </a:cubicBezTo>
                    <a:cubicBezTo>
                      <a:pt x="1093" y="890"/>
                      <a:pt x="605" y="607"/>
                      <a:pt x="179" y="55"/>
                    </a:cubicBezTo>
                    <a:cubicBezTo>
                      <a:pt x="155" y="24"/>
                      <a:pt x="147" y="11"/>
                      <a:pt x="134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7170619" y="1707940"/>
                <a:ext cx="50677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86" extrusionOk="0">
                    <a:moveTo>
                      <a:pt x="691" y="1"/>
                    </a:moveTo>
                    <a:cubicBezTo>
                      <a:pt x="685" y="1"/>
                      <a:pt x="679" y="1"/>
                      <a:pt x="673" y="2"/>
                    </a:cubicBezTo>
                    <a:cubicBezTo>
                      <a:pt x="376" y="61"/>
                      <a:pt x="52" y="405"/>
                      <a:pt x="35" y="419"/>
                    </a:cubicBezTo>
                    <a:cubicBezTo>
                      <a:pt x="0" y="460"/>
                      <a:pt x="0" y="521"/>
                      <a:pt x="41" y="559"/>
                    </a:cubicBezTo>
                    <a:cubicBezTo>
                      <a:pt x="58" y="576"/>
                      <a:pt x="82" y="586"/>
                      <a:pt x="107" y="586"/>
                    </a:cubicBezTo>
                    <a:cubicBezTo>
                      <a:pt x="134" y="586"/>
                      <a:pt x="161" y="576"/>
                      <a:pt x="178" y="555"/>
                    </a:cubicBezTo>
                    <a:cubicBezTo>
                      <a:pt x="260" y="466"/>
                      <a:pt x="516" y="234"/>
                      <a:pt x="710" y="197"/>
                    </a:cubicBezTo>
                    <a:cubicBezTo>
                      <a:pt x="762" y="187"/>
                      <a:pt x="799" y="135"/>
                      <a:pt x="789" y="81"/>
                    </a:cubicBezTo>
                    <a:cubicBezTo>
                      <a:pt x="780" y="35"/>
                      <a:pt x="739" y="1"/>
                      <a:pt x="691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7241153" y="1637220"/>
                <a:ext cx="285856" cy="252114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3975" extrusionOk="0">
                    <a:moveTo>
                      <a:pt x="2253" y="1"/>
                    </a:moveTo>
                    <a:cubicBezTo>
                      <a:pt x="1007" y="1"/>
                      <a:pt x="0" y="892"/>
                      <a:pt x="0" y="1988"/>
                    </a:cubicBezTo>
                    <a:cubicBezTo>
                      <a:pt x="0" y="3087"/>
                      <a:pt x="1007" y="3974"/>
                      <a:pt x="2253" y="3974"/>
                    </a:cubicBezTo>
                    <a:cubicBezTo>
                      <a:pt x="3496" y="3974"/>
                      <a:pt x="4506" y="3087"/>
                      <a:pt x="4506" y="1988"/>
                    </a:cubicBezTo>
                    <a:cubicBezTo>
                      <a:pt x="4506" y="892"/>
                      <a:pt x="3496" y="1"/>
                      <a:pt x="2253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6670887" y="1653520"/>
                <a:ext cx="150317" cy="170613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690" extrusionOk="0">
                    <a:moveTo>
                      <a:pt x="1185" y="0"/>
                    </a:moveTo>
                    <a:cubicBezTo>
                      <a:pt x="530" y="0"/>
                      <a:pt x="0" y="601"/>
                      <a:pt x="0" y="1345"/>
                    </a:cubicBezTo>
                    <a:cubicBezTo>
                      <a:pt x="0" y="2089"/>
                      <a:pt x="530" y="2690"/>
                      <a:pt x="1185" y="2690"/>
                    </a:cubicBezTo>
                    <a:cubicBezTo>
                      <a:pt x="1837" y="2690"/>
                      <a:pt x="2370" y="2089"/>
                      <a:pt x="2370" y="1345"/>
                    </a:cubicBezTo>
                    <a:cubicBezTo>
                      <a:pt x="2370" y="601"/>
                      <a:pt x="1837" y="0"/>
                      <a:pt x="118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6718964" y="1571447"/>
                <a:ext cx="150508" cy="12622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99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2373" y="19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7177535" y="1569037"/>
                <a:ext cx="206575" cy="17188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271" extrusionOk="0">
                    <a:moveTo>
                      <a:pt x="0" y="1"/>
                    </a:moveTo>
                    <a:lnTo>
                      <a:pt x="0" y="270"/>
                    </a:lnTo>
                    <a:lnTo>
                      <a:pt x="3257" y="270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6599214" y="1424425"/>
                <a:ext cx="54419" cy="261818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128" extrusionOk="0">
                    <a:moveTo>
                      <a:pt x="1" y="0"/>
                    </a:moveTo>
                    <a:cubicBezTo>
                      <a:pt x="8" y="127"/>
                      <a:pt x="18" y="250"/>
                      <a:pt x="32" y="373"/>
                    </a:cubicBezTo>
                    <a:cubicBezTo>
                      <a:pt x="400" y="830"/>
                      <a:pt x="424" y="1503"/>
                      <a:pt x="394" y="2079"/>
                    </a:cubicBezTo>
                    <a:cubicBezTo>
                      <a:pt x="387" y="2219"/>
                      <a:pt x="305" y="2308"/>
                      <a:pt x="202" y="2346"/>
                    </a:cubicBezTo>
                    <a:cubicBezTo>
                      <a:pt x="205" y="2428"/>
                      <a:pt x="213" y="2513"/>
                      <a:pt x="219" y="2595"/>
                    </a:cubicBezTo>
                    <a:cubicBezTo>
                      <a:pt x="500" y="2653"/>
                      <a:pt x="509" y="3083"/>
                      <a:pt x="243" y="3165"/>
                    </a:cubicBezTo>
                    <a:cubicBezTo>
                      <a:pt x="254" y="3499"/>
                      <a:pt x="254" y="3820"/>
                      <a:pt x="233" y="4128"/>
                    </a:cubicBezTo>
                    <a:cubicBezTo>
                      <a:pt x="725" y="3370"/>
                      <a:pt x="749" y="2387"/>
                      <a:pt x="749" y="2212"/>
                    </a:cubicBezTo>
                    <a:cubicBezTo>
                      <a:pt x="749" y="1946"/>
                      <a:pt x="766" y="1659"/>
                      <a:pt x="783" y="1383"/>
                    </a:cubicBezTo>
                    <a:cubicBezTo>
                      <a:pt x="817" y="860"/>
                      <a:pt x="858" y="212"/>
                      <a:pt x="714" y="14"/>
                    </a:cubicBezTo>
                    <a:cubicBezTo>
                      <a:pt x="704" y="14"/>
                      <a:pt x="694" y="11"/>
                      <a:pt x="681" y="11"/>
                    </a:cubicBezTo>
                    <a:cubicBezTo>
                      <a:pt x="547" y="11"/>
                      <a:pt x="305" y="7"/>
                      <a:pt x="1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6637527" y="1419478"/>
                <a:ext cx="269620" cy="309451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4879" extrusionOk="0">
                    <a:moveTo>
                      <a:pt x="2991" y="54"/>
                    </a:moveTo>
                    <a:lnTo>
                      <a:pt x="2991" y="54"/>
                    </a:lnTo>
                    <a:cubicBezTo>
                      <a:pt x="3155" y="153"/>
                      <a:pt x="3288" y="276"/>
                      <a:pt x="3346" y="413"/>
                    </a:cubicBezTo>
                    <a:cubicBezTo>
                      <a:pt x="3373" y="273"/>
                      <a:pt x="3482" y="153"/>
                      <a:pt x="3616" y="153"/>
                    </a:cubicBezTo>
                    <a:cubicBezTo>
                      <a:pt x="3663" y="153"/>
                      <a:pt x="3718" y="171"/>
                      <a:pt x="3769" y="208"/>
                    </a:cubicBezTo>
                    <a:cubicBezTo>
                      <a:pt x="3871" y="280"/>
                      <a:pt x="3953" y="362"/>
                      <a:pt x="4029" y="451"/>
                    </a:cubicBezTo>
                    <a:cubicBezTo>
                      <a:pt x="4015" y="328"/>
                      <a:pt x="4005" y="205"/>
                      <a:pt x="3998" y="78"/>
                    </a:cubicBezTo>
                    <a:cubicBezTo>
                      <a:pt x="3708" y="72"/>
                      <a:pt x="3363" y="65"/>
                      <a:pt x="2991" y="54"/>
                    </a:cubicBezTo>
                    <a:close/>
                    <a:moveTo>
                      <a:pt x="2967" y="2397"/>
                    </a:moveTo>
                    <a:lnTo>
                      <a:pt x="2967" y="2594"/>
                    </a:lnTo>
                    <a:lnTo>
                      <a:pt x="2786" y="2594"/>
                    </a:lnTo>
                    <a:cubicBezTo>
                      <a:pt x="2738" y="2857"/>
                      <a:pt x="2510" y="3055"/>
                      <a:pt x="2233" y="3055"/>
                    </a:cubicBezTo>
                    <a:cubicBezTo>
                      <a:pt x="1957" y="3055"/>
                      <a:pt x="1728" y="2857"/>
                      <a:pt x="1680" y="2594"/>
                    </a:cubicBezTo>
                    <a:lnTo>
                      <a:pt x="594" y="2594"/>
                    </a:lnTo>
                    <a:lnTo>
                      <a:pt x="594" y="2397"/>
                    </a:lnTo>
                    <a:close/>
                    <a:moveTo>
                      <a:pt x="219" y="0"/>
                    </a:moveTo>
                    <a:cubicBezTo>
                      <a:pt x="113" y="167"/>
                      <a:pt x="0" y="1055"/>
                      <a:pt x="131" y="2878"/>
                    </a:cubicBezTo>
                    <a:cubicBezTo>
                      <a:pt x="205" y="3933"/>
                      <a:pt x="598" y="4581"/>
                      <a:pt x="1363" y="4878"/>
                    </a:cubicBezTo>
                    <a:cubicBezTo>
                      <a:pt x="1431" y="4209"/>
                      <a:pt x="1933" y="3690"/>
                      <a:pt x="2540" y="3690"/>
                    </a:cubicBezTo>
                    <a:cubicBezTo>
                      <a:pt x="3114" y="3690"/>
                      <a:pt x="3588" y="4151"/>
                      <a:pt x="3701" y="4765"/>
                    </a:cubicBezTo>
                    <a:cubicBezTo>
                      <a:pt x="3920" y="4612"/>
                      <a:pt x="4093" y="4417"/>
                      <a:pt x="4230" y="4206"/>
                    </a:cubicBezTo>
                    <a:cubicBezTo>
                      <a:pt x="4251" y="3898"/>
                      <a:pt x="4251" y="3577"/>
                      <a:pt x="4240" y="3243"/>
                    </a:cubicBezTo>
                    <a:lnTo>
                      <a:pt x="4240" y="3243"/>
                    </a:lnTo>
                    <a:cubicBezTo>
                      <a:pt x="4213" y="3253"/>
                      <a:pt x="4182" y="3257"/>
                      <a:pt x="4148" y="3257"/>
                    </a:cubicBezTo>
                    <a:cubicBezTo>
                      <a:pt x="3769" y="3257"/>
                      <a:pt x="3769" y="2666"/>
                      <a:pt x="4148" y="2666"/>
                    </a:cubicBezTo>
                    <a:cubicBezTo>
                      <a:pt x="4172" y="2666"/>
                      <a:pt x="4196" y="2669"/>
                      <a:pt x="4216" y="2673"/>
                    </a:cubicBezTo>
                    <a:cubicBezTo>
                      <a:pt x="4210" y="2591"/>
                      <a:pt x="4202" y="2506"/>
                      <a:pt x="4199" y="2424"/>
                    </a:cubicBezTo>
                    <a:cubicBezTo>
                      <a:pt x="4161" y="2438"/>
                      <a:pt x="4121" y="2444"/>
                      <a:pt x="4084" y="2444"/>
                    </a:cubicBezTo>
                    <a:cubicBezTo>
                      <a:pt x="3936" y="2444"/>
                      <a:pt x="3793" y="2348"/>
                      <a:pt x="3803" y="2157"/>
                    </a:cubicBezTo>
                    <a:cubicBezTo>
                      <a:pt x="3824" y="1731"/>
                      <a:pt x="3879" y="1004"/>
                      <a:pt x="3472" y="717"/>
                    </a:cubicBezTo>
                    <a:cubicBezTo>
                      <a:pt x="3432" y="689"/>
                      <a:pt x="3400" y="652"/>
                      <a:pt x="3377" y="615"/>
                    </a:cubicBezTo>
                    <a:cubicBezTo>
                      <a:pt x="3377" y="631"/>
                      <a:pt x="3373" y="648"/>
                      <a:pt x="3370" y="662"/>
                    </a:cubicBezTo>
                    <a:cubicBezTo>
                      <a:pt x="3329" y="809"/>
                      <a:pt x="3199" y="867"/>
                      <a:pt x="3028" y="867"/>
                    </a:cubicBezTo>
                    <a:cubicBezTo>
                      <a:pt x="2493" y="867"/>
                      <a:pt x="1550" y="283"/>
                      <a:pt x="1718" y="31"/>
                    </a:cubicBezTo>
                    <a:cubicBezTo>
                      <a:pt x="1718" y="31"/>
                      <a:pt x="1721" y="27"/>
                      <a:pt x="1721" y="24"/>
                    </a:cubicBezTo>
                    <a:cubicBezTo>
                      <a:pt x="1127" y="10"/>
                      <a:pt x="577" y="0"/>
                      <a:pt x="21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6"/>
              <p:cNvSpPr/>
              <p:nvPr/>
            </p:nvSpPr>
            <p:spPr>
              <a:xfrm flipH="1">
                <a:off x="6692959" y="1421000"/>
                <a:ext cx="115877" cy="5353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44" extrusionOk="0">
                    <a:moveTo>
                      <a:pt x="171" y="0"/>
                    </a:moveTo>
                    <a:cubicBezTo>
                      <a:pt x="171" y="3"/>
                      <a:pt x="168" y="7"/>
                      <a:pt x="168" y="7"/>
                    </a:cubicBezTo>
                    <a:cubicBezTo>
                      <a:pt x="0" y="259"/>
                      <a:pt x="943" y="843"/>
                      <a:pt x="1478" y="843"/>
                    </a:cubicBezTo>
                    <a:cubicBezTo>
                      <a:pt x="1649" y="843"/>
                      <a:pt x="1779" y="785"/>
                      <a:pt x="1820" y="638"/>
                    </a:cubicBezTo>
                    <a:cubicBezTo>
                      <a:pt x="1823" y="624"/>
                      <a:pt x="1827" y="607"/>
                      <a:pt x="1827" y="591"/>
                    </a:cubicBezTo>
                    <a:cubicBezTo>
                      <a:pt x="1792" y="529"/>
                      <a:pt x="1786" y="454"/>
                      <a:pt x="1796" y="389"/>
                    </a:cubicBezTo>
                    <a:cubicBezTo>
                      <a:pt x="1738" y="252"/>
                      <a:pt x="1605" y="129"/>
                      <a:pt x="1441" y="30"/>
                    </a:cubicBezTo>
                    <a:lnTo>
                      <a:pt x="1397" y="30"/>
                    </a:lnTo>
                    <a:cubicBezTo>
                      <a:pt x="993" y="21"/>
                      <a:pt x="574" y="10"/>
                      <a:pt x="171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6"/>
              <p:cNvSpPr/>
              <p:nvPr/>
            </p:nvSpPr>
            <p:spPr>
              <a:xfrm flipH="1">
                <a:off x="6730443" y="1584005"/>
                <a:ext cx="70211" cy="29302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62" extrusionOk="0">
                    <a:moveTo>
                      <a:pt x="1" y="0"/>
                    </a:moveTo>
                    <a:cubicBezTo>
                      <a:pt x="49" y="263"/>
                      <a:pt x="278" y="461"/>
                      <a:pt x="554" y="461"/>
                    </a:cubicBezTo>
                    <a:cubicBezTo>
                      <a:pt x="831" y="461"/>
                      <a:pt x="1059" y="263"/>
                      <a:pt x="1107" y="0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6672346" y="1653520"/>
                <a:ext cx="148415" cy="87526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380" extrusionOk="0">
                    <a:moveTo>
                      <a:pt x="1178" y="0"/>
                    </a:moveTo>
                    <a:cubicBezTo>
                      <a:pt x="571" y="0"/>
                      <a:pt x="69" y="519"/>
                      <a:pt x="1" y="1188"/>
                    </a:cubicBezTo>
                    <a:cubicBezTo>
                      <a:pt x="332" y="1318"/>
                      <a:pt x="735" y="1379"/>
                      <a:pt x="1209" y="1379"/>
                    </a:cubicBezTo>
                    <a:lnTo>
                      <a:pt x="1284" y="1379"/>
                    </a:lnTo>
                    <a:cubicBezTo>
                      <a:pt x="1575" y="1376"/>
                      <a:pt x="1827" y="1324"/>
                      <a:pt x="2046" y="1239"/>
                    </a:cubicBezTo>
                    <a:cubicBezTo>
                      <a:pt x="2151" y="1191"/>
                      <a:pt x="2251" y="1137"/>
                      <a:pt x="2339" y="1075"/>
                    </a:cubicBezTo>
                    <a:cubicBezTo>
                      <a:pt x="2226" y="461"/>
                      <a:pt x="1752" y="0"/>
                      <a:pt x="117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6718964" y="1571447"/>
                <a:ext cx="150508" cy="12622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99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2373" y="19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7272548" y="1395820"/>
                <a:ext cx="234102" cy="196237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094" extrusionOk="0">
                    <a:moveTo>
                      <a:pt x="615" y="0"/>
                    </a:moveTo>
                    <a:cubicBezTo>
                      <a:pt x="376" y="0"/>
                      <a:pt x="1" y="205"/>
                      <a:pt x="1" y="752"/>
                    </a:cubicBezTo>
                    <a:lnTo>
                      <a:pt x="1" y="2906"/>
                    </a:lnTo>
                    <a:cubicBezTo>
                      <a:pt x="1" y="2970"/>
                      <a:pt x="1" y="3032"/>
                      <a:pt x="4" y="3093"/>
                    </a:cubicBezTo>
                    <a:cubicBezTo>
                      <a:pt x="1083" y="2431"/>
                      <a:pt x="2397" y="1442"/>
                      <a:pt x="3691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7013838" y="1395820"/>
                <a:ext cx="492622" cy="3995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6300" extrusionOk="0">
                    <a:moveTo>
                      <a:pt x="4288" y="608"/>
                    </a:moveTo>
                    <a:cubicBezTo>
                      <a:pt x="4466" y="608"/>
                      <a:pt x="4603" y="643"/>
                      <a:pt x="4657" y="721"/>
                    </a:cubicBezTo>
                    <a:cubicBezTo>
                      <a:pt x="4869" y="1032"/>
                      <a:pt x="3407" y="1527"/>
                      <a:pt x="2944" y="1527"/>
                    </a:cubicBezTo>
                    <a:cubicBezTo>
                      <a:pt x="2872" y="1527"/>
                      <a:pt x="2824" y="1513"/>
                      <a:pt x="2810" y="1489"/>
                    </a:cubicBezTo>
                    <a:cubicBezTo>
                      <a:pt x="2571" y="1035"/>
                      <a:pt x="3674" y="608"/>
                      <a:pt x="4288" y="608"/>
                    </a:cubicBezTo>
                    <a:close/>
                    <a:moveTo>
                      <a:pt x="6442" y="82"/>
                    </a:moveTo>
                    <a:cubicBezTo>
                      <a:pt x="6490" y="82"/>
                      <a:pt x="6544" y="100"/>
                      <a:pt x="6596" y="137"/>
                    </a:cubicBezTo>
                    <a:cubicBezTo>
                      <a:pt x="7217" y="571"/>
                      <a:pt x="7255" y="1393"/>
                      <a:pt x="7220" y="2086"/>
                    </a:cubicBezTo>
                    <a:cubicBezTo>
                      <a:pt x="7210" y="2274"/>
                      <a:pt x="7056" y="2370"/>
                      <a:pt x="6910" y="2370"/>
                    </a:cubicBezTo>
                    <a:cubicBezTo>
                      <a:pt x="6763" y="2370"/>
                      <a:pt x="6620" y="2274"/>
                      <a:pt x="6630" y="2086"/>
                    </a:cubicBezTo>
                    <a:cubicBezTo>
                      <a:pt x="6651" y="1656"/>
                      <a:pt x="6708" y="933"/>
                      <a:pt x="6299" y="646"/>
                    </a:cubicBezTo>
                    <a:cubicBezTo>
                      <a:pt x="6043" y="465"/>
                      <a:pt x="6203" y="82"/>
                      <a:pt x="6442" y="82"/>
                    </a:cubicBezTo>
                    <a:close/>
                    <a:moveTo>
                      <a:pt x="6974" y="2595"/>
                    </a:moveTo>
                    <a:cubicBezTo>
                      <a:pt x="7357" y="2595"/>
                      <a:pt x="7357" y="3186"/>
                      <a:pt x="6974" y="3186"/>
                    </a:cubicBezTo>
                    <a:cubicBezTo>
                      <a:pt x="6596" y="3186"/>
                      <a:pt x="6596" y="2595"/>
                      <a:pt x="6974" y="2595"/>
                    </a:cubicBezTo>
                    <a:close/>
                    <a:moveTo>
                      <a:pt x="5186" y="2732"/>
                    </a:moveTo>
                    <a:lnTo>
                      <a:pt x="5186" y="3001"/>
                    </a:lnTo>
                    <a:lnTo>
                      <a:pt x="4937" y="3001"/>
                    </a:lnTo>
                    <a:cubicBezTo>
                      <a:pt x="4872" y="3364"/>
                      <a:pt x="4558" y="3636"/>
                      <a:pt x="4179" y="3636"/>
                    </a:cubicBezTo>
                    <a:cubicBezTo>
                      <a:pt x="3800" y="3636"/>
                      <a:pt x="3483" y="3364"/>
                      <a:pt x="3418" y="3001"/>
                    </a:cubicBezTo>
                    <a:lnTo>
                      <a:pt x="1929" y="3001"/>
                    </a:lnTo>
                    <a:lnTo>
                      <a:pt x="1929" y="2732"/>
                    </a:lnTo>
                    <a:close/>
                    <a:moveTo>
                      <a:pt x="3688" y="0"/>
                    </a:moveTo>
                    <a:cubicBezTo>
                      <a:pt x="2394" y="1442"/>
                      <a:pt x="1080" y="2431"/>
                      <a:pt x="1" y="3093"/>
                    </a:cubicBezTo>
                    <a:cubicBezTo>
                      <a:pt x="11" y="3609"/>
                      <a:pt x="79" y="4076"/>
                      <a:pt x="236" y="4479"/>
                    </a:cubicBezTo>
                    <a:cubicBezTo>
                      <a:pt x="650" y="4067"/>
                      <a:pt x="1257" y="3807"/>
                      <a:pt x="1929" y="3807"/>
                    </a:cubicBezTo>
                    <a:cubicBezTo>
                      <a:pt x="3172" y="3807"/>
                      <a:pt x="4182" y="4698"/>
                      <a:pt x="4182" y="5794"/>
                    </a:cubicBezTo>
                    <a:cubicBezTo>
                      <a:pt x="4182" y="5965"/>
                      <a:pt x="4159" y="6132"/>
                      <a:pt x="4111" y="6288"/>
                    </a:cubicBezTo>
                    <a:cubicBezTo>
                      <a:pt x="4288" y="6296"/>
                      <a:pt x="4476" y="6299"/>
                      <a:pt x="4667" y="6299"/>
                    </a:cubicBezTo>
                    <a:cubicBezTo>
                      <a:pt x="4906" y="6299"/>
                      <a:pt x="5135" y="6275"/>
                      <a:pt x="5347" y="6234"/>
                    </a:cubicBezTo>
                    <a:cubicBezTo>
                      <a:pt x="5504" y="6190"/>
                      <a:pt x="5650" y="6132"/>
                      <a:pt x="5791" y="6063"/>
                    </a:cubicBezTo>
                    <a:cubicBezTo>
                      <a:pt x="5469" y="5913"/>
                      <a:pt x="5169" y="5661"/>
                      <a:pt x="4899" y="5313"/>
                    </a:cubicBezTo>
                    <a:cubicBezTo>
                      <a:pt x="4893" y="5302"/>
                      <a:pt x="4889" y="5295"/>
                      <a:pt x="4882" y="5289"/>
                    </a:cubicBezTo>
                    <a:cubicBezTo>
                      <a:pt x="4794" y="5360"/>
                      <a:pt x="4715" y="5436"/>
                      <a:pt x="4674" y="5476"/>
                    </a:cubicBezTo>
                    <a:cubicBezTo>
                      <a:pt x="4657" y="5497"/>
                      <a:pt x="4630" y="5507"/>
                      <a:pt x="4603" y="5507"/>
                    </a:cubicBezTo>
                    <a:cubicBezTo>
                      <a:pt x="4578" y="5507"/>
                      <a:pt x="4554" y="5497"/>
                      <a:pt x="4537" y="5480"/>
                    </a:cubicBezTo>
                    <a:cubicBezTo>
                      <a:pt x="4496" y="5442"/>
                      <a:pt x="4496" y="5381"/>
                      <a:pt x="4531" y="5340"/>
                    </a:cubicBezTo>
                    <a:cubicBezTo>
                      <a:pt x="4548" y="5326"/>
                      <a:pt x="4872" y="4982"/>
                      <a:pt x="5169" y="4923"/>
                    </a:cubicBezTo>
                    <a:lnTo>
                      <a:pt x="5189" y="4923"/>
                    </a:lnTo>
                    <a:cubicBezTo>
                      <a:pt x="5233" y="4923"/>
                      <a:pt x="5274" y="4954"/>
                      <a:pt x="5285" y="5002"/>
                    </a:cubicBezTo>
                    <a:cubicBezTo>
                      <a:pt x="5295" y="5056"/>
                      <a:pt x="5258" y="5108"/>
                      <a:pt x="5206" y="5118"/>
                    </a:cubicBezTo>
                    <a:cubicBezTo>
                      <a:pt x="5156" y="5128"/>
                      <a:pt x="5101" y="5149"/>
                      <a:pt x="5046" y="5179"/>
                    </a:cubicBezTo>
                    <a:cubicBezTo>
                      <a:pt x="5049" y="5182"/>
                      <a:pt x="5053" y="5186"/>
                      <a:pt x="5057" y="5193"/>
                    </a:cubicBezTo>
                    <a:cubicBezTo>
                      <a:pt x="5347" y="5568"/>
                      <a:pt x="5668" y="5821"/>
                      <a:pt x="6005" y="5940"/>
                    </a:cubicBezTo>
                    <a:cubicBezTo>
                      <a:pt x="6183" y="5831"/>
                      <a:pt x="6347" y="5694"/>
                      <a:pt x="6494" y="5538"/>
                    </a:cubicBezTo>
                    <a:cubicBezTo>
                      <a:pt x="7767" y="4183"/>
                      <a:pt x="7603" y="1541"/>
                      <a:pt x="7548" y="670"/>
                    </a:cubicBezTo>
                    <a:cubicBezTo>
                      <a:pt x="7541" y="553"/>
                      <a:pt x="7535" y="465"/>
                      <a:pt x="7535" y="418"/>
                    </a:cubicBezTo>
                    <a:cubicBezTo>
                      <a:pt x="7535" y="216"/>
                      <a:pt x="7422" y="96"/>
                      <a:pt x="7258" y="28"/>
                    </a:cubicBezTo>
                    <a:cubicBezTo>
                      <a:pt x="7155" y="8"/>
                      <a:pt x="7043" y="0"/>
                      <a:pt x="694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7197640" y="1434383"/>
                <a:ext cx="145814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919" extrusionOk="0">
                    <a:moveTo>
                      <a:pt x="1718" y="0"/>
                    </a:moveTo>
                    <a:cubicBezTo>
                      <a:pt x="1104" y="0"/>
                      <a:pt x="1" y="427"/>
                      <a:pt x="240" y="881"/>
                    </a:cubicBezTo>
                    <a:cubicBezTo>
                      <a:pt x="254" y="905"/>
                      <a:pt x="302" y="919"/>
                      <a:pt x="374" y="919"/>
                    </a:cubicBezTo>
                    <a:cubicBezTo>
                      <a:pt x="837" y="919"/>
                      <a:pt x="2299" y="424"/>
                      <a:pt x="2087" y="113"/>
                    </a:cubicBezTo>
                    <a:cubicBezTo>
                      <a:pt x="2033" y="35"/>
                      <a:pt x="1896" y="0"/>
                      <a:pt x="1718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 flipH="1">
                <a:off x="7193327" y="1586162"/>
                <a:ext cx="96406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636" extrusionOk="0">
                    <a:moveTo>
                      <a:pt x="1" y="0"/>
                    </a:moveTo>
                    <a:cubicBezTo>
                      <a:pt x="66" y="363"/>
                      <a:pt x="383" y="635"/>
                      <a:pt x="762" y="635"/>
                    </a:cubicBezTo>
                    <a:cubicBezTo>
                      <a:pt x="1141" y="635"/>
                      <a:pt x="1455" y="363"/>
                      <a:pt x="1520" y="0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 flipH="1">
                <a:off x="7125524" y="1724304"/>
                <a:ext cx="71290" cy="5613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885" extrusionOk="0">
                    <a:moveTo>
                      <a:pt x="164" y="0"/>
                    </a:moveTo>
                    <a:cubicBezTo>
                      <a:pt x="110" y="31"/>
                      <a:pt x="55" y="72"/>
                      <a:pt x="0" y="110"/>
                    </a:cubicBezTo>
                    <a:cubicBezTo>
                      <a:pt x="7" y="116"/>
                      <a:pt x="11" y="123"/>
                      <a:pt x="17" y="134"/>
                    </a:cubicBezTo>
                    <a:cubicBezTo>
                      <a:pt x="287" y="482"/>
                      <a:pt x="587" y="734"/>
                      <a:pt x="909" y="884"/>
                    </a:cubicBezTo>
                    <a:cubicBezTo>
                      <a:pt x="980" y="847"/>
                      <a:pt x="1052" y="806"/>
                      <a:pt x="1123" y="761"/>
                    </a:cubicBezTo>
                    <a:cubicBezTo>
                      <a:pt x="786" y="642"/>
                      <a:pt x="465" y="389"/>
                      <a:pt x="175" y="14"/>
                    </a:cubicBezTo>
                    <a:cubicBezTo>
                      <a:pt x="171" y="7"/>
                      <a:pt x="167" y="3"/>
                      <a:pt x="16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6"/>
              <p:cNvSpPr/>
              <p:nvPr/>
            </p:nvSpPr>
            <p:spPr>
              <a:xfrm flipH="1">
                <a:off x="7170619" y="1708067"/>
                <a:ext cx="50677" cy="3704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84" extrusionOk="0">
                    <a:moveTo>
                      <a:pt x="673" y="0"/>
                    </a:moveTo>
                    <a:cubicBezTo>
                      <a:pt x="376" y="59"/>
                      <a:pt x="52" y="403"/>
                      <a:pt x="35" y="417"/>
                    </a:cubicBezTo>
                    <a:cubicBezTo>
                      <a:pt x="0" y="458"/>
                      <a:pt x="0" y="519"/>
                      <a:pt x="41" y="557"/>
                    </a:cubicBezTo>
                    <a:cubicBezTo>
                      <a:pt x="58" y="574"/>
                      <a:pt x="82" y="584"/>
                      <a:pt x="107" y="584"/>
                    </a:cubicBezTo>
                    <a:cubicBezTo>
                      <a:pt x="134" y="584"/>
                      <a:pt x="161" y="574"/>
                      <a:pt x="178" y="553"/>
                    </a:cubicBezTo>
                    <a:cubicBezTo>
                      <a:pt x="219" y="513"/>
                      <a:pt x="298" y="437"/>
                      <a:pt x="386" y="366"/>
                    </a:cubicBezTo>
                    <a:cubicBezTo>
                      <a:pt x="441" y="328"/>
                      <a:pt x="496" y="287"/>
                      <a:pt x="550" y="256"/>
                    </a:cubicBezTo>
                    <a:cubicBezTo>
                      <a:pt x="605" y="226"/>
                      <a:pt x="660" y="205"/>
                      <a:pt x="710" y="195"/>
                    </a:cubicBezTo>
                    <a:cubicBezTo>
                      <a:pt x="762" y="185"/>
                      <a:pt x="799" y="133"/>
                      <a:pt x="789" y="79"/>
                    </a:cubicBezTo>
                    <a:cubicBezTo>
                      <a:pt x="778" y="31"/>
                      <a:pt x="737" y="0"/>
                      <a:pt x="69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6"/>
              <p:cNvSpPr/>
              <p:nvPr/>
            </p:nvSpPr>
            <p:spPr>
              <a:xfrm flipH="1">
                <a:off x="7241153" y="1637220"/>
                <a:ext cx="250402" cy="157484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483" extrusionOk="0">
                    <a:moveTo>
                      <a:pt x="1694" y="1"/>
                    </a:moveTo>
                    <a:cubicBezTo>
                      <a:pt x="1022" y="1"/>
                      <a:pt x="415" y="261"/>
                      <a:pt x="1" y="673"/>
                    </a:cubicBezTo>
                    <a:cubicBezTo>
                      <a:pt x="421" y="1745"/>
                      <a:pt x="1483" y="2397"/>
                      <a:pt x="3876" y="2482"/>
                    </a:cubicBezTo>
                    <a:cubicBezTo>
                      <a:pt x="3924" y="2326"/>
                      <a:pt x="3947" y="2159"/>
                      <a:pt x="3947" y="1988"/>
                    </a:cubicBezTo>
                    <a:cubicBezTo>
                      <a:pt x="3947" y="892"/>
                      <a:pt x="2937" y="1"/>
                      <a:pt x="169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 flipH="1">
                <a:off x="7177535" y="1569037"/>
                <a:ext cx="206575" cy="17188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271" extrusionOk="0">
                    <a:moveTo>
                      <a:pt x="0" y="1"/>
                    </a:moveTo>
                    <a:lnTo>
                      <a:pt x="0" y="270"/>
                    </a:lnTo>
                    <a:lnTo>
                      <a:pt x="3257" y="270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6"/>
              <p:cNvSpPr/>
              <p:nvPr/>
            </p:nvSpPr>
            <p:spPr>
              <a:xfrm flipH="1">
                <a:off x="6573468" y="1391317"/>
                <a:ext cx="369197" cy="377188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947" extrusionOk="0">
                    <a:moveTo>
                      <a:pt x="629" y="393"/>
                    </a:moveTo>
                    <a:cubicBezTo>
                      <a:pt x="1236" y="396"/>
                      <a:pt x="2387" y="424"/>
                      <a:pt x="3404" y="448"/>
                    </a:cubicBezTo>
                    <a:cubicBezTo>
                      <a:pt x="4203" y="468"/>
                      <a:pt x="4896" y="485"/>
                      <a:pt x="5169" y="485"/>
                    </a:cubicBezTo>
                    <a:cubicBezTo>
                      <a:pt x="5217" y="485"/>
                      <a:pt x="5241" y="502"/>
                      <a:pt x="5254" y="519"/>
                    </a:cubicBezTo>
                    <a:cubicBezTo>
                      <a:pt x="5418" y="690"/>
                      <a:pt x="5374" y="1362"/>
                      <a:pt x="5340" y="1905"/>
                    </a:cubicBezTo>
                    <a:cubicBezTo>
                      <a:pt x="5323" y="2181"/>
                      <a:pt x="5306" y="2468"/>
                      <a:pt x="5306" y="2734"/>
                    </a:cubicBezTo>
                    <a:cubicBezTo>
                      <a:pt x="5306" y="3021"/>
                      <a:pt x="5244" y="5530"/>
                      <a:pt x="3097" y="5554"/>
                    </a:cubicBezTo>
                    <a:cubicBezTo>
                      <a:pt x="3073" y="5554"/>
                      <a:pt x="3049" y="5554"/>
                      <a:pt x="3026" y="5554"/>
                    </a:cubicBezTo>
                    <a:cubicBezTo>
                      <a:pt x="1422" y="5554"/>
                      <a:pt x="648" y="4862"/>
                      <a:pt x="540" y="3325"/>
                    </a:cubicBezTo>
                    <a:cubicBezTo>
                      <a:pt x="407" y="1468"/>
                      <a:pt x="519" y="563"/>
                      <a:pt x="629" y="393"/>
                    </a:cubicBezTo>
                    <a:close/>
                    <a:moveTo>
                      <a:pt x="592" y="0"/>
                    </a:moveTo>
                    <a:cubicBezTo>
                      <a:pt x="530" y="0"/>
                      <a:pt x="438" y="21"/>
                      <a:pt x="356" y="109"/>
                    </a:cubicBezTo>
                    <a:cubicBezTo>
                      <a:pt x="1" y="492"/>
                      <a:pt x="72" y="2304"/>
                      <a:pt x="148" y="3353"/>
                    </a:cubicBezTo>
                    <a:cubicBezTo>
                      <a:pt x="270" y="5097"/>
                      <a:pt x="1216" y="5946"/>
                      <a:pt x="3035" y="5946"/>
                    </a:cubicBezTo>
                    <a:lnTo>
                      <a:pt x="3100" y="5946"/>
                    </a:lnTo>
                    <a:cubicBezTo>
                      <a:pt x="5019" y="5926"/>
                      <a:pt x="5698" y="4202"/>
                      <a:pt x="5698" y="2734"/>
                    </a:cubicBezTo>
                    <a:cubicBezTo>
                      <a:pt x="5698" y="2479"/>
                      <a:pt x="5715" y="2202"/>
                      <a:pt x="5732" y="1929"/>
                    </a:cubicBezTo>
                    <a:cubicBezTo>
                      <a:pt x="5780" y="1188"/>
                      <a:pt x="5821" y="547"/>
                      <a:pt x="5541" y="249"/>
                    </a:cubicBezTo>
                    <a:cubicBezTo>
                      <a:pt x="5446" y="147"/>
                      <a:pt x="5315" y="92"/>
                      <a:pt x="5169" y="92"/>
                    </a:cubicBezTo>
                    <a:cubicBezTo>
                      <a:pt x="4899" y="92"/>
                      <a:pt x="4214" y="76"/>
                      <a:pt x="3415" y="55"/>
                    </a:cubicBezTo>
                    <a:cubicBezTo>
                      <a:pt x="2373" y="31"/>
                      <a:pt x="1195" y="0"/>
                      <a:pt x="592" y="0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6"/>
              <p:cNvSpPr/>
              <p:nvPr/>
            </p:nvSpPr>
            <p:spPr>
              <a:xfrm flipH="1">
                <a:off x="6988278" y="1367215"/>
                <a:ext cx="564039" cy="456533"/>
              </a:xfrm>
              <a:custGeom>
                <a:avLst/>
                <a:gdLst/>
                <a:ahLst/>
                <a:cxnLst/>
                <a:rect l="l" t="t" r="r" b="b"/>
                <a:pathLst>
                  <a:path w="8893" h="7198" extrusionOk="0">
                    <a:moveTo>
                      <a:pt x="7462" y="397"/>
                    </a:moveTo>
                    <a:cubicBezTo>
                      <a:pt x="7824" y="397"/>
                      <a:pt x="8258" y="479"/>
                      <a:pt x="8258" y="869"/>
                    </a:cubicBezTo>
                    <a:cubicBezTo>
                      <a:pt x="8258" y="916"/>
                      <a:pt x="8264" y="1004"/>
                      <a:pt x="8271" y="1121"/>
                    </a:cubicBezTo>
                    <a:cubicBezTo>
                      <a:pt x="8326" y="1992"/>
                      <a:pt x="8490" y="4634"/>
                      <a:pt x="7217" y="5989"/>
                    </a:cubicBezTo>
                    <a:cubicBezTo>
                      <a:pt x="6708" y="6531"/>
                      <a:pt x="6011" y="6805"/>
                      <a:pt x="5148" y="6805"/>
                    </a:cubicBezTo>
                    <a:cubicBezTo>
                      <a:pt x="1188" y="6805"/>
                      <a:pt x="393" y="5483"/>
                      <a:pt x="393" y="3353"/>
                    </a:cubicBezTo>
                    <a:lnTo>
                      <a:pt x="393" y="1159"/>
                    </a:lnTo>
                    <a:cubicBezTo>
                      <a:pt x="393" y="602"/>
                      <a:pt x="779" y="397"/>
                      <a:pt x="1020" y="397"/>
                    </a:cubicBezTo>
                    <a:close/>
                    <a:moveTo>
                      <a:pt x="1020" y="1"/>
                    </a:moveTo>
                    <a:cubicBezTo>
                      <a:pt x="598" y="1"/>
                      <a:pt x="0" y="363"/>
                      <a:pt x="0" y="1159"/>
                    </a:cubicBezTo>
                    <a:lnTo>
                      <a:pt x="0" y="3353"/>
                    </a:lnTo>
                    <a:cubicBezTo>
                      <a:pt x="0" y="6084"/>
                      <a:pt x="1491" y="7197"/>
                      <a:pt x="5148" y="7197"/>
                    </a:cubicBezTo>
                    <a:cubicBezTo>
                      <a:pt x="6124" y="7197"/>
                      <a:pt x="6919" y="6883"/>
                      <a:pt x="7503" y="6258"/>
                    </a:cubicBezTo>
                    <a:cubicBezTo>
                      <a:pt x="8893" y="4781"/>
                      <a:pt x="8722" y="2008"/>
                      <a:pt x="8664" y="1097"/>
                    </a:cubicBezTo>
                    <a:cubicBezTo>
                      <a:pt x="8657" y="991"/>
                      <a:pt x="8650" y="913"/>
                      <a:pt x="8650" y="869"/>
                    </a:cubicBezTo>
                    <a:cubicBezTo>
                      <a:pt x="8650" y="325"/>
                      <a:pt x="8206" y="1"/>
                      <a:pt x="7462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 flipH="1">
                <a:off x="6569726" y="1394995"/>
                <a:ext cx="362728" cy="370465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5841" extrusionOk="0">
                    <a:moveTo>
                      <a:pt x="618" y="386"/>
                    </a:moveTo>
                    <a:cubicBezTo>
                      <a:pt x="1219" y="386"/>
                      <a:pt x="2345" y="417"/>
                      <a:pt x="3346" y="440"/>
                    </a:cubicBezTo>
                    <a:cubicBezTo>
                      <a:pt x="4130" y="461"/>
                      <a:pt x="4810" y="475"/>
                      <a:pt x="5077" y="475"/>
                    </a:cubicBezTo>
                    <a:cubicBezTo>
                      <a:pt x="5127" y="475"/>
                      <a:pt x="5148" y="492"/>
                      <a:pt x="5162" y="509"/>
                    </a:cubicBezTo>
                    <a:cubicBezTo>
                      <a:pt x="5322" y="676"/>
                      <a:pt x="5281" y="1338"/>
                      <a:pt x="5247" y="1871"/>
                    </a:cubicBezTo>
                    <a:cubicBezTo>
                      <a:pt x="5230" y="2140"/>
                      <a:pt x="5213" y="2424"/>
                      <a:pt x="5213" y="2687"/>
                    </a:cubicBezTo>
                    <a:cubicBezTo>
                      <a:pt x="5213" y="2967"/>
                      <a:pt x="5151" y="5431"/>
                      <a:pt x="3045" y="5455"/>
                    </a:cubicBezTo>
                    <a:cubicBezTo>
                      <a:pt x="3021" y="5455"/>
                      <a:pt x="2998" y="5456"/>
                      <a:pt x="2974" y="5456"/>
                    </a:cubicBezTo>
                    <a:cubicBezTo>
                      <a:pt x="1398" y="5456"/>
                      <a:pt x="637" y="4774"/>
                      <a:pt x="530" y="3264"/>
                    </a:cubicBezTo>
                    <a:cubicBezTo>
                      <a:pt x="399" y="1441"/>
                      <a:pt x="512" y="553"/>
                      <a:pt x="618" y="386"/>
                    </a:cubicBezTo>
                    <a:close/>
                    <a:moveTo>
                      <a:pt x="584" y="0"/>
                    </a:moveTo>
                    <a:cubicBezTo>
                      <a:pt x="522" y="0"/>
                      <a:pt x="431" y="18"/>
                      <a:pt x="349" y="106"/>
                    </a:cubicBezTo>
                    <a:cubicBezTo>
                      <a:pt x="0" y="481"/>
                      <a:pt x="72" y="2263"/>
                      <a:pt x="144" y="3291"/>
                    </a:cubicBezTo>
                    <a:cubicBezTo>
                      <a:pt x="267" y="5004"/>
                      <a:pt x="1195" y="5841"/>
                      <a:pt x="2983" y="5841"/>
                    </a:cubicBezTo>
                    <a:lnTo>
                      <a:pt x="3049" y="5841"/>
                    </a:lnTo>
                    <a:cubicBezTo>
                      <a:pt x="4929" y="5820"/>
                      <a:pt x="5598" y="4127"/>
                      <a:pt x="5598" y="2687"/>
                    </a:cubicBezTo>
                    <a:cubicBezTo>
                      <a:pt x="5598" y="2434"/>
                      <a:pt x="5616" y="2161"/>
                      <a:pt x="5633" y="1895"/>
                    </a:cubicBezTo>
                    <a:cubicBezTo>
                      <a:pt x="5677" y="1165"/>
                      <a:pt x="5718" y="536"/>
                      <a:pt x="5445" y="243"/>
                    </a:cubicBezTo>
                    <a:cubicBezTo>
                      <a:pt x="5349" y="144"/>
                      <a:pt x="5223" y="89"/>
                      <a:pt x="5077" y="89"/>
                    </a:cubicBezTo>
                    <a:cubicBezTo>
                      <a:pt x="4814" y="89"/>
                      <a:pt x="4138" y="72"/>
                      <a:pt x="3356" y="54"/>
                    </a:cubicBezTo>
                    <a:cubicBezTo>
                      <a:pt x="2332" y="27"/>
                      <a:pt x="1174" y="0"/>
                      <a:pt x="584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 flipH="1">
                <a:off x="6977051" y="1371401"/>
                <a:ext cx="554081" cy="448415"/>
              </a:xfrm>
              <a:custGeom>
                <a:avLst/>
                <a:gdLst/>
                <a:ahLst/>
                <a:cxnLst/>
                <a:rect l="l" t="t" r="r" b="b"/>
                <a:pathLst>
                  <a:path w="8736" h="7070" extrusionOk="0">
                    <a:moveTo>
                      <a:pt x="7330" y="385"/>
                    </a:moveTo>
                    <a:cubicBezTo>
                      <a:pt x="7685" y="385"/>
                      <a:pt x="8111" y="467"/>
                      <a:pt x="8111" y="850"/>
                    </a:cubicBezTo>
                    <a:cubicBezTo>
                      <a:pt x="8111" y="898"/>
                      <a:pt x="8115" y="984"/>
                      <a:pt x="8125" y="1099"/>
                    </a:cubicBezTo>
                    <a:cubicBezTo>
                      <a:pt x="8176" y="1953"/>
                      <a:pt x="8340" y="4551"/>
                      <a:pt x="7091" y="5882"/>
                    </a:cubicBezTo>
                    <a:cubicBezTo>
                      <a:pt x="6589" y="6411"/>
                      <a:pt x="5906" y="6684"/>
                      <a:pt x="5056" y="6684"/>
                    </a:cubicBezTo>
                    <a:cubicBezTo>
                      <a:pt x="1168" y="6684"/>
                      <a:pt x="387" y="5387"/>
                      <a:pt x="387" y="3291"/>
                    </a:cubicBezTo>
                    <a:lnTo>
                      <a:pt x="387" y="1137"/>
                    </a:lnTo>
                    <a:cubicBezTo>
                      <a:pt x="387" y="590"/>
                      <a:pt x="762" y="385"/>
                      <a:pt x="1001" y="385"/>
                    </a:cubicBezTo>
                    <a:close/>
                    <a:moveTo>
                      <a:pt x="1001" y="0"/>
                    </a:moveTo>
                    <a:cubicBezTo>
                      <a:pt x="584" y="0"/>
                      <a:pt x="1" y="355"/>
                      <a:pt x="1" y="1137"/>
                    </a:cubicBezTo>
                    <a:lnTo>
                      <a:pt x="1" y="3291"/>
                    </a:lnTo>
                    <a:cubicBezTo>
                      <a:pt x="1" y="5974"/>
                      <a:pt x="1465" y="7070"/>
                      <a:pt x="5056" y="7070"/>
                    </a:cubicBezTo>
                    <a:cubicBezTo>
                      <a:pt x="6016" y="7070"/>
                      <a:pt x="6794" y="6759"/>
                      <a:pt x="7371" y="6145"/>
                    </a:cubicBezTo>
                    <a:cubicBezTo>
                      <a:pt x="8736" y="4694"/>
                      <a:pt x="8565" y="1970"/>
                      <a:pt x="8507" y="1075"/>
                    </a:cubicBezTo>
                    <a:cubicBezTo>
                      <a:pt x="8501" y="970"/>
                      <a:pt x="8497" y="894"/>
                      <a:pt x="8497" y="850"/>
                    </a:cubicBezTo>
                    <a:cubicBezTo>
                      <a:pt x="8497" y="317"/>
                      <a:pt x="8060" y="0"/>
                      <a:pt x="733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 flipH="1">
                <a:off x="6846259" y="1579883"/>
                <a:ext cx="117083" cy="166744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629" extrusionOk="0">
                    <a:moveTo>
                      <a:pt x="78" y="0"/>
                    </a:moveTo>
                    <a:cubicBezTo>
                      <a:pt x="61" y="92"/>
                      <a:pt x="0" y="1666"/>
                      <a:pt x="76" y="1666"/>
                    </a:cubicBezTo>
                    <a:cubicBezTo>
                      <a:pt x="76" y="1666"/>
                      <a:pt x="77" y="1666"/>
                      <a:pt x="78" y="1666"/>
                    </a:cubicBezTo>
                    <a:cubicBezTo>
                      <a:pt x="102" y="1656"/>
                      <a:pt x="220" y="1581"/>
                      <a:pt x="381" y="1504"/>
                    </a:cubicBezTo>
                    <a:lnTo>
                      <a:pt x="381" y="1504"/>
                    </a:lnTo>
                    <a:lnTo>
                      <a:pt x="78" y="0"/>
                    </a:lnTo>
                    <a:close/>
                    <a:moveTo>
                      <a:pt x="1025" y="1324"/>
                    </a:moveTo>
                    <a:cubicBezTo>
                      <a:pt x="805" y="1324"/>
                      <a:pt x="565" y="1416"/>
                      <a:pt x="381" y="1504"/>
                    </a:cubicBezTo>
                    <a:lnTo>
                      <a:pt x="381" y="1504"/>
                    </a:lnTo>
                    <a:lnTo>
                      <a:pt x="607" y="2629"/>
                    </a:lnTo>
                    <a:cubicBezTo>
                      <a:pt x="607" y="2629"/>
                      <a:pt x="1846" y="2134"/>
                      <a:pt x="1480" y="1560"/>
                    </a:cubicBezTo>
                    <a:cubicBezTo>
                      <a:pt x="1370" y="1386"/>
                      <a:pt x="1204" y="1324"/>
                      <a:pt x="1025" y="1324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 flipH="1">
                <a:off x="6858564" y="1578995"/>
                <a:ext cx="111565" cy="17238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718" extrusionOk="0">
                    <a:moveTo>
                      <a:pt x="103" y="0"/>
                    </a:moveTo>
                    <a:cubicBezTo>
                      <a:pt x="103" y="18"/>
                      <a:pt x="0" y="1643"/>
                      <a:pt x="127" y="1741"/>
                    </a:cubicBezTo>
                    <a:lnTo>
                      <a:pt x="171" y="1772"/>
                    </a:lnTo>
                    <a:lnTo>
                      <a:pt x="212" y="1755"/>
                    </a:lnTo>
                    <a:cubicBezTo>
                      <a:pt x="223" y="1752"/>
                      <a:pt x="246" y="1738"/>
                      <a:pt x="280" y="1718"/>
                    </a:cubicBezTo>
                    <a:cubicBezTo>
                      <a:pt x="632" y="1519"/>
                      <a:pt x="916" y="1419"/>
                      <a:pt x="1131" y="1419"/>
                    </a:cubicBezTo>
                    <a:cubicBezTo>
                      <a:pt x="1307" y="1419"/>
                      <a:pt x="1437" y="1485"/>
                      <a:pt x="1519" y="1618"/>
                    </a:cubicBezTo>
                    <a:cubicBezTo>
                      <a:pt x="1578" y="1708"/>
                      <a:pt x="1591" y="1793"/>
                      <a:pt x="1560" y="1889"/>
                    </a:cubicBezTo>
                    <a:cubicBezTo>
                      <a:pt x="1437" y="2264"/>
                      <a:pt x="694" y="2565"/>
                      <a:pt x="686" y="2568"/>
                    </a:cubicBezTo>
                    <a:lnTo>
                      <a:pt x="744" y="2718"/>
                    </a:lnTo>
                    <a:cubicBezTo>
                      <a:pt x="779" y="2704"/>
                      <a:pt x="1567" y="2387"/>
                      <a:pt x="1714" y="1936"/>
                    </a:cubicBezTo>
                    <a:cubicBezTo>
                      <a:pt x="1759" y="1796"/>
                      <a:pt x="1738" y="1659"/>
                      <a:pt x="1656" y="1530"/>
                    </a:cubicBezTo>
                    <a:cubicBezTo>
                      <a:pt x="1541" y="1349"/>
                      <a:pt x="1369" y="1258"/>
                      <a:pt x="1141" y="1258"/>
                    </a:cubicBezTo>
                    <a:cubicBezTo>
                      <a:pt x="901" y="1258"/>
                      <a:pt x="599" y="1359"/>
                      <a:pt x="236" y="1561"/>
                    </a:cubicBezTo>
                    <a:cubicBezTo>
                      <a:pt x="212" y="1237"/>
                      <a:pt x="246" y="137"/>
                      <a:pt x="263" y="28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 flipH="1">
                <a:off x="7533482" y="1560601"/>
                <a:ext cx="149810" cy="106808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1684" extrusionOk="0">
                    <a:moveTo>
                      <a:pt x="2164" y="0"/>
                    </a:moveTo>
                    <a:lnTo>
                      <a:pt x="0" y="1455"/>
                    </a:lnTo>
                    <a:lnTo>
                      <a:pt x="341" y="1683"/>
                    </a:lnTo>
                    <a:lnTo>
                      <a:pt x="2362" y="342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 flipH="1">
                <a:off x="6925288" y="1558889"/>
                <a:ext cx="78203" cy="2518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97" extrusionOk="0">
                    <a:moveTo>
                      <a:pt x="1" y="0"/>
                    </a:moveTo>
                    <a:lnTo>
                      <a:pt x="1" y="396"/>
                    </a:lnTo>
                    <a:lnTo>
                      <a:pt x="1233" y="396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6"/>
              <p:cNvSpPr/>
              <p:nvPr/>
            </p:nvSpPr>
            <p:spPr>
              <a:xfrm flipH="1">
                <a:off x="6910319" y="1540305"/>
                <a:ext cx="93362" cy="37421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590" extrusionOk="0">
                    <a:moveTo>
                      <a:pt x="0" y="0"/>
                    </a:moveTo>
                    <a:lnTo>
                      <a:pt x="0" y="590"/>
                    </a:lnTo>
                    <a:lnTo>
                      <a:pt x="1472" y="590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6"/>
              <p:cNvSpPr/>
              <p:nvPr/>
            </p:nvSpPr>
            <p:spPr>
              <a:xfrm flipH="1">
                <a:off x="6582342" y="1420429"/>
                <a:ext cx="17822" cy="33044"/>
              </a:xfrm>
              <a:custGeom>
                <a:avLst/>
                <a:gdLst/>
                <a:ahLst/>
                <a:cxnLst/>
                <a:rect l="l" t="t" r="r" b="b"/>
                <a:pathLst>
                  <a:path w="281" h="521" extrusionOk="0">
                    <a:moveTo>
                      <a:pt x="105" y="1"/>
                    </a:moveTo>
                    <a:cubicBezTo>
                      <a:pt x="53" y="1"/>
                      <a:pt x="0" y="53"/>
                      <a:pt x="38" y="108"/>
                    </a:cubicBezTo>
                    <a:cubicBezTo>
                      <a:pt x="104" y="203"/>
                      <a:pt x="134" y="313"/>
                      <a:pt x="117" y="428"/>
                    </a:cubicBezTo>
                    <a:cubicBezTo>
                      <a:pt x="111" y="484"/>
                      <a:pt x="159" y="521"/>
                      <a:pt x="201" y="521"/>
                    </a:cubicBezTo>
                    <a:cubicBezTo>
                      <a:pt x="230" y="521"/>
                      <a:pt x="255" y="505"/>
                      <a:pt x="260" y="466"/>
                    </a:cubicBezTo>
                    <a:cubicBezTo>
                      <a:pt x="281" y="313"/>
                      <a:pt x="254" y="165"/>
                      <a:pt x="165" y="33"/>
                    </a:cubicBezTo>
                    <a:cubicBezTo>
                      <a:pt x="150" y="10"/>
                      <a:pt x="128" y="1"/>
                      <a:pt x="1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 flipH="1">
                <a:off x="6577331" y="1461212"/>
                <a:ext cx="11987" cy="938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48" extrusionOk="0">
                    <a:moveTo>
                      <a:pt x="93" y="1"/>
                    </a:moveTo>
                    <a:cubicBezTo>
                      <a:pt x="1" y="1"/>
                      <a:pt x="1" y="148"/>
                      <a:pt x="93" y="148"/>
                    </a:cubicBezTo>
                    <a:cubicBezTo>
                      <a:pt x="188" y="148"/>
                      <a:pt x="188" y="1"/>
                      <a:pt x="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 flipH="1">
                <a:off x="6927000" y="1547091"/>
                <a:ext cx="53721" cy="989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56" extrusionOk="0">
                    <a:moveTo>
                      <a:pt x="270" y="1"/>
                    </a:moveTo>
                    <a:cubicBezTo>
                      <a:pt x="211" y="1"/>
                      <a:pt x="152" y="1"/>
                      <a:pt x="92" y="2"/>
                    </a:cubicBezTo>
                    <a:cubicBezTo>
                      <a:pt x="0" y="5"/>
                      <a:pt x="0" y="152"/>
                      <a:pt x="92" y="152"/>
                    </a:cubicBezTo>
                    <a:cubicBezTo>
                      <a:pt x="177" y="149"/>
                      <a:pt x="261" y="148"/>
                      <a:pt x="345" y="148"/>
                    </a:cubicBezTo>
                    <a:cubicBezTo>
                      <a:pt x="481" y="148"/>
                      <a:pt x="616" y="151"/>
                      <a:pt x="751" y="155"/>
                    </a:cubicBezTo>
                    <a:cubicBezTo>
                      <a:pt x="752" y="155"/>
                      <a:pt x="753" y="155"/>
                      <a:pt x="755" y="155"/>
                    </a:cubicBezTo>
                    <a:cubicBezTo>
                      <a:pt x="847" y="155"/>
                      <a:pt x="845" y="12"/>
                      <a:pt x="751" y="9"/>
                    </a:cubicBezTo>
                    <a:cubicBezTo>
                      <a:pt x="591" y="4"/>
                      <a:pt x="431" y="1"/>
                      <a:pt x="2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 flipH="1">
                <a:off x="6997529" y="1388462"/>
                <a:ext cx="29239" cy="4300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678" extrusionOk="0">
                    <a:moveTo>
                      <a:pt x="103" y="1"/>
                    </a:moveTo>
                    <a:cubicBezTo>
                      <a:pt x="48" y="1"/>
                      <a:pt x="0" y="75"/>
                      <a:pt x="50" y="127"/>
                    </a:cubicBezTo>
                    <a:cubicBezTo>
                      <a:pt x="166" y="250"/>
                      <a:pt x="306" y="397"/>
                      <a:pt x="272" y="584"/>
                    </a:cubicBezTo>
                    <a:cubicBezTo>
                      <a:pt x="262" y="640"/>
                      <a:pt x="310" y="678"/>
                      <a:pt x="354" y="678"/>
                    </a:cubicBezTo>
                    <a:cubicBezTo>
                      <a:pt x="382" y="678"/>
                      <a:pt x="409" y="662"/>
                      <a:pt x="415" y="625"/>
                    </a:cubicBezTo>
                    <a:cubicBezTo>
                      <a:pt x="460" y="376"/>
                      <a:pt x="313" y="192"/>
                      <a:pt x="153" y="25"/>
                    </a:cubicBezTo>
                    <a:cubicBezTo>
                      <a:pt x="137" y="8"/>
                      <a:pt x="120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 flipH="1">
                <a:off x="6998671" y="1438062"/>
                <a:ext cx="11924" cy="938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8" extrusionOk="0">
                    <a:moveTo>
                      <a:pt x="95" y="1"/>
                    </a:moveTo>
                    <a:cubicBezTo>
                      <a:pt x="0" y="1"/>
                      <a:pt x="0" y="147"/>
                      <a:pt x="95" y="147"/>
                    </a:cubicBezTo>
                    <a:cubicBezTo>
                      <a:pt x="188" y="147"/>
                      <a:pt x="18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 flipH="1">
                <a:off x="6475344" y="2739630"/>
                <a:ext cx="111121" cy="67801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69" extrusionOk="0">
                    <a:moveTo>
                      <a:pt x="1248" y="1"/>
                    </a:moveTo>
                    <a:cubicBezTo>
                      <a:pt x="1221" y="1"/>
                      <a:pt x="1192" y="3"/>
                      <a:pt x="1164" y="9"/>
                    </a:cubicBezTo>
                    <a:lnTo>
                      <a:pt x="420" y="146"/>
                    </a:lnTo>
                    <a:cubicBezTo>
                      <a:pt x="167" y="193"/>
                      <a:pt x="0" y="436"/>
                      <a:pt x="48" y="688"/>
                    </a:cubicBezTo>
                    <a:cubicBezTo>
                      <a:pt x="90" y="912"/>
                      <a:pt x="285" y="1069"/>
                      <a:pt x="505" y="1069"/>
                    </a:cubicBezTo>
                    <a:cubicBezTo>
                      <a:pt x="533" y="1069"/>
                      <a:pt x="562" y="1066"/>
                      <a:pt x="591" y="1061"/>
                    </a:cubicBezTo>
                    <a:lnTo>
                      <a:pt x="1331" y="924"/>
                    </a:lnTo>
                    <a:cubicBezTo>
                      <a:pt x="1584" y="876"/>
                      <a:pt x="1752" y="634"/>
                      <a:pt x="1703" y="381"/>
                    </a:cubicBezTo>
                    <a:cubicBezTo>
                      <a:pt x="1664" y="160"/>
                      <a:pt x="1466" y="1"/>
                      <a:pt x="1248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 flipH="1">
                <a:off x="6474519" y="2792528"/>
                <a:ext cx="106744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057" extrusionOk="0">
                    <a:moveTo>
                      <a:pt x="1178" y="1"/>
                    </a:moveTo>
                    <a:cubicBezTo>
                      <a:pt x="1151" y="1"/>
                      <a:pt x="1124" y="3"/>
                      <a:pt x="1096" y="8"/>
                    </a:cubicBezTo>
                    <a:lnTo>
                      <a:pt x="420" y="134"/>
                    </a:lnTo>
                    <a:cubicBezTo>
                      <a:pt x="167" y="182"/>
                      <a:pt x="0" y="424"/>
                      <a:pt x="48" y="677"/>
                    </a:cubicBezTo>
                    <a:cubicBezTo>
                      <a:pt x="91" y="899"/>
                      <a:pt x="288" y="1056"/>
                      <a:pt x="509" y="1056"/>
                    </a:cubicBezTo>
                    <a:cubicBezTo>
                      <a:pt x="536" y="1056"/>
                      <a:pt x="563" y="1054"/>
                      <a:pt x="591" y="1049"/>
                    </a:cubicBezTo>
                    <a:lnTo>
                      <a:pt x="1267" y="923"/>
                    </a:lnTo>
                    <a:cubicBezTo>
                      <a:pt x="1516" y="875"/>
                      <a:pt x="1683" y="632"/>
                      <a:pt x="1639" y="380"/>
                    </a:cubicBezTo>
                    <a:cubicBezTo>
                      <a:pt x="1596" y="158"/>
                      <a:pt x="1399" y="1"/>
                      <a:pt x="1178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6"/>
              <p:cNvSpPr/>
              <p:nvPr/>
            </p:nvSpPr>
            <p:spPr>
              <a:xfrm flipH="1">
                <a:off x="6486379" y="2845742"/>
                <a:ext cx="87336" cy="6323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997" extrusionOk="0">
                    <a:moveTo>
                      <a:pt x="874" y="1"/>
                    </a:moveTo>
                    <a:cubicBezTo>
                      <a:pt x="846" y="1"/>
                      <a:pt x="817" y="3"/>
                      <a:pt x="789" y="9"/>
                    </a:cubicBezTo>
                    <a:lnTo>
                      <a:pt x="420" y="77"/>
                    </a:lnTo>
                    <a:cubicBezTo>
                      <a:pt x="168" y="121"/>
                      <a:pt x="1" y="367"/>
                      <a:pt x="48" y="617"/>
                    </a:cubicBezTo>
                    <a:cubicBezTo>
                      <a:pt x="87" y="840"/>
                      <a:pt x="284" y="997"/>
                      <a:pt x="503" y="997"/>
                    </a:cubicBezTo>
                    <a:cubicBezTo>
                      <a:pt x="531" y="997"/>
                      <a:pt x="559" y="994"/>
                      <a:pt x="588" y="989"/>
                    </a:cubicBezTo>
                    <a:lnTo>
                      <a:pt x="957" y="920"/>
                    </a:lnTo>
                    <a:cubicBezTo>
                      <a:pt x="1209" y="876"/>
                      <a:pt x="1376" y="630"/>
                      <a:pt x="1329" y="381"/>
                    </a:cubicBezTo>
                    <a:cubicBezTo>
                      <a:pt x="1290" y="157"/>
                      <a:pt x="1092" y="1"/>
                      <a:pt x="874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 flipH="1">
                <a:off x="7680883" y="2507237"/>
                <a:ext cx="113975" cy="460339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258" extrusionOk="0">
                    <a:moveTo>
                      <a:pt x="1326" y="0"/>
                    </a:moveTo>
                    <a:cubicBezTo>
                      <a:pt x="1" y="2024"/>
                      <a:pt x="379" y="7257"/>
                      <a:pt x="379" y="7257"/>
                    </a:cubicBezTo>
                    <a:lnTo>
                      <a:pt x="1797" y="644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 flipH="1">
                <a:off x="7686974" y="3205559"/>
                <a:ext cx="249641" cy="25370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4000" extrusionOk="0">
                    <a:moveTo>
                      <a:pt x="3823" y="1"/>
                    </a:moveTo>
                    <a:cubicBezTo>
                      <a:pt x="3782" y="1"/>
                      <a:pt x="3745" y="27"/>
                      <a:pt x="3731" y="71"/>
                    </a:cubicBezTo>
                    <a:lnTo>
                      <a:pt x="3720" y="105"/>
                    </a:lnTo>
                    <a:cubicBezTo>
                      <a:pt x="3704" y="156"/>
                      <a:pt x="3731" y="211"/>
                      <a:pt x="3782" y="228"/>
                    </a:cubicBezTo>
                    <a:cubicBezTo>
                      <a:pt x="3793" y="231"/>
                      <a:pt x="3802" y="234"/>
                      <a:pt x="3813" y="234"/>
                    </a:cubicBezTo>
                    <a:cubicBezTo>
                      <a:pt x="3854" y="234"/>
                      <a:pt x="3892" y="207"/>
                      <a:pt x="3905" y="166"/>
                    </a:cubicBezTo>
                    <a:lnTo>
                      <a:pt x="3919" y="129"/>
                    </a:lnTo>
                    <a:cubicBezTo>
                      <a:pt x="3936" y="77"/>
                      <a:pt x="3909" y="23"/>
                      <a:pt x="3854" y="6"/>
                    </a:cubicBezTo>
                    <a:cubicBezTo>
                      <a:pt x="3844" y="2"/>
                      <a:pt x="3833" y="1"/>
                      <a:pt x="3823" y="1"/>
                    </a:cubicBezTo>
                    <a:close/>
                    <a:moveTo>
                      <a:pt x="3682" y="407"/>
                    </a:moveTo>
                    <a:cubicBezTo>
                      <a:pt x="3643" y="407"/>
                      <a:pt x="3604" y="430"/>
                      <a:pt x="3588" y="470"/>
                    </a:cubicBezTo>
                    <a:cubicBezTo>
                      <a:pt x="3540" y="592"/>
                      <a:pt x="3489" y="709"/>
                      <a:pt x="3438" y="825"/>
                    </a:cubicBezTo>
                    <a:cubicBezTo>
                      <a:pt x="3413" y="873"/>
                      <a:pt x="3434" y="931"/>
                      <a:pt x="3485" y="955"/>
                    </a:cubicBezTo>
                    <a:cubicBezTo>
                      <a:pt x="3499" y="961"/>
                      <a:pt x="3512" y="965"/>
                      <a:pt x="3526" y="965"/>
                    </a:cubicBezTo>
                    <a:cubicBezTo>
                      <a:pt x="3564" y="965"/>
                      <a:pt x="3598" y="945"/>
                      <a:pt x="3615" y="907"/>
                    </a:cubicBezTo>
                    <a:cubicBezTo>
                      <a:pt x="3670" y="791"/>
                      <a:pt x="3720" y="668"/>
                      <a:pt x="3772" y="542"/>
                    </a:cubicBezTo>
                    <a:cubicBezTo>
                      <a:pt x="3793" y="490"/>
                      <a:pt x="3765" y="433"/>
                      <a:pt x="3714" y="412"/>
                    </a:cubicBezTo>
                    <a:cubicBezTo>
                      <a:pt x="3704" y="408"/>
                      <a:pt x="3693" y="407"/>
                      <a:pt x="3682" y="407"/>
                    </a:cubicBezTo>
                    <a:close/>
                    <a:moveTo>
                      <a:pt x="3348" y="1119"/>
                    </a:moveTo>
                    <a:cubicBezTo>
                      <a:pt x="3314" y="1119"/>
                      <a:pt x="3282" y="1137"/>
                      <a:pt x="3263" y="1170"/>
                    </a:cubicBezTo>
                    <a:cubicBezTo>
                      <a:pt x="3202" y="1289"/>
                      <a:pt x="3137" y="1399"/>
                      <a:pt x="3072" y="1504"/>
                    </a:cubicBezTo>
                    <a:cubicBezTo>
                      <a:pt x="3041" y="1552"/>
                      <a:pt x="3055" y="1613"/>
                      <a:pt x="3103" y="1641"/>
                    </a:cubicBezTo>
                    <a:cubicBezTo>
                      <a:pt x="3117" y="1651"/>
                      <a:pt x="3137" y="1654"/>
                      <a:pt x="3154" y="1654"/>
                    </a:cubicBezTo>
                    <a:cubicBezTo>
                      <a:pt x="3188" y="1654"/>
                      <a:pt x="3219" y="1641"/>
                      <a:pt x="3236" y="1610"/>
                    </a:cubicBezTo>
                    <a:cubicBezTo>
                      <a:pt x="3304" y="1501"/>
                      <a:pt x="3372" y="1385"/>
                      <a:pt x="3438" y="1265"/>
                    </a:cubicBezTo>
                    <a:cubicBezTo>
                      <a:pt x="3462" y="1218"/>
                      <a:pt x="3444" y="1156"/>
                      <a:pt x="3397" y="1132"/>
                    </a:cubicBezTo>
                    <a:cubicBezTo>
                      <a:pt x="3381" y="1123"/>
                      <a:pt x="3364" y="1119"/>
                      <a:pt x="3348" y="1119"/>
                    </a:cubicBezTo>
                    <a:close/>
                    <a:moveTo>
                      <a:pt x="2935" y="1784"/>
                    </a:moveTo>
                    <a:cubicBezTo>
                      <a:pt x="2905" y="1784"/>
                      <a:pt x="2875" y="1799"/>
                      <a:pt x="2857" y="1825"/>
                    </a:cubicBezTo>
                    <a:cubicBezTo>
                      <a:pt x="2782" y="1931"/>
                      <a:pt x="2700" y="2034"/>
                      <a:pt x="2619" y="2133"/>
                    </a:cubicBezTo>
                    <a:cubicBezTo>
                      <a:pt x="2584" y="2174"/>
                      <a:pt x="2591" y="2235"/>
                      <a:pt x="2632" y="2269"/>
                    </a:cubicBezTo>
                    <a:cubicBezTo>
                      <a:pt x="2649" y="2286"/>
                      <a:pt x="2673" y="2292"/>
                      <a:pt x="2693" y="2292"/>
                    </a:cubicBezTo>
                    <a:cubicBezTo>
                      <a:pt x="2724" y="2292"/>
                      <a:pt x="2751" y="2279"/>
                      <a:pt x="2772" y="2259"/>
                    </a:cubicBezTo>
                    <a:cubicBezTo>
                      <a:pt x="2854" y="2156"/>
                      <a:pt x="2936" y="2051"/>
                      <a:pt x="3014" y="1941"/>
                    </a:cubicBezTo>
                    <a:cubicBezTo>
                      <a:pt x="3049" y="1897"/>
                      <a:pt x="3038" y="1835"/>
                      <a:pt x="2994" y="1805"/>
                    </a:cubicBezTo>
                    <a:cubicBezTo>
                      <a:pt x="2976" y="1791"/>
                      <a:pt x="2955" y="1784"/>
                      <a:pt x="2935" y="1784"/>
                    </a:cubicBezTo>
                    <a:close/>
                    <a:moveTo>
                      <a:pt x="2435" y="2389"/>
                    </a:moveTo>
                    <a:cubicBezTo>
                      <a:pt x="2408" y="2389"/>
                      <a:pt x="2382" y="2400"/>
                      <a:pt x="2362" y="2419"/>
                    </a:cubicBezTo>
                    <a:cubicBezTo>
                      <a:pt x="2274" y="2511"/>
                      <a:pt x="2178" y="2604"/>
                      <a:pt x="2086" y="2689"/>
                    </a:cubicBezTo>
                    <a:cubicBezTo>
                      <a:pt x="2045" y="2723"/>
                      <a:pt x="2041" y="2784"/>
                      <a:pt x="2079" y="2825"/>
                    </a:cubicBezTo>
                    <a:cubicBezTo>
                      <a:pt x="2096" y="2850"/>
                      <a:pt x="2123" y="2859"/>
                      <a:pt x="2151" y="2859"/>
                    </a:cubicBezTo>
                    <a:cubicBezTo>
                      <a:pt x="2174" y="2859"/>
                      <a:pt x="2198" y="2850"/>
                      <a:pt x="2215" y="2832"/>
                    </a:cubicBezTo>
                    <a:cubicBezTo>
                      <a:pt x="2315" y="2747"/>
                      <a:pt x="2410" y="2651"/>
                      <a:pt x="2502" y="2555"/>
                    </a:cubicBezTo>
                    <a:cubicBezTo>
                      <a:pt x="2543" y="2518"/>
                      <a:pt x="2540" y="2453"/>
                      <a:pt x="2502" y="2415"/>
                    </a:cubicBezTo>
                    <a:cubicBezTo>
                      <a:pt x="2483" y="2398"/>
                      <a:pt x="2459" y="2389"/>
                      <a:pt x="2435" y="2389"/>
                    </a:cubicBezTo>
                    <a:close/>
                    <a:moveTo>
                      <a:pt x="1848" y="2914"/>
                    </a:moveTo>
                    <a:cubicBezTo>
                      <a:pt x="1828" y="2914"/>
                      <a:pt x="1807" y="2921"/>
                      <a:pt x="1789" y="2935"/>
                    </a:cubicBezTo>
                    <a:cubicBezTo>
                      <a:pt x="1686" y="3013"/>
                      <a:pt x="1580" y="3088"/>
                      <a:pt x="1475" y="3160"/>
                    </a:cubicBezTo>
                    <a:cubicBezTo>
                      <a:pt x="1431" y="3190"/>
                      <a:pt x="1417" y="3252"/>
                      <a:pt x="1447" y="3296"/>
                    </a:cubicBezTo>
                    <a:cubicBezTo>
                      <a:pt x="1467" y="3324"/>
                      <a:pt x="1499" y="3341"/>
                      <a:pt x="1529" y="3341"/>
                    </a:cubicBezTo>
                    <a:cubicBezTo>
                      <a:pt x="1546" y="3341"/>
                      <a:pt x="1567" y="3334"/>
                      <a:pt x="1584" y="3324"/>
                    </a:cubicBezTo>
                    <a:cubicBezTo>
                      <a:pt x="1693" y="3249"/>
                      <a:pt x="1803" y="3170"/>
                      <a:pt x="1908" y="3091"/>
                    </a:cubicBezTo>
                    <a:cubicBezTo>
                      <a:pt x="1952" y="3058"/>
                      <a:pt x="1959" y="2996"/>
                      <a:pt x="1925" y="2952"/>
                    </a:cubicBezTo>
                    <a:cubicBezTo>
                      <a:pt x="1907" y="2928"/>
                      <a:pt x="1878" y="2914"/>
                      <a:pt x="1848" y="2914"/>
                    </a:cubicBezTo>
                    <a:close/>
                    <a:moveTo>
                      <a:pt x="1194" y="3348"/>
                    </a:moveTo>
                    <a:cubicBezTo>
                      <a:pt x="1178" y="3348"/>
                      <a:pt x="1162" y="3353"/>
                      <a:pt x="1147" y="3362"/>
                    </a:cubicBezTo>
                    <a:cubicBezTo>
                      <a:pt x="1034" y="3423"/>
                      <a:pt x="919" y="3480"/>
                      <a:pt x="802" y="3535"/>
                    </a:cubicBezTo>
                    <a:cubicBezTo>
                      <a:pt x="751" y="3559"/>
                      <a:pt x="730" y="3617"/>
                      <a:pt x="755" y="3665"/>
                    </a:cubicBezTo>
                    <a:cubicBezTo>
                      <a:pt x="771" y="3702"/>
                      <a:pt x="805" y="3723"/>
                      <a:pt x="843" y="3723"/>
                    </a:cubicBezTo>
                    <a:cubicBezTo>
                      <a:pt x="857" y="3723"/>
                      <a:pt x="870" y="3720"/>
                      <a:pt x="884" y="3713"/>
                    </a:cubicBezTo>
                    <a:cubicBezTo>
                      <a:pt x="1004" y="3658"/>
                      <a:pt x="1123" y="3597"/>
                      <a:pt x="1242" y="3532"/>
                    </a:cubicBezTo>
                    <a:cubicBezTo>
                      <a:pt x="1287" y="3505"/>
                      <a:pt x="1304" y="3447"/>
                      <a:pt x="1280" y="3398"/>
                    </a:cubicBezTo>
                    <a:cubicBezTo>
                      <a:pt x="1262" y="3366"/>
                      <a:pt x="1228" y="3348"/>
                      <a:pt x="1194" y="3348"/>
                    </a:cubicBezTo>
                    <a:close/>
                    <a:moveTo>
                      <a:pt x="477" y="3677"/>
                    </a:moveTo>
                    <a:cubicBezTo>
                      <a:pt x="467" y="3677"/>
                      <a:pt x="457" y="3678"/>
                      <a:pt x="447" y="3682"/>
                    </a:cubicBezTo>
                    <a:cubicBezTo>
                      <a:pt x="325" y="3730"/>
                      <a:pt x="229" y="3757"/>
                      <a:pt x="164" y="3778"/>
                    </a:cubicBezTo>
                    <a:cubicBezTo>
                      <a:pt x="79" y="3805"/>
                      <a:pt x="58" y="3812"/>
                      <a:pt x="38" y="3833"/>
                    </a:cubicBezTo>
                    <a:cubicBezTo>
                      <a:pt x="0" y="3874"/>
                      <a:pt x="0" y="3935"/>
                      <a:pt x="38" y="3972"/>
                    </a:cubicBezTo>
                    <a:cubicBezTo>
                      <a:pt x="58" y="3992"/>
                      <a:pt x="82" y="4000"/>
                      <a:pt x="106" y="4000"/>
                    </a:cubicBezTo>
                    <a:cubicBezTo>
                      <a:pt x="123" y="4000"/>
                      <a:pt x="144" y="3997"/>
                      <a:pt x="157" y="3986"/>
                    </a:cubicBezTo>
                    <a:cubicBezTo>
                      <a:pt x="171" y="3983"/>
                      <a:pt x="191" y="3976"/>
                      <a:pt x="222" y="3965"/>
                    </a:cubicBezTo>
                    <a:cubicBezTo>
                      <a:pt x="290" y="3945"/>
                      <a:pt x="389" y="3915"/>
                      <a:pt x="512" y="3866"/>
                    </a:cubicBezTo>
                    <a:cubicBezTo>
                      <a:pt x="563" y="3849"/>
                      <a:pt x="591" y="3792"/>
                      <a:pt x="570" y="3740"/>
                    </a:cubicBezTo>
                    <a:cubicBezTo>
                      <a:pt x="557" y="3702"/>
                      <a:pt x="517" y="3677"/>
                      <a:pt x="477" y="3677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6"/>
              <p:cNvSpPr/>
              <p:nvPr/>
            </p:nvSpPr>
            <p:spPr>
              <a:xfrm flipH="1">
                <a:off x="6419402" y="1504025"/>
                <a:ext cx="113340" cy="130021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050" extrusionOk="0">
                    <a:moveTo>
                      <a:pt x="411" y="1"/>
                    </a:moveTo>
                    <a:cubicBezTo>
                      <a:pt x="165" y="1"/>
                      <a:pt x="0" y="387"/>
                      <a:pt x="266" y="558"/>
                    </a:cubicBezTo>
                    <a:cubicBezTo>
                      <a:pt x="727" y="859"/>
                      <a:pt x="1034" y="1305"/>
                      <a:pt x="1164" y="1838"/>
                    </a:cubicBezTo>
                    <a:cubicBezTo>
                      <a:pt x="1201" y="1985"/>
                      <a:pt x="1313" y="2049"/>
                      <a:pt x="1429" y="2049"/>
                    </a:cubicBezTo>
                    <a:cubicBezTo>
                      <a:pt x="1604" y="2049"/>
                      <a:pt x="1787" y="1905"/>
                      <a:pt x="1734" y="1681"/>
                    </a:cubicBezTo>
                    <a:cubicBezTo>
                      <a:pt x="1567" y="1002"/>
                      <a:pt x="1150" y="432"/>
                      <a:pt x="563" y="49"/>
                    </a:cubicBezTo>
                    <a:cubicBezTo>
                      <a:pt x="511" y="15"/>
                      <a:pt x="460" y="1"/>
                      <a:pt x="411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6"/>
              <p:cNvSpPr/>
              <p:nvPr/>
            </p:nvSpPr>
            <p:spPr>
              <a:xfrm flipH="1">
                <a:off x="7156921" y="1045327"/>
                <a:ext cx="157104" cy="29042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579" extrusionOk="0">
                    <a:moveTo>
                      <a:pt x="2191" y="1"/>
                    </a:moveTo>
                    <a:cubicBezTo>
                      <a:pt x="2043" y="1"/>
                      <a:pt x="1886" y="95"/>
                      <a:pt x="1869" y="283"/>
                    </a:cubicBezTo>
                    <a:cubicBezTo>
                      <a:pt x="1736" y="1714"/>
                      <a:pt x="1077" y="2970"/>
                      <a:pt x="182" y="4062"/>
                    </a:cubicBezTo>
                    <a:cubicBezTo>
                      <a:pt x="1" y="4283"/>
                      <a:pt x="196" y="4579"/>
                      <a:pt x="406" y="4579"/>
                    </a:cubicBezTo>
                    <a:cubicBezTo>
                      <a:pt x="473" y="4579"/>
                      <a:pt x="540" y="4549"/>
                      <a:pt x="599" y="4479"/>
                    </a:cubicBezTo>
                    <a:cubicBezTo>
                      <a:pt x="1602" y="3253"/>
                      <a:pt x="2313" y="1885"/>
                      <a:pt x="2459" y="283"/>
                    </a:cubicBezTo>
                    <a:cubicBezTo>
                      <a:pt x="2476" y="94"/>
                      <a:pt x="2338" y="1"/>
                      <a:pt x="2191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6"/>
              <p:cNvSpPr/>
              <p:nvPr/>
            </p:nvSpPr>
            <p:spPr>
              <a:xfrm flipH="1">
                <a:off x="7046305" y="1401021"/>
                <a:ext cx="76935" cy="14511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2288" extrusionOk="0">
                    <a:moveTo>
                      <a:pt x="400" y="0"/>
                    </a:moveTo>
                    <a:cubicBezTo>
                      <a:pt x="161" y="0"/>
                      <a:pt x="1" y="383"/>
                      <a:pt x="257" y="564"/>
                    </a:cubicBezTo>
                    <a:cubicBezTo>
                      <a:pt x="666" y="851"/>
                      <a:pt x="609" y="1574"/>
                      <a:pt x="588" y="2004"/>
                    </a:cubicBezTo>
                    <a:cubicBezTo>
                      <a:pt x="578" y="2192"/>
                      <a:pt x="721" y="2288"/>
                      <a:pt x="868" y="2288"/>
                    </a:cubicBezTo>
                    <a:cubicBezTo>
                      <a:pt x="1014" y="2288"/>
                      <a:pt x="1168" y="2192"/>
                      <a:pt x="1178" y="2004"/>
                    </a:cubicBezTo>
                    <a:cubicBezTo>
                      <a:pt x="1213" y="1311"/>
                      <a:pt x="1175" y="489"/>
                      <a:pt x="554" y="55"/>
                    </a:cubicBezTo>
                    <a:cubicBezTo>
                      <a:pt x="502" y="18"/>
                      <a:pt x="448" y="0"/>
                      <a:pt x="400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6"/>
              <p:cNvSpPr/>
              <p:nvPr/>
            </p:nvSpPr>
            <p:spPr>
              <a:xfrm flipH="1">
                <a:off x="7039771" y="1560411"/>
                <a:ext cx="48393" cy="3748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1" extrusionOk="0">
                    <a:moveTo>
                      <a:pt x="379" y="0"/>
                    </a:moveTo>
                    <a:cubicBezTo>
                      <a:pt x="1" y="0"/>
                      <a:pt x="1" y="591"/>
                      <a:pt x="379" y="591"/>
                    </a:cubicBezTo>
                    <a:cubicBezTo>
                      <a:pt x="762" y="591"/>
                      <a:pt x="762" y="0"/>
                      <a:pt x="37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6"/>
              <p:cNvSpPr/>
              <p:nvPr/>
            </p:nvSpPr>
            <p:spPr>
              <a:xfrm flipH="1">
                <a:off x="6626677" y="1448020"/>
                <a:ext cx="24989" cy="12520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9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9" y="687"/>
                      <a:pt x="127" y="1345"/>
                      <a:pt x="171" y="1974"/>
                    </a:cubicBezTo>
                    <a:cubicBezTo>
                      <a:pt x="274" y="1936"/>
                      <a:pt x="356" y="1847"/>
                      <a:pt x="363" y="1707"/>
                    </a:cubicBezTo>
                    <a:cubicBezTo>
                      <a:pt x="393" y="1131"/>
                      <a:pt x="369" y="458"/>
                      <a:pt x="1" y="1"/>
                    </a:cubicBezTo>
                    <a:close/>
                  </a:path>
                </a:pathLst>
              </a:custGeom>
              <a:solidFill>
                <a:srgbClr val="B2A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6"/>
              <p:cNvSpPr/>
              <p:nvPr/>
            </p:nvSpPr>
            <p:spPr>
              <a:xfrm flipH="1">
                <a:off x="6640758" y="1429182"/>
                <a:ext cx="54165" cy="14537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292" extrusionOk="0">
                    <a:moveTo>
                      <a:pt x="270" y="0"/>
                    </a:moveTo>
                    <a:cubicBezTo>
                      <a:pt x="136" y="0"/>
                      <a:pt x="27" y="120"/>
                      <a:pt x="0" y="260"/>
                    </a:cubicBezTo>
                    <a:cubicBezTo>
                      <a:pt x="31" y="325"/>
                      <a:pt x="41" y="393"/>
                      <a:pt x="31" y="462"/>
                    </a:cubicBezTo>
                    <a:cubicBezTo>
                      <a:pt x="54" y="499"/>
                      <a:pt x="86" y="536"/>
                      <a:pt x="126" y="564"/>
                    </a:cubicBezTo>
                    <a:cubicBezTo>
                      <a:pt x="533" y="851"/>
                      <a:pt x="478" y="1578"/>
                      <a:pt x="457" y="2004"/>
                    </a:cubicBezTo>
                    <a:cubicBezTo>
                      <a:pt x="447" y="2195"/>
                      <a:pt x="590" y="2291"/>
                      <a:pt x="738" y="2291"/>
                    </a:cubicBezTo>
                    <a:cubicBezTo>
                      <a:pt x="775" y="2291"/>
                      <a:pt x="815" y="2285"/>
                      <a:pt x="853" y="2271"/>
                    </a:cubicBezTo>
                    <a:cubicBezTo>
                      <a:pt x="809" y="1642"/>
                      <a:pt x="741" y="984"/>
                      <a:pt x="683" y="298"/>
                    </a:cubicBezTo>
                    <a:cubicBezTo>
                      <a:pt x="607" y="209"/>
                      <a:pt x="525" y="127"/>
                      <a:pt x="423" y="55"/>
                    </a:cubicBezTo>
                    <a:cubicBezTo>
                      <a:pt x="372" y="18"/>
                      <a:pt x="317" y="0"/>
                      <a:pt x="270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6"/>
              <p:cNvSpPr/>
              <p:nvPr/>
            </p:nvSpPr>
            <p:spPr>
              <a:xfrm flipH="1">
                <a:off x="6692259" y="1445673"/>
                <a:ext cx="3362" cy="12812"/>
              </a:xfrm>
              <a:custGeom>
                <a:avLst/>
                <a:gdLst/>
                <a:ahLst/>
                <a:cxnLst/>
                <a:rect l="l" t="t" r="r" b="b"/>
                <a:pathLst>
                  <a:path w="53" h="202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1" y="65"/>
                      <a:pt x="7" y="140"/>
                      <a:pt x="42" y="202"/>
                    </a:cubicBezTo>
                    <a:cubicBezTo>
                      <a:pt x="52" y="133"/>
                      <a:pt x="42" y="65"/>
                      <a:pt x="11" y="0"/>
                    </a:cubicBezTo>
                    <a:close/>
                  </a:path>
                </a:pathLst>
              </a:custGeom>
              <a:solidFill>
                <a:srgbClr val="A6A0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6"/>
              <p:cNvSpPr/>
              <p:nvPr/>
            </p:nvSpPr>
            <p:spPr>
              <a:xfrm flipH="1">
                <a:off x="6621285" y="1588953"/>
                <a:ext cx="18457" cy="36216"/>
              </a:xfrm>
              <a:custGeom>
                <a:avLst/>
                <a:gdLst/>
                <a:ahLst/>
                <a:cxnLst/>
                <a:rect l="l" t="t" r="r" b="b"/>
                <a:pathLst>
                  <a:path w="291" h="5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196"/>
                      <a:pt x="21" y="387"/>
                      <a:pt x="24" y="571"/>
                    </a:cubicBezTo>
                    <a:cubicBezTo>
                      <a:pt x="290" y="489"/>
                      <a:pt x="281" y="59"/>
                      <a:pt x="0" y="1"/>
                    </a:cubicBezTo>
                    <a:close/>
                  </a:path>
                </a:pathLst>
              </a:custGeom>
              <a:solidFill>
                <a:srgbClr val="B2A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6"/>
              <p:cNvSpPr/>
              <p:nvPr/>
            </p:nvSpPr>
            <p:spPr>
              <a:xfrm flipH="1">
                <a:off x="6638157" y="1588572"/>
                <a:ext cx="29937" cy="37484"/>
              </a:xfrm>
              <a:custGeom>
                <a:avLst/>
                <a:gdLst/>
                <a:ahLst/>
                <a:cxnLst/>
                <a:rect l="l" t="t" r="r" b="b"/>
                <a:pathLst>
                  <a:path w="472" h="591" extrusionOk="0">
                    <a:moveTo>
                      <a:pt x="379" y="0"/>
                    </a:moveTo>
                    <a:cubicBezTo>
                      <a:pt x="0" y="0"/>
                      <a:pt x="0" y="591"/>
                      <a:pt x="379" y="591"/>
                    </a:cubicBezTo>
                    <a:cubicBezTo>
                      <a:pt x="413" y="591"/>
                      <a:pt x="444" y="587"/>
                      <a:pt x="471" y="577"/>
                    </a:cubicBezTo>
                    <a:cubicBezTo>
                      <a:pt x="468" y="393"/>
                      <a:pt x="458" y="202"/>
                      <a:pt x="447" y="7"/>
                    </a:cubicBezTo>
                    <a:cubicBezTo>
                      <a:pt x="427" y="3"/>
                      <a:pt x="403" y="0"/>
                      <a:pt x="37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4" name="Google Shape;734;p26"/>
            <p:cNvGrpSpPr/>
            <p:nvPr/>
          </p:nvGrpSpPr>
          <p:grpSpPr>
            <a:xfrm>
              <a:off x="4792158" y="1351068"/>
              <a:ext cx="2055745" cy="3313254"/>
              <a:chOff x="4319342" y="1130177"/>
              <a:chExt cx="2130085" cy="3433068"/>
            </a:xfrm>
          </p:grpSpPr>
          <p:grpSp>
            <p:nvGrpSpPr>
              <p:cNvPr id="735" name="Google Shape;735;p26"/>
              <p:cNvGrpSpPr/>
              <p:nvPr/>
            </p:nvGrpSpPr>
            <p:grpSpPr>
              <a:xfrm>
                <a:off x="4319342" y="1130177"/>
                <a:ext cx="2130085" cy="3433068"/>
                <a:chOff x="4633351" y="1345102"/>
                <a:chExt cx="2130085" cy="3433068"/>
              </a:xfrm>
            </p:grpSpPr>
            <p:sp>
              <p:nvSpPr>
                <p:cNvPr id="736" name="Google Shape;736;p26"/>
                <p:cNvSpPr/>
                <p:nvPr/>
              </p:nvSpPr>
              <p:spPr>
                <a:xfrm>
                  <a:off x="4633351" y="1608896"/>
                  <a:ext cx="2130085" cy="31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13" h="79620" extrusionOk="0">
                      <a:moveTo>
                        <a:pt x="2909" y="0"/>
                      </a:moveTo>
                      <a:cubicBezTo>
                        <a:pt x="1308" y="0"/>
                        <a:pt x="1" y="1308"/>
                        <a:pt x="1" y="2905"/>
                      </a:cubicBezTo>
                      <a:lnTo>
                        <a:pt x="1" y="76714"/>
                      </a:lnTo>
                      <a:cubicBezTo>
                        <a:pt x="1" y="78312"/>
                        <a:pt x="1308" y="79619"/>
                        <a:pt x="2909" y="79619"/>
                      </a:cubicBezTo>
                      <a:lnTo>
                        <a:pt x="50604" y="79619"/>
                      </a:lnTo>
                      <a:cubicBezTo>
                        <a:pt x="52202" y="79619"/>
                        <a:pt x="53513" y="78312"/>
                        <a:pt x="53513" y="76714"/>
                      </a:cubicBezTo>
                      <a:lnTo>
                        <a:pt x="53513" y="2905"/>
                      </a:lnTo>
                      <a:cubicBezTo>
                        <a:pt x="53513" y="1308"/>
                        <a:pt x="52202" y="0"/>
                        <a:pt x="50604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26"/>
                <p:cNvSpPr/>
                <p:nvPr/>
              </p:nvSpPr>
              <p:spPr>
                <a:xfrm>
                  <a:off x="4740707" y="1768557"/>
                  <a:ext cx="1915257" cy="2900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16" h="72858" extrusionOk="0">
                      <a:moveTo>
                        <a:pt x="2708" y="0"/>
                      </a:moveTo>
                      <a:cubicBezTo>
                        <a:pt x="1219" y="0"/>
                        <a:pt x="1" y="1219"/>
                        <a:pt x="1" y="2707"/>
                      </a:cubicBezTo>
                      <a:lnTo>
                        <a:pt x="1" y="70153"/>
                      </a:lnTo>
                      <a:cubicBezTo>
                        <a:pt x="1" y="71641"/>
                        <a:pt x="1219" y="72857"/>
                        <a:pt x="2708" y="72857"/>
                      </a:cubicBezTo>
                      <a:lnTo>
                        <a:pt x="45412" y="72857"/>
                      </a:lnTo>
                      <a:cubicBezTo>
                        <a:pt x="46900" y="72857"/>
                        <a:pt x="48115" y="71641"/>
                        <a:pt x="48115" y="70153"/>
                      </a:cubicBezTo>
                      <a:lnTo>
                        <a:pt x="48115" y="2707"/>
                      </a:lnTo>
                      <a:cubicBezTo>
                        <a:pt x="48115" y="1219"/>
                        <a:pt x="46900" y="0"/>
                        <a:pt x="45412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26"/>
                <p:cNvSpPr/>
                <p:nvPr/>
              </p:nvSpPr>
              <p:spPr>
                <a:xfrm>
                  <a:off x="4799421" y="1783484"/>
                  <a:ext cx="1797833" cy="2820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6" h="70847" extrusionOk="0">
                      <a:moveTo>
                        <a:pt x="2970" y="1"/>
                      </a:moveTo>
                      <a:cubicBezTo>
                        <a:pt x="1338" y="1"/>
                        <a:pt x="0" y="1335"/>
                        <a:pt x="0" y="2967"/>
                      </a:cubicBezTo>
                      <a:lnTo>
                        <a:pt x="0" y="67880"/>
                      </a:lnTo>
                      <a:cubicBezTo>
                        <a:pt x="0" y="69512"/>
                        <a:pt x="1338" y="70847"/>
                        <a:pt x="2970" y="70847"/>
                      </a:cubicBezTo>
                      <a:lnTo>
                        <a:pt x="42199" y="70847"/>
                      </a:lnTo>
                      <a:cubicBezTo>
                        <a:pt x="43831" y="70847"/>
                        <a:pt x="45166" y="69512"/>
                        <a:pt x="45166" y="67880"/>
                      </a:cubicBezTo>
                      <a:lnTo>
                        <a:pt x="45166" y="2967"/>
                      </a:lnTo>
                      <a:cubicBezTo>
                        <a:pt x="45166" y="1335"/>
                        <a:pt x="43831" y="1"/>
                        <a:pt x="42199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26"/>
                <p:cNvSpPr/>
                <p:nvPr/>
              </p:nvSpPr>
              <p:spPr>
                <a:xfrm>
                  <a:off x="5025120" y="2109575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0"/>
                      </a:moveTo>
                      <a:cubicBezTo>
                        <a:pt x="103" y="0"/>
                        <a:pt x="1" y="99"/>
                        <a:pt x="1" y="222"/>
                      </a:cubicBezTo>
                      <a:cubicBezTo>
                        <a:pt x="1" y="345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5"/>
                        <a:pt x="24087" y="222"/>
                      </a:cubicBezTo>
                      <a:cubicBezTo>
                        <a:pt x="24087" y="99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26"/>
                <p:cNvSpPr/>
                <p:nvPr/>
              </p:nvSpPr>
              <p:spPr>
                <a:xfrm>
                  <a:off x="6087975" y="2036173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8"/>
                      </a:moveTo>
                      <a:cubicBezTo>
                        <a:pt x="6032" y="448"/>
                        <a:pt x="7162" y="1551"/>
                        <a:pt x="7162" y="2903"/>
                      </a:cubicBezTo>
                      <a:lnTo>
                        <a:pt x="7162" y="4537"/>
                      </a:lnTo>
                      <a:cubicBezTo>
                        <a:pt x="7162" y="5893"/>
                        <a:pt x="6032" y="6992"/>
                        <a:pt x="4646" y="6992"/>
                      </a:cubicBezTo>
                      <a:lnTo>
                        <a:pt x="2973" y="6992"/>
                      </a:lnTo>
                      <a:cubicBezTo>
                        <a:pt x="1585" y="6992"/>
                        <a:pt x="458" y="5893"/>
                        <a:pt x="458" y="4537"/>
                      </a:cubicBezTo>
                      <a:lnTo>
                        <a:pt x="458" y="2903"/>
                      </a:lnTo>
                      <a:cubicBezTo>
                        <a:pt x="458" y="1551"/>
                        <a:pt x="1585" y="448"/>
                        <a:pt x="2973" y="448"/>
                      </a:cubicBezTo>
                      <a:close/>
                      <a:moveTo>
                        <a:pt x="2973" y="1"/>
                      </a:moveTo>
                      <a:cubicBezTo>
                        <a:pt x="1335" y="1"/>
                        <a:pt x="0" y="1301"/>
                        <a:pt x="0" y="2903"/>
                      </a:cubicBezTo>
                      <a:lnTo>
                        <a:pt x="0" y="4537"/>
                      </a:lnTo>
                      <a:cubicBezTo>
                        <a:pt x="0" y="6139"/>
                        <a:pt x="1335" y="7439"/>
                        <a:pt x="2973" y="7439"/>
                      </a:cubicBezTo>
                      <a:lnTo>
                        <a:pt x="4646" y="7439"/>
                      </a:lnTo>
                      <a:cubicBezTo>
                        <a:pt x="6285" y="7439"/>
                        <a:pt x="7619" y="6139"/>
                        <a:pt x="7619" y="4537"/>
                      </a:cubicBezTo>
                      <a:lnTo>
                        <a:pt x="7619" y="2903"/>
                      </a:lnTo>
                      <a:cubicBezTo>
                        <a:pt x="7619" y="1301"/>
                        <a:pt x="6285" y="1"/>
                        <a:pt x="4646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26"/>
                <p:cNvSpPr/>
                <p:nvPr/>
              </p:nvSpPr>
              <p:spPr>
                <a:xfrm>
                  <a:off x="5025120" y="2591906"/>
                  <a:ext cx="958783" cy="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9" extrusionOk="0">
                      <a:moveTo>
                        <a:pt x="229" y="1"/>
                      </a:moveTo>
                      <a:cubicBezTo>
                        <a:pt x="103" y="1"/>
                        <a:pt x="1" y="103"/>
                        <a:pt x="1" y="226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6"/>
                      </a:cubicBezTo>
                      <a:cubicBezTo>
                        <a:pt x="24087" y="103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26"/>
                <p:cNvSpPr/>
                <p:nvPr/>
              </p:nvSpPr>
              <p:spPr>
                <a:xfrm>
                  <a:off x="6087975" y="2518703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4"/>
                      </a:moveTo>
                      <a:cubicBezTo>
                        <a:pt x="6032" y="444"/>
                        <a:pt x="7162" y="1546"/>
                        <a:pt x="7162" y="2902"/>
                      </a:cubicBezTo>
                      <a:lnTo>
                        <a:pt x="7162" y="4537"/>
                      </a:lnTo>
                      <a:cubicBezTo>
                        <a:pt x="7162" y="5889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9"/>
                        <a:pt x="458" y="4537"/>
                      </a:cubicBezTo>
                      <a:lnTo>
                        <a:pt x="458" y="2902"/>
                      </a:lnTo>
                      <a:cubicBezTo>
                        <a:pt x="458" y="1546"/>
                        <a:pt x="1585" y="444"/>
                        <a:pt x="2973" y="444"/>
                      </a:cubicBezTo>
                      <a:close/>
                      <a:moveTo>
                        <a:pt x="2973" y="1"/>
                      </a:moveTo>
                      <a:cubicBezTo>
                        <a:pt x="1335" y="1"/>
                        <a:pt x="0" y="1301"/>
                        <a:pt x="0" y="2902"/>
                      </a:cubicBezTo>
                      <a:lnTo>
                        <a:pt x="0" y="4537"/>
                      </a:lnTo>
                      <a:cubicBezTo>
                        <a:pt x="0" y="6134"/>
                        <a:pt x="1335" y="7439"/>
                        <a:pt x="2973" y="7439"/>
                      </a:cubicBezTo>
                      <a:lnTo>
                        <a:pt x="4646" y="7439"/>
                      </a:lnTo>
                      <a:cubicBezTo>
                        <a:pt x="6285" y="7439"/>
                        <a:pt x="7619" y="6134"/>
                        <a:pt x="7619" y="4537"/>
                      </a:cubicBezTo>
                      <a:lnTo>
                        <a:pt x="7619" y="2902"/>
                      </a:lnTo>
                      <a:cubicBezTo>
                        <a:pt x="7619" y="1301"/>
                        <a:pt x="6285" y="1"/>
                        <a:pt x="4646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26"/>
                <p:cNvSpPr/>
                <p:nvPr/>
              </p:nvSpPr>
              <p:spPr>
                <a:xfrm>
                  <a:off x="5025120" y="3079437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26"/>
                <p:cNvSpPr/>
                <p:nvPr/>
              </p:nvSpPr>
              <p:spPr>
                <a:xfrm>
                  <a:off x="6087975" y="3006074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8"/>
                      </a:moveTo>
                      <a:cubicBezTo>
                        <a:pt x="6032" y="448"/>
                        <a:pt x="7162" y="1550"/>
                        <a:pt x="7162" y="2902"/>
                      </a:cubicBezTo>
                      <a:lnTo>
                        <a:pt x="7162" y="4537"/>
                      </a:lnTo>
                      <a:cubicBezTo>
                        <a:pt x="7162" y="5892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92"/>
                        <a:pt x="458" y="4537"/>
                      </a:cubicBezTo>
                      <a:lnTo>
                        <a:pt x="458" y="2902"/>
                      </a:lnTo>
                      <a:cubicBezTo>
                        <a:pt x="458" y="1550"/>
                        <a:pt x="1585" y="448"/>
                        <a:pt x="2973" y="448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1"/>
                        <a:pt x="0" y="2902"/>
                      </a:cubicBezTo>
                      <a:lnTo>
                        <a:pt x="0" y="4537"/>
                      </a:lnTo>
                      <a:cubicBezTo>
                        <a:pt x="0" y="6138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8"/>
                        <a:pt x="7619" y="4537"/>
                      </a:cubicBezTo>
                      <a:lnTo>
                        <a:pt x="7619" y="2902"/>
                      </a:lnTo>
                      <a:cubicBezTo>
                        <a:pt x="7619" y="1301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26"/>
                <p:cNvSpPr/>
                <p:nvPr/>
              </p:nvSpPr>
              <p:spPr>
                <a:xfrm>
                  <a:off x="5021420" y="4094835"/>
                  <a:ext cx="958783" cy="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7" extrusionOk="0">
                      <a:moveTo>
                        <a:pt x="229" y="0"/>
                      </a:moveTo>
                      <a:cubicBezTo>
                        <a:pt x="103" y="0"/>
                        <a:pt x="1" y="103"/>
                        <a:pt x="1" y="225"/>
                      </a:cubicBezTo>
                      <a:cubicBezTo>
                        <a:pt x="1" y="348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8"/>
                        <a:pt x="24087" y="225"/>
                      </a:cubicBezTo>
                      <a:cubicBezTo>
                        <a:pt x="24087" y="103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26"/>
                <p:cNvSpPr/>
                <p:nvPr/>
              </p:nvSpPr>
              <p:spPr>
                <a:xfrm>
                  <a:off x="5025120" y="2218125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0"/>
                      </a:moveTo>
                      <a:cubicBezTo>
                        <a:pt x="103" y="0"/>
                        <a:pt x="1" y="100"/>
                        <a:pt x="1" y="222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2"/>
                      </a:cubicBezTo>
                      <a:cubicBezTo>
                        <a:pt x="24087" y="100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6"/>
                <p:cNvSpPr/>
                <p:nvPr/>
              </p:nvSpPr>
              <p:spPr>
                <a:xfrm>
                  <a:off x="5025120" y="2700656"/>
                  <a:ext cx="958783" cy="17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4" extrusionOk="0">
                      <a:moveTo>
                        <a:pt x="229" y="0"/>
                      </a:moveTo>
                      <a:cubicBezTo>
                        <a:pt x="103" y="0"/>
                        <a:pt x="1" y="99"/>
                        <a:pt x="1" y="222"/>
                      </a:cubicBezTo>
                      <a:cubicBezTo>
                        <a:pt x="1" y="345"/>
                        <a:pt x="103" y="443"/>
                        <a:pt x="229" y="443"/>
                      </a:cubicBezTo>
                      <a:lnTo>
                        <a:pt x="23858" y="443"/>
                      </a:lnTo>
                      <a:cubicBezTo>
                        <a:pt x="23985" y="443"/>
                        <a:pt x="24087" y="345"/>
                        <a:pt x="24087" y="222"/>
                      </a:cubicBezTo>
                      <a:cubicBezTo>
                        <a:pt x="24087" y="99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26"/>
                <p:cNvSpPr/>
                <p:nvPr/>
              </p:nvSpPr>
              <p:spPr>
                <a:xfrm>
                  <a:off x="5025120" y="3187987"/>
                  <a:ext cx="958783" cy="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9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6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6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26"/>
                <p:cNvSpPr/>
                <p:nvPr/>
              </p:nvSpPr>
              <p:spPr>
                <a:xfrm>
                  <a:off x="5021420" y="4203505"/>
                  <a:ext cx="958783" cy="1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5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5"/>
                        <a:pt x="229" y="445"/>
                      </a:cubicBezTo>
                      <a:lnTo>
                        <a:pt x="23858" y="445"/>
                      </a:lnTo>
                      <a:cubicBezTo>
                        <a:pt x="23985" y="445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750;p26"/>
                <p:cNvSpPr/>
                <p:nvPr/>
              </p:nvSpPr>
              <p:spPr>
                <a:xfrm>
                  <a:off x="6084275" y="4021592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3"/>
                      </a:moveTo>
                      <a:cubicBezTo>
                        <a:pt x="6032" y="443"/>
                        <a:pt x="7162" y="1546"/>
                        <a:pt x="7162" y="2901"/>
                      </a:cubicBezTo>
                      <a:lnTo>
                        <a:pt x="7162" y="4536"/>
                      </a:lnTo>
                      <a:cubicBezTo>
                        <a:pt x="7162" y="5888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8"/>
                        <a:pt x="458" y="4536"/>
                      </a:cubicBezTo>
                      <a:lnTo>
                        <a:pt x="458" y="2901"/>
                      </a:lnTo>
                      <a:cubicBezTo>
                        <a:pt x="458" y="1546"/>
                        <a:pt x="1585" y="443"/>
                        <a:pt x="2973" y="443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0"/>
                        <a:pt x="0" y="2901"/>
                      </a:cubicBezTo>
                      <a:lnTo>
                        <a:pt x="0" y="4536"/>
                      </a:lnTo>
                      <a:cubicBezTo>
                        <a:pt x="0" y="6134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4"/>
                        <a:pt x="7619" y="4536"/>
                      </a:cubicBezTo>
                      <a:lnTo>
                        <a:pt x="7619" y="2901"/>
                      </a:lnTo>
                      <a:cubicBezTo>
                        <a:pt x="7619" y="1300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26"/>
                <p:cNvSpPr/>
                <p:nvPr/>
              </p:nvSpPr>
              <p:spPr>
                <a:xfrm>
                  <a:off x="6103659" y="2002457"/>
                  <a:ext cx="304747" cy="27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26"/>
                <p:cNvSpPr/>
                <p:nvPr/>
              </p:nvSpPr>
              <p:spPr>
                <a:xfrm>
                  <a:off x="5282465" y="1608896"/>
                  <a:ext cx="831885" cy="159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4012" extrusionOk="0">
                      <a:moveTo>
                        <a:pt x="18" y="0"/>
                      </a:moveTo>
                      <a:cubicBezTo>
                        <a:pt x="8" y="103"/>
                        <a:pt x="0" y="208"/>
                        <a:pt x="0" y="314"/>
                      </a:cubicBezTo>
                      <a:lnTo>
                        <a:pt x="0" y="4011"/>
                      </a:lnTo>
                      <a:lnTo>
                        <a:pt x="20899" y="4011"/>
                      </a:lnTo>
                      <a:lnTo>
                        <a:pt x="20899" y="314"/>
                      </a:lnTo>
                      <a:cubicBezTo>
                        <a:pt x="20899" y="208"/>
                        <a:pt x="20892" y="103"/>
                        <a:pt x="208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26"/>
                <p:cNvSpPr/>
                <p:nvPr/>
              </p:nvSpPr>
              <p:spPr>
                <a:xfrm>
                  <a:off x="5282465" y="1768557"/>
                  <a:ext cx="831885" cy="14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376" extrusionOk="0">
                      <a:moveTo>
                        <a:pt x="0" y="0"/>
                      </a:moveTo>
                      <a:lnTo>
                        <a:pt x="0" y="317"/>
                      </a:lnTo>
                      <a:lnTo>
                        <a:pt x="0" y="376"/>
                      </a:lnTo>
                      <a:lnTo>
                        <a:pt x="20899" y="376"/>
                      </a:lnTo>
                      <a:lnTo>
                        <a:pt x="20899" y="317"/>
                      </a:lnTo>
                      <a:lnTo>
                        <a:pt x="20899" y="0"/>
                      </a:lnTo>
                      <a:close/>
                    </a:path>
                  </a:pathLst>
                </a:custGeom>
                <a:solidFill>
                  <a:srgbClr val="4E51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26"/>
                <p:cNvSpPr/>
                <p:nvPr/>
              </p:nvSpPr>
              <p:spPr>
                <a:xfrm>
                  <a:off x="5282465" y="1783484"/>
                  <a:ext cx="831885" cy="104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2623" extrusionOk="0">
                      <a:moveTo>
                        <a:pt x="0" y="1"/>
                      </a:moveTo>
                      <a:cubicBezTo>
                        <a:pt x="31" y="1448"/>
                        <a:pt x="1253" y="2622"/>
                        <a:pt x="2742" y="2622"/>
                      </a:cubicBezTo>
                      <a:lnTo>
                        <a:pt x="18154" y="2622"/>
                      </a:lnTo>
                      <a:cubicBezTo>
                        <a:pt x="19642" y="2622"/>
                        <a:pt x="20865" y="1448"/>
                        <a:pt x="20899" y="1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26"/>
                <p:cNvSpPr/>
                <p:nvPr/>
              </p:nvSpPr>
              <p:spPr>
                <a:xfrm>
                  <a:off x="5282465" y="1345102"/>
                  <a:ext cx="831885" cy="51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12963" extrusionOk="0">
                      <a:moveTo>
                        <a:pt x="12098" y="1599"/>
                      </a:moveTo>
                      <a:cubicBezTo>
                        <a:pt x="12505" y="1599"/>
                        <a:pt x="12836" y="1923"/>
                        <a:pt x="12836" y="2319"/>
                      </a:cubicBezTo>
                      <a:cubicBezTo>
                        <a:pt x="12836" y="2715"/>
                        <a:pt x="12505" y="3036"/>
                        <a:pt x="12098" y="3036"/>
                      </a:cubicBezTo>
                      <a:lnTo>
                        <a:pt x="8798" y="3036"/>
                      </a:lnTo>
                      <a:cubicBezTo>
                        <a:pt x="8391" y="3036"/>
                        <a:pt x="8060" y="2715"/>
                        <a:pt x="8060" y="2319"/>
                      </a:cubicBezTo>
                      <a:cubicBezTo>
                        <a:pt x="8060" y="1923"/>
                        <a:pt x="8391" y="1599"/>
                        <a:pt x="8798" y="1599"/>
                      </a:cubicBezTo>
                      <a:close/>
                      <a:moveTo>
                        <a:pt x="7930" y="1"/>
                      </a:moveTo>
                      <a:cubicBezTo>
                        <a:pt x="6422" y="1"/>
                        <a:pt x="5185" y="1206"/>
                        <a:pt x="5185" y="2681"/>
                      </a:cubicBezTo>
                      <a:lnTo>
                        <a:pt x="5185" y="3593"/>
                      </a:lnTo>
                      <a:lnTo>
                        <a:pt x="2742" y="3593"/>
                      </a:lnTo>
                      <a:cubicBezTo>
                        <a:pt x="1233" y="3593"/>
                        <a:pt x="0" y="4797"/>
                        <a:pt x="0" y="6272"/>
                      </a:cubicBezTo>
                      <a:lnTo>
                        <a:pt x="0" y="10286"/>
                      </a:lnTo>
                      <a:cubicBezTo>
                        <a:pt x="0" y="11757"/>
                        <a:pt x="1233" y="12963"/>
                        <a:pt x="2742" y="12963"/>
                      </a:cubicBezTo>
                      <a:lnTo>
                        <a:pt x="18154" y="12963"/>
                      </a:lnTo>
                      <a:cubicBezTo>
                        <a:pt x="19663" y="12963"/>
                        <a:pt x="20899" y="11757"/>
                        <a:pt x="20899" y="10286"/>
                      </a:cubicBezTo>
                      <a:lnTo>
                        <a:pt x="20899" y="6272"/>
                      </a:lnTo>
                      <a:cubicBezTo>
                        <a:pt x="20899" y="4797"/>
                        <a:pt x="19663" y="3593"/>
                        <a:pt x="18154" y="3593"/>
                      </a:cubicBezTo>
                      <a:lnTo>
                        <a:pt x="15710" y="3593"/>
                      </a:lnTo>
                      <a:lnTo>
                        <a:pt x="15710" y="2681"/>
                      </a:lnTo>
                      <a:cubicBezTo>
                        <a:pt x="15710" y="1206"/>
                        <a:pt x="14478" y="1"/>
                        <a:pt x="12968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26"/>
                <p:cNvSpPr/>
                <p:nvPr/>
              </p:nvSpPr>
              <p:spPr>
                <a:xfrm>
                  <a:off x="5336282" y="1680745"/>
                  <a:ext cx="35227" cy="2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671" extrusionOk="0">
                      <a:moveTo>
                        <a:pt x="444" y="1"/>
                      </a:moveTo>
                      <a:cubicBezTo>
                        <a:pt x="3" y="1"/>
                        <a:pt x="0" y="670"/>
                        <a:pt x="444" y="670"/>
                      </a:cubicBezTo>
                      <a:cubicBezTo>
                        <a:pt x="884" y="670"/>
                        <a:pt x="884" y="1"/>
                        <a:pt x="4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26"/>
                <p:cNvSpPr/>
                <p:nvPr/>
              </p:nvSpPr>
              <p:spPr>
                <a:xfrm>
                  <a:off x="5338471" y="1726363"/>
                  <a:ext cx="126381" cy="98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484" extrusionOk="0">
                      <a:moveTo>
                        <a:pt x="457" y="1"/>
                      </a:moveTo>
                      <a:cubicBezTo>
                        <a:pt x="286" y="1"/>
                        <a:pt x="101" y="107"/>
                        <a:pt x="75" y="319"/>
                      </a:cubicBezTo>
                      <a:cubicBezTo>
                        <a:pt x="0" y="927"/>
                        <a:pt x="102" y="1538"/>
                        <a:pt x="608" y="1944"/>
                      </a:cubicBezTo>
                      <a:cubicBezTo>
                        <a:pt x="1195" y="2419"/>
                        <a:pt x="2004" y="2460"/>
                        <a:pt x="2731" y="2483"/>
                      </a:cubicBezTo>
                      <a:cubicBezTo>
                        <a:pt x="2735" y="2484"/>
                        <a:pt x="2740" y="2484"/>
                        <a:pt x="2744" y="2484"/>
                      </a:cubicBezTo>
                      <a:cubicBezTo>
                        <a:pt x="3175" y="2484"/>
                        <a:pt x="3167" y="1828"/>
                        <a:pt x="2731" y="1814"/>
                      </a:cubicBezTo>
                      <a:cubicBezTo>
                        <a:pt x="2195" y="1798"/>
                        <a:pt x="1563" y="1798"/>
                        <a:pt x="1106" y="1477"/>
                      </a:cubicBezTo>
                      <a:cubicBezTo>
                        <a:pt x="710" y="1200"/>
                        <a:pt x="706" y="756"/>
                        <a:pt x="758" y="319"/>
                      </a:cubicBezTo>
                      <a:cubicBezTo>
                        <a:pt x="785" y="106"/>
                        <a:pt x="628" y="1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26"/>
                <p:cNvSpPr/>
                <p:nvPr/>
              </p:nvSpPr>
              <p:spPr>
                <a:xfrm>
                  <a:off x="5021420" y="3604223"/>
                  <a:ext cx="958783" cy="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7" extrusionOk="0">
                      <a:moveTo>
                        <a:pt x="229" y="0"/>
                      </a:moveTo>
                      <a:cubicBezTo>
                        <a:pt x="103" y="0"/>
                        <a:pt x="1" y="103"/>
                        <a:pt x="1" y="225"/>
                      </a:cubicBezTo>
                      <a:cubicBezTo>
                        <a:pt x="1" y="348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8"/>
                        <a:pt x="24087" y="225"/>
                      </a:cubicBezTo>
                      <a:cubicBezTo>
                        <a:pt x="24087" y="103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26"/>
                <p:cNvSpPr/>
                <p:nvPr/>
              </p:nvSpPr>
              <p:spPr>
                <a:xfrm>
                  <a:off x="5021420" y="3712893"/>
                  <a:ext cx="958783" cy="1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5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5"/>
                        <a:pt x="229" y="445"/>
                      </a:cubicBezTo>
                      <a:lnTo>
                        <a:pt x="23858" y="445"/>
                      </a:lnTo>
                      <a:cubicBezTo>
                        <a:pt x="23985" y="445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26"/>
                <p:cNvSpPr/>
                <p:nvPr/>
              </p:nvSpPr>
              <p:spPr>
                <a:xfrm>
                  <a:off x="6084275" y="3530980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3"/>
                      </a:moveTo>
                      <a:cubicBezTo>
                        <a:pt x="6032" y="443"/>
                        <a:pt x="7162" y="1546"/>
                        <a:pt x="7162" y="2901"/>
                      </a:cubicBezTo>
                      <a:lnTo>
                        <a:pt x="7162" y="4536"/>
                      </a:lnTo>
                      <a:cubicBezTo>
                        <a:pt x="7162" y="5888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8"/>
                        <a:pt x="458" y="4536"/>
                      </a:cubicBezTo>
                      <a:lnTo>
                        <a:pt x="458" y="2901"/>
                      </a:lnTo>
                      <a:cubicBezTo>
                        <a:pt x="458" y="1546"/>
                        <a:pt x="1585" y="443"/>
                        <a:pt x="2973" y="443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0"/>
                        <a:pt x="0" y="2901"/>
                      </a:cubicBezTo>
                      <a:lnTo>
                        <a:pt x="0" y="4536"/>
                      </a:lnTo>
                      <a:cubicBezTo>
                        <a:pt x="0" y="6134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4"/>
                        <a:pt x="7619" y="4536"/>
                      </a:cubicBezTo>
                      <a:lnTo>
                        <a:pt x="7619" y="2901"/>
                      </a:lnTo>
                      <a:cubicBezTo>
                        <a:pt x="7619" y="1300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1" name="Google Shape;761;p26"/>
              <p:cNvSpPr/>
              <p:nvPr/>
            </p:nvSpPr>
            <p:spPr>
              <a:xfrm>
                <a:off x="5789650" y="2289345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62" name="Google Shape;762;p26"/>
          <p:cNvSpPr txBox="1">
            <a:spLocks noGrp="1"/>
          </p:cNvSpPr>
          <p:nvPr>
            <p:ph type="title" idx="2"/>
          </p:nvPr>
        </p:nvSpPr>
        <p:spPr>
          <a:xfrm>
            <a:off x="566367" y="1129561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02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32113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School Classrooms, School Clipart, Classrooms, Goldfis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282151" y="0"/>
            <a:ext cx="3909849" cy="725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Nam</a:t>
            </a:r>
            <a:r>
              <a:rPr lang="en-US" sz="3200" b="1" dirty="0" smtClean="0"/>
              <a:t>'s </a:t>
            </a:r>
            <a:r>
              <a:rPr lang="en-US" sz="3200" b="1" dirty="0"/>
              <a:t>classroom</a:t>
            </a:r>
          </a:p>
        </p:txBody>
      </p:sp>
      <p:sp>
        <p:nvSpPr>
          <p:cNvPr id="3" name="AutoShape 2" descr="Lunch time clock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72" y="523901"/>
            <a:ext cx="776492" cy="77261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7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4-L2-1-1-vkxgdvqmgrmbxcp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1" y="381000"/>
            <a:ext cx="11388354" cy="61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olm.vn/images/tienganh/124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1-31-track-3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08.33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097" y="614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lm.vn/images/tienganh/1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1-31-track-3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58.7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282" y="600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olm.vn/images/tienganh/124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1-31-track-3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08.33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097" y="614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lm.vn/images/tienganh/1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1-31-track-3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58.7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282" y="600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3"/>
          <p:cNvGrpSpPr/>
          <p:nvPr/>
        </p:nvGrpSpPr>
        <p:grpSpPr>
          <a:xfrm>
            <a:off x="8698782" y="100601"/>
            <a:ext cx="3951600" cy="5842068"/>
            <a:chOff x="6128789" y="804382"/>
            <a:chExt cx="2694273" cy="3983228"/>
          </a:xfrm>
        </p:grpSpPr>
        <p:sp>
          <p:nvSpPr>
            <p:cNvPr id="385" name="Google Shape;385;p23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7" name="Google Shape;387;p23"/>
          <p:cNvSpPr/>
          <p:nvPr/>
        </p:nvSpPr>
        <p:spPr>
          <a:xfrm flipH="1">
            <a:off x="6313794" y="6218401"/>
            <a:ext cx="4641773" cy="233735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8" name="Google Shape;388;p23"/>
          <p:cNvGrpSpPr/>
          <p:nvPr/>
        </p:nvGrpSpPr>
        <p:grpSpPr>
          <a:xfrm>
            <a:off x="6770841" y="1018746"/>
            <a:ext cx="2840113" cy="4577424"/>
            <a:chOff x="4633351" y="1345102"/>
            <a:chExt cx="2130085" cy="3433068"/>
          </a:xfrm>
        </p:grpSpPr>
        <p:sp>
          <p:nvSpPr>
            <p:cNvPr id="389" name="Google Shape;389;p23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4" name="Google Shape;414;p23"/>
          <p:cNvGrpSpPr/>
          <p:nvPr/>
        </p:nvGrpSpPr>
        <p:grpSpPr>
          <a:xfrm>
            <a:off x="5732848" y="4406926"/>
            <a:ext cx="1321041" cy="1505389"/>
            <a:chOff x="2670950" y="1672175"/>
            <a:chExt cx="143500" cy="163525"/>
          </a:xfrm>
        </p:grpSpPr>
        <p:sp>
          <p:nvSpPr>
            <p:cNvPr id="415" name="Google Shape;415;p23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23"/>
          <p:cNvGrpSpPr/>
          <p:nvPr/>
        </p:nvGrpSpPr>
        <p:grpSpPr>
          <a:xfrm>
            <a:off x="9598740" y="1321142"/>
            <a:ext cx="2603035" cy="4282156"/>
            <a:chOff x="6644497" y="1585490"/>
            <a:chExt cx="1952276" cy="3211617"/>
          </a:xfrm>
        </p:grpSpPr>
        <p:sp>
          <p:nvSpPr>
            <p:cNvPr id="453" name="Google Shape;453;p23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3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3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3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3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3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3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3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3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3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3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3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3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3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3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3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3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3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3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3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3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3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3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3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3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3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3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3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3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3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3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3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3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3" name="Google Shape;563;p23"/>
          <p:cNvSpPr txBox="1">
            <a:spLocks noGrp="1"/>
          </p:cNvSpPr>
          <p:nvPr>
            <p:ph type="ctrTitle"/>
          </p:nvPr>
        </p:nvSpPr>
        <p:spPr>
          <a:xfrm>
            <a:off x="626221" y="2427081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VOCABULARY</a:t>
            </a:r>
            <a:endParaRPr b="1" dirty="0"/>
          </a:p>
        </p:txBody>
      </p:sp>
      <p:sp>
        <p:nvSpPr>
          <p:cNvPr id="564" name="Google Shape;564;p23"/>
          <p:cNvSpPr txBox="1">
            <a:spLocks noGrp="1"/>
          </p:cNvSpPr>
          <p:nvPr>
            <p:ph type="title" idx="2"/>
          </p:nvPr>
        </p:nvSpPr>
        <p:spPr>
          <a:xfrm>
            <a:off x="812961" y="1170106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01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15428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6" y="232456"/>
            <a:ext cx="11712388" cy="649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37" y="1550295"/>
            <a:ext cx="965441" cy="93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12989" y="1773238"/>
            <a:ext cx="774382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2. New sentences: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651" y="2718072"/>
            <a:ext cx="5440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smtClean="0"/>
              <a:t>How many </a:t>
            </a:r>
            <a:r>
              <a:rPr lang="en-US" sz="2800" b="1" dirty="0" smtClean="0">
                <a:solidFill>
                  <a:srgbClr val="FF0000"/>
                </a:solidFill>
              </a:rPr>
              <a:t>chair</a:t>
            </a:r>
            <a:r>
              <a:rPr lang="en-US" sz="2800" b="1" dirty="0" smtClean="0">
                <a:solidFill>
                  <a:srgbClr val="FF0000"/>
                </a:solidFill>
              </a:rPr>
              <a:t>s</a:t>
            </a:r>
            <a:r>
              <a:rPr lang="en-US" sz="2800" b="1" dirty="0" smtClean="0"/>
              <a:t> </a:t>
            </a:r>
            <a:r>
              <a:rPr lang="en-US" sz="2800" b="1" dirty="0"/>
              <a:t>are there?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7057" y="3479594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 There </a:t>
            </a:r>
            <a:r>
              <a:rPr lang="en-US" sz="2800" b="1" dirty="0"/>
              <a:t>are </a:t>
            </a:r>
            <a:r>
              <a:rPr lang="en-US" sz="2800" b="1" dirty="0" smtClean="0">
                <a:solidFill>
                  <a:srgbClr val="FF0000"/>
                </a:solidFill>
              </a:rPr>
              <a:t>eight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651" y="4132566"/>
            <a:ext cx="5379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/>
              <a:t>How many </a:t>
            </a:r>
            <a:r>
              <a:rPr lang="en-US" sz="2800" b="1" dirty="0">
                <a:solidFill>
                  <a:srgbClr val="FF0000"/>
                </a:solidFill>
              </a:rPr>
              <a:t>doors</a:t>
            </a:r>
            <a:r>
              <a:rPr lang="en-US" sz="2800" b="1" dirty="0"/>
              <a:t> are there?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7057" y="4894088"/>
            <a:ext cx="262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 There </a:t>
            </a:r>
            <a:r>
              <a:rPr lang="en-US" sz="2800" b="1" dirty="0"/>
              <a:t>is </a:t>
            </a:r>
            <a:r>
              <a:rPr lang="en-US" sz="2800" b="1" dirty="0">
                <a:solidFill>
                  <a:srgbClr val="FF0000"/>
                </a:solidFill>
              </a:rPr>
              <a:t>one</a:t>
            </a:r>
            <a:r>
              <a:rPr lang="en-US" sz="2800" b="1" dirty="0"/>
              <a:t>.</a:t>
            </a:r>
          </a:p>
        </p:txBody>
      </p:sp>
      <p:pic>
        <p:nvPicPr>
          <p:cNvPr id="16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50" y="4132566"/>
            <a:ext cx="1591112" cy="16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t of 8 Bentwood Dining Chairs, Thonet Mod. 207R - Long John at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50" y="1902128"/>
            <a:ext cx="3615646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1678" y="2718072"/>
            <a:ext cx="200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How many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3568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lm.vn/images/tienganh/126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4" y="577576"/>
            <a:ext cx="4903077" cy="58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2" y="577576"/>
            <a:ext cx="6617879" cy="58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075" y="-70164"/>
            <a:ext cx="4192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832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lm.vn/images/tienganh/126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4" y="577576"/>
            <a:ext cx="4903077" cy="58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2" y="577576"/>
            <a:ext cx="6617879" cy="58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075" y="-70164"/>
            <a:ext cx="4192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2. Point and say.</a:t>
            </a:r>
          </a:p>
        </p:txBody>
      </p:sp>
      <p:pic>
        <p:nvPicPr>
          <p:cNvPr id="2" name="point&amp;s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075" y="637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524808"/>
            <a:ext cx="3744251" cy="3669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Callout 6"/>
          <p:cNvSpPr/>
          <p:nvPr/>
        </p:nvSpPr>
        <p:spPr>
          <a:xfrm>
            <a:off x="1761127" y="228158"/>
            <a:ext cx="6957870" cy="1511300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065786" y="723111"/>
            <a:ext cx="6224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How </a:t>
            </a:r>
            <a:r>
              <a:rPr lang="en-US" sz="3200" b="1" dirty="0"/>
              <a:t>many </a:t>
            </a:r>
            <a:r>
              <a:rPr lang="en-US" sz="3200" b="1" dirty="0" smtClean="0">
                <a:solidFill>
                  <a:srgbClr val="FF0000"/>
                </a:solidFill>
              </a:rPr>
              <a:t>______</a:t>
            </a:r>
            <a:r>
              <a:rPr lang="en-US" sz="3200" b="1" dirty="0" smtClean="0"/>
              <a:t> </a:t>
            </a:r>
            <a:r>
              <a:rPr lang="en-US" sz="3200" b="1" dirty="0"/>
              <a:t>are there?</a:t>
            </a:r>
            <a:endParaRPr lang="en-US" sz="3200" b="1" dirty="0"/>
          </a:p>
        </p:txBody>
      </p:sp>
      <p:sp>
        <p:nvSpPr>
          <p:cNvPr id="9" name="Cloud Callout 8"/>
          <p:cNvSpPr/>
          <p:nvPr/>
        </p:nvSpPr>
        <p:spPr>
          <a:xfrm>
            <a:off x="6172201" y="2179638"/>
            <a:ext cx="5315754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6233674" y="2581957"/>
            <a:ext cx="46818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</a:rPr>
              <a:t>There are</a:t>
            </a:r>
            <a:r>
              <a:rPr lang="en-US" altLang="en-US" sz="4000" dirty="0" smtClean="0">
                <a:solidFill>
                  <a:srgbClr val="000000"/>
                </a:solidFill>
              </a:rPr>
              <a:t> ____.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05909" y="722098"/>
            <a:ext cx="2690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mirrors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1131" y="2581957"/>
            <a:ext cx="2120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smtClean="0">
                <a:solidFill>
                  <a:srgbClr val="000000"/>
                </a:solidFill>
              </a:rPr>
              <a:t>three </a:t>
            </a:r>
            <a:endParaRPr lang="en-US" sz="3500" dirty="0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1703513" y="1268761"/>
            <a:ext cx="1080121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8616280" y="4383088"/>
            <a:ext cx="1296144" cy="12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423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1725769" y="438150"/>
            <a:ext cx="6386357" cy="1511300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6172201" y="2179638"/>
            <a:ext cx="4877872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12535" y="2671453"/>
            <a:ext cx="14402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smtClean="0">
                <a:solidFill>
                  <a:srgbClr val="000000"/>
                </a:solidFill>
              </a:rPr>
              <a:t>five</a:t>
            </a:r>
            <a:endParaRPr lang="en-US" sz="3500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8960126" y="4358370"/>
            <a:ext cx="1071287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1631206" y="1317230"/>
            <a:ext cx="1296144" cy="12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66" y="2734520"/>
            <a:ext cx="3506084" cy="3576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050445" y="784427"/>
            <a:ext cx="6224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How </a:t>
            </a:r>
            <a:r>
              <a:rPr lang="en-US" sz="3200" b="1" dirty="0"/>
              <a:t>many </a:t>
            </a:r>
            <a:r>
              <a:rPr lang="en-US" sz="3200" b="1" dirty="0" smtClean="0">
                <a:solidFill>
                  <a:srgbClr val="FF0000"/>
                </a:solidFill>
              </a:rPr>
              <a:t>______</a:t>
            </a:r>
            <a:r>
              <a:rPr lang="en-US" sz="3200" b="1" dirty="0" smtClean="0"/>
              <a:t> </a:t>
            </a:r>
            <a:r>
              <a:rPr lang="en-US" sz="3200" b="1" dirty="0"/>
              <a:t>are there?</a:t>
            </a:r>
            <a:endParaRPr lang="en-US" sz="3200" b="1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21819" y="731442"/>
            <a:ext cx="2690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doors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096000" y="2632981"/>
            <a:ext cx="46818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</a:rPr>
              <a:t>There are</a:t>
            </a:r>
            <a:r>
              <a:rPr lang="en-US" altLang="en-US" sz="4000" dirty="0" smtClean="0">
                <a:solidFill>
                  <a:srgbClr val="000000"/>
                </a:solidFill>
              </a:rPr>
              <a:t> ___.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354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609600" y="210256"/>
            <a:ext cx="5486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LISTEN AND NUMBER</a:t>
            </a:r>
          </a:p>
        </p:txBody>
      </p:sp>
      <p:sp>
        <p:nvSpPr>
          <p:cNvPr id="2" name="Oval 1"/>
          <p:cNvSpPr/>
          <p:nvPr/>
        </p:nvSpPr>
        <p:spPr>
          <a:xfrm>
            <a:off x="1402715" y="4920926"/>
            <a:ext cx="67945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6" name="Oval 15"/>
          <p:cNvSpPr/>
          <p:nvPr/>
        </p:nvSpPr>
        <p:spPr>
          <a:xfrm>
            <a:off x="5913375" y="5085187"/>
            <a:ext cx="650875" cy="627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26" name="32-Point Star 25"/>
          <p:cNvSpPr/>
          <p:nvPr/>
        </p:nvSpPr>
        <p:spPr>
          <a:xfrm>
            <a:off x="9923961" y="2381251"/>
            <a:ext cx="993775" cy="752475"/>
          </a:xfrm>
          <a:prstGeom prst="star3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9923961" y="3248026"/>
            <a:ext cx="993775" cy="752475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9923961" y="4067176"/>
            <a:ext cx="993775" cy="752475"/>
          </a:xfrm>
          <a:prstGeom prst="star32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" name="32-Point Star 4"/>
          <p:cNvSpPr/>
          <p:nvPr/>
        </p:nvSpPr>
        <p:spPr>
          <a:xfrm>
            <a:off x="9923961" y="1571626"/>
            <a:ext cx="993775" cy="75247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5913375" y="1844457"/>
            <a:ext cx="679450" cy="6477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20" name="Oval 19"/>
          <p:cNvSpPr/>
          <p:nvPr/>
        </p:nvSpPr>
        <p:spPr>
          <a:xfrm>
            <a:off x="1402715" y="1841894"/>
            <a:ext cx="679450" cy="6477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77" y="1140291"/>
            <a:ext cx="2547937" cy="219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48" y="1140291"/>
            <a:ext cx="2637167" cy="219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78" y="4094694"/>
            <a:ext cx="2571336" cy="204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48" y="3995260"/>
            <a:ext cx="2637167" cy="204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321332" y="1445734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352652" y="4712284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846210" y="2235993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979575" y="4856160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listen&amp;number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0" end="20471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570" y="1658204"/>
            <a:ext cx="609600" cy="609600"/>
          </a:xfrm>
          <a:prstGeom prst="rect">
            <a:avLst/>
          </a:prstGeom>
        </p:spPr>
      </p:pic>
      <p:pic>
        <p:nvPicPr>
          <p:cNvPr id="17" name="listen&amp;number (online-audio-converter.com) - Cop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6" end="15340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2809" y="2524126"/>
            <a:ext cx="609600" cy="609600"/>
          </a:xfrm>
          <a:prstGeom prst="rect">
            <a:avLst/>
          </a:prstGeom>
        </p:spPr>
      </p:pic>
      <p:pic>
        <p:nvPicPr>
          <p:cNvPr id="18" name="listen&amp;number (online-audio-converter.com) - Copy (3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32" end="11578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1224" y="4290496"/>
            <a:ext cx="609600" cy="609600"/>
          </a:xfrm>
          <a:prstGeom prst="rect">
            <a:avLst/>
          </a:prstGeom>
        </p:spPr>
      </p:pic>
      <p:pic>
        <p:nvPicPr>
          <p:cNvPr id="19" name="listen&amp;number (online-audio-converter.com) - Copy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4" end="6198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2809" y="3319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6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3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5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5" grpId="0" animBg="1"/>
      <p:bldP spid="9" grpId="0" animBg="1"/>
      <p:bldP spid="22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609600" y="210256"/>
            <a:ext cx="5486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LISTEN AND NUMBER</a:t>
            </a:r>
          </a:p>
        </p:txBody>
      </p:sp>
      <p:sp>
        <p:nvSpPr>
          <p:cNvPr id="2" name="Oval 1"/>
          <p:cNvSpPr/>
          <p:nvPr/>
        </p:nvSpPr>
        <p:spPr>
          <a:xfrm>
            <a:off x="1402715" y="4920926"/>
            <a:ext cx="67945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6" name="Oval 15"/>
          <p:cNvSpPr/>
          <p:nvPr/>
        </p:nvSpPr>
        <p:spPr>
          <a:xfrm>
            <a:off x="5913375" y="5085187"/>
            <a:ext cx="650875" cy="627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26" name="32-Point Star 25"/>
          <p:cNvSpPr/>
          <p:nvPr/>
        </p:nvSpPr>
        <p:spPr>
          <a:xfrm>
            <a:off x="9923961" y="2381251"/>
            <a:ext cx="993775" cy="752475"/>
          </a:xfrm>
          <a:prstGeom prst="star3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9923961" y="3248026"/>
            <a:ext cx="993775" cy="752475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9923961" y="4067176"/>
            <a:ext cx="993775" cy="752475"/>
          </a:xfrm>
          <a:prstGeom prst="star32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" name="32-Point Star 4"/>
          <p:cNvSpPr/>
          <p:nvPr/>
        </p:nvSpPr>
        <p:spPr>
          <a:xfrm>
            <a:off x="9923961" y="1571626"/>
            <a:ext cx="993775" cy="75247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5913375" y="1844457"/>
            <a:ext cx="679450" cy="6477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20" name="Oval 19"/>
          <p:cNvSpPr/>
          <p:nvPr/>
        </p:nvSpPr>
        <p:spPr>
          <a:xfrm>
            <a:off x="1402715" y="1841894"/>
            <a:ext cx="679450" cy="6477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77" y="1140291"/>
            <a:ext cx="2547937" cy="219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48" y="1140291"/>
            <a:ext cx="2637167" cy="219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78" y="4094694"/>
            <a:ext cx="2571336" cy="204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48" y="3995260"/>
            <a:ext cx="2637167" cy="204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321332" y="1445734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352652" y="4712284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846210" y="2235993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979575" y="4856160"/>
            <a:ext cx="555527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listen&amp;number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0" end="20471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570" y="1658204"/>
            <a:ext cx="609600" cy="609600"/>
          </a:xfrm>
          <a:prstGeom prst="rect">
            <a:avLst/>
          </a:prstGeom>
        </p:spPr>
      </p:pic>
      <p:pic>
        <p:nvPicPr>
          <p:cNvPr id="17" name="listen&amp;number (online-audio-converter.com) - Cop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6" end="15340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2809" y="2524126"/>
            <a:ext cx="609600" cy="609600"/>
          </a:xfrm>
          <a:prstGeom prst="rect">
            <a:avLst/>
          </a:prstGeom>
        </p:spPr>
      </p:pic>
      <p:pic>
        <p:nvPicPr>
          <p:cNvPr id="18" name="listen&amp;number (online-audio-converter.com) - Copy (3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32" end="11578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1224" y="4290496"/>
            <a:ext cx="609600" cy="609600"/>
          </a:xfrm>
          <a:prstGeom prst="rect">
            <a:avLst/>
          </a:prstGeom>
        </p:spPr>
      </p:pic>
      <p:pic>
        <p:nvPicPr>
          <p:cNvPr id="19" name="listen&amp;number (online-audio-converter.com) - Copy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4" end="6198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2809" y="3319463"/>
            <a:ext cx="609600" cy="609600"/>
          </a:xfrm>
          <a:prstGeom prst="rect">
            <a:avLst/>
          </a:prstGeom>
        </p:spPr>
      </p:pic>
      <p:sp>
        <p:nvSpPr>
          <p:cNvPr id="25" name="32-Point Star 24"/>
          <p:cNvSpPr/>
          <p:nvPr/>
        </p:nvSpPr>
        <p:spPr>
          <a:xfrm>
            <a:off x="7635243" y="2579221"/>
            <a:ext cx="993775" cy="75247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" name="32-Point Star 29"/>
          <p:cNvSpPr/>
          <p:nvPr/>
        </p:nvSpPr>
        <p:spPr>
          <a:xfrm>
            <a:off x="3096958" y="2579221"/>
            <a:ext cx="993775" cy="752475"/>
          </a:xfrm>
          <a:prstGeom prst="star3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1" name="32-Point Star 30"/>
          <p:cNvSpPr/>
          <p:nvPr/>
        </p:nvSpPr>
        <p:spPr>
          <a:xfrm>
            <a:off x="7701129" y="5321884"/>
            <a:ext cx="993775" cy="752475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3" name="32-Point Star 32"/>
          <p:cNvSpPr/>
          <p:nvPr/>
        </p:nvSpPr>
        <p:spPr>
          <a:xfrm>
            <a:off x="3161976" y="5425705"/>
            <a:ext cx="993775" cy="752475"/>
          </a:xfrm>
          <a:prstGeom prst="star32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039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6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3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5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5" grpId="0" animBg="1"/>
      <p:bldP spid="5" grpId="1" animBg="1"/>
      <p:bldP spid="25" grpId="0" animBg="1"/>
      <p:bldP spid="30" grpId="0" animBg="1"/>
      <p:bldP spid="31" grpId="0" animBg="1"/>
      <p:bldP spid="3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0"/>
          <p:cNvSpPr txBox="1">
            <a:spLocks noGrp="1"/>
          </p:cNvSpPr>
          <p:nvPr>
            <p:ph type="ctrTitle"/>
          </p:nvPr>
        </p:nvSpPr>
        <p:spPr>
          <a:xfrm>
            <a:off x="709967" y="2710124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PHONICS</a:t>
            </a:r>
            <a:endParaRPr b="1" dirty="0"/>
          </a:p>
        </p:txBody>
      </p:sp>
      <p:sp>
        <p:nvSpPr>
          <p:cNvPr id="889" name="Google Shape;889;p30"/>
          <p:cNvSpPr/>
          <p:nvPr/>
        </p:nvSpPr>
        <p:spPr>
          <a:xfrm flipH="1">
            <a:off x="5722522" y="6144816"/>
            <a:ext cx="5508479" cy="234051"/>
          </a:xfrm>
          <a:custGeom>
            <a:avLst/>
            <a:gdLst/>
            <a:ahLst/>
            <a:cxnLst/>
            <a:rect l="l" t="t" r="r" b="b"/>
            <a:pathLst>
              <a:path w="70321" h="2988" extrusionOk="0">
                <a:moveTo>
                  <a:pt x="32372" y="1"/>
                </a:moveTo>
                <a:cubicBezTo>
                  <a:pt x="14259" y="62"/>
                  <a:pt x="1" y="704"/>
                  <a:pt x="1" y="1493"/>
                </a:cubicBezTo>
                <a:cubicBezTo>
                  <a:pt x="1" y="2318"/>
                  <a:pt x="15745" y="2988"/>
                  <a:pt x="35161" y="2988"/>
                </a:cubicBezTo>
                <a:cubicBezTo>
                  <a:pt x="54581" y="2988"/>
                  <a:pt x="70321" y="2318"/>
                  <a:pt x="70321" y="1493"/>
                </a:cubicBezTo>
                <a:cubicBezTo>
                  <a:pt x="70321" y="1189"/>
                  <a:pt x="68184" y="905"/>
                  <a:pt x="64511" y="667"/>
                </a:cubicBezTo>
                <a:cubicBezTo>
                  <a:pt x="63702" y="1271"/>
                  <a:pt x="62706" y="1625"/>
                  <a:pt x="61627" y="1625"/>
                </a:cubicBezTo>
                <a:lnTo>
                  <a:pt x="35980" y="1625"/>
                </a:lnTo>
                <a:cubicBezTo>
                  <a:pt x="34550" y="1625"/>
                  <a:pt x="33260" y="998"/>
                  <a:pt x="32372" y="1"/>
                </a:cubicBezTo>
                <a:close/>
              </a:path>
            </a:pathLst>
          </a:custGeom>
          <a:solidFill>
            <a:srgbClr val="A2D5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0" name="Google Shape;890;p30"/>
          <p:cNvGrpSpPr/>
          <p:nvPr/>
        </p:nvGrpSpPr>
        <p:grpSpPr>
          <a:xfrm>
            <a:off x="6090299" y="970219"/>
            <a:ext cx="5539084" cy="5335096"/>
            <a:chOff x="4567724" y="727664"/>
            <a:chExt cx="4154313" cy="4001322"/>
          </a:xfrm>
        </p:grpSpPr>
        <p:sp>
          <p:nvSpPr>
            <p:cNvPr id="891" name="Google Shape;891;p30"/>
            <p:cNvSpPr/>
            <p:nvPr/>
          </p:nvSpPr>
          <p:spPr>
            <a:xfrm>
              <a:off x="6027764" y="7276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6083721" y="7568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93" name="Google Shape;893;p30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894" name="Google Shape;894;p30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0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0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0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0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0"/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0"/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0"/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0"/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0"/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0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0"/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0"/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0"/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0"/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0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0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0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0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0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0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0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0"/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0"/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0"/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9" name="Google Shape;919;p30"/>
            <p:cNvGrpSpPr/>
            <p:nvPr/>
          </p:nvGrpSpPr>
          <p:grpSpPr>
            <a:xfrm>
              <a:off x="6229624" y="1146075"/>
              <a:ext cx="2096338" cy="3582911"/>
              <a:chOff x="6229624" y="1146075"/>
              <a:chExt cx="2096338" cy="3582911"/>
            </a:xfrm>
          </p:grpSpPr>
          <p:sp>
            <p:nvSpPr>
              <p:cNvPr id="920" name="Google Shape;920;p30"/>
              <p:cNvSpPr/>
              <p:nvPr/>
            </p:nvSpPr>
            <p:spPr>
              <a:xfrm flipH="1">
                <a:off x="6846480" y="4593631"/>
                <a:ext cx="589439" cy="11091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888" extrusionOk="0">
                    <a:moveTo>
                      <a:pt x="9824" y="0"/>
                    </a:moveTo>
                    <a:lnTo>
                      <a:pt x="263" y="344"/>
                    </a:lnTo>
                    <a:cubicBezTo>
                      <a:pt x="263" y="344"/>
                      <a:pt x="0" y="1888"/>
                      <a:pt x="1229" y="1888"/>
                    </a:cubicBezTo>
                    <a:cubicBezTo>
                      <a:pt x="2461" y="1888"/>
                      <a:pt x="2679" y="1300"/>
                      <a:pt x="2679" y="1300"/>
                    </a:cubicBezTo>
                    <a:cubicBezTo>
                      <a:pt x="2679" y="1300"/>
                      <a:pt x="2966" y="1888"/>
                      <a:pt x="3847" y="1888"/>
                    </a:cubicBezTo>
                    <a:cubicBezTo>
                      <a:pt x="4724" y="1888"/>
                      <a:pt x="4724" y="1222"/>
                      <a:pt x="4724" y="1222"/>
                    </a:cubicBezTo>
                    <a:cubicBezTo>
                      <a:pt x="4724" y="1222"/>
                      <a:pt x="5117" y="1751"/>
                      <a:pt x="5731" y="1751"/>
                    </a:cubicBezTo>
                    <a:cubicBezTo>
                      <a:pt x="6346" y="1751"/>
                      <a:pt x="6749" y="1116"/>
                      <a:pt x="6749" y="1116"/>
                    </a:cubicBezTo>
                    <a:cubicBezTo>
                      <a:pt x="6749" y="1116"/>
                      <a:pt x="6769" y="1621"/>
                      <a:pt x="7574" y="1621"/>
                    </a:cubicBezTo>
                    <a:cubicBezTo>
                      <a:pt x="8377" y="1621"/>
                      <a:pt x="8377" y="1010"/>
                      <a:pt x="8377" y="1010"/>
                    </a:cubicBezTo>
                    <a:cubicBezTo>
                      <a:pt x="8377" y="1010"/>
                      <a:pt x="8560" y="1595"/>
                      <a:pt x="9145" y="1595"/>
                    </a:cubicBezTo>
                    <a:cubicBezTo>
                      <a:pt x="9163" y="1595"/>
                      <a:pt x="9181" y="1595"/>
                      <a:pt x="9200" y="1594"/>
                    </a:cubicBezTo>
                    <a:cubicBezTo>
                      <a:pt x="10032" y="1543"/>
                      <a:pt x="9824" y="0"/>
                      <a:pt x="982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0"/>
              <p:cNvSpPr/>
              <p:nvPr/>
            </p:nvSpPr>
            <p:spPr>
              <a:xfrm flipH="1">
                <a:off x="7351425" y="4618071"/>
                <a:ext cx="589498" cy="110915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1888" extrusionOk="0">
                    <a:moveTo>
                      <a:pt x="9829" y="0"/>
                    </a:moveTo>
                    <a:lnTo>
                      <a:pt x="264" y="345"/>
                    </a:lnTo>
                    <a:cubicBezTo>
                      <a:pt x="264" y="345"/>
                      <a:pt x="1" y="1888"/>
                      <a:pt x="1233" y="1888"/>
                    </a:cubicBezTo>
                    <a:cubicBezTo>
                      <a:pt x="2462" y="1888"/>
                      <a:pt x="2684" y="1300"/>
                      <a:pt x="2684" y="1300"/>
                    </a:cubicBezTo>
                    <a:cubicBezTo>
                      <a:pt x="2684" y="1300"/>
                      <a:pt x="2967" y="1888"/>
                      <a:pt x="3848" y="1888"/>
                    </a:cubicBezTo>
                    <a:cubicBezTo>
                      <a:pt x="4729" y="1888"/>
                      <a:pt x="4725" y="1223"/>
                      <a:pt x="4725" y="1223"/>
                    </a:cubicBezTo>
                    <a:lnTo>
                      <a:pt x="4725" y="1223"/>
                    </a:lnTo>
                    <a:cubicBezTo>
                      <a:pt x="4725" y="1223"/>
                      <a:pt x="5118" y="1751"/>
                      <a:pt x="5735" y="1751"/>
                    </a:cubicBezTo>
                    <a:cubicBezTo>
                      <a:pt x="6350" y="1751"/>
                      <a:pt x="6749" y="1116"/>
                      <a:pt x="6749" y="1116"/>
                    </a:cubicBezTo>
                    <a:cubicBezTo>
                      <a:pt x="6749" y="1116"/>
                      <a:pt x="6773" y="1622"/>
                      <a:pt x="7576" y="1622"/>
                    </a:cubicBezTo>
                    <a:cubicBezTo>
                      <a:pt x="8378" y="1622"/>
                      <a:pt x="8378" y="1014"/>
                      <a:pt x="8378" y="1014"/>
                    </a:cubicBezTo>
                    <a:cubicBezTo>
                      <a:pt x="8378" y="1014"/>
                      <a:pt x="8564" y="1596"/>
                      <a:pt x="9146" y="1596"/>
                    </a:cubicBezTo>
                    <a:cubicBezTo>
                      <a:pt x="9164" y="1596"/>
                      <a:pt x="9182" y="1596"/>
                      <a:pt x="9200" y="1595"/>
                    </a:cubicBezTo>
                    <a:cubicBezTo>
                      <a:pt x="10033" y="1543"/>
                      <a:pt x="9829" y="0"/>
                      <a:pt x="98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0"/>
              <p:cNvSpPr/>
              <p:nvPr/>
            </p:nvSpPr>
            <p:spPr>
              <a:xfrm flipH="1">
                <a:off x="7563038" y="1867397"/>
                <a:ext cx="590496" cy="527259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0"/>
              <p:cNvSpPr/>
              <p:nvPr/>
            </p:nvSpPr>
            <p:spPr>
              <a:xfrm flipH="1">
                <a:off x="6801726" y="2728124"/>
                <a:ext cx="2938" cy="2056"/>
              </a:xfrm>
              <a:custGeom>
                <a:avLst/>
                <a:gdLst/>
                <a:ahLst/>
                <a:cxnLst/>
                <a:rect l="l" t="t" r="r" b="b"/>
                <a:pathLst>
                  <a:path w="50" h="35" extrusionOk="0">
                    <a:moveTo>
                      <a:pt x="25" y="0"/>
                    </a:moveTo>
                    <a:cubicBezTo>
                      <a:pt x="1" y="0"/>
                      <a:pt x="1" y="34"/>
                      <a:pt x="25" y="34"/>
                    </a:cubicBezTo>
                    <a:cubicBezTo>
                      <a:pt x="49" y="34"/>
                      <a:pt x="49" y="0"/>
                      <a:pt x="2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0"/>
              <p:cNvSpPr/>
              <p:nvPr/>
            </p:nvSpPr>
            <p:spPr>
              <a:xfrm flipH="1">
                <a:off x="7049402" y="3306094"/>
                <a:ext cx="421061" cy="400952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6825" extrusionOk="0">
                    <a:moveTo>
                      <a:pt x="2070" y="1"/>
                    </a:moveTo>
                    <a:lnTo>
                      <a:pt x="216" y="2902"/>
                    </a:lnTo>
                    <a:cubicBezTo>
                      <a:pt x="1" y="3281"/>
                      <a:pt x="93" y="5039"/>
                      <a:pt x="1752" y="6066"/>
                    </a:cubicBezTo>
                    <a:cubicBezTo>
                      <a:pt x="2677" y="6638"/>
                      <a:pt x="3446" y="6824"/>
                      <a:pt x="4036" y="6824"/>
                    </a:cubicBezTo>
                    <a:cubicBezTo>
                      <a:pt x="4802" y="6824"/>
                      <a:pt x="5268" y="6511"/>
                      <a:pt x="5388" y="6322"/>
                    </a:cubicBezTo>
                    <a:lnTo>
                      <a:pt x="7166" y="3537"/>
                    </a:lnTo>
                    <a:lnTo>
                      <a:pt x="207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0"/>
              <p:cNvSpPr/>
              <p:nvPr/>
            </p:nvSpPr>
            <p:spPr>
              <a:xfrm flipH="1">
                <a:off x="7061625" y="3532923"/>
                <a:ext cx="239524" cy="174128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964" extrusionOk="0">
                    <a:moveTo>
                      <a:pt x="4076" y="0"/>
                    </a:moveTo>
                    <a:lnTo>
                      <a:pt x="1649" y="293"/>
                    </a:lnTo>
                    <a:lnTo>
                      <a:pt x="1628" y="328"/>
                    </a:lnTo>
                    <a:lnTo>
                      <a:pt x="1622" y="328"/>
                    </a:lnTo>
                    <a:lnTo>
                      <a:pt x="0" y="2755"/>
                    </a:lnTo>
                    <a:cubicBezTo>
                      <a:pt x="437" y="2905"/>
                      <a:pt x="823" y="2963"/>
                      <a:pt x="1154" y="2963"/>
                    </a:cubicBezTo>
                    <a:cubicBezTo>
                      <a:pt x="1918" y="2963"/>
                      <a:pt x="2386" y="2649"/>
                      <a:pt x="2506" y="2461"/>
                    </a:cubicBezTo>
                    <a:lnTo>
                      <a:pt x="4076" y="0"/>
                    </a:lnTo>
                    <a:close/>
                  </a:path>
                </a:pathLst>
              </a:custGeom>
              <a:solidFill>
                <a:srgbClr val="FF87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0"/>
              <p:cNvSpPr/>
              <p:nvPr/>
            </p:nvSpPr>
            <p:spPr>
              <a:xfrm flipH="1">
                <a:off x="7334809" y="3295461"/>
                <a:ext cx="137005" cy="22324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3800" extrusionOk="0">
                    <a:moveTo>
                      <a:pt x="2066" y="1"/>
                    </a:moveTo>
                    <a:cubicBezTo>
                      <a:pt x="2066" y="1"/>
                      <a:pt x="120" y="2701"/>
                      <a:pt x="79" y="2892"/>
                    </a:cubicBezTo>
                    <a:cubicBezTo>
                      <a:pt x="38" y="3083"/>
                      <a:pt x="0" y="3800"/>
                      <a:pt x="0" y="3800"/>
                    </a:cubicBezTo>
                    <a:lnTo>
                      <a:pt x="2332" y="345"/>
                    </a:lnTo>
                    <a:lnTo>
                      <a:pt x="2066" y="1"/>
                    </a:lnTo>
                    <a:close/>
                  </a:path>
                </a:pathLst>
              </a:custGeom>
              <a:solidFill>
                <a:srgbClr val="F495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0"/>
              <p:cNvSpPr/>
              <p:nvPr/>
            </p:nvSpPr>
            <p:spPr>
              <a:xfrm flipH="1">
                <a:off x="7157155" y="3002422"/>
                <a:ext cx="31725" cy="3601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3" extrusionOk="0">
                    <a:moveTo>
                      <a:pt x="328" y="1"/>
                    </a:moveTo>
                    <a:cubicBezTo>
                      <a:pt x="229" y="1"/>
                      <a:pt x="133" y="49"/>
                      <a:pt x="79" y="138"/>
                    </a:cubicBezTo>
                    <a:cubicBezTo>
                      <a:pt x="1" y="257"/>
                      <a:pt x="10" y="424"/>
                      <a:pt x="96" y="554"/>
                    </a:cubicBezTo>
                    <a:cubicBezTo>
                      <a:pt x="130" y="568"/>
                      <a:pt x="164" y="588"/>
                      <a:pt x="195" y="612"/>
                    </a:cubicBezTo>
                    <a:lnTo>
                      <a:pt x="540" y="70"/>
                    </a:lnTo>
                    <a:cubicBezTo>
                      <a:pt x="472" y="25"/>
                      <a:pt x="400" y="1"/>
                      <a:pt x="328" y="1"/>
                    </a:cubicBezTo>
                    <a:close/>
                  </a:path>
                </a:pathLst>
              </a:custGeom>
              <a:solidFill>
                <a:srgbClr val="FFD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0"/>
              <p:cNvSpPr/>
              <p:nvPr/>
            </p:nvSpPr>
            <p:spPr>
              <a:xfrm flipH="1">
                <a:off x="7178775" y="3033324"/>
                <a:ext cx="32782" cy="37187"/>
              </a:xfrm>
              <a:custGeom>
                <a:avLst/>
                <a:gdLst/>
                <a:ahLst/>
                <a:cxnLst/>
                <a:rect l="l" t="t" r="r" b="b"/>
                <a:pathLst>
                  <a:path w="558" h="633" extrusionOk="0">
                    <a:moveTo>
                      <a:pt x="346" y="1"/>
                    </a:moveTo>
                    <a:cubicBezTo>
                      <a:pt x="243" y="1"/>
                      <a:pt x="147" y="45"/>
                      <a:pt x="93" y="134"/>
                    </a:cubicBezTo>
                    <a:cubicBezTo>
                      <a:pt x="1" y="277"/>
                      <a:pt x="35" y="489"/>
                      <a:pt x="168" y="625"/>
                    </a:cubicBezTo>
                    <a:cubicBezTo>
                      <a:pt x="188" y="625"/>
                      <a:pt x="209" y="629"/>
                      <a:pt x="229" y="632"/>
                    </a:cubicBezTo>
                    <a:lnTo>
                      <a:pt x="557" y="120"/>
                    </a:lnTo>
                    <a:cubicBezTo>
                      <a:pt x="530" y="93"/>
                      <a:pt x="503" y="62"/>
                      <a:pt x="482" y="28"/>
                    </a:cubicBezTo>
                    <a:cubicBezTo>
                      <a:pt x="437" y="11"/>
                      <a:pt x="390" y="1"/>
                      <a:pt x="346" y="1"/>
                    </a:cubicBezTo>
                    <a:close/>
                  </a:path>
                </a:pathLst>
              </a:custGeom>
              <a:solidFill>
                <a:srgbClr val="FFD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0"/>
              <p:cNvSpPr/>
              <p:nvPr/>
            </p:nvSpPr>
            <p:spPr>
              <a:xfrm flipH="1">
                <a:off x="7177424" y="3034910"/>
                <a:ext cx="5816" cy="5522"/>
              </a:xfrm>
              <a:custGeom>
                <a:avLst/>
                <a:gdLst/>
                <a:ahLst/>
                <a:cxnLst/>
                <a:rect l="l" t="t" r="r" b="b"/>
                <a:pathLst>
                  <a:path w="99" h="94" extrusionOk="0">
                    <a:moveTo>
                      <a:pt x="0" y="1"/>
                    </a:moveTo>
                    <a:cubicBezTo>
                      <a:pt x="21" y="35"/>
                      <a:pt x="48" y="66"/>
                      <a:pt x="75" y="93"/>
                    </a:cubicBezTo>
                    <a:lnTo>
                      <a:pt x="99" y="59"/>
                    </a:lnTo>
                    <a:cubicBezTo>
                      <a:pt x="68" y="35"/>
                      <a:pt x="34" y="15"/>
                      <a:pt x="0" y="1"/>
                    </a:cubicBezTo>
                    <a:close/>
                  </a:path>
                </a:pathLst>
              </a:custGeom>
              <a:solidFill>
                <a:srgbClr val="FFB8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0"/>
              <p:cNvSpPr/>
              <p:nvPr/>
            </p:nvSpPr>
            <p:spPr>
              <a:xfrm flipH="1">
                <a:off x="7199278" y="3070042"/>
                <a:ext cx="22090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20" extrusionOk="0">
                    <a:moveTo>
                      <a:pt x="322" y="0"/>
                    </a:moveTo>
                    <a:cubicBezTo>
                      <a:pt x="223" y="0"/>
                      <a:pt x="127" y="45"/>
                      <a:pt x="72" y="134"/>
                    </a:cubicBezTo>
                    <a:cubicBezTo>
                      <a:pt x="1" y="243"/>
                      <a:pt x="4" y="393"/>
                      <a:pt x="69" y="520"/>
                    </a:cubicBezTo>
                    <a:lnTo>
                      <a:pt x="376" y="38"/>
                    </a:lnTo>
                    <a:cubicBezTo>
                      <a:pt x="363" y="28"/>
                      <a:pt x="349" y="14"/>
                      <a:pt x="335" y="0"/>
                    </a:cubicBezTo>
                    <a:close/>
                  </a:path>
                </a:pathLst>
              </a:custGeom>
              <a:solidFill>
                <a:srgbClr val="FFD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0"/>
              <p:cNvSpPr/>
              <p:nvPr/>
            </p:nvSpPr>
            <p:spPr>
              <a:xfrm flipH="1">
                <a:off x="7198045" y="3070042"/>
                <a:ext cx="3701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63" h="38" extrusionOk="0">
                    <a:moveTo>
                      <a:pt x="1" y="0"/>
                    </a:moveTo>
                    <a:cubicBezTo>
                      <a:pt x="15" y="14"/>
                      <a:pt x="29" y="28"/>
                      <a:pt x="42" y="38"/>
                    </a:cubicBezTo>
                    <a:lnTo>
                      <a:pt x="62" y="7"/>
                    </a:lnTo>
                    <a:cubicBezTo>
                      <a:pt x="42" y="4"/>
                      <a:pt x="21" y="0"/>
                      <a:pt x="1" y="0"/>
                    </a:cubicBezTo>
                    <a:close/>
                  </a:path>
                </a:pathLst>
              </a:custGeom>
              <a:solidFill>
                <a:srgbClr val="FFB8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 flipH="1">
                <a:off x="6321256" y="2072723"/>
                <a:ext cx="1049686" cy="1479438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25183" extrusionOk="0">
                    <a:moveTo>
                      <a:pt x="14443" y="1"/>
                    </a:moveTo>
                    <a:lnTo>
                      <a:pt x="0" y="21998"/>
                    </a:lnTo>
                    <a:cubicBezTo>
                      <a:pt x="24" y="22704"/>
                      <a:pt x="396" y="23858"/>
                      <a:pt x="1622" y="24616"/>
                    </a:cubicBezTo>
                    <a:cubicBezTo>
                      <a:pt x="2055" y="24882"/>
                      <a:pt x="2454" y="25066"/>
                      <a:pt x="2816" y="25183"/>
                    </a:cubicBezTo>
                    <a:lnTo>
                      <a:pt x="17867" y="2264"/>
                    </a:lnTo>
                    <a:lnTo>
                      <a:pt x="14443" y="1"/>
                    </a:ln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 flipH="1">
                <a:off x="6244415" y="2205672"/>
                <a:ext cx="961091" cy="1357537"/>
              </a:xfrm>
              <a:custGeom>
                <a:avLst/>
                <a:gdLst/>
                <a:ahLst/>
                <a:cxnLst/>
                <a:rect l="l" t="t" r="r" b="b"/>
                <a:pathLst>
                  <a:path w="16359" h="23108" extrusionOk="0">
                    <a:moveTo>
                      <a:pt x="15051" y="1"/>
                    </a:moveTo>
                    <a:lnTo>
                      <a:pt x="0" y="22920"/>
                    </a:lnTo>
                    <a:cubicBezTo>
                      <a:pt x="411" y="23055"/>
                      <a:pt x="775" y="23107"/>
                      <a:pt x="1089" y="23107"/>
                    </a:cubicBezTo>
                    <a:cubicBezTo>
                      <a:pt x="1854" y="23107"/>
                      <a:pt x="2320" y="22795"/>
                      <a:pt x="2441" y="22606"/>
                    </a:cubicBezTo>
                    <a:lnTo>
                      <a:pt x="2441" y="22603"/>
                    </a:lnTo>
                    <a:lnTo>
                      <a:pt x="16358" y="864"/>
                    </a:lnTo>
                    <a:lnTo>
                      <a:pt x="15051" y="1"/>
                    </a:lnTo>
                    <a:close/>
                  </a:path>
                </a:pathLst>
              </a:custGeom>
              <a:solidFill>
                <a:srgbClr val="5284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 flipH="1">
                <a:off x="6522358" y="2055451"/>
                <a:ext cx="849231" cy="13096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22293" extrusionOk="0">
                    <a:moveTo>
                      <a:pt x="14013" y="1"/>
                    </a:moveTo>
                    <a:lnTo>
                      <a:pt x="97" y="21743"/>
                    </a:lnTo>
                    <a:cubicBezTo>
                      <a:pt x="38" y="21842"/>
                      <a:pt x="1" y="22039"/>
                      <a:pt x="11" y="22292"/>
                    </a:cubicBezTo>
                    <a:lnTo>
                      <a:pt x="14454" y="295"/>
                    </a:lnTo>
                    <a:lnTo>
                      <a:pt x="14013" y="1"/>
                    </a:lnTo>
                    <a:close/>
                  </a:path>
                </a:pathLst>
              </a:custGeom>
              <a:solidFill>
                <a:srgbClr val="5284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0"/>
              <p:cNvSpPr/>
              <p:nvPr/>
            </p:nvSpPr>
            <p:spPr>
              <a:xfrm flipH="1">
                <a:off x="6229980" y="1896771"/>
                <a:ext cx="137240" cy="138468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357" extrusionOk="0">
                    <a:moveTo>
                      <a:pt x="1981" y="0"/>
                    </a:moveTo>
                    <a:cubicBezTo>
                      <a:pt x="1707" y="0"/>
                      <a:pt x="897" y="361"/>
                      <a:pt x="0" y="825"/>
                    </a:cubicBezTo>
                    <a:cubicBezTo>
                      <a:pt x="140" y="1285"/>
                      <a:pt x="635" y="2259"/>
                      <a:pt x="2335" y="2357"/>
                    </a:cubicBezTo>
                    <a:cubicBezTo>
                      <a:pt x="2332" y="1159"/>
                      <a:pt x="2253" y="118"/>
                      <a:pt x="2048" y="12"/>
                    </a:cubicBezTo>
                    <a:cubicBezTo>
                      <a:pt x="2032" y="4"/>
                      <a:pt x="2010" y="0"/>
                      <a:pt x="1981" y="0"/>
                    </a:cubicBezTo>
                    <a:close/>
                  </a:path>
                </a:pathLst>
              </a:custGeom>
              <a:solidFill>
                <a:srgbClr val="1D3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 flipH="1">
                <a:off x="6229624" y="1945180"/>
                <a:ext cx="331350" cy="340853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5802" extrusionOk="0">
                    <a:moveTo>
                      <a:pt x="3298" y="1"/>
                    </a:moveTo>
                    <a:cubicBezTo>
                      <a:pt x="1923" y="710"/>
                      <a:pt x="342" y="1656"/>
                      <a:pt x="215" y="1878"/>
                    </a:cubicBezTo>
                    <a:cubicBezTo>
                      <a:pt x="1" y="2260"/>
                      <a:pt x="93" y="4019"/>
                      <a:pt x="1755" y="5046"/>
                    </a:cubicBezTo>
                    <a:cubicBezTo>
                      <a:pt x="2678" y="5616"/>
                      <a:pt x="3445" y="5801"/>
                      <a:pt x="4034" y="5801"/>
                    </a:cubicBezTo>
                    <a:cubicBezTo>
                      <a:pt x="4801" y="5801"/>
                      <a:pt x="5268" y="5488"/>
                      <a:pt x="5387" y="5298"/>
                    </a:cubicBezTo>
                    <a:cubicBezTo>
                      <a:pt x="5510" y="5107"/>
                      <a:pt x="5640" y="3175"/>
                      <a:pt x="5633" y="1533"/>
                    </a:cubicBezTo>
                    <a:cubicBezTo>
                      <a:pt x="3933" y="1435"/>
                      <a:pt x="3438" y="461"/>
                      <a:pt x="3298" y="1"/>
                    </a:cubicBezTo>
                    <a:close/>
                  </a:path>
                </a:pathLst>
              </a:custGeom>
              <a:solidFill>
                <a:srgbClr val="FCCD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flipH="1">
                <a:off x="6362810" y="1945180"/>
                <a:ext cx="190526" cy="17072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906" extrusionOk="0">
                    <a:moveTo>
                      <a:pt x="3168" y="1"/>
                    </a:moveTo>
                    <a:cubicBezTo>
                      <a:pt x="1793" y="710"/>
                      <a:pt x="212" y="1656"/>
                      <a:pt x="85" y="1878"/>
                    </a:cubicBezTo>
                    <a:cubicBezTo>
                      <a:pt x="35" y="1970"/>
                      <a:pt x="0" y="2137"/>
                      <a:pt x="0" y="2352"/>
                    </a:cubicBezTo>
                    <a:cubicBezTo>
                      <a:pt x="0" y="2513"/>
                      <a:pt x="21" y="2700"/>
                      <a:pt x="65" y="2905"/>
                    </a:cubicBezTo>
                    <a:cubicBezTo>
                      <a:pt x="130" y="2786"/>
                      <a:pt x="983" y="1312"/>
                      <a:pt x="3243" y="202"/>
                    </a:cubicBezTo>
                    <a:cubicBezTo>
                      <a:pt x="3240" y="195"/>
                      <a:pt x="3236" y="185"/>
                      <a:pt x="3233" y="178"/>
                    </a:cubicBezTo>
                    <a:cubicBezTo>
                      <a:pt x="3206" y="113"/>
                      <a:pt x="3186" y="52"/>
                      <a:pt x="3168" y="1"/>
                    </a:cubicBezTo>
                    <a:close/>
                  </a:path>
                </a:pathLst>
              </a:custGeom>
              <a:solidFill>
                <a:srgbClr val="FAB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flipH="1">
                <a:off x="6319046" y="2334038"/>
                <a:ext cx="2291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39" h="28" extrusionOk="0">
                    <a:moveTo>
                      <a:pt x="18" y="1"/>
                    </a:moveTo>
                    <a:cubicBezTo>
                      <a:pt x="1" y="1"/>
                      <a:pt x="1" y="28"/>
                      <a:pt x="18" y="28"/>
                    </a:cubicBezTo>
                    <a:cubicBezTo>
                      <a:pt x="39" y="28"/>
                      <a:pt x="39" y="1"/>
                      <a:pt x="18" y="1"/>
                    </a:cubicBezTo>
                    <a:close/>
                  </a:path>
                </a:pathLst>
              </a:custGeom>
              <a:solidFill>
                <a:srgbClr val="F2D3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flipH="1">
                <a:off x="6650710" y="2745396"/>
                <a:ext cx="1500945" cy="1496828"/>
              </a:xfrm>
              <a:custGeom>
                <a:avLst/>
                <a:gdLst/>
                <a:ahLst/>
                <a:cxnLst/>
                <a:rect l="l" t="t" r="r" b="b"/>
                <a:pathLst>
                  <a:path w="25548" h="25479" extrusionOk="0">
                    <a:moveTo>
                      <a:pt x="10728" y="0"/>
                    </a:moveTo>
                    <a:cubicBezTo>
                      <a:pt x="7369" y="0"/>
                      <a:pt x="3860" y="561"/>
                      <a:pt x="894" y="2242"/>
                    </a:cubicBezTo>
                    <a:cubicBezTo>
                      <a:pt x="894" y="2242"/>
                      <a:pt x="0" y="21857"/>
                      <a:pt x="7759" y="25035"/>
                    </a:cubicBezTo>
                    <a:cubicBezTo>
                      <a:pt x="7759" y="25035"/>
                      <a:pt x="9302" y="25416"/>
                      <a:pt x="10962" y="25416"/>
                    </a:cubicBezTo>
                    <a:cubicBezTo>
                      <a:pt x="11298" y="25416"/>
                      <a:pt x="11638" y="25400"/>
                      <a:pt x="11971" y="25363"/>
                    </a:cubicBezTo>
                    <a:cubicBezTo>
                      <a:pt x="13617" y="25179"/>
                      <a:pt x="13784" y="25117"/>
                      <a:pt x="13784" y="25117"/>
                    </a:cubicBezTo>
                    <a:cubicBezTo>
                      <a:pt x="13784" y="25117"/>
                      <a:pt x="14255" y="25250"/>
                      <a:pt x="15989" y="25418"/>
                    </a:cubicBezTo>
                    <a:cubicBezTo>
                      <a:pt x="16461" y="25463"/>
                      <a:pt x="16835" y="25479"/>
                      <a:pt x="17127" y="25479"/>
                    </a:cubicBezTo>
                    <a:cubicBezTo>
                      <a:pt x="17909" y="25479"/>
                      <a:pt x="18119" y="25363"/>
                      <a:pt x="18119" y="25363"/>
                    </a:cubicBezTo>
                    <a:cubicBezTo>
                      <a:pt x="18119" y="25363"/>
                      <a:pt x="20430" y="22062"/>
                      <a:pt x="22987" y="16696"/>
                    </a:cubicBezTo>
                    <a:cubicBezTo>
                      <a:pt x="25547" y="11330"/>
                      <a:pt x="23567" y="2242"/>
                      <a:pt x="23567" y="2242"/>
                    </a:cubicBezTo>
                    <a:cubicBezTo>
                      <a:pt x="23567" y="2242"/>
                      <a:pt x="17445" y="0"/>
                      <a:pt x="1072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flipH="1">
                <a:off x="6778863" y="2822357"/>
                <a:ext cx="464184" cy="209552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3567" extrusionOk="0">
                    <a:moveTo>
                      <a:pt x="1" y="1"/>
                    </a:moveTo>
                    <a:cubicBezTo>
                      <a:pt x="2" y="2"/>
                      <a:pt x="4050" y="3566"/>
                      <a:pt x="5675" y="3566"/>
                    </a:cubicBezTo>
                    <a:cubicBezTo>
                      <a:pt x="5694" y="3566"/>
                      <a:pt x="5712" y="3566"/>
                      <a:pt x="5729" y="3565"/>
                    </a:cubicBezTo>
                    <a:cubicBezTo>
                      <a:pt x="7316" y="3483"/>
                      <a:pt x="7900" y="1851"/>
                      <a:pt x="7900" y="1851"/>
                    </a:cubicBezTo>
                    <a:cubicBezTo>
                      <a:pt x="7900" y="1851"/>
                      <a:pt x="1762" y="206"/>
                      <a:pt x="203" y="17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 flipH="1">
                <a:off x="7514338" y="2818950"/>
                <a:ext cx="658646" cy="1461579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24879" extrusionOk="0">
                    <a:moveTo>
                      <a:pt x="11210" y="1"/>
                    </a:moveTo>
                    <a:lnTo>
                      <a:pt x="7585" y="666"/>
                    </a:lnTo>
                    <a:lnTo>
                      <a:pt x="1014" y="280"/>
                    </a:lnTo>
                    <a:cubicBezTo>
                      <a:pt x="1014" y="280"/>
                      <a:pt x="703" y="1025"/>
                      <a:pt x="352" y="7858"/>
                    </a:cubicBezTo>
                    <a:cubicBezTo>
                      <a:pt x="0" y="14689"/>
                      <a:pt x="6793" y="24879"/>
                      <a:pt x="6793" y="24879"/>
                    </a:cubicBezTo>
                    <a:cubicBezTo>
                      <a:pt x="6793" y="24879"/>
                      <a:pt x="9558" y="24442"/>
                      <a:pt x="9121" y="24111"/>
                    </a:cubicBezTo>
                    <a:cubicBezTo>
                      <a:pt x="8688" y="23780"/>
                      <a:pt x="6732" y="19537"/>
                      <a:pt x="6056" y="15157"/>
                    </a:cubicBezTo>
                    <a:cubicBezTo>
                      <a:pt x="5380" y="10774"/>
                      <a:pt x="6581" y="7640"/>
                      <a:pt x="6581" y="7640"/>
                    </a:cubicBezTo>
                    <a:cubicBezTo>
                      <a:pt x="8804" y="5271"/>
                      <a:pt x="11210" y="1"/>
                      <a:pt x="1121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0"/>
              <p:cNvSpPr/>
              <p:nvPr/>
            </p:nvSpPr>
            <p:spPr>
              <a:xfrm flipH="1">
                <a:off x="6668393" y="1859759"/>
                <a:ext cx="1512989" cy="1086946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 flipH="1">
                <a:off x="7512700" y="2227232"/>
                <a:ext cx="177543" cy="727000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 flipH="1">
                <a:off x="7564033" y="1859759"/>
                <a:ext cx="761929" cy="1082011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 flipH="1">
                <a:off x="7024134" y="1915512"/>
                <a:ext cx="703238" cy="403713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0"/>
              <p:cNvSpPr/>
              <p:nvPr/>
            </p:nvSpPr>
            <p:spPr>
              <a:xfrm flipH="1">
                <a:off x="6848077" y="2183465"/>
                <a:ext cx="96526" cy="73846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0"/>
              <p:cNvSpPr/>
              <p:nvPr/>
            </p:nvSpPr>
            <p:spPr>
              <a:xfrm flipH="1">
                <a:off x="6727385" y="1146373"/>
                <a:ext cx="1109024" cy="732229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 flipH="1">
                <a:off x="7242477" y="1146075"/>
                <a:ext cx="624336" cy="456997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 flipH="1">
                <a:off x="6742018" y="1586460"/>
                <a:ext cx="925548" cy="732699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 flipH="1">
                <a:off x="7572683" y="1723991"/>
                <a:ext cx="135007" cy="97932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 w="9525" cap="flat" cmpd="sng">
                <a:solidFill>
                  <a:srgbClr val="BF83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0"/>
              <p:cNvSpPr/>
              <p:nvPr/>
            </p:nvSpPr>
            <p:spPr>
              <a:xfrm flipH="1">
                <a:off x="6830804" y="1380663"/>
                <a:ext cx="134361" cy="7184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0"/>
              <p:cNvSpPr/>
              <p:nvPr/>
            </p:nvSpPr>
            <p:spPr>
              <a:xfrm flipH="1">
                <a:off x="7168079" y="1363391"/>
                <a:ext cx="207740" cy="8306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0"/>
              <p:cNvSpPr/>
              <p:nvPr/>
            </p:nvSpPr>
            <p:spPr>
              <a:xfrm flipH="1">
                <a:off x="6887204" y="1533410"/>
                <a:ext cx="50584" cy="2561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 flipH="1">
                <a:off x="7216079" y="1533410"/>
                <a:ext cx="69443" cy="3495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 flipH="1">
                <a:off x="7098170" y="1684159"/>
                <a:ext cx="92296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 w="19050" cap="flat" cmpd="sng">
                <a:solidFill>
                  <a:srgbClr val="C6856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 flipH="1">
                <a:off x="6879390" y="1533234"/>
                <a:ext cx="106925" cy="70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0"/>
              <p:cNvSpPr/>
              <p:nvPr/>
            </p:nvSpPr>
            <p:spPr>
              <a:xfrm flipH="1">
                <a:off x="7205268" y="1533058"/>
                <a:ext cx="147051" cy="105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0"/>
              <p:cNvSpPr/>
              <p:nvPr/>
            </p:nvSpPr>
            <p:spPr>
              <a:xfrm flipH="1">
                <a:off x="6760659" y="1437826"/>
                <a:ext cx="75435" cy="225414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 flipH="1">
                <a:off x="6812826" y="1434360"/>
                <a:ext cx="187530" cy="20003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 flipH="1">
                <a:off x="6807362" y="1625704"/>
                <a:ext cx="172549" cy="58806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 flipH="1">
                <a:off x="6838854" y="1435417"/>
                <a:ext cx="78255" cy="17096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0"/>
              <p:cNvSpPr/>
              <p:nvPr/>
            </p:nvSpPr>
            <p:spPr>
              <a:xfrm flipH="1">
                <a:off x="6887204" y="1533880"/>
                <a:ext cx="50584" cy="2514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0"/>
              <p:cNvSpPr/>
              <p:nvPr/>
            </p:nvSpPr>
            <p:spPr>
              <a:xfrm flipH="1">
                <a:off x="6879390" y="1533234"/>
                <a:ext cx="106925" cy="70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 w="9525" cap="flat" cmpd="sng">
                <a:solidFill>
                  <a:srgbClr val="BF83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0"/>
              <p:cNvSpPr/>
              <p:nvPr/>
            </p:nvSpPr>
            <p:spPr>
              <a:xfrm flipH="1">
                <a:off x="7079306" y="1415736"/>
                <a:ext cx="349386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0"/>
              <p:cNvSpPr/>
              <p:nvPr/>
            </p:nvSpPr>
            <p:spPr>
              <a:xfrm flipH="1">
                <a:off x="7230530" y="1415736"/>
                <a:ext cx="128369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0"/>
              <p:cNvSpPr/>
              <p:nvPr/>
            </p:nvSpPr>
            <p:spPr>
              <a:xfrm flipH="1">
                <a:off x="7216079" y="1534056"/>
                <a:ext cx="69443" cy="3430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0"/>
              <p:cNvSpPr/>
              <p:nvPr/>
            </p:nvSpPr>
            <p:spPr>
              <a:xfrm flipH="1">
                <a:off x="7205268" y="1533058"/>
                <a:ext cx="147051" cy="105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 w="9525" cap="flat" cmpd="sng">
                <a:solidFill>
                  <a:srgbClr val="BF83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0"/>
              <p:cNvSpPr/>
              <p:nvPr/>
            </p:nvSpPr>
            <p:spPr>
              <a:xfrm flipH="1">
                <a:off x="6740621" y="1412329"/>
                <a:ext cx="287405" cy="298672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0"/>
              <p:cNvSpPr/>
              <p:nvPr/>
            </p:nvSpPr>
            <p:spPr>
              <a:xfrm flipH="1">
                <a:off x="7060036" y="1395292"/>
                <a:ext cx="400969" cy="324521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0"/>
              <p:cNvSpPr/>
              <p:nvPr/>
            </p:nvSpPr>
            <p:spPr>
              <a:xfrm flipH="1">
                <a:off x="6737801" y="1415149"/>
                <a:ext cx="282235" cy="2884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 flipH="1">
                <a:off x="7052281" y="1398288"/>
                <a:ext cx="393684" cy="318705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0"/>
              <p:cNvSpPr/>
              <p:nvPr/>
            </p:nvSpPr>
            <p:spPr>
              <a:xfrm flipH="1">
                <a:off x="6957408" y="1521190"/>
                <a:ext cx="86480" cy="109564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0"/>
              <p:cNvSpPr/>
              <p:nvPr/>
            </p:nvSpPr>
            <p:spPr>
              <a:xfrm flipH="1">
                <a:off x="6970451" y="1521190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 w="9525" cap="flat" cmpd="sng">
                <a:solidFill>
                  <a:srgbClr val="C6856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 flipH="1">
                <a:off x="7447724" y="1532881"/>
                <a:ext cx="130190" cy="110328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0"/>
              <p:cNvSpPr/>
              <p:nvPr/>
            </p:nvSpPr>
            <p:spPr>
              <a:xfrm flipH="1">
                <a:off x="7004702" y="1530473"/>
                <a:ext cx="66270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0"/>
              <p:cNvSpPr/>
              <p:nvPr/>
            </p:nvSpPr>
            <p:spPr>
              <a:xfrm flipH="1">
                <a:off x="6750027" y="1434712"/>
                <a:ext cx="9576" cy="15568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 flipH="1">
                <a:off x="6748617" y="1463675"/>
                <a:ext cx="705" cy="470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 flipH="1">
                <a:off x="7009425" y="1514750"/>
                <a:ext cx="5060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 w="28575" cap="flat" cmpd="sng">
                <a:solidFill>
                  <a:srgbClr val="FAE0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0"/>
              <p:cNvSpPr/>
              <p:nvPr/>
            </p:nvSpPr>
            <p:spPr>
              <a:xfrm flipH="1">
                <a:off x="7071265" y="1448636"/>
                <a:ext cx="881" cy="646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 flipH="1">
                <a:off x="6802196" y="1471489"/>
                <a:ext cx="11632" cy="67031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 w="9525" cap="flat" cmpd="sng">
                <a:solidFill>
                  <a:srgbClr val="F4E9D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0"/>
              <p:cNvSpPr/>
              <p:nvPr/>
            </p:nvSpPr>
            <p:spPr>
              <a:xfrm flipH="1">
                <a:off x="6800375" y="1572595"/>
                <a:ext cx="3055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0"/>
              <p:cNvSpPr/>
              <p:nvPr/>
            </p:nvSpPr>
            <p:spPr>
              <a:xfrm flipH="1">
                <a:off x="7129015" y="1451221"/>
                <a:ext cx="25145" cy="78663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 w="9525" cap="flat" cmpd="sng">
                <a:solidFill>
                  <a:srgbClr val="F4E9D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0"/>
              <p:cNvSpPr/>
              <p:nvPr/>
            </p:nvSpPr>
            <p:spPr>
              <a:xfrm flipH="1">
                <a:off x="7127429" y="1563959"/>
                <a:ext cx="2879" cy="2291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0"/>
              <p:cNvSpPr/>
              <p:nvPr/>
            </p:nvSpPr>
            <p:spPr>
              <a:xfrm flipH="1">
                <a:off x="7577852" y="1566133"/>
                <a:ext cx="160916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0"/>
              <p:cNvSpPr/>
              <p:nvPr/>
            </p:nvSpPr>
            <p:spPr>
              <a:xfrm flipH="1">
                <a:off x="7577844" y="2579666"/>
                <a:ext cx="542732" cy="678122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11543" extrusionOk="0">
                    <a:moveTo>
                      <a:pt x="5479" y="1"/>
                    </a:moveTo>
                    <a:cubicBezTo>
                      <a:pt x="3874" y="1"/>
                      <a:pt x="1753" y="995"/>
                      <a:pt x="467" y="3527"/>
                    </a:cubicBezTo>
                    <a:cubicBezTo>
                      <a:pt x="0" y="4446"/>
                      <a:pt x="1045" y="9699"/>
                      <a:pt x="5513" y="11542"/>
                    </a:cubicBezTo>
                    <a:cubicBezTo>
                      <a:pt x="5513" y="11542"/>
                      <a:pt x="8807" y="7761"/>
                      <a:pt x="9238" y="6050"/>
                    </a:cubicBezTo>
                    <a:cubicBezTo>
                      <a:pt x="9238" y="6050"/>
                      <a:pt x="8264" y="3497"/>
                      <a:pt x="7606" y="1175"/>
                    </a:cubicBezTo>
                    <a:cubicBezTo>
                      <a:pt x="7399" y="447"/>
                      <a:pt x="6555" y="1"/>
                      <a:pt x="5479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0"/>
              <p:cNvSpPr/>
              <p:nvPr/>
            </p:nvSpPr>
            <p:spPr>
              <a:xfrm flipH="1">
                <a:off x="7588429" y="2885218"/>
                <a:ext cx="86950" cy="66032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124" extrusionOk="0">
                    <a:moveTo>
                      <a:pt x="1458" y="1"/>
                    </a:moveTo>
                    <a:cubicBezTo>
                      <a:pt x="1455" y="1"/>
                      <a:pt x="1453" y="1"/>
                      <a:pt x="1451" y="3"/>
                    </a:cubicBezTo>
                    <a:cubicBezTo>
                      <a:pt x="881" y="228"/>
                      <a:pt x="382" y="610"/>
                      <a:pt x="10" y="1098"/>
                    </a:cubicBezTo>
                    <a:cubicBezTo>
                      <a:pt x="1" y="1110"/>
                      <a:pt x="15" y="1124"/>
                      <a:pt x="29" y="1124"/>
                    </a:cubicBezTo>
                    <a:cubicBezTo>
                      <a:pt x="35" y="1124"/>
                      <a:pt x="41" y="1121"/>
                      <a:pt x="45" y="1115"/>
                    </a:cubicBezTo>
                    <a:cubicBezTo>
                      <a:pt x="410" y="638"/>
                      <a:pt x="902" y="262"/>
                      <a:pt x="1461" y="37"/>
                    </a:cubicBezTo>
                    <a:cubicBezTo>
                      <a:pt x="1479" y="31"/>
                      <a:pt x="1473" y="1"/>
                      <a:pt x="14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0"/>
              <p:cNvSpPr/>
              <p:nvPr/>
            </p:nvSpPr>
            <p:spPr>
              <a:xfrm flipH="1">
                <a:off x="7626614" y="2821182"/>
                <a:ext cx="168495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371" extrusionOk="0">
                    <a:moveTo>
                      <a:pt x="2847" y="0"/>
                    </a:moveTo>
                    <a:cubicBezTo>
                      <a:pt x="2846" y="0"/>
                      <a:pt x="2845" y="0"/>
                      <a:pt x="2844" y="1"/>
                    </a:cubicBezTo>
                    <a:cubicBezTo>
                      <a:pt x="2021" y="99"/>
                      <a:pt x="1226" y="406"/>
                      <a:pt x="553" y="891"/>
                    </a:cubicBezTo>
                    <a:cubicBezTo>
                      <a:pt x="362" y="1028"/>
                      <a:pt x="181" y="1178"/>
                      <a:pt x="14" y="1338"/>
                    </a:cubicBezTo>
                    <a:cubicBezTo>
                      <a:pt x="1" y="1352"/>
                      <a:pt x="12" y="1371"/>
                      <a:pt x="26" y="1371"/>
                    </a:cubicBezTo>
                    <a:cubicBezTo>
                      <a:pt x="30" y="1371"/>
                      <a:pt x="34" y="1369"/>
                      <a:pt x="38" y="1365"/>
                    </a:cubicBezTo>
                    <a:cubicBezTo>
                      <a:pt x="632" y="799"/>
                      <a:pt x="1363" y="386"/>
                      <a:pt x="2154" y="171"/>
                    </a:cubicBezTo>
                    <a:cubicBezTo>
                      <a:pt x="2379" y="109"/>
                      <a:pt x="2612" y="65"/>
                      <a:pt x="2844" y="37"/>
                    </a:cubicBezTo>
                    <a:cubicBezTo>
                      <a:pt x="2866" y="34"/>
                      <a:pt x="2868" y="0"/>
                      <a:pt x="28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0"/>
              <p:cNvSpPr/>
              <p:nvPr/>
            </p:nvSpPr>
            <p:spPr>
              <a:xfrm flipH="1">
                <a:off x="7660041" y="2739345"/>
                <a:ext cx="189998" cy="3354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571" extrusionOk="0">
                    <a:moveTo>
                      <a:pt x="2194" y="0"/>
                    </a:moveTo>
                    <a:cubicBezTo>
                      <a:pt x="1682" y="0"/>
                      <a:pt x="1169" y="84"/>
                      <a:pt x="683" y="250"/>
                    </a:cubicBezTo>
                    <a:cubicBezTo>
                      <a:pt x="454" y="328"/>
                      <a:pt x="232" y="423"/>
                      <a:pt x="20" y="537"/>
                    </a:cubicBezTo>
                    <a:cubicBezTo>
                      <a:pt x="0" y="545"/>
                      <a:pt x="11" y="570"/>
                      <a:pt x="27" y="570"/>
                    </a:cubicBezTo>
                    <a:cubicBezTo>
                      <a:pt x="31" y="570"/>
                      <a:pt x="34" y="569"/>
                      <a:pt x="37" y="567"/>
                    </a:cubicBezTo>
                    <a:cubicBezTo>
                      <a:pt x="705" y="218"/>
                      <a:pt x="1453" y="36"/>
                      <a:pt x="2203" y="36"/>
                    </a:cubicBezTo>
                    <a:cubicBezTo>
                      <a:pt x="2297" y="36"/>
                      <a:pt x="2391" y="39"/>
                      <a:pt x="2485" y="45"/>
                    </a:cubicBezTo>
                    <a:cubicBezTo>
                      <a:pt x="2728" y="62"/>
                      <a:pt x="2966" y="96"/>
                      <a:pt x="3205" y="151"/>
                    </a:cubicBezTo>
                    <a:cubicBezTo>
                      <a:pt x="3207" y="151"/>
                      <a:pt x="3209" y="151"/>
                      <a:pt x="3210" y="151"/>
                    </a:cubicBezTo>
                    <a:cubicBezTo>
                      <a:pt x="3227" y="151"/>
                      <a:pt x="3234" y="119"/>
                      <a:pt x="3212" y="113"/>
                    </a:cubicBezTo>
                    <a:cubicBezTo>
                      <a:pt x="2878" y="38"/>
                      <a:pt x="2536" y="0"/>
                      <a:pt x="21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0"/>
              <p:cNvSpPr/>
              <p:nvPr/>
            </p:nvSpPr>
            <p:spPr>
              <a:xfrm flipH="1">
                <a:off x="7679780" y="2668142"/>
                <a:ext cx="199398" cy="2626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0"/>
              <p:cNvSpPr/>
              <p:nvPr/>
            </p:nvSpPr>
            <p:spPr>
              <a:xfrm flipH="1">
                <a:off x="7002287" y="3070394"/>
                <a:ext cx="342982" cy="1161614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19773" extrusionOk="0">
                    <a:moveTo>
                      <a:pt x="5051" y="0"/>
                    </a:moveTo>
                    <a:cubicBezTo>
                      <a:pt x="4371" y="0"/>
                      <a:pt x="3066" y="826"/>
                      <a:pt x="1915" y="2497"/>
                    </a:cubicBezTo>
                    <a:cubicBezTo>
                      <a:pt x="0" y="5278"/>
                      <a:pt x="583" y="14427"/>
                      <a:pt x="1297" y="16240"/>
                    </a:cubicBezTo>
                    <a:cubicBezTo>
                      <a:pt x="2160" y="18438"/>
                      <a:pt x="58" y="19585"/>
                      <a:pt x="58" y="19585"/>
                    </a:cubicBezTo>
                    <a:lnTo>
                      <a:pt x="348" y="19773"/>
                    </a:lnTo>
                    <a:lnTo>
                      <a:pt x="809" y="19308"/>
                    </a:lnTo>
                    <a:cubicBezTo>
                      <a:pt x="809" y="19308"/>
                      <a:pt x="2124" y="18097"/>
                      <a:pt x="1997" y="16984"/>
                    </a:cubicBezTo>
                    <a:cubicBezTo>
                      <a:pt x="1874" y="15872"/>
                      <a:pt x="1710" y="6501"/>
                      <a:pt x="2410" y="4108"/>
                    </a:cubicBezTo>
                    <a:cubicBezTo>
                      <a:pt x="3113" y="1711"/>
                      <a:pt x="5837" y="640"/>
                      <a:pt x="5424" y="145"/>
                    </a:cubicBezTo>
                    <a:cubicBezTo>
                      <a:pt x="5344" y="48"/>
                      <a:pt x="5216" y="0"/>
                      <a:pt x="5051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0"/>
              <p:cNvSpPr/>
              <p:nvPr/>
            </p:nvSpPr>
            <p:spPr>
              <a:xfrm flipH="1">
                <a:off x="7513699" y="4116768"/>
                <a:ext cx="119791" cy="120726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55" extrusionOk="0">
                    <a:moveTo>
                      <a:pt x="603" y="1"/>
                    </a:moveTo>
                    <a:cubicBezTo>
                      <a:pt x="565" y="1"/>
                      <a:pt x="529" y="11"/>
                      <a:pt x="496" y="33"/>
                    </a:cubicBezTo>
                    <a:cubicBezTo>
                      <a:pt x="0" y="364"/>
                      <a:pt x="1527" y="1768"/>
                      <a:pt x="1670" y="2054"/>
                    </a:cubicBezTo>
                    <a:lnTo>
                      <a:pt x="2039" y="2000"/>
                    </a:lnTo>
                    <a:cubicBezTo>
                      <a:pt x="2039" y="2000"/>
                      <a:pt x="1127" y="1"/>
                      <a:pt x="60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0"/>
              <p:cNvSpPr/>
              <p:nvPr/>
            </p:nvSpPr>
            <p:spPr>
              <a:xfrm flipH="1">
                <a:off x="7459535" y="4148845"/>
                <a:ext cx="48821" cy="83186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16" extrusionOk="0">
                    <a:moveTo>
                      <a:pt x="312" y="1"/>
                    </a:moveTo>
                    <a:cubicBezTo>
                      <a:pt x="301" y="1"/>
                      <a:pt x="289" y="3"/>
                      <a:pt x="277" y="9"/>
                    </a:cubicBezTo>
                    <a:cubicBezTo>
                      <a:pt x="0" y="149"/>
                      <a:pt x="506" y="1416"/>
                      <a:pt x="506" y="1416"/>
                    </a:cubicBezTo>
                    <a:lnTo>
                      <a:pt x="830" y="1416"/>
                    </a:lnTo>
                    <a:cubicBezTo>
                      <a:pt x="830" y="1416"/>
                      <a:pt x="576" y="1"/>
                      <a:pt x="31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0"/>
              <p:cNvSpPr/>
              <p:nvPr/>
            </p:nvSpPr>
            <p:spPr>
              <a:xfrm flipH="1">
                <a:off x="7112976" y="4158186"/>
                <a:ext cx="63685" cy="89707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527" extrusionOk="0">
                    <a:moveTo>
                      <a:pt x="795" y="0"/>
                    </a:moveTo>
                    <a:cubicBezTo>
                      <a:pt x="791" y="0"/>
                      <a:pt x="787" y="0"/>
                      <a:pt x="782" y="1"/>
                    </a:cubicBezTo>
                    <a:cubicBezTo>
                      <a:pt x="458" y="48"/>
                      <a:pt x="1" y="1445"/>
                      <a:pt x="1" y="1445"/>
                    </a:cubicBezTo>
                    <a:lnTo>
                      <a:pt x="390" y="1526"/>
                    </a:lnTo>
                    <a:cubicBezTo>
                      <a:pt x="390" y="1526"/>
                      <a:pt x="1084" y="0"/>
                      <a:pt x="79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0"/>
              <p:cNvSpPr/>
              <p:nvPr/>
            </p:nvSpPr>
            <p:spPr>
              <a:xfrm flipH="1">
                <a:off x="7062452" y="4203481"/>
                <a:ext cx="70265" cy="4400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749" extrusionOk="0">
                    <a:moveTo>
                      <a:pt x="672" y="1"/>
                    </a:moveTo>
                    <a:cubicBezTo>
                      <a:pt x="303" y="1"/>
                      <a:pt x="1" y="660"/>
                      <a:pt x="1" y="660"/>
                    </a:cubicBezTo>
                    <a:lnTo>
                      <a:pt x="267" y="749"/>
                    </a:lnTo>
                    <a:cubicBezTo>
                      <a:pt x="267" y="749"/>
                      <a:pt x="1195" y="179"/>
                      <a:pt x="782" y="21"/>
                    </a:cubicBezTo>
                    <a:cubicBezTo>
                      <a:pt x="745" y="7"/>
                      <a:pt x="708" y="1"/>
                      <a:pt x="67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0"/>
              <p:cNvSpPr/>
              <p:nvPr/>
            </p:nvSpPr>
            <p:spPr>
              <a:xfrm flipH="1">
                <a:off x="7655107" y="2451300"/>
                <a:ext cx="142821" cy="26436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0"/>
              <p:cNvSpPr/>
              <p:nvPr/>
            </p:nvSpPr>
            <p:spPr>
              <a:xfrm flipH="1">
                <a:off x="7650701" y="2501765"/>
                <a:ext cx="129602" cy="5269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0"/>
              <p:cNvSpPr/>
              <p:nvPr/>
            </p:nvSpPr>
            <p:spPr>
              <a:xfrm flipH="1">
                <a:off x="6813170" y="4213586"/>
                <a:ext cx="583035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9924" h="7067" extrusionOk="0">
                    <a:moveTo>
                      <a:pt x="812" y="0"/>
                    </a:moveTo>
                    <a:lnTo>
                      <a:pt x="0" y="7066"/>
                    </a:lnTo>
                    <a:lnTo>
                      <a:pt x="8230" y="7066"/>
                    </a:lnTo>
                    <a:cubicBezTo>
                      <a:pt x="8961" y="7066"/>
                      <a:pt x="9923" y="5987"/>
                      <a:pt x="8230" y="4557"/>
                    </a:cubicBezTo>
                    <a:cubicBezTo>
                      <a:pt x="7556" y="3987"/>
                      <a:pt x="6835" y="3830"/>
                      <a:pt x="6205" y="3830"/>
                    </a:cubicBezTo>
                    <a:cubicBezTo>
                      <a:pt x="5425" y="3830"/>
                      <a:pt x="4782" y="4072"/>
                      <a:pt x="4538" y="4072"/>
                    </a:cubicBezTo>
                    <a:cubicBezTo>
                      <a:pt x="4484" y="4072"/>
                      <a:pt x="4450" y="4060"/>
                      <a:pt x="4437" y="4032"/>
                    </a:cubicBezTo>
                    <a:cubicBezTo>
                      <a:pt x="4318" y="3769"/>
                      <a:pt x="5260" y="372"/>
                      <a:pt x="5260" y="372"/>
                    </a:cubicBezTo>
                    <a:cubicBezTo>
                      <a:pt x="5260" y="372"/>
                      <a:pt x="5185" y="348"/>
                      <a:pt x="3205" y="263"/>
                    </a:cubicBezTo>
                    <a:cubicBezTo>
                      <a:pt x="1225" y="181"/>
                      <a:pt x="812" y="0"/>
                      <a:pt x="812" y="0"/>
                    </a:cubicBezTo>
                    <a:close/>
                  </a:path>
                </a:pathLst>
              </a:custGeom>
              <a:solidFill>
                <a:srgbClr val="FF9E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0"/>
              <p:cNvSpPr/>
              <p:nvPr/>
            </p:nvSpPr>
            <p:spPr>
              <a:xfrm flipH="1">
                <a:off x="7148127" y="4203475"/>
                <a:ext cx="282823" cy="440256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7715" extrusionOk="0">
                    <a:moveTo>
                      <a:pt x="355" y="1"/>
                    </a:moveTo>
                    <a:lnTo>
                      <a:pt x="0" y="7715"/>
                    </a:lnTo>
                    <a:lnTo>
                      <a:pt x="4813" y="7193"/>
                    </a:lnTo>
                    <a:cubicBezTo>
                      <a:pt x="4813" y="7193"/>
                      <a:pt x="2208" y="6145"/>
                      <a:pt x="2397" y="4888"/>
                    </a:cubicBezTo>
                    <a:cubicBezTo>
                      <a:pt x="2584" y="3633"/>
                      <a:pt x="2696" y="369"/>
                      <a:pt x="2696" y="369"/>
                    </a:cubicBez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0"/>
              <p:cNvSpPr/>
              <p:nvPr/>
            </p:nvSpPr>
            <p:spPr>
              <a:xfrm flipH="1">
                <a:off x="7124084" y="4450816"/>
                <a:ext cx="97877" cy="43532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41" extrusionOk="0">
                    <a:moveTo>
                      <a:pt x="1281" y="1"/>
                    </a:moveTo>
                    <a:cubicBezTo>
                      <a:pt x="1017" y="1"/>
                      <a:pt x="664" y="44"/>
                      <a:pt x="378" y="230"/>
                    </a:cubicBezTo>
                    <a:cubicBezTo>
                      <a:pt x="0" y="475"/>
                      <a:pt x="171" y="740"/>
                      <a:pt x="422" y="740"/>
                    </a:cubicBezTo>
                    <a:cubicBezTo>
                      <a:pt x="525" y="740"/>
                      <a:pt x="640" y="696"/>
                      <a:pt x="737" y="588"/>
                    </a:cubicBezTo>
                    <a:cubicBezTo>
                      <a:pt x="1068" y="216"/>
                      <a:pt x="1666" y="32"/>
                      <a:pt x="1666" y="32"/>
                    </a:cubicBezTo>
                    <a:cubicBezTo>
                      <a:pt x="1666" y="32"/>
                      <a:pt x="1505" y="1"/>
                      <a:pt x="1281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0"/>
              <p:cNvSpPr/>
              <p:nvPr/>
            </p:nvSpPr>
            <p:spPr>
              <a:xfrm flipH="1">
                <a:off x="7313765" y="4212117"/>
                <a:ext cx="680736" cy="426272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7256" extrusionOk="0">
                    <a:moveTo>
                      <a:pt x="4977" y="1"/>
                    </a:moveTo>
                    <a:cubicBezTo>
                      <a:pt x="4694" y="1"/>
                      <a:pt x="5653" y="2591"/>
                      <a:pt x="5565" y="3473"/>
                    </a:cubicBezTo>
                    <a:cubicBezTo>
                      <a:pt x="5538" y="3755"/>
                      <a:pt x="5349" y="3848"/>
                      <a:pt x="5043" y="3848"/>
                    </a:cubicBezTo>
                    <a:cubicBezTo>
                      <a:pt x="4465" y="3848"/>
                      <a:pt x="3468" y="3517"/>
                      <a:pt x="2358" y="3517"/>
                    </a:cubicBezTo>
                    <a:cubicBezTo>
                      <a:pt x="2205" y="3517"/>
                      <a:pt x="2049" y="3523"/>
                      <a:pt x="1892" y="3537"/>
                    </a:cubicBezTo>
                    <a:cubicBezTo>
                      <a:pt x="1" y="3712"/>
                      <a:pt x="673" y="7255"/>
                      <a:pt x="1285" y="7255"/>
                    </a:cubicBezTo>
                    <a:lnTo>
                      <a:pt x="10259" y="7255"/>
                    </a:lnTo>
                    <a:cubicBezTo>
                      <a:pt x="11587" y="7255"/>
                      <a:pt x="11382" y="1407"/>
                      <a:pt x="11399" y="397"/>
                    </a:cubicBezTo>
                    <a:cubicBezTo>
                      <a:pt x="11404" y="100"/>
                      <a:pt x="11216" y="16"/>
                      <a:pt x="10831" y="16"/>
                    </a:cubicBezTo>
                    <a:cubicBezTo>
                      <a:pt x="10341" y="16"/>
                      <a:pt x="9530" y="151"/>
                      <a:pt x="8385" y="151"/>
                    </a:cubicBezTo>
                    <a:cubicBezTo>
                      <a:pt x="6593" y="151"/>
                      <a:pt x="5392" y="66"/>
                      <a:pt x="4985" y="1"/>
                    </a:cubicBezTo>
                    <a:cubicBezTo>
                      <a:pt x="4982" y="1"/>
                      <a:pt x="4979" y="1"/>
                      <a:pt x="4977" y="1"/>
                    </a:cubicBezTo>
                    <a:close/>
                  </a:path>
                </a:pathLst>
              </a:custGeom>
              <a:solidFill>
                <a:srgbClr val="FF9E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0"/>
              <p:cNvSpPr/>
              <p:nvPr/>
            </p:nvSpPr>
            <p:spPr>
              <a:xfrm flipH="1">
                <a:off x="7513695" y="4171167"/>
                <a:ext cx="305676" cy="308894"/>
              </a:xfrm>
              <a:custGeom>
                <a:avLst/>
                <a:gdLst/>
                <a:ahLst/>
                <a:cxnLst/>
                <a:rect l="l" t="t" r="r" b="b"/>
                <a:pathLst>
                  <a:path w="5203" h="5258" extrusionOk="0">
                    <a:moveTo>
                      <a:pt x="1634" y="1"/>
                    </a:moveTo>
                    <a:cubicBezTo>
                      <a:pt x="1" y="1"/>
                      <a:pt x="1116" y="4476"/>
                      <a:pt x="1116" y="4476"/>
                    </a:cubicBezTo>
                    <a:cubicBezTo>
                      <a:pt x="2891" y="4595"/>
                      <a:pt x="4434" y="5258"/>
                      <a:pt x="4910" y="5258"/>
                    </a:cubicBezTo>
                    <a:cubicBezTo>
                      <a:pt x="5068" y="5258"/>
                      <a:pt x="5108" y="5185"/>
                      <a:pt x="5001" y="4995"/>
                    </a:cubicBezTo>
                    <a:cubicBezTo>
                      <a:pt x="4574" y="4234"/>
                      <a:pt x="5203" y="391"/>
                      <a:pt x="5203" y="391"/>
                    </a:cubicBezTo>
                    <a:cubicBezTo>
                      <a:pt x="5203" y="391"/>
                      <a:pt x="3359" y="73"/>
                      <a:pt x="1673" y="2"/>
                    </a:cubicBezTo>
                    <a:cubicBezTo>
                      <a:pt x="1660" y="1"/>
                      <a:pt x="1647" y="1"/>
                      <a:pt x="1634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0"/>
              <p:cNvSpPr/>
              <p:nvPr/>
            </p:nvSpPr>
            <p:spPr>
              <a:xfrm flipH="1">
                <a:off x="7816078" y="4414975"/>
                <a:ext cx="213547" cy="236401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516" extrusionOk="0">
                    <a:moveTo>
                      <a:pt x="2699" y="0"/>
                    </a:moveTo>
                    <a:cubicBezTo>
                      <a:pt x="0" y="0"/>
                      <a:pt x="837" y="3256"/>
                      <a:pt x="1090" y="4052"/>
                    </a:cubicBezTo>
                    <a:cubicBezTo>
                      <a:pt x="1205" y="4410"/>
                      <a:pt x="1546" y="4516"/>
                      <a:pt x="1908" y="4516"/>
                    </a:cubicBezTo>
                    <a:cubicBezTo>
                      <a:pt x="2432" y="4516"/>
                      <a:pt x="3002" y="4295"/>
                      <a:pt x="3002" y="4295"/>
                    </a:cubicBezTo>
                    <a:cubicBezTo>
                      <a:pt x="3002" y="4295"/>
                      <a:pt x="2599" y="3298"/>
                      <a:pt x="2825" y="2069"/>
                    </a:cubicBezTo>
                    <a:cubicBezTo>
                      <a:pt x="3035" y="942"/>
                      <a:pt x="3468" y="199"/>
                      <a:pt x="3536" y="87"/>
                    </a:cubicBezTo>
                    <a:lnTo>
                      <a:pt x="3536" y="87"/>
                    </a:lnTo>
                    <a:cubicBezTo>
                      <a:pt x="3568" y="93"/>
                      <a:pt x="3601" y="100"/>
                      <a:pt x="3634" y="107"/>
                    </a:cubicBezTo>
                    <a:lnTo>
                      <a:pt x="3545" y="72"/>
                    </a:lnTo>
                    <a:cubicBezTo>
                      <a:pt x="3545" y="72"/>
                      <a:pt x="3542" y="77"/>
                      <a:pt x="3536" y="87"/>
                    </a:cubicBezTo>
                    <a:lnTo>
                      <a:pt x="3536" y="87"/>
                    </a:lnTo>
                    <a:cubicBezTo>
                      <a:pt x="3225" y="28"/>
                      <a:pt x="2947" y="0"/>
                      <a:pt x="2699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 flipH="1">
                <a:off x="7567278" y="4314634"/>
                <a:ext cx="146229" cy="8577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46" extrusionOk="0">
                    <a:moveTo>
                      <a:pt x="854" y="0"/>
                    </a:moveTo>
                    <a:cubicBezTo>
                      <a:pt x="577" y="0"/>
                      <a:pt x="301" y="3"/>
                      <a:pt x="24" y="7"/>
                    </a:cubicBezTo>
                    <a:cubicBezTo>
                      <a:pt x="1" y="7"/>
                      <a:pt x="1" y="48"/>
                      <a:pt x="24" y="48"/>
                    </a:cubicBezTo>
                    <a:cubicBezTo>
                      <a:pt x="280" y="44"/>
                      <a:pt x="534" y="41"/>
                      <a:pt x="787" y="41"/>
                    </a:cubicBezTo>
                    <a:cubicBezTo>
                      <a:pt x="944" y="41"/>
                      <a:pt x="1100" y="42"/>
                      <a:pt x="1257" y="45"/>
                    </a:cubicBezTo>
                    <a:cubicBezTo>
                      <a:pt x="1461" y="45"/>
                      <a:pt x="1666" y="48"/>
                      <a:pt x="1868" y="55"/>
                    </a:cubicBezTo>
                    <a:cubicBezTo>
                      <a:pt x="1967" y="55"/>
                      <a:pt x="2066" y="59"/>
                      <a:pt x="2165" y="62"/>
                    </a:cubicBezTo>
                    <a:cubicBezTo>
                      <a:pt x="2257" y="65"/>
                      <a:pt x="2383" y="51"/>
                      <a:pt x="2445" y="137"/>
                    </a:cubicBezTo>
                    <a:cubicBezTo>
                      <a:pt x="2449" y="143"/>
                      <a:pt x="2454" y="145"/>
                      <a:pt x="2460" y="145"/>
                    </a:cubicBezTo>
                    <a:cubicBezTo>
                      <a:pt x="2474" y="145"/>
                      <a:pt x="2489" y="131"/>
                      <a:pt x="2479" y="116"/>
                    </a:cubicBezTo>
                    <a:cubicBezTo>
                      <a:pt x="2441" y="62"/>
                      <a:pt x="2386" y="42"/>
                      <a:pt x="2325" y="31"/>
                    </a:cubicBezTo>
                    <a:cubicBezTo>
                      <a:pt x="2230" y="14"/>
                      <a:pt x="2127" y="21"/>
                      <a:pt x="2032" y="18"/>
                    </a:cubicBezTo>
                    <a:cubicBezTo>
                      <a:pt x="1810" y="10"/>
                      <a:pt x="1588" y="7"/>
                      <a:pt x="1366" y="4"/>
                    </a:cubicBezTo>
                    <a:cubicBezTo>
                      <a:pt x="1195" y="1"/>
                      <a:pt x="1025" y="0"/>
                      <a:pt x="854" y="0"/>
                    </a:cubicBezTo>
                    <a:close/>
                  </a:path>
                </a:pathLst>
              </a:custGeom>
              <a:solidFill>
                <a:srgbClr val="FF9E3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 flipH="1">
                <a:off x="7571978" y="4371972"/>
                <a:ext cx="139120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64" extrusionOk="0">
                    <a:moveTo>
                      <a:pt x="28" y="0"/>
                    </a:moveTo>
                    <a:cubicBezTo>
                      <a:pt x="1" y="0"/>
                      <a:pt x="1" y="41"/>
                      <a:pt x="28" y="41"/>
                    </a:cubicBezTo>
                    <a:cubicBezTo>
                      <a:pt x="806" y="41"/>
                      <a:pt x="1581" y="151"/>
                      <a:pt x="2332" y="362"/>
                    </a:cubicBezTo>
                    <a:cubicBezTo>
                      <a:pt x="2334" y="363"/>
                      <a:pt x="2336" y="363"/>
                      <a:pt x="2338" y="363"/>
                    </a:cubicBezTo>
                    <a:cubicBezTo>
                      <a:pt x="2361" y="363"/>
                      <a:pt x="2368" y="331"/>
                      <a:pt x="2342" y="321"/>
                    </a:cubicBezTo>
                    <a:cubicBezTo>
                      <a:pt x="1592" y="110"/>
                      <a:pt x="809" y="0"/>
                      <a:pt x="28" y="0"/>
                    </a:cubicBezTo>
                    <a:close/>
                  </a:path>
                </a:pathLst>
              </a:custGeom>
              <a:solidFill>
                <a:srgbClr val="FF9E3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 flipH="1">
                <a:off x="7099287" y="4372560"/>
                <a:ext cx="78549" cy="1151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96" extrusionOk="0">
                    <a:moveTo>
                      <a:pt x="1304" y="1"/>
                    </a:moveTo>
                    <a:cubicBezTo>
                      <a:pt x="1303" y="1"/>
                      <a:pt x="1302" y="1"/>
                      <a:pt x="1301" y="1"/>
                    </a:cubicBezTo>
                    <a:cubicBezTo>
                      <a:pt x="878" y="69"/>
                      <a:pt x="451" y="121"/>
                      <a:pt x="27" y="154"/>
                    </a:cubicBezTo>
                    <a:cubicBezTo>
                      <a:pt x="2" y="158"/>
                      <a:pt x="0" y="195"/>
                      <a:pt x="24" y="195"/>
                    </a:cubicBezTo>
                    <a:cubicBezTo>
                      <a:pt x="25" y="195"/>
                      <a:pt x="26" y="195"/>
                      <a:pt x="27" y="195"/>
                    </a:cubicBezTo>
                    <a:cubicBezTo>
                      <a:pt x="457" y="162"/>
                      <a:pt x="884" y="110"/>
                      <a:pt x="1311" y="42"/>
                    </a:cubicBezTo>
                    <a:cubicBezTo>
                      <a:pt x="1337" y="36"/>
                      <a:pt x="1326" y="1"/>
                      <a:pt x="1304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 flipH="1">
                <a:off x="6888614" y="4480364"/>
                <a:ext cx="68679" cy="6855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7" extrusionOk="0">
                    <a:moveTo>
                      <a:pt x="33" y="1"/>
                    </a:moveTo>
                    <a:cubicBezTo>
                      <a:pt x="14" y="1"/>
                      <a:pt x="1" y="28"/>
                      <a:pt x="21" y="40"/>
                    </a:cubicBezTo>
                    <a:cubicBezTo>
                      <a:pt x="500" y="282"/>
                      <a:pt x="886" y="675"/>
                      <a:pt x="1124" y="1156"/>
                    </a:cubicBezTo>
                    <a:cubicBezTo>
                      <a:pt x="1128" y="1164"/>
                      <a:pt x="1134" y="1167"/>
                      <a:pt x="1140" y="1167"/>
                    </a:cubicBezTo>
                    <a:cubicBezTo>
                      <a:pt x="1153" y="1167"/>
                      <a:pt x="1168" y="1152"/>
                      <a:pt x="1159" y="1136"/>
                    </a:cubicBezTo>
                    <a:cubicBezTo>
                      <a:pt x="919" y="651"/>
                      <a:pt x="524" y="252"/>
                      <a:pt x="42" y="3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 flipH="1">
                <a:off x="7089476" y="4297773"/>
                <a:ext cx="57457" cy="1445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46" extrusionOk="0">
                    <a:moveTo>
                      <a:pt x="27" y="1"/>
                    </a:moveTo>
                    <a:cubicBezTo>
                      <a:pt x="0" y="1"/>
                      <a:pt x="0" y="42"/>
                      <a:pt x="27" y="42"/>
                    </a:cubicBezTo>
                    <a:cubicBezTo>
                      <a:pt x="341" y="42"/>
                      <a:pt x="648" y="110"/>
                      <a:pt x="935" y="243"/>
                    </a:cubicBezTo>
                    <a:cubicBezTo>
                      <a:pt x="938" y="245"/>
                      <a:pt x="941" y="245"/>
                      <a:pt x="944" y="245"/>
                    </a:cubicBezTo>
                    <a:cubicBezTo>
                      <a:pt x="964" y="245"/>
                      <a:pt x="977" y="218"/>
                      <a:pt x="955" y="209"/>
                    </a:cubicBezTo>
                    <a:cubicBezTo>
                      <a:pt x="662" y="72"/>
                      <a:pt x="348" y="1"/>
                      <a:pt x="27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0"/>
              <p:cNvSpPr/>
              <p:nvPr/>
            </p:nvSpPr>
            <p:spPr>
              <a:xfrm flipH="1">
                <a:off x="6787097" y="3158811"/>
                <a:ext cx="15216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543" extrusionOk="0">
                    <a:moveTo>
                      <a:pt x="178" y="1"/>
                    </a:moveTo>
                    <a:cubicBezTo>
                      <a:pt x="169" y="1"/>
                      <a:pt x="159" y="7"/>
                      <a:pt x="159" y="19"/>
                    </a:cubicBezTo>
                    <a:cubicBezTo>
                      <a:pt x="230" y="1189"/>
                      <a:pt x="214" y="2368"/>
                      <a:pt x="107" y="3535"/>
                    </a:cubicBezTo>
                    <a:cubicBezTo>
                      <a:pt x="80" y="3866"/>
                      <a:pt x="43" y="4197"/>
                      <a:pt x="2" y="4525"/>
                    </a:cubicBezTo>
                    <a:cubicBezTo>
                      <a:pt x="0" y="4537"/>
                      <a:pt x="9" y="4542"/>
                      <a:pt x="18" y="4542"/>
                    </a:cubicBezTo>
                    <a:cubicBezTo>
                      <a:pt x="28" y="4542"/>
                      <a:pt x="38" y="4537"/>
                      <a:pt x="39" y="4525"/>
                    </a:cubicBezTo>
                    <a:cubicBezTo>
                      <a:pt x="189" y="3360"/>
                      <a:pt x="258" y="2186"/>
                      <a:pt x="238" y="1012"/>
                    </a:cubicBezTo>
                    <a:cubicBezTo>
                      <a:pt x="230" y="681"/>
                      <a:pt x="217" y="350"/>
                      <a:pt x="200" y="19"/>
                    </a:cubicBezTo>
                    <a:cubicBezTo>
                      <a:pt x="198" y="7"/>
                      <a:pt x="188" y="1"/>
                      <a:pt x="178" y="1"/>
                    </a:cubicBezTo>
                    <a:close/>
                  </a:path>
                </a:pathLst>
              </a:custGeom>
              <a:solidFill>
                <a:srgbClr val="C7DDDC"/>
              </a:solidFill>
              <a:ln w="19050" cap="flat" cmpd="sng">
                <a:solidFill>
                  <a:srgbClr val="C7D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0"/>
              <p:cNvSpPr/>
              <p:nvPr/>
            </p:nvSpPr>
            <p:spPr>
              <a:xfrm flipH="1">
                <a:off x="6797202" y="3551958"/>
                <a:ext cx="2820" cy="22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39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B8CB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0"/>
              <p:cNvSpPr/>
              <p:nvPr/>
            </p:nvSpPr>
            <p:spPr>
              <a:xfrm flipH="1">
                <a:off x="6895369" y="1240724"/>
                <a:ext cx="106866" cy="100987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0"/>
              <p:cNvSpPr/>
              <p:nvPr/>
            </p:nvSpPr>
            <p:spPr>
              <a:xfrm flipH="1">
                <a:off x="7040011" y="1205592"/>
                <a:ext cx="2879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0"/>
              <p:cNvSpPr/>
              <p:nvPr/>
            </p:nvSpPr>
            <p:spPr>
              <a:xfrm flipH="1">
                <a:off x="6738803" y="2874056"/>
                <a:ext cx="154571" cy="26613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53" extrusionOk="0">
                    <a:moveTo>
                      <a:pt x="27" y="1"/>
                    </a:moveTo>
                    <a:cubicBezTo>
                      <a:pt x="8" y="1"/>
                      <a:pt x="1" y="33"/>
                      <a:pt x="23" y="43"/>
                    </a:cubicBezTo>
                    <a:cubicBezTo>
                      <a:pt x="518" y="213"/>
                      <a:pt x="1030" y="336"/>
                      <a:pt x="1549" y="401"/>
                    </a:cubicBezTo>
                    <a:cubicBezTo>
                      <a:pt x="1702" y="423"/>
                      <a:pt x="1868" y="452"/>
                      <a:pt x="2030" y="452"/>
                    </a:cubicBezTo>
                    <a:cubicBezTo>
                      <a:pt x="2117" y="452"/>
                      <a:pt x="2204" y="444"/>
                      <a:pt x="2286" y="421"/>
                    </a:cubicBezTo>
                    <a:cubicBezTo>
                      <a:pt x="2456" y="374"/>
                      <a:pt x="2614" y="243"/>
                      <a:pt x="2631" y="56"/>
                    </a:cubicBezTo>
                    <a:cubicBezTo>
                      <a:pt x="2631" y="42"/>
                      <a:pt x="2621" y="35"/>
                      <a:pt x="2610" y="35"/>
                    </a:cubicBezTo>
                    <a:cubicBezTo>
                      <a:pt x="2600" y="35"/>
                      <a:pt x="2590" y="42"/>
                      <a:pt x="2590" y="56"/>
                    </a:cubicBezTo>
                    <a:cubicBezTo>
                      <a:pt x="2566" y="292"/>
                      <a:pt x="2320" y="397"/>
                      <a:pt x="2112" y="404"/>
                    </a:cubicBezTo>
                    <a:cubicBezTo>
                      <a:pt x="2080" y="406"/>
                      <a:pt x="2047" y="407"/>
                      <a:pt x="2015" y="407"/>
                    </a:cubicBezTo>
                    <a:cubicBezTo>
                      <a:pt x="1809" y="407"/>
                      <a:pt x="1599" y="372"/>
                      <a:pt x="1399" y="339"/>
                    </a:cubicBezTo>
                    <a:cubicBezTo>
                      <a:pt x="934" y="271"/>
                      <a:pt x="477" y="155"/>
                      <a:pt x="33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0"/>
              <p:cNvSpPr/>
              <p:nvPr/>
            </p:nvSpPr>
            <p:spPr>
              <a:xfrm flipH="1">
                <a:off x="6782044" y="2370873"/>
                <a:ext cx="82544" cy="299319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0"/>
              <p:cNvSpPr/>
              <p:nvPr/>
            </p:nvSpPr>
            <p:spPr>
              <a:xfrm flipH="1">
                <a:off x="6823815" y="1784502"/>
                <a:ext cx="23970" cy="2570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0"/>
              <p:cNvSpPr/>
              <p:nvPr/>
            </p:nvSpPr>
            <p:spPr>
              <a:xfrm flipH="1">
                <a:off x="6786333" y="2156029"/>
                <a:ext cx="48939" cy="4829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0"/>
              <p:cNvSpPr/>
              <p:nvPr/>
            </p:nvSpPr>
            <p:spPr>
              <a:xfrm flipH="1">
                <a:off x="6951531" y="2224119"/>
                <a:ext cx="186120" cy="57573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0"/>
              <p:cNvSpPr/>
              <p:nvPr/>
            </p:nvSpPr>
            <p:spPr>
              <a:xfrm flipH="1">
                <a:off x="6621659" y="2835458"/>
                <a:ext cx="94705" cy="74551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269" extrusionOk="0">
                    <a:moveTo>
                      <a:pt x="314" y="0"/>
                    </a:moveTo>
                    <a:cubicBezTo>
                      <a:pt x="301" y="0"/>
                      <a:pt x="288" y="8"/>
                      <a:pt x="283" y="20"/>
                    </a:cubicBezTo>
                    <a:lnTo>
                      <a:pt x="4" y="720"/>
                    </a:lnTo>
                    <a:cubicBezTo>
                      <a:pt x="0" y="737"/>
                      <a:pt x="7" y="754"/>
                      <a:pt x="24" y="761"/>
                    </a:cubicBezTo>
                    <a:lnTo>
                      <a:pt x="1283" y="1266"/>
                    </a:lnTo>
                    <a:cubicBezTo>
                      <a:pt x="1287" y="1267"/>
                      <a:pt x="1291" y="1268"/>
                      <a:pt x="1295" y="1268"/>
                    </a:cubicBezTo>
                    <a:cubicBezTo>
                      <a:pt x="1309" y="1268"/>
                      <a:pt x="1322" y="1259"/>
                      <a:pt x="1328" y="1245"/>
                    </a:cubicBezTo>
                    <a:lnTo>
                      <a:pt x="1604" y="549"/>
                    </a:lnTo>
                    <a:cubicBezTo>
                      <a:pt x="1611" y="532"/>
                      <a:pt x="1604" y="511"/>
                      <a:pt x="1587" y="505"/>
                    </a:cubicBezTo>
                    <a:lnTo>
                      <a:pt x="328" y="3"/>
                    </a:lnTo>
                    <a:cubicBezTo>
                      <a:pt x="324" y="1"/>
                      <a:pt x="319" y="0"/>
                      <a:pt x="314" y="0"/>
                    </a:cubicBezTo>
                    <a:close/>
                  </a:path>
                </a:pathLst>
              </a:custGeom>
              <a:solidFill>
                <a:srgbClr val="4868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0"/>
              <p:cNvSpPr/>
              <p:nvPr/>
            </p:nvSpPr>
            <p:spPr>
              <a:xfrm flipH="1">
                <a:off x="6652973" y="2869004"/>
                <a:ext cx="70206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026" extrusionOk="0">
                    <a:moveTo>
                      <a:pt x="282" y="1"/>
                    </a:moveTo>
                    <a:cubicBezTo>
                      <a:pt x="268" y="1"/>
                      <a:pt x="255" y="8"/>
                      <a:pt x="249" y="19"/>
                    </a:cubicBezTo>
                    <a:lnTo>
                      <a:pt x="7" y="633"/>
                    </a:lnTo>
                    <a:cubicBezTo>
                      <a:pt x="0" y="647"/>
                      <a:pt x="7" y="664"/>
                      <a:pt x="24" y="671"/>
                    </a:cubicBezTo>
                    <a:lnTo>
                      <a:pt x="905" y="1022"/>
                    </a:lnTo>
                    <a:cubicBezTo>
                      <a:pt x="908" y="1024"/>
                      <a:pt x="912" y="1025"/>
                      <a:pt x="916" y="1025"/>
                    </a:cubicBezTo>
                    <a:cubicBezTo>
                      <a:pt x="928" y="1025"/>
                      <a:pt x="940" y="1018"/>
                      <a:pt x="942" y="1005"/>
                    </a:cubicBezTo>
                    <a:lnTo>
                      <a:pt x="1188" y="395"/>
                    </a:lnTo>
                    <a:cubicBezTo>
                      <a:pt x="1195" y="378"/>
                      <a:pt x="1188" y="361"/>
                      <a:pt x="1171" y="357"/>
                    </a:cubicBezTo>
                    <a:lnTo>
                      <a:pt x="290" y="2"/>
                    </a:lnTo>
                    <a:cubicBezTo>
                      <a:pt x="287" y="1"/>
                      <a:pt x="285" y="1"/>
                      <a:pt x="282" y="1"/>
                    </a:cubicBezTo>
                    <a:close/>
                  </a:path>
                </a:pathLst>
              </a:custGeom>
              <a:solidFill>
                <a:srgbClr val="4868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0"/>
              <p:cNvSpPr/>
              <p:nvPr/>
            </p:nvSpPr>
            <p:spPr>
              <a:xfrm flipH="1">
                <a:off x="6657379" y="2901315"/>
                <a:ext cx="70265" cy="60216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25" extrusionOk="0">
                    <a:moveTo>
                      <a:pt x="282" y="1"/>
                    </a:moveTo>
                    <a:cubicBezTo>
                      <a:pt x="269" y="1"/>
                      <a:pt x="256" y="7"/>
                      <a:pt x="250" y="19"/>
                    </a:cubicBezTo>
                    <a:lnTo>
                      <a:pt x="8" y="633"/>
                    </a:lnTo>
                    <a:cubicBezTo>
                      <a:pt x="1" y="647"/>
                      <a:pt x="8" y="664"/>
                      <a:pt x="24" y="671"/>
                    </a:cubicBezTo>
                    <a:lnTo>
                      <a:pt x="905" y="1022"/>
                    </a:lnTo>
                    <a:cubicBezTo>
                      <a:pt x="909" y="1024"/>
                      <a:pt x="913" y="1025"/>
                      <a:pt x="917" y="1025"/>
                    </a:cubicBezTo>
                    <a:cubicBezTo>
                      <a:pt x="928" y="1025"/>
                      <a:pt x="940" y="1018"/>
                      <a:pt x="943" y="1005"/>
                    </a:cubicBezTo>
                    <a:lnTo>
                      <a:pt x="1189" y="394"/>
                    </a:lnTo>
                    <a:cubicBezTo>
                      <a:pt x="1196" y="377"/>
                      <a:pt x="1189" y="360"/>
                      <a:pt x="1171" y="357"/>
                    </a:cubicBezTo>
                    <a:lnTo>
                      <a:pt x="291" y="1"/>
                    </a:lnTo>
                    <a:cubicBezTo>
                      <a:pt x="288" y="1"/>
                      <a:pt x="285" y="1"/>
                      <a:pt x="282" y="1"/>
                    </a:cubicBezTo>
                    <a:close/>
                  </a:path>
                </a:pathLst>
              </a:custGeom>
              <a:solidFill>
                <a:srgbClr val="4868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0"/>
              <p:cNvSpPr/>
              <p:nvPr/>
            </p:nvSpPr>
            <p:spPr>
              <a:xfrm flipH="1">
                <a:off x="6576540" y="2795979"/>
                <a:ext cx="100580" cy="6944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82" extrusionOk="0">
                    <a:moveTo>
                      <a:pt x="516" y="1"/>
                    </a:moveTo>
                    <a:cubicBezTo>
                      <a:pt x="335" y="1"/>
                      <a:pt x="164" y="108"/>
                      <a:pt x="93" y="286"/>
                    </a:cubicBezTo>
                    <a:cubicBezTo>
                      <a:pt x="1" y="518"/>
                      <a:pt x="114" y="784"/>
                      <a:pt x="346" y="876"/>
                    </a:cubicBezTo>
                    <a:lnTo>
                      <a:pt x="1032" y="1150"/>
                    </a:lnTo>
                    <a:cubicBezTo>
                      <a:pt x="1086" y="1171"/>
                      <a:pt x="1141" y="1181"/>
                      <a:pt x="1196" y="1181"/>
                    </a:cubicBezTo>
                    <a:cubicBezTo>
                      <a:pt x="1376" y="1181"/>
                      <a:pt x="1549" y="1072"/>
                      <a:pt x="1619" y="896"/>
                    </a:cubicBezTo>
                    <a:cubicBezTo>
                      <a:pt x="1712" y="665"/>
                      <a:pt x="1598" y="398"/>
                      <a:pt x="1367" y="307"/>
                    </a:cubicBezTo>
                    <a:lnTo>
                      <a:pt x="684" y="33"/>
                    </a:lnTo>
                    <a:cubicBezTo>
                      <a:pt x="629" y="11"/>
                      <a:pt x="572" y="1"/>
                      <a:pt x="516" y="1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0"/>
              <p:cNvSpPr/>
              <p:nvPr/>
            </p:nvSpPr>
            <p:spPr>
              <a:xfrm flipH="1">
                <a:off x="6625302" y="2870825"/>
                <a:ext cx="79489" cy="5733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76" extrusionOk="0">
                    <a:moveTo>
                      <a:pt x="454" y="0"/>
                    </a:moveTo>
                    <a:cubicBezTo>
                      <a:pt x="295" y="0"/>
                      <a:pt x="145" y="95"/>
                      <a:pt x="83" y="251"/>
                    </a:cubicBezTo>
                    <a:cubicBezTo>
                      <a:pt x="1" y="452"/>
                      <a:pt x="103" y="688"/>
                      <a:pt x="305" y="769"/>
                    </a:cubicBezTo>
                    <a:lnTo>
                      <a:pt x="755" y="947"/>
                    </a:lnTo>
                    <a:cubicBezTo>
                      <a:pt x="803" y="966"/>
                      <a:pt x="852" y="976"/>
                      <a:pt x="901" y="976"/>
                    </a:cubicBezTo>
                    <a:cubicBezTo>
                      <a:pt x="1059" y="976"/>
                      <a:pt x="1211" y="879"/>
                      <a:pt x="1271" y="725"/>
                    </a:cubicBezTo>
                    <a:cubicBezTo>
                      <a:pt x="1353" y="520"/>
                      <a:pt x="1253" y="289"/>
                      <a:pt x="1049" y="207"/>
                    </a:cubicBezTo>
                    <a:lnTo>
                      <a:pt x="602" y="29"/>
                    </a:lnTo>
                    <a:cubicBezTo>
                      <a:pt x="553" y="9"/>
                      <a:pt x="503" y="0"/>
                      <a:pt x="454" y="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0"/>
              <p:cNvSpPr/>
              <p:nvPr/>
            </p:nvSpPr>
            <p:spPr>
              <a:xfrm flipH="1">
                <a:off x="6647333" y="2904488"/>
                <a:ext cx="70852" cy="5393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18" extrusionOk="0">
                    <a:moveTo>
                      <a:pt x="452" y="1"/>
                    </a:moveTo>
                    <a:cubicBezTo>
                      <a:pt x="294" y="1"/>
                      <a:pt x="145" y="95"/>
                      <a:pt x="82" y="251"/>
                    </a:cubicBezTo>
                    <a:cubicBezTo>
                      <a:pt x="0" y="456"/>
                      <a:pt x="103" y="688"/>
                      <a:pt x="304" y="770"/>
                    </a:cubicBezTo>
                    <a:lnTo>
                      <a:pt x="605" y="890"/>
                    </a:lnTo>
                    <a:cubicBezTo>
                      <a:pt x="653" y="909"/>
                      <a:pt x="703" y="918"/>
                      <a:pt x="751" y="918"/>
                    </a:cubicBezTo>
                    <a:cubicBezTo>
                      <a:pt x="910" y="918"/>
                      <a:pt x="1061" y="822"/>
                      <a:pt x="1123" y="668"/>
                    </a:cubicBezTo>
                    <a:cubicBezTo>
                      <a:pt x="1205" y="463"/>
                      <a:pt x="1103" y="231"/>
                      <a:pt x="898" y="149"/>
                    </a:cubicBezTo>
                    <a:lnTo>
                      <a:pt x="601" y="29"/>
                    </a:lnTo>
                    <a:cubicBezTo>
                      <a:pt x="552" y="10"/>
                      <a:pt x="502" y="1"/>
                      <a:pt x="452" y="1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0"/>
              <p:cNvSpPr/>
              <p:nvPr/>
            </p:nvSpPr>
            <p:spPr>
              <a:xfrm flipH="1">
                <a:off x="6601215" y="2838337"/>
                <a:ext cx="97114" cy="67971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157" extrusionOk="0">
                    <a:moveTo>
                      <a:pt x="516" y="0"/>
                    </a:moveTo>
                    <a:cubicBezTo>
                      <a:pt x="335" y="0"/>
                      <a:pt x="163" y="108"/>
                      <a:pt x="92" y="285"/>
                    </a:cubicBezTo>
                    <a:cubicBezTo>
                      <a:pt x="1" y="517"/>
                      <a:pt x="116" y="783"/>
                      <a:pt x="345" y="876"/>
                    </a:cubicBezTo>
                    <a:lnTo>
                      <a:pt x="970" y="1125"/>
                    </a:lnTo>
                    <a:cubicBezTo>
                      <a:pt x="1024" y="1146"/>
                      <a:pt x="1080" y="1157"/>
                      <a:pt x="1135" y="1157"/>
                    </a:cubicBezTo>
                    <a:cubicBezTo>
                      <a:pt x="1316" y="1157"/>
                      <a:pt x="1489" y="1047"/>
                      <a:pt x="1560" y="869"/>
                    </a:cubicBezTo>
                    <a:cubicBezTo>
                      <a:pt x="1652" y="640"/>
                      <a:pt x="1540" y="374"/>
                      <a:pt x="1307" y="282"/>
                    </a:cubicBezTo>
                    <a:lnTo>
                      <a:pt x="683" y="32"/>
                    </a:lnTo>
                    <a:cubicBezTo>
                      <a:pt x="628" y="10"/>
                      <a:pt x="572" y="0"/>
                      <a:pt x="516" y="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s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24" name="Google Shape;1024;p30"/>
            <p:cNvSpPr/>
            <p:nvPr/>
          </p:nvSpPr>
          <p:spPr>
            <a:xfrm>
              <a:off x="6038032" y="2405184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6038032" y="2883830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6" name="Google Shape;1026;p30"/>
          <p:cNvSpPr txBox="1">
            <a:spLocks noGrp="1"/>
          </p:cNvSpPr>
          <p:nvPr>
            <p:ph type="title" idx="2"/>
          </p:nvPr>
        </p:nvSpPr>
        <p:spPr>
          <a:xfrm>
            <a:off x="709960" y="1422308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03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5145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23" y="284812"/>
            <a:ext cx="11662348" cy="631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30326" y="1645920"/>
            <a:ext cx="811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3. </a:t>
            </a:r>
            <a:r>
              <a:rPr lang="en-US" altLang="en-US" sz="3000" b="1" dirty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Broadway" panose="020B0604020202020204" pitchFamily="82" charset="0"/>
                <a:cs typeface="Aharoni" panose="020B0604020202020204" pitchFamily="2" charset="-79"/>
              </a:rPr>
              <a:t>PHONICS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527723"/>
              </p:ext>
            </p:extLst>
          </p:nvPr>
        </p:nvGraphicFramePr>
        <p:xfrm>
          <a:off x="3400023" y="2476917"/>
          <a:ext cx="566670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352"/>
                <a:gridCol w="2833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-a /</a:t>
                      </a:r>
                      <a:r>
                        <a:rPr lang="en-US" sz="30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-u /</a:t>
                      </a:r>
                      <a:r>
                        <a:rPr lang="en-US" sz="30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ʌ</a:t>
                      </a:r>
                      <a:r>
                        <a:rPr lang="en-US" sz="2500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endParaRPr lang="en-US" sz="2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0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ort Vowel. Pronunciation Tips.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10" end="321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75" y="274638"/>
            <a:ext cx="11703049" cy="6280708"/>
          </a:xfrm>
        </p:spPr>
      </p:pic>
    </p:spTree>
    <p:extLst>
      <p:ext uri="{BB962C8B-B14F-4D97-AF65-F5344CB8AC3E}">
        <p14:creationId xmlns:p14="http://schemas.microsoft.com/office/powerpoint/2010/main" val="36799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419" y="205049"/>
            <a:ext cx="10318418" cy="2502767"/>
          </a:xfrm>
        </p:spPr>
        <p:txBody>
          <a:bodyPr/>
          <a:lstStyle/>
          <a:p>
            <a:r>
              <a:rPr lang="en-US" sz="7200" dirty="0">
                <a:solidFill>
                  <a:srgbClr val="FFC000"/>
                </a:solidFill>
              </a:rPr>
              <a:t>things in the 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3006" y="4737562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>
                <a:latin typeface="Bahnschrift SemiBold" panose="020B0502040204020203" pitchFamily="34" charset="0"/>
              </a:rPr>
              <a:t>A</a:t>
            </a:r>
            <a:endParaRPr lang="en-US" sz="3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5209244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Bahnschrift SemiBold" panose="020B0502040204020203" pitchFamily="34" charset="0"/>
              </a:rPr>
              <a:t>F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6525" y="4737562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1175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050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73" y="1598983"/>
            <a:ext cx="2761490" cy="307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ble Fan Cartoon Illustration 44305067 - Megapix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03" y1="33500" x2="30466" y2="58625"/>
                        <a14:foregroundMark x1="74927" y1="47250" x2="58017" y2="57375"/>
                        <a14:foregroundMark x1="39650" y1="62125" x2="39650" y2="62125"/>
                        <a14:foregroundMark x1="56706" y1="59500" x2="56706" y2="59500"/>
                        <a14:foregroundMark x1="64869" y1="22375" x2="46939" y2="18500"/>
                        <a14:foregroundMark x1="47085" y1="30750" x2="47085" y2="30750"/>
                        <a14:foregroundMark x1="39213" y1="18250" x2="39213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21" y="1598983"/>
            <a:ext cx="2761490" cy="307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3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ort Vowel. Pronunciation Tips.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1" end="974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666" y="274638"/>
            <a:ext cx="11527776" cy="6332224"/>
          </a:xfrm>
        </p:spPr>
      </p:pic>
    </p:spTree>
    <p:extLst>
      <p:ext uri="{BB962C8B-B14F-4D97-AF65-F5344CB8AC3E}">
        <p14:creationId xmlns:p14="http://schemas.microsoft.com/office/powerpoint/2010/main" val="40866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ort Vowel. Pronunciation Tips.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9746" end="342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852" y="274638"/>
            <a:ext cx="11539470" cy="6332224"/>
          </a:xfrm>
        </p:spPr>
      </p:pic>
    </p:spTree>
    <p:extLst>
      <p:ext uri="{BB962C8B-B14F-4D97-AF65-F5344CB8AC3E}">
        <p14:creationId xmlns:p14="http://schemas.microsoft.com/office/powerpoint/2010/main" val="5663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7291" y="347771"/>
            <a:ext cx="11557417" cy="6245386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US" sz="5000" dirty="0">
                <a:solidFill>
                  <a:schemeClr val="bg1"/>
                </a:solidFill>
              </a:rPr>
              <a:t>WORD BUILD</a:t>
            </a:r>
          </a:p>
          <a:p>
            <a:endParaRPr lang="en-US" sz="50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</a:t>
            </a:r>
            <a:r>
              <a:rPr lang="en-US" sz="3200" dirty="0" smtClean="0">
                <a:solidFill>
                  <a:schemeClr val="bg1"/>
                </a:solidFill>
              </a:rPr>
              <a:t>ind </a:t>
            </a:r>
            <a:r>
              <a:rPr lang="en-US" sz="3200" dirty="0">
                <a:solidFill>
                  <a:schemeClr val="bg1"/>
                </a:solidFill>
              </a:rPr>
              <a:t>the words with </a:t>
            </a:r>
            <a:r>
              <a:rPr lang="en-US" sz="3200" b="1" dirty="0">
                <a:solidFill>
                  <a:srgbClr val="FF0000"/>
                </a:solidFill>
              </a:rPr>
              <a:t>-a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b="1" dirty="0">
                <a:solidFill>
                  <a:srgbClr val="FF0000"/>
                </a:solidFill>
              </a:rPr>
              <a:t>-u </a:t>
            </a:r>
            <a:r>
              <a:rPr lang="en-US" sz="3200" dirty="0">
                <a:solidFill>
                  <a:schemeClr val="bg1"/>
                </a:solidFill>
              </a:rPr>
              <a:t>sounds: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759500"/>
              </p:ext>
            </p:extLst>
          </p:nvPr>
        </p:nvGraphicFramePr>
        <p:xfrm>
          <a:off x="1971201" y="2652261"/>
          <a:ext cx="812800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-a</a:t>
                      </a:r>
                      <a:endParaRPr lang="en-US" sz="2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-u</a:t>
                      </a:r>
                      <a:endParaRPr lang="en-US" sz="2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058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1700285" y="3298379"/>
            <a:ext cx="1800079" cy="3140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71201" y="3691468"/>
            <a:ext cx="1800079" cy="293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  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788942" y="4041424"/>
            <a:ext cx="1800079" cy="3235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5825" y="4364941"/>
            <a:ext cx="115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5825" y="4697864"/>
            <a:ext cx="115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5737521" y="3241864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941983" y="3984923"/>
            <a:ext cx="1723173" cy="359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153972" y="3259724"/>
            <a:ext cx="1800079" cy="33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6132596" y="3608529"/>
            <a:ext cx="934247" cy="359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078511" y="4343936"/>
            <a:ext cx="1586645" cy="359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796863" y="4739903"/>
            <a:ext cx="1800079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8224246" y="4005382"/>
            <a:ext cx="1581139" cy="33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29599" y="3108675"/>
            <a:ext cx="62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ag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2612066" y="3491740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Van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12060" y="3857709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12066" y="4224518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29648" y="4601695"/>
            <a:ext cx="654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62459" y="3121057"/>
            <a:ext cx="54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Up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65005" y="347886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Bus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6771109" y="3853373"/>
            <a:ext cx="62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Sun</a:t>
            </a:r>
            <a:endParaRPr lang="en-US" b="1" dirty="0"/>
          </a:p>
        </p:txBody>
      </p:sp>
      <p:sp>
        <p:nvSpPr>
          <p:cNvPr id="35" name="Rectangle 34"/>
          <p:cNvSpPr/>
          <p:nvPr/>
        </p:nvSpPr>
        <p:spPr>
          <a:xfrm>
            <a:off x="6771864" y="4225690"/>
            <a:ext cx="57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Tub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67121" y="4607901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Mum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4407434" y="3122970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Fan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483976" y="3118717"/>
            <a:ext cx="607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Fun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4398845" y="3506802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Cat</a:t>
            </a:r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8503213" y="3506802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Cut</a:t>
            </a:r>
            <a:endParaRPr lang="en-US" b="1" dirty="0"/>
          </a:p>
        </p:txBody>
      </p:sp>
      <p:sp>
        <p:nvSpPr>
          <p:cNvPr id="37" name="Rectangle 36"/>
          <p:cNvSpPr/>
          <p:nvPr/>
        </p:nvSpPr>
        <p:spPr>
          <a:xfrm>
            <a:off x="4379594" y="3891855"/>
            <a:ext cx="62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Cap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8465083" y="385337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Cup</a:t>
            </a:r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4394309" y="4238569"/>
            <a:ext cx="62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Ran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8480107" y="423236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Run</a:t>
            </a:r>
            <a:endParaRPr lang="en-US" b="1" dirty="0"/>
          </a:p>
        </p:txBody>
      </p:sp>
      <p:sp>
        <p:nvSpPr>
          <p:cNvPr id="41" name="Rectangle 40"/>
          <p:cNvSpPr/>
          <p:nvPr/>
        </p:nvSpPr>
        <p:spPr>
          <a:xfrm>
            <a:off x="4426918" y="4619574"/>
            <a:ext cx="54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…..</a:t>
            </a:r>
            <a:endParaRPr lang="en-US" b="1" dirty="0"/>
          </a:p>
        </p:txBody>
      </p:sp>
      <p:sp>
        <p:nvSpPr>
          <p:cNvPr id="42" name="Rectangle 41"/>
          <p:cNvSpPr/>
          <p:nvPr/>
        </p:nvSpPr>
        <p:spPr>
          <a:xfrm>
            <a:off x="8490389" y="4631412"/>
            <a:ext cx="54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…..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5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  <p:bldP spid="26" grpId="0"/>
      <p:bldP spid="27" grpId="0"/>
      <p:bldP spid="30" grpId="0"/>
      <p:bldP spid="32" grpId="0"/>
      <p:bldP spid="34" grpId="0"/>
      <p:bldP spid="35" grpId="0"/>
      <p:bldP spid="36" grpId="0"/>
      <p:bldP spid="28" grpId="0"/>
      <p:bldP spid="29" grpId="0"/>
      <p:bldP spid="31" grpId="0"/>
      <p:bldP spid="33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617076" y="3360651"/>
            <a:ext cx="1371600" cy="646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54014" y="1891860"/>
            <a:ext cx="1371600" cy="646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5440" y="583324"/>
            <a:ext cx="3688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Listen and repeat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2605" y="1891860"/>
            <a:ext cx="1009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           f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/>
              <a:t>n        There’s a f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/>
              <a:t>n on the wall.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605" y="3360652"/>
            <a:ext cx="10652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       </a:t>
            </a:r>
            <a:r>
              <a:rPr lang="en-US" sz="3600" b="1" dirty="0" smtClean="0"/>
              <a:t>    </a:t>
            </a:r>
            <a:r>
              <a:rPr lang="en-US" sz="3600" b="1" dirty="0"/>
              <a:t>c</a:t>
            </a:r>
            <a:r>
              <a:rPr lang="en-US" sz="3600" b="1" dirty="0">
                <a:solidFill>
                  <a:srgbClr val="FF0000"/>
                </a:solidFill>
              </a:rPr>
              <a:t>u</a:t>
            </a:r>
            <a:r>
              <a:rPr lang="en-US" sz="3600" b="1" dirty="0"/>
              <a:t>p        There’s a c</a:t>
            </a:r>
            <a:r>
              <a:rPr lang="en-US" sz="3600" b="1" dirty="0">
                <a:solidFill>
                  <a:srgbClr val="FF0000"/>
                </a:solidFill>
              </a:rPr>
              <a:t>u</a:t>
            </a:r>
            <a:r>
              <a:rPr lang="en-US" sz="3600" b="1" dirty="0"/>
              <a:t>p on the table.       </a:t>
            </a:r>
          </a:p>
        </p:txBody>
      </p:sp>
      <p:pic>
        <p:nvPicPr>
          <p:cNvPr id="10" name="listen&amp;rep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005" y="459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910" y="674508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Listen </a:t>
            </a:r>
            <a:r>
              <a:rPr lang="en-US" sz="3200" b="1" dirty="0">
                <a:solidFill>
                  <a:srgbClr val="FF0000"/>
                </a:solidFill>
              </a:rPr>
              <a:t>and write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86910" y="1891862"/>
            <a:ext cx="6680034" cy="646331"/>
            <a:chOff x="1686910" y="1891862"/>
            <a:chExt cx="6680034" cy="646331"/>
          </a:xfrm>
        </p:grpSpPr>
        <p:sp>
          <p:nvSpPr>
            <p:cNvPr id="3" name="TextBox 2"/>
            <p:cNvSpPr txBox="1"/>
            <p:nvPr/>
          </p:nvSpPr>
          <p:spPr>
            <a:xfrm>
              <a:off x="1686910" y="1891862"/>
              <a:ext cx="66800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1. Where’s the                        ?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026927" y="2522428"/>
              <a:ext cx="261707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686910" y="3463159"/>
            <a:ext cx="6680034" cy="646331"/>
            <a:chOff x="1686910" y="1891862"/>
            <a:chExt cx="6680034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1686910" y="1891862"/>
              <a:ext cx="66800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2. Where’s the                        ?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26927" y="2522428"/>
              <a:ext cx="261707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listen&amp;wr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023" y="674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7917" y="583324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Listen and write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86910" y="1891862"/>
            <a:ext cx="6680034" cy="646331"/>
            <a:chOff x="1686910" y="1891862"/>
            <a:chExt cx="6680034" cy="646331"/>
          </a:xfrm>
        </p:grpSpPr>
        <p:sp>
          <p:nvSpPr>
            <p:cNvPr id="3" name="TextBox 2"/>
            <p:cNvSpPr txBox="1"/>
            <p:nvPr/>
          </p:nvSpPr>
          <p:spPr>
            <a:xfrm>
              <a:off x="1686910" y="1891862"/>
              <a:ext cx="66800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1. Where’s the                        ?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026927" y="2522428"/>
              <a:ext cx="261707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686910" y="3463159"/>
            <a:ext cx="6680034" cy="646331"/>
            <a:chOff x="1686910" y="1891862"/>
            <a:chExt cx="6680034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1686910" y="1891862"/>
              <a:ext cx="66800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2. Where’s the                        ?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26927" y="2522428"/>
              <a:ext cx="261707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696961" y="1876097"/>
            <a:ext cx="127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96960" y="3426374"/>
            <a:ext cx="127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fan</a:t>
            </a:r>
          </a:p>
        </p:txBody>
      </p:sp>
    </p:spTree>
    <p:extLst>
      <p:ext uri="{BB962C8B-B14F-4D97-AF65-F5344CB8AC3E}">
        <p14:creationId xmlns:p14="http://schemas.microsoft.com/office/powerpoint/2010/main" val="38175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 txBox="1">
            <a:spLocks noGrp="1"/>
          </p:cNvSpPr>
          <p:nvPr>
            <p:ph type="ctrTitle"/>
          </p:nvPr>
        </p:nvSpPr>
        <p:spPr>
          <a:xfrm>
            <a:off x="7747733" y="697850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>
                <a:solidFill>
                  <a:srgbClr val="FF7C3E"/>
                </a:solidFill>
              </a:rPr>
              <a:t>SOME VOCABULARY</a:t>
            </a:r>
            <a:endParaRPr dirty="0">
              <a:solidFill>
                <a:srgbClr val="FF7C3E"/>
              </a:solidFill>
            </a:endParaRPr>
          </a:p>
        </p:txBody>
      </p:sp>
      <p:sp>
        <p:nvSpPr>
          <p:cNvPr id="366" name="Google Shape;366;p22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s"/>
              <a:pPr/>
              <a:t>66</a:t>
            </a:fld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5010637" y="85068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368" name="Google Shape;368;p22"/>
          <p:cNvSpPr txBox="1">
            <a:spLocks noGrp="1"/>
          </p:cNvSpPr>
          <p:nvPr>
            <p:ph type="ctrTitle" idx="4"/>
          </p:nvPr>
        </p:nvSpPr>
        <p:spPr>
          <a:xfrm>
            <a:off x="7747733" y="2632276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SOME SOUNDS</a:t>
            </a:r>
            <a:endParaRPr dirty="0"/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 idx="6"/>
          </p:nvPr>
        </p:nvSpPr>
        <p:spPr>
          <a:xfrm>
            <a:off x="4986175" y="176798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371" name="Google Shape;371;p22"/>
          <p:cNvSpPr txBox="1">
            <a:spLocks noGrp="1"/>
          </p:cNvSpPr>
          <p:nvPr>
            <p:ph type="ctrTitle" idx="7"/>
          </p:nvPr>
        </p:nvSpPr>
        <p:spPr>
          <a:xfrm>
            <a:off x="7747733" y="1665063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GRAMMAR</a:t>
            </a:r>
            <a:endParaRPr dirty="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9"/>
          </p:nvPr>
        </p:nvSpPr>
        <p:spPr>
          <a:xfrm>
            <a:off x="4986175" y="268529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374" name="Google Shape;374;p22"/>
          <p:cNvSpPr txBox="1">
            <a:spLocks noGrp="1"/>
          </p:cNvSpPr>
          <p:nvPr>
            <p:ph type="ctrTitle" idx="13"/>
          </p:nvPr>
        </p:nvSpPr>
        <p:spPr>
          <a:xfrm>
            <a:off x="7698224" y="4365098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SING, DANCE &amp; PLAY GAMES</a:t>
            </a:r>
            <a:endParaRPr dirty="0"/>
          </a:p>
        </p:txBody>
      </p:sp>
      <p:sp>
        <p:nvSpPr>
          <p:cNvPr id="376" name="Google Shape;376;p22"/>
          <p:cNvSpPr txBox="1">
            <a:spLocks noGrp="1"/>
          </p:cNvSpPr>
          <p:nvPr>
            <p:ph type="title" idx="15"/>
          </p:nvPr>
        </p:nvSpPr>
        <p:spPr>
          <a:xfrm>
            <a:off x="4974300" y="3522192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04</a:t>
            </a:r>
            <a:endParaRPr dirty="0"/>
          </a:p>
        </p:txBody>
      </p:sp>
      <p:sp>
        <p:nvSpPr>
          <p:cNvPr id="377" name="Google Shape;377;p22"/>
          <p:cNvSpPr txBox="1">
            <a:spLocks noGrp="1"/>
          </p:cNvSpPr>
          <p:nvPr>
            <p:ph type="ctrTitle" idx="16"/>
          </p:nvPr>
        </p:nvSpPr>
        <p:spPr>
          <a:xfrm>
            <a:off x="7747733" y="3519951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DO LISTENING</a:t>
            </a:r>
            <a:r>
              <a:rPr lang="en-US" dirty="0"/>
              <a:t> </a:t>
            </a:r>
            <a:r>
              <a:rPr lang="en-US" dirty="0" smtClean="0"/>
              <a:t>&amp; SPEAKING</a:t>
            </a:r>
            <a:endParaRPr dirty="0"/>
          </a:p>
        </p:txBody>
      </p:sp>
      <p:sp>
        <p:nvSpPr>
          <p:cNvPr id="379" name="Google Shape;379;p22"/>
          <p:cNvSpPr txBox="1">
            <a:spLocks noGrp="1"/>
          </p:cNvSpPr>
          <p:nvPr>
            <p:ph type="title" idx="18"/>
          </p:nvPr>
        </p:nvSpPr>
        <p:spPr>
          <a:xfrm>
            <a:off x="5010637" y="441134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05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772195" y="1319011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(windows, doors, mirrors, fans)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47733" y="2349216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(How many ….?)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98224" y="3271911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(-a, </a:t>
            </a:r>
            <a:r>
              <a:rPr lang="en-US" dirty="0"/>
              <a:t>-</a:t>
            </a:r>
            <a:r>
              <a:rPr lang="en-US" dirty="0" smtClean="0"/>
              <a:t>u) </a:t>
            </a:r>
            <a:endParaRPr lang="en-US" dirty="0"/>
          </a:p>
        </p:txBody>
      </p:sp>
      <p:grpSp>
        <p:nvGrpSpPr>
          <p:cNvPr id="18" name="Google Shape;1651;p36"/>
          <p:cNvGrpSpPr/>
          <p:nvPr/>
        </p:nvGrpSpPr>
        <p:grpSpPr>
          <a:xfrm>
            <a:off x="772445" y="799293"/>
            <a:ext cx="5533736" cy="4675083"/>
            <a:chOff x="4291891" y="1277838"/>
            <a:chExt cx="4150302" cy="3506312"/>
          </a:xfrm>
        </p:grpSpPr>
        <p:sp>
          <p:nvSpPr>
            <p:cNvPr id="19" name="Google Shape;1652;p36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653;p36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654;p36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655;p36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656;p36"/>
            <p:cNvSpPr/>
            <p:nvPr/>
          </p:nvSpPr>
          <p:spPr>
            <a:xfrm flipH="1">
              <a:off x="4291891" y="4608612"/>
              <a:ext cx="4131359" cy="175538"/>
            </a:xfrm>
            <a:custGeom>
              <a:avLst/>
              <a:gdLst/>
              <a:ahLst/>
              <a:cxnLst/>
              <a:rect l="l" t="t" r="r" b="b"/>
              <a:pathLst>
                <a:path w="70321" h="2988" extrusionOk="0">
                  <a:moveTo>
                    <a:pt x="32372" y="1"/>
                  </a:moveTo>
                  <a:cubicBezTo>
                    <a:pt x="14259" y="62"/>
                    <a:pt x="1" y="704"/>
                    <a:pt x="1" y="1493"/>
                  </a:cubicBezTo>
                  <a:cubicBezTo>
                    <a:pt x="1" y="2318"/>
                    <a:pt x="15745" y="2988"/>
                    <a:pt x="35161" y="2988"/>
                  </a:cubicBezTo>
                  <a:cubicBezTo>
                    <a:pt x="54581" y="2988"/>
                    <a:pt x="70321" y="2318"/>
                    <a:pt x="70321" y="1493"/>
                  </a:cubicBezTo>
                  <a:cubicBezTo>
                    <a:pt x="70321" y="1189"/>
                    <a:pt x="68184" y="905"/>
                    <a:pt x="64511" y="667"/>
                  </a:cubicBezTo>
                  <a:cubicBezTo>
                    <a:pt x="63702" y="1271"/>
                    <a:pt x="62706" y="1625"/>
                    <a:pt x="61627" y="1625"/>
                  </a:cubicBezTo>
                  <a:lnTo>
                    <a:pt x="35980" y="1625"/>
                  </a:lnTo>
                  <a:cubicBezTo>
                    <a:pt x="34550" y="1625"/>
                    <a:pt x="33260" y="998"/>
                    <a:pt x="32372" y="1"/>
                  </a:cubicBezTo>
                  <a:close/>
                </a:path>
              </a:pathLst>
            </a:custGeom>
            <a:solidFill>
              <a:srgbClr val="A2D5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6" name="Google Shape;1657;p36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112" name="Google Shape;1658;p36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659;p36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660;p36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661;p36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662;p36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663;p36"/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664;p36"/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1665;p36"/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666;p36"/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667;p36"/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" name="Google Shape;1668;p36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" name="Google Shape;1669;p36"/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" name="Google Shape;1670;p36"/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671;p36"/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672;p36"/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" name="Google Shape;1673;p36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" name="Google Shape;1674;p36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" name="Google Shape;1675;p36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" name="Google Shape;1676;p36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" name="Google Shape;1677;p36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" name="Google Shape;1678;p36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" name="Google Shape;1679;p36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" name="Google Shape;1680;p36"/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" name="Google Shape;1681;p36"/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" name="Google Shape;1682;p36"/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1683;p36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684;p36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685;p36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686;p36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" name="Google Shape;1687;p36"/>
            <p:cNvGrpSpPr/>
            <p:nvPr/>
          </p:nvGrpSpPr>
          <p:grpSpPr>
            <a:xfrm>
              <a:off x="6108638" y="1591541"/>
              <a:ext cx="2333555" cy="3119355"/>
              <a:chOff x="6283248" y="1922125"/>
              <a:chExt cx="2158900" cy="2886154"/>
            </a:xfrm>
          </p:grpSpPr>
          <p:sp>
            <p:nvSpPr>
              <p:cNvPr id="34" name="Google Shape;1688;p36"/>
              <p:cNvSpPr/>
              <p:nvPr/>
            </p:nvSpPr>
            <p:spPr>
              <a:xfrm rot="5400000">
                <a:off x="6967400" y="2210175"/>
                <a:ext cx="534300" cy="35280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5" name="Google Shape;1689;p36"/>
              <p:cNvGrpSpPr/>
              <p:nvPr/>
            </p:nvGrpSpPr>
            <p:grpSpPr>
              <a:xfrm>
                <a:off x="6283248" y="2002366"/>
                <a:ext cx="2158900" cy="2805913"/>
                <a:chOff x="6283248" y="2002366"/>
                <a:chExt cx="2158900" cy="2805913"/>
              </a:xfrm>
            </p:grpSpPr>
            <p:grpSp>
              <p:nvGrpSpPr>
                <p:cNvPr id="42" name="Google Shape;1690;p36"/>
                <p:cNvGrpSpPr/>
                <p:nvPr/>
              </p:nvGrpSpPr>
              <p:grpSpPr>
                <a:xfrm>
                  <a:off x="6283248" y="2002366"/>
                  <a:ext cx="2158900" cy="2805913"/>
                  <a:chOff x="5921198" y="2000316"/>
                  <a:chExt cx="2158900" cy="2805913"/>
                </a:xfrm>
              </p:grpSpPr>
              <p:sp>
                <p:nvSpPr>
                  <p:cNvPr id="47" name="Google Shape;1691;p36"/>
                  <p:cNvSpPr/>
                  <p:nvPr/>
                </p:nvSpPr>
                <p:spPr>
                  <a:xfrm flipH="1">
                    <a:off x="7047405" y="2721884"/>
                    <a:ext cx="605304" cy="61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1692;p36"/>
                  <p:cNvSpPr/>
                  <p:nvPr/>
                </p:nvSpPr>
                <p:spPr>
                  <a:xfrm flipH="1">
                    <a:off x="7458478" y="4134913"/>
                    <a:ext cx="621619" cy="603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Google Shape;1693;p36"/>
                  <p:cNvSpPr/>
                  <p:nvPr/>
                </p:nvSpPr>
                <p:spPr>
                  <a:xfrm flipH="1">
                    <a:off x="6248412" y="2870146"/>
                    <a:ext cx="17798" cy="10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" name="Google Shape;1694;p36"/>
                  <p:cNvSpPr/>
                  <p:nvPr/>
                </p:nvSpPr>
                <p:spPr>
                  <a:xfrm flipH="1">
                    <a:off x="6276250" y="2900153"/>
                    <a:ext cx="1352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695;p36"/>
                  <p:cNvSpPr/>
                  <p:nvPr/>
                </p:nvSpPr>
                <p:spPr>
                  <a:xfrm flipH="1">
                    <a:off x="6109190" y="2262949"/>
                    <a:ext cx="1787676" cy="224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696;p36"/>
                  <p:cNvSpPr/>
                  <p:nvPr/>
                </p:nvSpPr>
                <p:spPr>
                  <a:xfrm flipH="1">
                    <a:off x="6011092" y="2458252"/>
                    <a:ext cx="1683683" cy="2060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697;p36"/>
                  <p:cNvSpPr/>
                  <p:nvPr/>
                </p:nvSpPr>
                <p:spPr>
                  <a:xfrm flipH="1">
                    <a:off x="6367011" y="2238271"/>
                    <a:ext cx="1521847" cy="199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698;p36"/>
                  <p:cNvSpPr/>
                  <p:nvPr/>
                </p:nvSpPr>
                <p:spPr>
                  <a:xfrm flipH="1">
                    <a:off x="6222913" y="2821030"/>
                    <a:ext cx="80490" cy="55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699;p36"/>
                  <p:cNvSpPr/>
                  <p:nvPr/>
                </p:nvSpPr>
                <p:spPr>
                  <a:xfrm flipH="1">
                    <a:off x="6242594" y="2854915"/>
                    <a:ext cx="77695" cy="54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700;p36"/>
                  <p:cNvSpPr/>
                  <p:nvPr/>
                </p:nvSpPr>
                <p:spPr>
                  <a:xfrm flipH="1">
                    <a:off x="6270603" y="2888173"/>
                    <a:ext cx="64347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701;p36"/>
                  <p:cNvSpPr/>
                  <p:nvPr/>
                </p:nvSpPr>
                <p:spPr>
                  <a:xfrm flipH="1">
                    <a:off x="5943378" y="2073638"/>
                    <a:ext cx="496468" cy="50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702;p36"/>
                  <p:cNvSpPr/>
                  <p:nvPr/>
                </p:nvSpPr>
                <p:spPr>
                  <a:xfrm flipH="1">
                    <a:off x="5943347" y="2201749"/>
                    <a:ext cx="253820" cy="379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703;p36"/>
                  <p:cNvSpPr/>
                  <p:nvPr/>
                </p:nvSpPr>
                <p:spPr>
                  <a:xfrm flipH="1">
                    <a:off x="5921198" y="2000316"/>
                    <a:ext cx="197622" cy="205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Google Shape;1704;p36"/>
                  <p:cNvSpPr/>
                  <p:nvPr/>
                </p:nvSpPr>
                <p:spPr>
                  <a:xfrm flipH="1">
                    <a:off x="6768162" y="4692652"/>
                    <a:ext cx="332858" cy="7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" name="Google Shape;1705;p36"/>
                  <p:cNvSpPr/>
                  <p:nvPr/>
                </p:nvSpPr>
                <p:spPr>
                  <a:xfrm flipH="1">
                    <a:off x="6864910" y="4531440"/>
                    <a:ext cx="227553" cy="194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Google Shape;1706;p36"/>
                  <p:cNvSpPr/>
                  <p:nvPr/>
                </p:nvSpPr>
                <p:spPr>
                  <a:xfrm flipH="1">
                    <a:off x="6773065" y="4614784"/>
                    <a:ext cx="165944" cy="124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1707;p36"/>
                  <p:cNvSpPr/>
                  <p:nvPr/>
                </p:nvSpPr>
                <p:spPr>
                  <a:xfrm flipH="1">
                    <a:off x="6892804" y="4541936"/>
                    <a:ext cx="122533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1708;p36"/>
                  <p:cNvSpPr/>
                  <p:nvPr/>
                </p:nvSpPr>
                <p:spPr>
                  <a:xfrm flipH="1">
                    <a:off x="6912427" y="4565496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Google Shape;1709;p36"/>
                  <p:cNvSpPr/>
                  <p:nvPr/>
                </p:nvSpPr>
                <p:spPr>
                  <a:xfrm flipH="1">
                    <a:off x="6889266" y="4585177"/>
                    <a:ext cx="77182" cy="5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1710;p36"/>
                  <p:cNvSpPr/>
                  <p:nvPr/>
                </p:nvSpPr>
                <p:spPr>
                  <a:xfrm flipH="1">
                    <a:off x="6879116" y="4733725"/>
                    <a:ext cx="332686" cy="72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1711;p36"/>
                  <p:cNvSpPr/>
                  <p:nvPr/>
                </p:nvSpPr>
                <p:spPr>
                  <a:xfrm flipH="1">
                    <a:off x="6975750" y="4572513"/>
                    <a:ext cx="227495" cy="194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1712;p36"/>
                  <p:cNvSpPr/>
                  <p:nvPr/>
                </p:nvSpPr>
                <p:spPr>
                  <a:xfrm flipH="1">
                    <a:off x="7138727" y="4677078"/>
                    <a:ext cx="45636" cy="5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Google Shape;1713;p36"/>
                  <p:cNvSpPr/>
                  <p:nvPr/>
                </p:nvSpPr>
                <p:spPr>
                  <a:xfrm flipH="1">
                    <a:off x="6884019" y="4655857"/>
                    <a:ext cx="166001" cy="12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1714;p36"/>
                  <p:cNvSpPr/>
                  <p:nvPr/>
                </p:nvSpPr>
                <p:spPr>
                  <a:xfrm flipH="1">
                    <a:off x="7003758" y="4583009"/>
                    <a:ext cx="122590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Google Shape;1715;p36"/>
                  <p:cNvSpPr/>
                  <p:nvPr/>
                </p:nvSpPr>
                <p:spPr>
                  <a:xfrm flipH="1">
                    <a:off x="7023438" y="4606569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1716;p36"/>
                  <p:cNvSpPr/>
                  <p:nvPr/>
                </p:nvSpPr>
                <p:spPr>
                  <a:xfrm flipH="1">
                    <a:off x="7000106" y="4626250"/>
                    <a:ext cx="77353" cy="5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1717;p36"/>
                  <p:cNvSpPr/>
                  <p:nvPr/>
                </p:nvSpPr>
                <p:spPr>
                  <a:xfrm flipH="1">
                    <a:off x="6709351" y="2692905"/>
                    <a:ext cx="601368" cy="52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1718;p36"/>
                  <p:cNvSpPr/>
                  <p:nvPr/>
                </p:nvSpPr>
                <p:spPr>
                  <a:xfrm flipH="1">
                    <a:off x="7045060" y="2953319"/>
                    <a:ext cx="214432" cy="254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Google Shape;1719;p36"/>
                  <p:cNvSpPr/>
                  <p:nvPr/>
                </p:nvSpPr>
                <p:spPr>
                  <a:xfrm flipH="1">
                    <a:off x="6668850" y="3103921"/>
                    <a:ext cx="691328" cy="137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1720;p36"/>
                  <p:cNvSpPr/>
                  <p:nvPr/>
                </p:nvSpPr>
                <p:spPr>
                  <a:xfrm flipH="1">
                    <a:off x="6700958" y="3139061"/>
                    <a:ext cx="92185" cy="221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1721;p36"/>
                  <p:cNvSpPr/>
                  <p:nvPr/>
                </p:nvSpPr>
                <p:spPr>
                  <a:xfrm flipH="1">
                    <a:off x="6709970" y="3134212"/>
                    <a:ext cx="23388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1722;p36"/>
                  <p:cNvSpPr/>
                  <p:nvPr/>
                </p:nvSpPr>
                <p:spPr>
                  <a:xfrm flipH="1">
                    <a:off x="6744375" y="3189946"/>
                    <a:ext cx="437649" cy="8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1723;p36"/>
                  <p:cNvSpPr/>
                  <p:nvPr/>
                </p:nvSpPr>
                <p:spPr>
                  <a:xfrm flipH="1">
                    <a:off x="7055555" y="3137521"/>
                    <a:ext cx="79521" cy="1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1724;p36"/>
                  <p:cNvSpPr/>
                  <p:nvPr/>
                </p:nvSpPr>
                <p:spPr>
                  <a:xfrm flipH="1">
                    <a:off x="7050706" y="3133071"/>
                    <a:ext cx="89047" cy="127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1725;p36"/>
                  <p:cNvSpPr/>
                  <p:nvPr/>
                </p:nvSpPr>
                <p:spPr>
                  <a:xfrm flipH="1">
                    <a:off x="6884988" y="3100498"/>
                    <a:ext cx="73075" cy="11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1726;p36"/>
                  <p:cNvSpPr/>
                  <p:nvPr/>
                </p:nvSpPr>
                <p:spPr>
                  <a:xfrm flipH="1">
                    <a:off x="6880310" y="3095991"/>
                    <a:ext cx="82430" cy="128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1727;p36"/>
                  <p:cNvSpPr/>
                  <p:nvPr/>
                </p:nvSpPr>
                <p:spPr>
                  <a:xfrm flipH="1">
                    <a:off x="7010205" y="3297535"/>
                    <a:ext cx="218768" cy="218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1728;p36"/>
                  <p:cNvSpPr/>
                  <p:nvPr/>
                </p:nvSpPr>
                <p:spPr>
                  <a:xfrm flipH="1">
                    <a:off x="7128630" y="3256120"/>
                    <a:ext cx="37593" cy="39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1729;p36"/>
                  <p:cNvSpPr/>
                  <p:nvPr/>
                </p:nvSpPr>
                <p:spPr>
                  <a:xfrm flipH="1">
                    <a:off x="6847222" y="3191429"/>
                    <a:ext cx="21278" cy="32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1730;p36"/>
                  <p:cNvSpPr/>
                  <p:nvPr/>
                </p:nvSpPr>
                <p:spPr>
                  <a:xfrm flipH="1">
                    <a:off x="6792690" y="3402385"/>
                    <a:ext cx="237022" cy="105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1731;p36"/>
                  <p:cNvSpPr/>
                  <p:nvPr/>
                </p:nvSpPr>
                <p:spPr>
                  <a:xfrm flipH="1">
                    <a:off x="6909749" y="4378728"/>
                    <a:ext cx="331888" cy="216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1732;p36"/>
                  <p:cNvSpPr/>
                  <p:nvPr/>
                </p:nvSpPr>
                <p:spPr>
                  <a:xfrm flipH="1">
                    <a:off x="7013511" y="4402230"/>
                    <a:ext cx="28865" cy="135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1733;p36"/>
                  <p:cNvSpPr/>
                  <p:nvPr/>
                </p:nvSpPr>
                <p:spPr>
                  <a:xfrm flipH="1">
                    <a:off x="7234850" y="3369356"/>
                    <a:ext cx="64803" cy="5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1734;p36"/>
                  <p:cNvSpPr/>
                  <p:nvPr/>
                </p:nvSpPr>
                <p:spPr>
                  <a:xfrm flipH="1">
                    <a:off x="7215911" y="3350531"/>
                    <a:ext cx="65031" cy="52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1735;p36"/>
                  <p:cNvSpPr/>
                  <p:nvPr/>
                </p:nvSpPr>
                <p:spPr>
                  <a:xfrm rot="4341851">
                    <a:off x="7307518" y="318335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1736;p36"/>
                  <p:cNvSpPr/>
                  <p:nvPr/>
                </p:nvSpPr>
                <p:spPr>
                  <a:xfrm flipH="1">
                    <a:off x="7140497" y="3275972"/>
                    <a:ext cx="148203" cy="145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1737;p36"/>
                  <p:cNvSpPr/>
                  <p:nvPr/>
                </p:nvSpPr>
                <p:spPr>
                  <a:xfrm flipH="1">
                    <a:off x="6839639" y="2617946"/>
                    <a:ext cx="276155" cy="104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1738;p36"/>
                  <p:cNvSpPr/>
                  <p:nvPr/>
                </p:nvSpPr>
                <p:spPr>
                  <a:xfrm flipH="1">
                    <a:off x="6603990" y="2017594"/>
                    <a:ext cx="760638" cy="616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1739;p36"/>
                  <p:cNvSpPr/>
                  <p:nvPr/>
                </p:nvSpPr>
                <p:spPr>
                  <a:xfrm flipH="1">
                    <a:off x="6913967" y="2228607"/>
                    <a:ext cx="87963" cy="52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925" extrusionOk="0">
                        <a:moveTo>
                          <a:pt x="1327" y="1"/>
                        </a:moveTo>
                        <a:cubicBezTo>
                          <a:pt x="996" y="1"/>
                          <a:pt x="0" y="708"/>
                          <a:pt x="145" y="866"/>
                        </a:cubicBezTo>
                        <a:cubicBezTo>
                          <a:pt x="182" y="907"/>
                          <a:pt x="236" y="925"/>
                          <a:pt x="301" y="925"/>
                        </a:cubicBezTo>
                        <a:cubicBezTo>
                          <a:pt x="704" y="925"/>
                          <a:pt x="1542" y="242"/>
                          <a:pt x="1418" y="40"/>
                        </a:cubicBezTo>
                        <a:cubicBezTo>
                          <a:pt x="1402" y="13"/>
                          <a:pt x="1370" y="1"/>
                          <a:pt x="1327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1740;p36"/>
                  <p:cNvSpPr/>
                  <p:nvPr/>
                </p:nvSpPr>
                <p:spPr>
                  <a:xfrm flipH="1">
                    <a:off x="6625485" y="2209953"/>
                    <a:ext cx="46435" cy="23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1741;p36"/>
                  <p:cNvSpPr/>
                  <p:nvPr/>
                </p:nvSpPr>
                <p:spPr>
                  <a:xfrm flipH="1">
                    <a:off x="6741689" y="2363350"/>
                    <a:ext cx="100913" cy="45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1742;p36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1743;p36"/>
                  <p:cNvSpPr/>
                  <p:nvPr/>
                </p:nvSpPr>
                <p:spPr>
                  <a:xfrm flipH="1">
                    <a:off x="6648417" y="2275556"/>
                    <a:ext cx="6845" cy="11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1744;p36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1745;p36"/>
                  <p:cNvSpPr/>
                  <p:nvPr/>
                </p:nvSpPr>
                <p:spPr>
                  <a:xfrm flipH="1">
                    <a:off x="6894342" y="2302653"/>
                    <a:ext cx="7815" cy="1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1746;p36"/>
                  <p:cNvSpPr/>
                  <p:nvPr/>
                </p:nvSpPr>
                <p:spPr>
                  <a:xfrm flipH="1">
                    <a:off x="6913967" y="2228721"/>
                    <a:ext cx="87906" cy="5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1747;p36"/>
                  <p:cNvSpPr/>
                  <p:nvPr/>
                </p:nvSpPr>
                <p:spPr>
                  <a:xfrm flipH="1">
                    <a:off x="6804153" y="2363236"/>
                    <a:ext cx="38448" cy="3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1748;p36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1749;p36"/>
                  <p:cNvSpPr/>
                  <p:nvPr/>
                </p:nvSpPr>
                <p:spPr>
                  <a:xfrm flipH="1">
                    <a:off x="6894342" y="2302653"/>
                    <a:ext cx="7815" cy="13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Google Shape;1750;p36"/>
                  <p:cNvSpPr/>
                  <p:nvPr/>
                </p:nvSpPr>
                <p:spPr>
                  <a:xfrm flipH="1">
                    <a:off x="7171644" y="2476244"/>
                    <a:ext cx="107758" cy="68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1751;p36"/>
                  <p:cNvSpPr/>
                  <p:nvPr/>
                </p:nvSpPr>
                <p:spPr>
                  <a:xfrm flipH="1">
                    <a:off x="6625371" y="2210010"/>
                    <a:ext cx="46435" cy="23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Google Shape;1752;p36"/>
                  <p:cNvSpPr/>
                  <p:nvPr/>
                </p:nvSpPr>
                <p:spPr>
                  <a:xfrm flipH="1">
                    <a:off x="6604378" y="2312008"/>
                    <a:ext cx="12721" cy="85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Google Shape;1753;p36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" name="Google Shape;1754;p36"/>
                  <p:cNvSpPr/>
                  <p:nvPr/>
                </p:nvSpPr>
                <p:spPr>
                  <a:xfrm flipH="1">
                    <a:off x="6648417" y="2275442"/>
                    <a:ext cx="6845" cy="11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Google Shape;1755;p36"/>
                  <p:cNvSpPr/>
                  <p:nvPr/>
                </p:nvSpPr>
                <p:spPr>
                  <a:xfrm flipH="1">
                    <a:off x="6701927" y="2253593"/>
                    <a:ext cx="63320" cy="11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2060" extrusionOk="0">
                        <a:moveTo>
                          <a:pt x="37" y="1"/>
                        </a:moveTo>
                        <a:cubicBezTo>
                          <a:pt x="37" y="1"/>
                          <a:pt x="0" y="1384"/>
                          <a:pt x="192" y="1384"/>
                        </a:cubicBezTo>
                        <a:cubicBezTo>
                          <a:pt x="193" y="1384"/>
                          <a:pt x="194" y="1384"/>
                          <a:pt x="195" y="1384"/>
                        </a:cubicBezTo>
                        <a:cubicBezTo>
                          <a:pt x="224" y="1382"/>
                          <a:pt x="257" y="1373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427" y="2060"/>
                        </a:lnTo>
                        <a:cubicBezTo>
                          <a:pt x="427" y="2060"/>
                          <a:pt x="1109" y="1554"/>
                          <a:pt x="966" y="1308"/>
                        </a:cubicBezTo>
                        <a:cubicBezTo>
                          <a:pt x="918" y="1229"/>
                          <a:pt x="851" y="1200"/>
                          <a:pt x="773" y="1200"/>
                        </a:cubicBezTo>
                        <a:cubicBezTo>
                          <a:pt x="622" y="1200"/>
                          <a:pt x="435" y="1309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37" y="1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3" name="Google Shape;1756;p36"/>
                <p:cNvGrpSpPr/>
                <p:nvPr/>
              </p:nvGrpSpPr>
              <p:grpSpPr>
                <a:xfrm rot="5400000">
                  <a:off x="7588825" y="3480287"/>
                  <a:ext cx="468295" cy="265172"/>
                  <a:chOff x="4986800" y="2344025"/>
                  <a:chExt cx="741325" cy="419775"/>
                </a:xfrm>
              </p:grpSpPr>
              <p:sp>
                <p:nvSpPr>
                  <p:cNvPr id="44" name="Google Shape;1757;p36"/>
                  <p:cNvSpPr/>
                  <p:nvPr/>
                </p:nvSpPr>
                <p:spPr>
                  <a:xfrm>
                    <a:off x="4986800" y="2344025"/>
                    <a:ext cx="741325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758;p36"/>
                  <p:cNvSpPr/>
                  <p:nvPr/>
                </p:nvSpPr>
                <p:spPr>
                  <a:xfrm>
                    <a:off x="5163875" y="2344025"/>
                    <a:ext cx="46950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1877" y="16791"/>
                        </a:lnTo>
                        <a:lnTo>
                          <a:pt x="1877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Google Shape;1759;p36"/>
                  <p:cNvSpPr/>
                  <p:nvPr/>
                </p:nvSpPr>
                <p:spPr>
                  <a:xfrm>
                    <a:off x="4986800" y="2530475"/>
                    <a:ext cx="741325" cy="4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875" extrusionOk="0">
                        <a:moveTo>
                          <a:pt x="0" y="1"/>
                        </a:moveTo>
                        <a:lnTo>
                          <a:pt x="0" y="1874"/>
                        </a:lnTo>
                        <a:lnTo>
                          <a:pt x="29653" y="1874"/>
                        </a:lnTo>
                        <a:lnTo>
                          <a:pt x="29653" y="1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6" name="Google Shape;1760;p36"/>
              <p:cNvGrpSpPr/>
              <p:nvPr/>
            </p:nvGrpSpPr>
            <p:grpSpPr>
              <a:xfrm>
                <a:off x="6940160" y="1922125"/>
                <a:ext cx="790690" cy="731600"/>
                <a:chOff x="6940160" y="1922125"/>
                <a:chExt cx="790690" cy="731600"/>
              </a:xfrm>
            </p:grpSpPr>
            <p:sp>
              <p:nvSpPr>
                <p:cNvPr id="39" name="Google Shape;1761;p36"/>
                <p:cNvSpPr/>
                <p:nvPr/>
              </p:nvSpPr>
              <p:spPr>
                <a:xfrm>
                  <a:off x="7315750" y="2071175"/>
                  <a:ext cx="227700" cy="227700"/>
                </a:xfrm>
                <a:prstGeom prst="ellipse">
                  <a:avLst/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762;p36"/>
                <p:cNvSpPr/>
                <p:nvPr/>
              </p:nvSpPr>
              <p:spPr>
                <a:xfrm flipH="1">
                  <a:off x="6940160" y="1922125"/>
                  <a:ext cx="790690" cy="3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4" h="26332" extrusionOk="0">
                      <a:moveTo>
                        <a:pt x="15341" y="1"/>
                      </a:moveTo>
                      <a:cubicBezTo>
                        <a:pt x="14337" y="1"/>
                        <a:pt x="12723" y="2528"/>
                        <a:pt x="12723" y="2528"/>
                      </a:cubicBezTo>
                      <a:cubicBezTo>
                        <a:pt x="12723" y="2528"/>
                        <a:pt x="12326" y="696"/>
                        <a:pt x="10697" y="696"/>
                      </a:cubicBezTo>
                      <a:cubicBezTo>
                        <a:pt x="10498" y="696"/>
                        <a:pt x="10281" y="723"/>
                        <a:pt x="10044" y="785"/>
                      </a:cubicBezTo>
                      <a:cubicBezTo>
                        <a:pt x="8592" y="1158"/>
                        <a:pt x="9885" y="2556"/>
                        <a:pt x="10902" y="3446"/>
                      </a:cubicBezTo>
                      <a:cubicBezTo>
                        <a:pt x="4053" y="3491"/>
                        <a:pt x="0" y="10919"/>
                        <a:pt x="0" y="15989"/>
                      </a:cubicBezTo>
                      <a:cubicBezTo>
                        <a:pt x="0" y="21074"/>
                        <a:pt x="2912" y="26160"/>
                        <a:pt x="2912" y="26160"/>
                      </a:cubicBezTo>
                      <a:cubicBezTo>
                        <a:pt x="2912" y="26160"/>
                        <a:pt x="3663" y="23724"/>
                        <a:pt x="5369" y="22547"/>
                      </a:cubicBezTo>
                      <a:cubicBezTo>
                        <a:pt x="6732" y="21606"/>
                        <a:pt x="8352" y="21206"/>
                        <a:pt x="9502" y="21206"/>
                      </a:cubicBezTo>
                      <a:cubicBezTo>
                        <a:pt x="9694" y="21206"/>
                        <a:pt x="9874" y="21217"/>
                        <a:pt x="10037" y="21239"/>
                      </a:cubicBezTo>
                      <a:cubicBezTo>
                        <a:pt x="11685" y="21456"/>
                        <a:pt x="14084" y="24385"/>
                        <a:pt x="15368" y="26103"/>
                      </a:cubicBezTo>
                      <a:cubicBezTo>
                        <a:pt x="15483" y="26260"/>
                        <a:pt x="15649" y="26331"/>
                        <a:pt x="15812" y="26331"/>
                      </a:cubicBezTo>
                      <a:cubicBezTo>
                        <a:pt x="16084" y="26331"/>
                        <a:pt x="16352" y="26135"/>
                        <a:pt x="16377" y="25812"/>
                      </a:cubicBezTo>
                      <a:lnTo>
                        <a:pt x="17029" y="17846"/>
                      </a:lnTo>
                      <a:lnTo>
                        <a:pt x="33120" y="17846"/>
                      </a:lnTo>
                      <a:lnTo>
                        <a:pt x="34604" y="13229"/>
                      </a:lnTo>
                      <a:lnTo>
                        <a:pt x="36015" y="18003"/>
                      </a:lnTo>
                      <a:lnTo>
                        <a:pt x="53541" y="18003"/>
                      </a:lnTo>
                      <a:cubicBezTo>
                        <a:pt x="53541" y="18003"/>
                        <a:pt x="55264" y="3368"/>
                        <a:pt x="38284" y="3368"/>
                      </a:cubicBezTo>
                      <a:cubicBezTo>
                        <a:pt x="24289" y="3368"/>
                        <a:pt x="19482" y="3422"/>
                        <a:pt x="14372" y="3438"/>
                      </a:cubicBezTo>
                      <a:cubicBezTo>
                        <a:pt x="15065" y="2511"/>
                        <a:pt x="16344" y="612"/>
                        <a:pt x="15647" y="99"/>
                      </a:cubicBezTo>
                      <a:cubicBezTo>
                        <a:pt x="15555" y="31"/>
                        <a:pt x="15452" y="1"/>
                        <a:pt x="1534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763;p36"/>
                <p:cNvSpPr/>
                <p:nvPr/>
              </p:nvSpPr>
              <p:spPr>
                <a:xfrm rot="5400000">
                  <a:off x="7287300" y="2210175"/>
                  <a:ext cx="534300" cy="352800"/>
                </a:xfrm>
                <a:prstGeom prst="doubleWave">
                  <a:avLst>
                    <a:gd name="adj1" fmla="val 6250"/>
                    <a:gd name="adj2" fmla="val 0"/>
                  </a:avLst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" name="Google Shape;1764;p36"/>
              <p:cNvSpPr/>
              <p:nvPr/>
            </p:nvSpPr>
            <p:spPr>
              <a:xfrm flipH="1">
                <a:off x="7082026" y="2245315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A33"/>
              </a:solidFill>
              <a:ln w="9525" cap="flat" cmpd="sng">
                <a:solidFill>
                  <a:srgbClr val="493A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1765;p36"/>
              <p:cNvSpPr/>
              <p:nvPr/>
            </p:nvSpPr>
            <p:spPr>
              <a:xfrm rot="1240465">
                <a:off x="7084766" y="2307853"/>
                <a:ext cx="67978" cy="40344"/>
              </a:xfrm>
              <a:prstGeom prst="ellipse">
                <a:avLst/>
              </a:pr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1766;p36"/>
            <p:cNvSpPr/>
            <p:nvPr/>
          </p:nvSpPr>
          <p:spPr>
            <a:xfrm>
              <a:off x="7160350" y="2080875"/>
              <a:ext cx="110400" cy="80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767;p36"/>
            <p:cNvSpPr/>
            <p:nvPr/>
          </p:nvSpPr>
          <p:spPr>
            <a:xfrm>
              <a:off x="6849100" y="2043525"/>
              <a:ext cx="87300" cy="71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20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5" y="0"/>
            <a:ext cx="11679652" cy="6857999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996907" y="1420476"/>
            <a:ext cx="79032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u="sng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WRAP-UP</a:t>
            </a:r>
            <a:r>
              <a:rPr lang="en-US" altLang="en-US" sz="3000" b="1" u="sng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:</a:t>
            </a:r>
            <a:endParaRPr lang="en-US" altLang="en-US" sz="3000" b="1" u="sng" dirty="0">
              <a:solidFill>
                <a:srgbClr val="FF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1. New words: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fans	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doors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			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mirrors	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windows </a:t>
            </a:r>
            <a:endParaRPr lang="en-US" sz="30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2. New sentences: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How 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many window</a:t>
            </a:r>
            <a:r>
              <a:rPr lang="en-US" sz="3000" dirty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s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 are there?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- There are four.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3. Phonics: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- a 	: fan, van, hand, man …			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- u 	: cup, cut, 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mum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, 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…</a:t>
            </a:r>
            <a:endParaRPr lang="en-US" sz="3000" b="1" dirty="0">
              <a:latin typeface="Bahnschrift SemiCondensed" panose="020B0502040204020203" pitchFamily="34" charset="0"/>
            </a:endParaRPr>
          </a:p>
        </p:txBody>
      </p:sp>
      <p:grpSp>
        <p:nvGrpSpPr>
          <p:cNvPr id="5" name="Google Shape;9735;p55"/>
          <p:cNvGrpSpPr/>
          <p:nvPr/>
        </p:nvGrpSpPr>
        <p:grpSpPr>
          <a:xfrm>
            <a:off x="980340" y="1935631"/>
            <a:ext cx="1555269" cy="1337226"/>
            <a:chOff x="-6713450" y="2397900"/>
            <a:chExt cx="295375" cy="291450"/>
          </a:xfrm>
        </p:grpSpPr>
        <p:sp>
          <p:nvSpPr>
            <p:cNvPr id="6" name="Google Shape;9736;p55"/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37;p55"/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44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499360" y="211014"/>
            <a:ext cx="5978770" cy="1913207"/>
          </a:xfrm>
          <a:prstGeom prst="horizontalScroll">
            <a:avLst>
              <a:gd name="adj" fmla="val 25000"/>
            </a:avLst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000" b="1" dirty="0">
                <a:solidFill>
                  <a:srgbClr val="FF0000"/>
                </a:solidFill>
                <a:latin typeface="VNI-Avo" pitchFamily="2" charset="0"/>
              </a:rPr>
              <a:t>Home-link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499360" y="2381543"/>
            <a:ext cx="7315200" cy="762000"/>
          </a:xfrm>
          <a:noFill/>
          <a:ln/>
        </p:spPr>
        <p:txBody>
          <a:bodyPr/>
          <a:lstStyle/>
          <a:p>
            <a:pPr algn="l"/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Learn new words and sentences.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499360" y="4095457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Do further practice handouts.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99360" y="5073162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Prepare for Unit 15.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99360" y="3138267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Complete exercises in Unit 14.</a:t>
            </a:r>
          </a:p>
        </p:txBody>
      </p:sp>
    </p:spTree>
    <p:extLst>
      <p:ext uri="{BB962C8B-B14F-4D97-AF65-F5344CB8AC3E}">
        <p14:creationId xmlns:p14="http://schemas.microsoft.com/office/powerpoint/2010/main" val="14812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vocabulary mind maps help you learn a foreign language | Ingiliz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1230199"/>
            <a:ext cx="11465169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9188" y="2074988"/>
            <a:ext cx="1230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1631" y="2719758"/>
            <a:ext cx="1230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570" y="3262715"/>
            <a:ext cx="1230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553" y="4980929"/>
            <a:ext cx="2321169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Calibri" panose="020F0502020204030204" pitchFamily="34" charset="0"/>
                <a:cs typeface="Arial" panose="020B0604020202020204" pitchFamily="34" charset="0"/>
              </a:rPr>
              <a:t>cupboard</a:t>
            </a:r>
            <a:endParaRPr lang="en-US" sz="23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2011" y="1636892"/>
            <a:ext cx="1899138" cy="1066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55518" y="1547449"/>
            <a:ext cx="1899138" cy="1066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6147" y="5033684"/>
            <a:ext cx="1899138" cy="1066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50569" y="3956538"/>
            <a:ext cx="1195754" cy="4265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50211" y="4589590"/>
            <a:ext cx="1195754" cy="4265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21612" y="5245065"/>
            <a:ext cx="1195754" cy="4265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146323" y="4563741"/>
            <a:ext cx="1248508" cy="1066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Google Shape;779;p40"/>
          <p:cNvSpPr txBox="1">
            <a:spLocks/>
          </p:cNvSpPr>
          <p:nvPr/>
        </p:nvSpPr>
        <p:spPr>
          <a:xfrm>
            <a:off x="1617786" y="314451"/>
            <a:ext cx="8563706" cy="708000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5000" b="1" kern="0" dirty="0" smtClean="0"/>
              <a:t>CHECK YOUR MEMORY</a:t>
            </a:r>
            <a:r>
              <a:rPr lang="en-US" sz="5000" kern="0" dirty="0" smtClean="0"/>
              <a:t>…</a:t>
            </a:r>
            <a:endParaRPr lang="en-US" sz="5000" kern="0" dirty="0"/>
          </a:p>
        </p:txBody>
      </p:sp>
      <p:sp>
        <p:nvSpPr>
          <p:cNvPr id="18" name="TextBox 17"/>
          <p:cNvSpPr txBox="1"/>
          <p:nvPr/>
        </p:nvSpPr>
        <p:spPr>
          <a:xfrm>
            <a:off x="9648087" y="2017811"/>
            <a:ext cx="1465389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Candara" panose="020E0502030303020204" pitchFamily="34" charset="0"/>
                <a:cs typeface="Calibri" panose="020F0502020204030204" pitchFamily="34" charset="0"/>
              </a:rPr>
              <a:t>fans</a:t>
            </a:r>
            <a:endParaRPr lang="en-US" sz="2300" dirty="0"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478" y="409766"/>
            <a:ext cx="10318418" cy="2502767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</a:rPr>
              <a:t>things in the room</a:t>
            </a:r>
            <a:endParaRPr lang="en-US" sz="70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1606" y="4803807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1592" y="4803805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3055" y="4803817"/>
            <a:ext cx="428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1762" y="4803808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3660" y="4786220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0157" y="4803805"/>
            <a:ext cx="507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6584" y="4786220"/>
            <a:ext cx="564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026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42" y="2306941"/>
            <a:ext cx="1823345" cy="22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irror Cartoon PNG and Mirror Cartoon Transparent Clipart Fr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14" y="2303585"/>
            <a:ext cx="1823345" cy="22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4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0" grpId="0"/>
      <p:bldP spid="12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4330" y="3657600"/>
            <a:ext cx="121702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0" dirty="0"/>
          </a:p>
        </p:txBody>
      </p:sp>
      <p:pic>
        <p:nvPicPr>
          <p:cNvPr id="1026" name="Picture 2" descr="Career Center East Designers: Thank you for your kind atten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269823"/>
            <a:ext cx="11632367" cy="63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478" y="409766"/>
            <a:ext cx="10318418" cy="2502767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</a:rPr>
              <a:t>things in the room</a:t>
            </a:r>
            <a:endParaRPr lang="en-US" sz="7000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0386" y="4811656"/>
            <a:ext cx="516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28732" y="4818357"/>
            <a:ext cx="573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39482" y="4825058"/>
            <a:ext cx="479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79759" y="4818357"/>
            <a:ext cx="50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9188" y="4827577"/>
            <a:ext cx="50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026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14" y="2186941"/>
            <a:ext cx="2438745" cy="2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ansparent Cartoon Door Png - Haunted House Door Clipart, Png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7" b="97032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40" y="2156308"/>
            <a:ext cx="2438745" cy="2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7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478" y="409766"/>
            <a:ext cx="10318418" cy="2502767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</a:rPr>
              <a:t>things in the room</a:t>
            </a:r>
            <a:endParaRPr lang="en-US" sz="7000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27448" y="4474855"/>
            <a:ext cx="369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3874" y="4465628"/>
            <a:ext cx="489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86129" y="4473986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56073" y="4474335"/>
            <a:ext cx="48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6739" y="4473987"/>
            <a:ext cx="369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5211" y="4474335"/>
            <a:ext cx="489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21E0C"/>
                </a:solidFill>
              </a:rPr>
              <a:t>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6819" y="4473986"/>
            <a:ext cx="437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050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82" y="2457455"/>
            <a:ext cx="2972095" cy="16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ink curtain and glass window illustration, Window Curtai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39" y="2457454"/>
            <a:ext cx="2972095" cy="16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3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10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9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6444</TotalTime>
  <Words>434</Words>
  <Application>Microsoft Office PowerPoint</Application>
  <PresentationFormat>Widescreen</PresentationFormat>
  <Paragraphs>201</Paragraphs>
  <Slides>70</Slides>
  <Notes>8</Notes>
  <HiddenSlides>0</HiddenSlides>
  <MMClips>19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70</vt:i4>
      </vt:variant>
    </vt:vector>
  </HeadingPairs>
  <TitlesOfParts>
    <vt:vector size="121" baseType="lpstr">
      <vt:lpstr>Aharoni</vt:lpstr>
      <vt:lpstr>Arial</vt:lpstr>
      <vt:lpstr>Bahnschrift Condensed</vt:lpstr>
      <vt:lpstr>Bahnschrift SemiBold</vt:lpstr>
      <vt:lpstr>Bahnschrift SemiCondensed</vt:lpstr>
      <vt:lpstr>Barlow</vt:lpstr>
      <vt:lpstr>Barlow Semi Condensed</vt:lpstr>
      <vt:lpstr>Barlow Semi Condensed Light</vt:lpstr>
      <vt:lpstr>BenchNine</vt:lpstr>
      <vt:lpstr>Broadway</vt:lpstr>
      <vt:lpstr>Calibri</vt:lpstr>
      <vt:lpstr>Calibri Light</vt:lpstr>
      <vt:lpstr>Candara</vt:lpstr>
      <vt:lpstr>Century Gothic</vt:lpstr>
      <vt:lpstr>Comic Sans MS</vt:lpstr>
      <vt:lpstr>Denk One</vt:lpstr>
      <vt:lpstr>Fira Sans Extra Condensed</vt:lpstr>
      <vt:lpstr>Garamond</vt:lpstr>
      <vt:lpstr>Gill Sans MT</vt:lpstr>
      <vt:lpstr>Impact</vt:lpstr>
      <vt:lpstr>Joti One</vt:lpstr>
      <vt:lpstr>Poppins SemiBold</vt:lpstr>
      <vt:lpstr>Sue Ellen Francisco</vt:lpstr>
      <vt:lpstr>Times New Roman</vt:lpstr>
      <vt:lpstr>VNI-Avo</vt:lpstr>
      <vt:lpstr>Wingdings</vt:lpstr>
      <vt:lpstr>Badge</vt:lpstr>
      <vt:lpstr>Diseño predeterminado</vt:lpstr>
      <vt:lpstr>1_Diseño predeterminado</vt:lpstr>
      <vt:lpstr>3_Diseño predeterminado</vt:lpstr>
      <vt:lpstr>Default Design</vt:lpstr>
      <vt:lpstr>4_Diseño predeterminado</vt:lpstr>
      <vt:lpstr>Chalkboard by Slidesgo</vt:lpstr>
      <vt:lpstr>Savon</vt:lpstr>
      <vt:lpstr>4_Office Theme</vt:lpstr>
      <vt:lpstr>Language School Newsletter By Slidesgo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Office Theme</vt:lpstr>
      <vt:lpstr>1_Office Theme</vt:lpstr>
      <vt:lpstr>2_Office Theme</vt:lpstr>
      <vt:lpstr>1_Language School Newsletter By Slidesgo</vt:lpstr>
      <vt:lpstr>2_Language School Newsletter By Slidesgo</vt:lpstr>
      <vt:lpstr>3_Language School Newsletter By Slidesgo</vt:lpstr>
      <vt:lpstr>2_Diseño predeterminado</vt:lpstr>
      <vt:lpstr>PowerPoint Presentation</vt:lpstr>
      <vt:lpstr>PowerPoint Presentation</vt:lpstr>
      <vt:lpstr>PowerPoint Presentation</vt:lpstr>
      <vt:lpstr>SOME VOCABULARY</vt:lpstr>
      <vt:lpstr>VOCABULARY</vt:lpstr>
      <vt:lpstr>things in the room</vt:lpstr>
      <vt:lpstr>things in the room</vt:lpstr>
      <vt:lpstr>things in the room</vt:lpstr>
      <vt:lpstr>things in the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VOCABULARY</vt:lpstr>
      <vt:lpstr>PowerPoint Presentation</vt:lpstr>
      <vt:lpstr>* Learn new words and sentences.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lesson2</dc:title>
  <dc:creator>ASUS</dc:creator>
  <cp:lastModifiedBy>ASUS</cp:lastModifiedBy>
  <cp:revision>333</cp:revision>
  <dcterms:created xsi:type="dcterms:W3CDTF">2020-04-02T16:09:46Z</dcterms:created>
  <dcterms:modified xsi:type="dcterms:W3CDTF">2020-04-17T19:18:23Z</dcterms:modified>
</cp:coreProperties>
</file>