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7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8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9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0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1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2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3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4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5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903" r:id="rId1"/>
    <p:sldMasterId id="2147483915" r:id="rId2"/>
    <p:sldMasterId id="2147483927" r:id="rId3"/>
    <p:sldMasterId id="2147483950" r:id="rId4"/>
    <p:sldMasterId id="2147483962" r:id="rId5"/>
    <p:sldMasterId id="2147483974" r:id="rId6"/>
    <p:sldMasterId id="2147483986" r:id="rId7"/>
    <p:sldMasterId id="2147483998" r:id="rId8"/>
    <p:sldMasterId id="2147484010" r:id="rId9"/>
    <p:sldMasterId id="2147484022" r:id="rId10"/>
    <p:sldMasterId id="2147484034" r:id="rId11"/>
    <p:sldMasterId id="2147484046" r:id="rId12"/>
    <p:sldMasterId id="2147484058" r:id="rId13"/>
    <p:sldMasterId id="2147484070" r:id="rId14"/>
    <p:sldMasterId id="2147484082" r:id="rId15"/>
    <p:sldMasterId id="2147484094" r:id="rId16"/>
  </p:sldMasterIdLst>
  <p:notesMasterIdLst>
    <p:notesMasterId r:id="rId65"/>
  </p:notesMasterIdLst>
  <p:sldIdLst>
    <p:sldId id="596" r:id="rId17"/>
    <p:sldId id="598" r:id="rId18"/>
    <p:sldId id="599" r:id="rId19"/>
    <p:sldId id="597" r:id="rId20"/>
    <p:sldId id="409" r:id="rId21"/>
    <p:sldId id="595" r:id="rId22"/>
    <p:sldId id="541" r:id="rId23"/>
    <p:sldId id="581" r:id="rId24"/>
    <p:sldId id="582" r:id="rId25"/>
    <p:sldId id="583" r:id="rId26"/>
    <p:sldId id="584" r:id="rId27"/>
    <p:sldId id="585" r:id="rId28"/>
    <p:sldId id="593" r:id="rId29"/>
    <p:sldId id="601" r:id="rId30"/>
    <p:sldId id="603" r:id="rId31"/>
    <p:sldId id="610" r:id="rId32"/>
    <p:sldId id="611" r:id="rId33"/>
    <p:sldId id="612" r:id="rId34"/>
    <p:sldId id="613" r:id="rId35"/>
    <p:sldId id="616" r:id="rId36"/>
    <p:sldId id="618" r:id="rId37"/>
    <p:sldId id="619" r:id="rId38"/>
    <p:sldId id="614" r:id="rId39"/>
    <p:sldId id="620" r:id="rId40"/>
    <p:sldId id="621" r:id="rId41"/>
    <p:sldId id="617" r:id="rId42"/>
    <p:sldId id="489" r:id="rId43"/>
    <p:sldId id="586" r:id="rId44"/>
    <p:sldId id="638" r:id="rId45"/>
    <p:sldId id="422" r:id="rId46"/>
    <p:sldId id="531" r:id="rId47"/>
    <p:sldId id="532" r:id="rId48"/>
    <p:sldId id="637" r:id="rId49"/>
    <p:sldId id="421" r:id="rId50"/>
    <p:sldId id="625" r:id="rId51"/>
    <p:sldId id="626" r:id="rId52"/>
    <p:sldId id="627" r:id="rId53"/>
    <p:sldId id="628" r:id="rId54"/>
    <p:sldId id="629" r:id="rId55"/>
    <p:sldId id="630" r:id="rId56"/>
    <p:sldId id="631" r:id="rId57"/>
    <p:sldId id="632" r:id="rId58"/>
    <p:sldId id="635" r:id="rId59"/>
    <p:sldId id="633" r:id="rId60"/>
    <p:sldId id="634" r:id="rId61"/>
    <p:sldId id="636" r:id="rId62"/>
    <p:sldId id="624" r:id="rId63"/>
    <p:sldId id="447" r:id="rId64"/>
  </p:sldIdLst>
  <p:sldSz cx="9144000" cy="6858000" type="screen4x3"/>
  <p:notesSz cx="6858000" cy="9144000"/>
  <p:embeddedFontLst>
    <p:embeddedFont>
      <p:font typeface="Impact" panose="020B0806030902050204" pitchFamily="34" charset="0"/>
      <p:regular r:id="rId66"/>
    </p:embeddedFont>
    <p:embeddedFont>
      <p:font typeface=".VnAristote" panose="020B7200000000000000" pitchFamily="34" charset="0"/>
      <p:regular r:id="rId67"/>
    </p:embeddedFont>
    <p:embeddedFont>
      <p:font typeface="Calibri Light" panose="020F0302020204030204" pitchFamily="34" charset="0"/>
      <p:regular r:id="rId68"/>
      <p:italic r:id="rId69"/>
    </p:embeddedFont>
    <p:embeddedFont>
      <p:font typeface="Comic Sans MS" panose="030F0702030302020204" pitchFamily="66" charset="0"/>
      <p:regular r:id="rId70"/>
      <p:bold r:id="rId71"/>
      <p:italic r:id="rId72"/>
      <p:boldItalic r:id="rId73"/>
    </p:embeddedFont>
    <p:embeddedFont>
      <p:font typeface="Showcard Gothic" panose="020B0604020202020204" charset="0"/>
      <p:regular r:id="rId74"/>
    </p:embeddedFont>
    <p:embeddedFont>
      <p:font typeface="Aharoni" panose="020B0604020202020204" charset="-79"/>
      <p:bold r:id="rId75"/>
    </p:embeddedFont>
    <p:embeddedFont>
      <p:font typeface=".VnTimeH" panose="020B7200000000000000" pitchFamily="34" charset="0"/>
      <p:regular r:id="rId76"/>
      <p:bold r:id="rId77"/>
      <p:italic r:id="rId78"/>
      <p:boldItalic r:id="rId79"/>
    </p:embeddedFont>
    <p:embeddedFont>
      <p:font typeface="Tahoma" panose="020B0604030504040204" pitchFamily="34" charset="0"/>
      <p:regular r:id="rId80"/>
      <p:bold r:id="rId81"/>
    </p:embeddedFont>
    <p:embeddedFont>
      <p:font typeface="Bahnschrift SemiCondensed" panose="020B0502040204020203" pitchFamily="34" charset="0"/>
      <p:regular r:id="rId82"/>
      <p:bold r:id="rId83"/>
    </p:embeddedFont>
    <p:embeddedFont>
      <p:font typeface="Yu Gothic UI Semilight" panose="020B0400000000000000" pitchFamily="34" charset="-128"/>
      <p:regular r:id="rId84"/>
    </p:embeddedFont>
    <p:embeddedFont>
      <p:font typeface="Calibri" panose="020F0502020204030204" pitchFamily="34" charset="0"/>
      <p:regular r:id="rId85"/>
      <p:bold r:id="rId86"/>
      <p:italic r:id="rId87"/>
      <p:boldItalic r:id="rId88"/>
    </p:embeddedFont>
    <p:embeddedFont>
      <p:font typeface="Thanhoa" pitchFamily="2" charset="0"/>
      <p:regular r:id="rId89"/>
    </p:embeddedFont>
  </p:embeddedFontLst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521415D9-36F7-43E2-AB2F-B90AF26B5E84}">
      <p14:sectionLst xmlns:p14="http://schemas.microsoft.com/office/powerpoint/2010/main">
        <p14:section name="Untitled Section" id="{174DF715-BB83-4E84-BAA4-96853442A3D2}">
          <p14:sldIdLst>
            <p14:sldId id="596"/>
            <p14:sldId id="598"/>
            <p14:sldId id="599"/>
            <p14:sldId id="597"/>
            <p14:sldId id="409"/>
            <p14:sldId id="595"/>
            <p14:sldId id="541"/>
            <p14:sldId id="581"/>
            <p14:sldId id="582"/>
            <p14:sldId id="583"/>
            <p14:sldId id="584"/>
            <p14:sldId id="585"/>
            <p14:sldId id="593"/>
            <p14:sldId id="601"/>
            <p14:sldId id="603"/>
            <p14:sldId id="610"/>
            <p14:sldId id="611"/>
            <p14:sldId id="612"/>
            <p14:sldId id="613"/>
            <p14:sldId id="616"/>
            <p14:sldId id="618"/>
            <p14:sldId id="619"/>
            <p14:sldId id="614"/>
            <p14:sldId id="620"/>
            <p14:sldId id="621"/>
            <p14:sldId id="617"/>
            <p14:sldId id="489"/>
            <p14:sldId id="586"/>
            <p14:sldId id="638"/>
            <p14:sldId id="422"/>
            <p14:sldId id="531"/>
            <p14:sldId id="532"/>
            <p14:sldId id="637"/>
            <p14:sldId id="421"/>
            <p14:sldId id="625"/>
            <p14:sldId id="626"/>
            <p14:sldId id="627"/>
            <p14:sldId id="628"/>
            <p14:sldId id="629"/>
            <p14:sldId id="630"/>
            <p14:sldId id="631"/>
            <p14:sldId id="632"/>
            <p14:sldId id="635"/>
            <p14:sldId id="633"/>
            <p14:sldId id="634"/>
            <p14:sldId id="636"/>
            <p14:sldId id="624"/>
            <p14:sldId id="44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97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C2937"/>
    <a:srgbClr val="DAAAD3"/>
    <a:srgbClr val="FF9900"/>
    <a:srgbClr val="006600"/>
    <a:srgbClr val="003300"/>
    <a:srgbClr val="009900"/>
    <a:srgbClr val="F8F8F8"/>
    <a:srgbClr val="CC6600"/>
    <a:srgbClr val="996633"/>
    <a:srgbClr val="FFD0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2718" autoAdjust="0"/>
  </p:normalViewPr>
  <p:slideViewPr>
    <p:cSldViewPr>
      <p:cViewPr varScale="1">
        <p:scale>
          <a:sx n="86" d="100"/>
          <a:sy n="86" d="100"/>
        </p:scale>
        <p:origin x="756" y="84"/>
      </p:cViewPr>
      <p:guideLst>
        <p:guide orient="horz" pos="2160"/>
        <p:guide pos="297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0.xml"/><Relationship Id="rId21" Type="http://schemas.openxmlformats.org/officeDocument/2006/relationships/slide" Target="slides/slide5.xml"/><Relationship Id="rId42" Type="http://schemas.openxmlformats.org/officeDocument/2006/relationships/slide" Target="slides/slide26.xml"/><Relationship Id="rId47" Type="http://schemas.openxmlformats.org/officeDocument/2006/relationships/slide" Target="slides/slide31.xml"/><Relationship Id="rId63" Type="http://schemas.openxmlformats.org/officeDocument/2006/relationships/slide" Target="slides/slide47.xml"/><Relationship Id="rId68" Type="http://schemas.openxmlformats.org/officeDocument/2006/relationships/font" Target="fonts/font3.fntdata"/><Relationship Id="rId84" Type="http://schemas.openxmlformats.org/officeDocument/2006/relationships/font" Target="fonts/font19.fntdata"/><Relationship Id="rId89" Type="http://schemas.openxmlformats.org/officeDocument/2006/relationships/font" Target="fonts/font24.fntdata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53" Type="http://schemas.openxmlformats.org/officeDocument/2006/relationships/slide" Target="slides/slide37.xml"/><Relationship Id="rId58" Type="http://schemas.openxmlformats.org/officeDocument/2006/relationships/slide" Target="slides/slide42.xml"/><Relationship Id="rId74" Type="http://schemas.openxmlformats.org/officeDocument/2006/relationships/font" Target="fonts/font9.fntdata"/><Relationship Id="rId79" Type="http://schemas.openxmlformats.org/officeDocument/2006/relationships/font" Target="fonts/font14.fntdata"/><Relationship Id="rId5" Type="http://schemas.openxmlformats.org/officeDocument/2006/relationships/slideMaster" Target="slideMasters/slideMaster5.xml"/><Relationship Id="rId90" Type="http://schemas.openxmlformats.org/officeDocument/2006/relationships/presProps" Target="presProps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43" Type="http://schemas.openxmlformats.org/officeDocument/2006/relationships/slide" Target="slides/slide27.xml"/><Relationship Id="rId48" Type="http://schemas.openxmlformats.org/officeDocument/2006/relationships/slide" Target="slides/slide32.xml"/><Relationship Id="rId64" Type="http://schemas.openxmlformats.org/officeDocument/2006/relationships/slide" Target="slides/slide48.xml"/><Relationship Id="rId69" Type="http://schemas.openxmlformats.org/officeDocument/2006/relationships/font" Target="fonts/font4.fntdata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5.xml"/><Relationship Id="rId72" Type="http://schemas.openxmlformats.org/officeDocument/2006/relationships/font" Target="fonts/font7.fntdata"/><Relationship Id="rId80" Type="http://schemas.openxmlformats.org/officeDocument/2006/relationships/font" Target="fonts/font15.fntdata"/><Relationship Id="rId85" Type="http://schemas.openxmlformats.org/officeDocument/2006/relationships/font" Target="fonts/font20.fntdata"/><Relationship Id="rId93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slide" Target="slides/slide30.xml"/><Relationship Id="rId59" Type="http://schemas.openxmlformats.org/officeDocument/2006/relationships/slide" Target="slides/slide43.xml"/><Relationship Id="rId67" Type="http://schemas.openxmlformats.org/officeDocument/2006/relationships/font" Target="fonts/font2.fntdata"/><Relationship Id="rId20" Type="http://schemas.openxmlformats.org/officeDocument/2006/relationships/slide" Target="slides/slide4.xml"/><Relationship Id="rId41" Type="http://schemas.openxmlformats.org/officeDocument/2006/relationships/slide" Target="slides/slide25.xml"/><Relationship Id="rId54" Type="http://schemas.openxmlformats.org/officeDocument/2006/relationships/slide" Target="slides/slide38.xml"/><Relationship Id="rId62" Type="http://schemas.openxmlformats.org/officeDocument/2006/relationships/slide" Target="slides/slide46.xml"/><Relationship Id="rId70" Type="http://schemas.openxmlformats.org/officeDocument/2006/relationships/font" Target="fonts/font5.fntdata"/><Relationship Id="rId75" Type="http://schemas.openxmlformats.org/officeDocument/2006/relationships/font" Target="fonts/font10.fntdata"/><Relationship Id="rId83" Type="http://schemas.openxmlformats.org/officeDocument/2006/relationships/font" Target="fonts/font18.fntdata"/><Relationship Id="rId88" Type="http://schemas.openxmlformats.org/officeDocument/2006/relationships/font" Target="fonts/font23.fntdata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slide" Target="slides/slide33.xml"/><Relationship Id="rId57" Type="http://schemas.openxmlformats.org/officeDocument/2006/relationships/slide" Target="slides/slide4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52" Type="http://schemas.openxmlformats.org/officeDocument/2006/relationships/slide" Target="slides/slide36.xml"/><Relationship Id="rId60" Type="http://schemas.openxmlformats.org/officeDocument/2006/relationships/slide" Target="slides/slide44.xml"/><Relationship Id="rId65" Type="http://schemas.openxmlformats.org/officeDocument/2006/relationships/notesMaster" Target="notesMasters/notesMaster1.xml"/><Relationship Id="rId73" Type="http://schemas.openxmlformats.org/officeDocument/2006/relationships/font" Target="fonts/font8.fntdata"/><Relationship Id="rId78" Type="http://schemas.openxmlformats.org/officeDocument/2006/relationships/font" Target="fonts/font13.fntdata"/><Relationship Id="rId81" Type="http://schemas.openxmlformats.org/officeDocument/2006/relationships/font" Target="fonts/font16.fntdata"/><Relationship Id="rId86" Type="http://schemas.openxmlformats.org/officeDocument/2006/relationships/font" Target="fonts/font21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39" Type="http://schemas.openxmlformats.org/officeDocument/2006/relationships/slide" Target="slides/slide23.xml"/><Relationship Id="rId34" Type="http://schemas.openxmlformats.org/officeDocument/2006/relationships/slide" Target="slides/slide18.xml"/><Relationship Id="rId50" Type="http://schemas.openxmlformats.org/officeDocument/2006/relationships/slide" Target="slides/slide34.xml"/><Relationship Id="rId55" Type="http://schemas.openxmlformats.org/officeDocument/2006/relationships/slide" Target="slides/slide39.xml"/><Relationship Id="rId76" Type="http://schemas.openxmlformats.org/officeDocument/2006/relationships/font" Target="fonts/font11.fntdata"/><Relationship Id="rId7" Type="http://schemas.openxmlformats.org/officeDocument/2006/relationships/slideMaster" Target="slideMasters/slideMaster7.xml"/><Relationship Id="rId71" Type="http://schemas.openxmlformats.org/officeDocument/2006/relationships/font" Target="fonts/font6.fntdata"/><Relationship Id="rId9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3.xml"/><Relationship Id="rId24" Type="http://schemas.openxmlformats.org/officeDocument/2006/relationships/slide" Target="slides/slide8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66" Type="http://schemas.openxmlformats.org/officeDocument/2006/relationships/font" Target="fonts/font1.fntdata"/><Relationship Id="rId87" Type="http://schemas.openxmlformats.org/officeDocument/2006/relationships/font" Target="fonts/font22.fntdata"/><Relationship Id="rId61" Type="http://schemas.openxmlformats.org/officeDocument/2006/relationships/slide" Target="slides/slide45.xml"/><Relationship Id="rId82" Type="http://schemas.openxmlformats.org/officeDocument/2006/relationships/font" Target="fonts/font17.fntdata"/><Relationship Id="rId19" Type="http://schemas.openxmlformats.org/officeDocument/2006/relationships/slide" Target="slides/slide3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56" Type="http://schemas.openxmlformats.org/officeDocument/2006/relationships/slide" Target="slides/slide40.xml"/><Relationship Id="rId77" Type="http://schemas.openxmlformats.org/officeDocument/2006/relationships/font" Target="fonts/font12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65563BA-FBB5-433E-B248-B8B2F3208450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594D98B-8A47-4A1E-A58E-5F5C74D887C0}">
      <dgm:prSet phldrT="[Text]"/>
      <dgm:spPr>
        <a:solidFill>
          <a:schemeClr val="accent4">
            <a:lumMod val="75000"/>
          </a:schemeClr>
        </a:solidFill>
        <a:ln>
          <a:solidFill>
            <a:schemeClr val="accent3">
              <a:lumMod val="40000"/>
              <a:lumOff val="60000"/>
            </a:schemeClr>
          </a:solidFill>
        </a:ln>
      </dgm:spPr>
      <dgm:t>
        <a:bodyPr/>
        <a:lstStyle/>
        <a:p>
          <a:r>
            <a:rPr lang="en-US" dirty="0" smtClean="0"/>
            <a:t>Vocabulary</a:t>
          </a:r>
          <a:endParaRPr lang="en-US" dirty="0"/>
        </a:p>
      </dgm:t>
    </dgm:pt>
    <dgm:pt modelId="{4B5EF4BE-FDEE-430A-A2C6-EA0D6283F0D4}" type="parTrans" cxnId="{40C1CC41-BDC0-4314-BA14-1B96D3E94606}">
      <dgm:prSet/>
      <dgm:spPr/>
      <dgm:t>
        <a:bodyPr/>
        <a:lstStyle/>
        <a:p>
          <a:endParaRPr lang="en-US"/>
        </a:p>
      </dgm:t>
    </dgm:pt>
    <dgm:pt modelId="{A9BBAA0C-D098-4911-9F7F-4FE48114BA06}" type="sibTrans" cxnId="{40C1CC41-BDC0-4314-BA14-1B96D3E94606}">
      <dgm:prSet/>
      <dgm:spPr/>
      <dgm:t>
        <a:bodyPr/>
        <a:lstStyle/>
        <a:p>
          <a:endParaRPr lang="en-US"/>
        </a:p>
      </dgm:t>
    </dgm:pt>
    <dgm:pt modelId="{DB0AB455-8712-4451-91AA-7E3430A27BD8}">
      <dgm:prSet phldrT="[Text]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dirty="0" smtClean="0"/>
            <a:t>poster</a:t>
          </a:r>
          <a:endParaRPr lang="en-US" dirty="0"/>
        </a:p>
      </dgm:t>
    </dgm:pt>
    <dgm:pt modelId="{A810B3A5-942E-4AAF-A470-E2605A9E01F1}" type="parTrans" cxnId="{9C2F7192-0FBA-43C7-A22D-861A033DCC38}">
      <dgm:prSet/>
      <dgm:spPr/>
      <dgm:t>
        <a:bodyPr/>
        <a:lstStyle/>
        <a:p>
          <a:endParaRPr lang="en-US"/>
        </a:p>
      </dgm:t>
    </dgm:pt>
    <dgm:pt modelId="{718ABEF1-7A85-4A66-840A-10DB78ACA93A}" type="sibTrans" cxnId="{9C2F7192-0FBA-43C7-A22D-861A033DCC38}">
      <dgm:prSet/>
      <dgm:spPr/>
      <dgm:t>
        <a:bodyPr/>
        <a:lstStyle/>
        <a:p>
          <a:endParaRPr lang="en-US"/>
        </a:p>
      </dgm:t>
    </dgm:pt>
    <dgm:pt modelId="{E485FF67-2569-4899-B000-E5FF2A997308}">
      <dgm:prSet phldrT="[Text]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dirty="0" smtClean="0"/>
            <a:t>ball</a:t>
          </a:r>
          <a:endParaRPr lang="en-US" dirty="0"/>
        </a:p>
      </dgm:t>
    </dgm:pt>
    <dgm:pt modelId="{B863B630-58DE-40C6-812C-EFB177CC16AC}" type="parTrans" cxnId="{68D4786B-F9A2-445D-932E-F3434C6F6001}">
      <dgm:prSet/>
      <dgm:spPr/>
      <dgm:t>
        <a:bodyPr/>
        <a:lstStyle/>
        <a:p>
          <a:endParaRPr lang="en-US"/>
        </a:p>
      </dgm:t>
    </dgm:pt>
    <dgm:pt modelId="{B2B4E880-E819-48C1-8AD9-45BB94797A8F}" type="sibTrans" cxnId="{68D4786B-F9A2-445D-932E-F3434C6F6001}">
      <dgm:prSet/>
      <dgm:spPr/>
      <dgm:t>
        <a:bodyPr/>
        <a:lstStyle/>
        <a:p>
          <a:endParaRPr lang="en-US"/>
        </a:p>
      </dgm:t>
    </dgm:pt>
    <dgm:pt modelId="{8F1673E8-D0BD-4B29-8E54-2EEC998730BD}">
      <dgm:prSet phldrT="[Text]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dirty="0" smtClean="0"/>
            <a:t>bed</a:t>
          </a:r>
          <a:endParaRPr lang="en-US" dirty="0"/>
        </a:p>
      </dgm:t>
    </dgm:pt>
    <dgm:pt modelId="{057D0EAE-5420-48FD-8FA9-0764EF37F5E9}" type="parTrans" cxnId="{2A85695E-F357-489A-8517-D57BC75B1976}">
      <dgm:prSet/>
      <dgm:spPr/>
      <dgm:t>
        <a:bodyPr/>
        <a:lstStyle/>
        <a:p>
          <a:endParaRPr lang="en-US"/>
        </a:p>
      </dgm:t>
    </dgm:pt>
    <dgm:pt modelId="{C312118D-BF14-448A-A36C-187BBCAB5F25}" type="sibTrans" cxnId="{2A85695E-F357-489A-8517-D57BC75B1976}">
      <dgm:prSet/>
      <dgm:spPr/>
      <dgm:t>
        <a:bodyPr/>
        <a:lstStyle/>
        <a:p>
          <a:endParaRPr lang="en-US"/>
        </a:p>
      </dgm:t>
    </dgm:pt>
    <dgm:pt modelId="{9A9D62AB-914B-4F80-AF2F-BACCF3AA7777}">
      <dgm:prSet phldrT="[Text]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dirty="0" smtClean="0"/>
            <a:t>coat</a:t>
          </a:r>
          <a:endParaRPr lang="en-US" dirty="0"/>
        </a:p>
      </dgm:t>
    </dgm:pt>
    <dgm:pt modelId="{11ECAC82-A044-4ADF-9510-13CE0340B7FB}" type="parTrans" cxnId="{0238BFF5-8764-4F7D-ADD2-9AC790EBCE29}">
      <dgm:prSet/>
      <dgm:spPr/>
      <dgm:t>
        <a:bodyPr/>
        <a:lstStyle/>
        <a:p>
          <a:endParaRPr lang="en-US"/>
        </a:p>
      </dgm:t>
    </dgm:pt>
    <dgm:pt modelId="{8D983462-F142-47E5-84F4-BB3ABDC1215D}" type="sibTrans" cxnId="{0238BFF5-8764-4F7D-ADD2-9AC790EBCE29}">
      <dgm:prSet/>
      <dgm:spPr/>
      <dgm:t>
        <a:bodyPr/>
        <a:lstStyle/>
        <a:p>
          <a:endParaRPr lang="en-US"/>
        </a:p>
      </dgm:t>
    </dgm:pt>
    <dgm:pt modelId="{40473FDD-59BA-42EE-A100-C1E863BB1E51}">
      <dgm:prSet phldrT="[Text]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dirty="0" smtClean="0"/>
            <a:t>chair</a:t>
          </a:r>
          <a:endParaRPr lang="en-US" dirty="0"/>
        </a:p>
      </dgm:t>
    </dgm:pt>
    <dgm:pt modelId="{96D6EE4F-BE18-42D1-B1EA-5F4986BEA660}" type="parTrans" cxnId="{6140C37A-7080-40EB-8B7E-C742B8B82012}">
      <dgm:prSet/>
      <dgm:spPr/>
      <dgm:t>
        <a:bodyPr/>
        <a:lstStyle/>
        <a:p>
          <a:endParaRPr lang="en-US"/>
        </a:p>
      </dgm:t>
    </dgm:pt>
    <dgm:pt modelId="{BB13B9A9-60F6-497F-BBB9-C245C44E6152}" type="sibTrans" cxnId="{6140C37A-7080-40EB-8B7E-C742B8B82012}">
      <dgm:prSet/>
      <dgm:spPr/>
      <dgm:t>
        <a:bodyPr/>
        <a:lstStyle/>
        <a:p>
          <a:endParaRPr lang="en-US"/>
        </a:p>
      </dgm:t>
    </dgm:pt>
    <dgm:pt modelId="{4CBE08F6-BB36-4BB2-AFC4-0F22CB79E6E2}" type="pres">
      <dgm:prSet presAssocID="{765563BA-FBB5-433E-B248-B8B2F3208450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CE80C0E-A18B-4E14-BB77-C28814AFED23}" type="pres">
      <dgm:prSet presAssocID="{A594D98B-8A47-4A1E-A58E-5F5C74D887C0}" presName="root1" presStyleCnt="0"/>
      <dgm:spPr/>
    </dgm:pt>
    <dgm:pt modelId="{C986F03E-7B0D-485E-88BC-156AF790863C}" type="pres">
      <dgm:prSet presAssocID="{A594D98B-8A47-4A1E-A58E-5F5C74D887C0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701B0DF-D667-4866-80B4-815D5F4EA84C}" type="pres">
      <dgm:prSet presAssocID="{A594D98B-8A47-4A1E-A58E-5F5C74D887C0}" presName="level2hierChild" presStyleCnt="0"/>
      <dgm:spPr/>
    </dgm:pt>
    <dgm:pt modelId="{FCAF8601-433E-4511-92FC-4741318E17F1}" type="pres">
      <dgm:prSet presAssocID="{A810B3A5-942E-4AAF-A470-E2605A9E01F1}" presName="conn2-1" presStyleLbl="parChTrans1D2" presStyleIdx="0" presStyleCnt="5"/>
      <dgm:spPr/>
      <dgm:t>
        <a:bodyPr/>
        <a:lstStyle/>
        <a:p>
          <a:endParaRPr lang="en-US"/>
        </a:p>
      </dgm:t>
    </dgm:pt>
    <dgm:pt modelId="{A5D24CC1-98AF-4F22-A07D-2F7C419670A9}" type="pres">
      <dgm:prSet presAssocID="{A810B3A5-942E-4AAF-A470-E2605A9E01F1}" presName="connTx" presStyleLbl="parChTrans1D2" presStyleIdx="0" presStyleCnt="5"/>
      <dgm:spPr/>
      <dgm:t>
        <a:bodyPr/>
        <a:lstStyle/>
        <a:p>
          <a:endParaRPr lang="en-US"/>
        </a:p>
      </dgm:t>
    </dgm:pt>
    <dgm:pt modelId="{CD7AED61-DC44-4049-AAE2-4AC2CC28E732}" type="pres">
      <dgm:prSet presAssocID="{DB0AB455-8712-4451-91AA-7E3430A27BD8}" presName="root2" presStyleCnt="0"/>
      <dgm:spPr/>
    </dgm:pt>
    <dgm:pt modelId="{3D524383-45ED-41C5-BBF5-224377E9FE4F}" type="pres">
      <dgm:prSet presAssocID="{DB0AB455-8712-4451-91AA-7E3430A27BD8}" presName="LevelTwoTextNode" presStyleLbl="node2" presStyleIdx="0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20F0C6A-DE0A-441B-8A5A-113EC5F7BBB5}" type="pres">
      <dgm:prSet presAssocID="{DB0AB455-8712-4451-91AA-7E3430A27BD8}" presName="level3hierChild" presStyleCnt="0"/>
      <dgm:spPr/>
    </dgm:pt>
    <dgm:pt modelId="{4DABADBB-0E24-4E5F-AE86-0C4E60907D7F}" type="pres">
      <dgm:prSet presAssocID="{B863B630-58DE-40C6-812C-EFB177CC16AC}" presName="conn2-1" presStyleLbl="parChTrans1D2" presStyleIdx="1" presStyleCnt="5"/>
      <dgm:spPr/>
      <dgm:t>
        <a:bodyPr/>
        <a:lstStyle/>
        <a:p>
          <a:endParaRPr lang="en-US"/>
        </a:p>
      </dgm:t>
    </dgm:pt>
    <dgm:pt modelId="{56F8E21D-596B-4305-B07E-3C20ABE93A47}" type="pres">
      <dgm:prSet presAssocID="{B863B630-58DE-40C6-812C-EFB177CC16AC}" presName="connTx" presStyleLbl="parChTrans1D2" presStyleIdx="1" presStyleCnt="5"/>
      <dgm:spPr/>
      <dgm:t>
        <a:bodyPr/>
        <a:lstStyle/>
        <a:p>
          <a:endParaRPr lang="en-US"/>
        </a:p>
      </dgm:t>
    </dgm:pt>
    <dgm:pt modelId="{119A5922-C482-450B-9E8B-337BB25EC407}" type="pres">
      <dgm:prSet presAssocID="{E485FF67-2569-4899-B000-E5FF2A997308}" presName="root2" presStyleCnt="0"/>
      <dgm:spPr/>
    </dgm:pt>
    <dgm:pt modelId="{E1141F19-8BB1-43AC-829E-912AF76F02F5}" type="pres">
      <dgm:prSet presAssocID="{E485FF67-2569-4899-B000-E5FF2A997308}" presName="LevelTwoTextNode" presStyleLbl="node2" presStyleIdx="1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EF533A3-945D-4FF5-A492-7076FBA095AE}" type="pres">
      <dgm:prSet presAssocID="{E485FF67-2569-4899-B000-E5FF2A997308}" presName="level3hierChild" presStyleCnt="0"/>
      <dgm:spPr/>
    </dgm:pt>
    <dgm:pt modelId="{230BBDD1-0D96-4E04-B628-0191442B4F90}" type="pres">
      <dgm:prSet presAssocID="{057D0EAE-5420-48FD-8FA9-0764EF37F5E9}" presName="conn2-1" presStyleLbl="parChTrans1D2" presStyleIdx="2" presStyleCnt="5"/>
      <dgm:spPr/>
      <dgm:t>
        <a:bodyPr/>
        <a:lstStyle/>
        <a:p>
          <a:endParaRPr lang="en-US"/>
        </a:p>
      </dgm:t>
    </dgm:pt>
    <dgm:pt modelId="{54E5FC39-1159-4762-87FA-AA400FF59479}" type="pres">
      <dgm:prSet presAssocID="{057D0EAE-5420-48FD-8FA9-0764EF37F5E9}" presName="connTx" presStyleLbl="parChTrans1D2" presStyleIdx="2" presStyleCnt="5"/>
      <dgm:spPr/>
      <dgm:t>
        <a:bodyPr/>
        <a:lstStyle/>
        <a:p>
          <a:endParaRPr lang="en-US"/>
        </a:p>
      </dgm:t>
    </dgm:pt>
    <dgm:pt modelId="{9033A3E2-7C71-458D-B014-E9371CA88B76}" type="pres">
      <dgm:prSet presAssocID="{8F1673E8-D0BD-4B29-8E54-2EEC998730BD}" presName="root2" presStyleCnt="0"/>
      <dgm:spPr/>
    </dgm:pt>
    <dgm:pt modelId="{C57E3FD1-C275-46B9-BED8-59D657E10C05}" type="pres">
      <dgm:prSet presAssocID="{8F1673E8-D0BD-4B29-8E54-2EEC998730BD}" presName="LevelTwoTextNode" presStyleLbl="node2" presStyleIdx="2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34D7B37-E42A-4080-B6DD-E07616ACD6C0}" type="pres">
      <dgm:prSet presAssocID="{8F1673E8-D0BD-4B29-8E54-2EEC998730BD}" presName="level3hierChild" presStyleCnt="0"/>
      <dgm:spPr/>
    </dgm:pt>
    <dgm:pt modelId="{404B0E02-7B98-4ACA-B78D-7EDD2FFC47D8}" type="pres">
      <dgm:prSet presAssocID="{11ECAC82-A044-4ADF-9510-13CE0340B7FB}" presName="conn2-1" presStyleLbl="parChTrans1D2" presStyleIdx="3" presStyleCnt="5"/>
      <dgm:spPr/>
      <dgm:t>
        <a:bodyPr/>
        <a:lstStyle/>
        <a:p>
          <a:endParaRPr lang="en-US"/>
        </a:p>
      </dgm:t>
    </dgm:pt>
    <dgm:pt modelId="{758665B3-43BE-4DD2-AD50-0C2DE14E15DA}" type="pres">
      <dgm:prSet presAssocID="{11ECAC82-A044-4ADF-9510-13CE0340B7FB}" presName="connTx" presStyleLbl="parChTrans1D2" presStyleIdx="3" presStyleCnt="5"/>
      <dgm:spPr/>
      <dgm:t>
        <a:bodyPr/>
        <a:lstStyle/>
        <a:p>
          <a:endParaRPr lang="en-US"/>
        </a:p>
      </dgm:t>
    </dgm:pt>
    <dgm:pt modelId="{C8B115F4-045F-40E3-87F6-ABF333A91C05}" type="pres">
      <dgm:prSet presAssocID="{9A9D62AB-914B-4F80-AF2F-BACCF3AA7777}" presName="root2" presStyleCnt="0"/>
      <dgm:spPr/>
    </dgm:pt>
    <dgm:pt modelId="{EB56F8F8-2B07-4216-A68A-407257CAE103}" type="pres">
      <dgm:prSet presAssocID="{9A9D62AB-914B-4F80-AF2F-BACCF3AA7777}" presName="LevelTwoTextNode" presStyleLbl="node2" presStyleIdx="3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6D14842-796F-4133-A2CE-A5C3997EF454}" type="pres">
      <dgm:prSet presAssocID="{9A9D62AB-914B-4F80-AF2F-BACCF3AA7777}" presName="level3hierChild" presStyleCnt="0"/>
      <dgm:spPr/>
    </dgm:pt>
    <dgm:pt modelId="{B352B01B-B1A5-47A3-9CD7-2CE43FA8415D}" type="pres">
      <dgm:prSet presAssocID="{96D6EE4F-BE18-42D1-B1EA-5F4986BEA660}" presName="conn2-1" presStyleLbl="parChTrans1D2" presStyleIdx="4" presStyleCnt="5"/>
      <dgm:spPr/>
      <dgm:t>
        <a:bodyPr/>
        <a:lstStyle/>
        <a:p>
          <a:endParaRPr lang="en-US"/>
        </a:p>
      </dgm:t>
    </dgm:pt>
    <dgm:pt modelId="{61DA915C-AD03-46EE-8C51-C448249D8F84}" type="pres">
      <dgm:prSet presAssocID="{96D6EE4F-BE18-42D1-B1EA-5F4986BEA660}" presName="connTx" presStyleLbl="parChTrans1D2" presStyleIdx="4" presStyleCnt="5"/>
      <dgm:spPr/>
      <dgm:t>
        <a:bodyPr/>
        <a:lstStyle/>
        <a:p>
          <a:endParaRPr lang="en-US"/>
        </a:p>
      </dgm:t>
    </dgm:pt>
    <dgm:pt modelId="{5EA8D398-54E4-4AC3-BFF0-2CB653638C02}" type="pres">
      <dgm:prSet presAssocID="{40473FDD-59BA-42EE-A100-C1E863BB1E51}" presName="root2" presStyleCnt="0"/>
      <dgm:spPr/>
    </dgm:pt>
    <dgm:pt modelId="{09EEFE7E-F4F4-4989-B83B-65B0B435D2F8}" type="pres">
      <dgm:prSet presAssocID="{40473FDD-59BA-42EE-A100-C1E863BB1E51}" presName="LevelTwoTextNode" presStyleLbl="node2" presStyleIdx="4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29499A1-1F38-4E88-85E0-A1F1C86517EE}" type="pres">
      <dgm:prSet presAssocID="{40473FDD-59BA-42EE-A100-C1E863BB1E51}" presName="level3hierChild" presStyleCnt="0"/>
      <dgm:spPr/>
    </dgm:pt>
  </dgm:ptLst>
  <dgm:cxnLst>
    <dgm:cxn modelId="{9911EC20-C7DB-416E-84B5-E581766FAA1A}" type="presOf" srcId="{A810B3A5-942E-4AAF-A470-E2605A9E01F1}" destId="{FCAF8601-433E-4511-92FC-4741318E17F1}" srcOrd="0" destOrd="0" presId="urn:microsoft.com/office/officeart/2008/layout/HorizontalMultiLevelHierarchy"/>
    <dgm:cxn modelId="{68D4786B-F9A2-445D-932E-F3434C6F6001}" srcId="{A594D98B-8A47-4A1E-A58E-5F5C74D887C0}" destId="{E485FF67-2569-4899-B000-E5FF2A997308}" srcOrd="1" destOrd="0" parTransId="{B863B630-58DE-40C6-812C-EFB177CC16AC}" sibTransId="{B2B4E880-E819-48C1-8AD9-45BB94797A8F}"/>
    <dgm:cxn modelId="{0238BFF5-8764-4F7D-ADD2-9AC790EBCE29}" srcId="{A594D98B-8A47-4A1E-A58E-5F5C74D887C0}" destId="{9A9D62AB-914B-4F80-AF2F-BACCF3AA7777}" srcOrd="3" destOrd="0" parTransId="{11ECAC82-A044-4ADF-9510-13CE0340B7FB}" sibTransId="{8D983462-F142-47E5-84F4-BB3ABDC1215D}"/>
    <dgm:cxn modelId="{C9D10A93-022D-46CA-B5B4-FB11AA3591F3}" type="presOf" srcId="{B863B630-58DE-40C6-812C-EFB177CC16AC}" destId="{56F8E21D-596B-4305-B07E-3C20ABE93A47}" srcOrd="1" destOrd="0" presId="urn:microsoft.com/office/officeart/2008/layout/HorizontalMultiLevelHierarchy"/>
    <dgm:cxn modelId="{629D8BE9-3D0A-4EA7-942A-2D2E04AE48EC}" type="presOf" srcId="{40473FDD-59BA-42EE-A100-C1E863BB1E51}" destId="{09EEFE7E-F4F4-4989-B83B-65B0B435D2F8}" srcOrd="0" destOrd="0" presId="urn:microsoft.com/office/officeart/2008/layout/HorizontalMultiLevelHierarchy"/>
    <dgm:cxn modelId="{3210A2FC-9F19-4B40-B64A-F75A18F177B1}" type="presOf" srcId="{8F1673E8-D0BD-4B29-8E54-2EEC998730BD}" destId="{C57E3FD1-C275-46B9-BED8-59D657E10C05}" srcOrd="0" destOrd="0" presId="urn:microsoft.com/office/officeart/2008/layout/HorizontalMultiLevelHierarchy"/>
    <dgm:cxn modelId="{560750E4-E1A3-40C8-BE80-DE66C75A8718}" type="presOf" srcId="{11ECAC82-A044-4ADF-9510-13CE0340B7FB}" destId="{758665B3-43BE-4DD2-AD50-0C2DE14E15DA}" srcOrd="1" destOrd="0" presId="urn:microsoft.com/office/officeart/2008/layout/HorizontalMultiLevelHierarchy"/>
    <dgm:cxn modelId="{A6CED541-B51E-491B-A111-B60809512F88}" type="presOf" srcId="{B863B630-58DE-40C6-812C-EFB177CC16AC}" destId="{4DABADBB-0E24-4E5F-AE86-0C4E60907D7F}" srcOrd="0" destOrd="0" presId="urn:microsoft.com/office/officeart/2008/layout/HorizontalMultiLevelHierarchy"/>
    <dgm:cxn modelId="{A568F277-3A3B-438B-8A9E-9892A1D0CC87}" type="presOf" srcId="{DB0AB455-8712-4451-91AA-7E3430A27BD8}" destId="{3D524383-45ED-41C5-BBF5-224377E9FE4F}" srcOrd="0" destOrd="0" presId="urn:microsoft.com/office/officeart/2008/layout/HorizontalMultiLevelHierarchy"/>
    <dgm:cxn modelId="{037F32F5-EFA3-4EB3-8BAB-56CA243E9B2A}" type="presOf" srcId="{11ECAC82-A044-4ADF-9510-13CE0340B7FB}" destId="{404B0E02-7B98-4ACA-B78D-7EDD2FFC47D8}" srcOrd="0" destOrd="0" presId="urn:microsoft.com/office/officeart/2008/layout/HorizontalMultiLevelHierarchy"/>
    <dgm:cxn modelId="{FDAADC71-E0BF-4EE2-B355-DFF33AB54E54}" type="presOf" srcId="{96D6EE4F-BE18-42D1-B1EA-5F4986BEA660}" destId="{B352B01B-B1A5-47A3-9CD7-2CE43FA8415D}" srcOrd="0" destOrd="0" presId="urn:microsoft.com/office/officeart/2008/layout/HorizontalMultiLevelHierarchy"/>
    <dgm:cxn modelId="{D063788D-33C9-4C00-B5D0-21ECE4BC0C37}" type="presOf" srcId="{96D6EE4F-BE18-42D1-B1EA-5F4986BEA660}" destId="{61DA915C-AD03-46EE-8C51-C448249D8F84}" srcOrd="1" destOrd="0" presId="urn:microsoft.com/office/officeart/2008/layout/HorizontalMultiLevelHierarchy"/>
    <dgm:cxn modelId="{6140C37A-7080-40EB-8B7E-C742B8B82012}" srcId="{A594D98B-8A47-4A1E-A58E-5F5C74D887C0}" destId="{40473FDD-59BA-42EE-A100-C1E863BB1E51}" srcOrd="4" destOrd="0" parTransId="{96D6EE4F-BE18-42D1-B1EA-5F4986BEA660}" sibTransId="{BB13B9A9-60F6-497F-BBB9-C245C44E6152}"/>
    <dgm:cxn modelId="{013BC056-7A58-4350-B6C3-1D4C039C4924}" type="presOf" srcId="{9A9D62AB-914B-4F80-AF2F-BACCF3AA7777}" destId="{EB56F8F8-2B07-4216-A68A-407257CAE103}" srcOrd="0" destOrd="0" presId="urn:microsoft.com/office/officeart/2008/layout/HorizontalMultiLevelHierarchy"/>
    <dgm:cxn modelId="{AF2D1B73-A0E9-441C-AFE7-00F53170E2AC}" type="presOf" srcId="{E485FF67-2569-4899-B000-E5FF2A997308}" destId="{E1141F19-8BB1-43AC-829E-912AF76F02F5}" srcOrd="0" destOrd="0" presId="urn:microsoft.com/office/officeart/2008/layout/HorizontalMultiLevelHierarchy"/>
    <dgm:cxn modelId="{2A85695E-F357-489A-8517-D57BC75B1976}" srcId="{A594D98B-8A47-4A1E-A58E-5F5C74D887C0}" destId="{8F1673E8-D0BD-4B29-8E54-2EEC998730BD}" srcOrd="2" destOrd="0" parTransId="{057D0EAE-5420-48FD-8FA9-0764EF37F5E9}" sibTransId="{C312118D-BF14-448A-A36C-187BBCAB5F25}"/>
    <dgm:cxn modelId="{A24A38F7-AD17-4C60-9E0F-6DDE727EED23}" type="presOf" srcId="{057D0EAE-5420-48FD-8FA9-0764EF37F5E9}" destId="{54E5FC39-1159-4762-87FA-AA400FF59479}" srcOrd="1" destOrd="0" presId="urn:microsoft.com/office/officeart/2008/layout/HorizontalMultiLevelHierarchy"/>
    <dgm:cxn modelId="{60EE5F83-80CD-46F4-9B50-7CB18D55227B}" type="presOf" srcId="{057D0EAE-5420-48FD-8FA9-0764EF37F5E9}" destId="{230BBDD1-0D96-4E04-B628-0191442B4F90}" srcOrd="0" destOrd="0" presId="urn:microsoft.com/office/officeart/2008/layout/HorizontalMultiLevelHierarchy"/>
    <dgm:cxn modelId="{FD2DA20D-4E43-40F6-8EF9-F7A1EB0E0DFB}" type="presOf" srcId="{765563BA-FBB5-433E-B248-B8B2F3208450}" destId="{4CBE08F6-BB36-4BB2-AFC4-0F22CB79E6E2}" srcOrd="0" destOrd="0" presId="urn:microsoft.com/office/officeart/2008/layout/HorizontalMultiLevelHierarchy"/>
    <dgm:cxn modelId="{40C1CC41-BDC0-4314-BA14-1B96D3E94606}" srcId="{765563BA-FBB5-433E-B248-B8B2F3208450}" destId="{A594D98B-8A47-4A1E-A58E-5F5C74D887C0}" srcOrd="0" destOrd="0" parTransId="{4B5EF4BE-FDEE-430A-A2C6-EA0D6283F0D4}" sibTransId="{A9BBAA0C-D098-4911-9F7F-4FE48114BA06}"/>
    <dgm:cxn modelId="{258A4667-5921-4906-A98D-74DB10DBEC78}" type="presOf" srcId="{A594D98B-8A47-4A1E-A58E-5F5C74D887C0}" destId="{C986F03E-7B0D-485E-88BC-156AF790863C}" srcOrd="0" destOrd="0" presId="urn:microsoft.com/office/officeart/2008/layout/HorizontalMultiLevelHierarchy"/>
    <dgm:cxn modelId="{9C2F7192-0FBA-43C7-A22D-861A033DCC38}" srcId="{A594D98B-8A47-4A1E-A58E-5F5C74D887C0}" destId="{DB0AB455-8712-4451-91AA-7E3430A27BD8}" srcOrd="0" destOrd="0" parTransId="{A810B3A5-942E-4AAF-A470-E2605A9E01F1}" sibTransId="{718ABEF1-7A85-4A66-840A-10DB78ACA93A}"/>
    <dgm:cxn modelId="{DAAD7B02-8044-4C57-8F2D-52FDD3A1D1AC}" type="presOf" srcId="{A810B3A5-942E-4AAF-A470-E2605A9E01F1}" destId="{A5D24CC1-98AF-4F22-A07D-2F7C419670A9}" srcOrd="1" destOrd="0" presId="urn:microsoft.com/office/officeart/2008/layout/HorizontalMultiLevelHierarchy"/>
    <dgm:cxn modelId="{28D52672-750A-4292-8859-FBC8804CF266}" type="presParOf" srcId="{4CBE08F6-BB36-4BB2-AFC4-0F22CB79E6E2}" destId="{5CE80C0E-A18B-4E14-BB77-C28814AFED23}" srcOrd="0" destOrd="0" presId="urn:microsoft.com/office/officeart/2008/layout/HorizontalMultiLevelHierarchy"/>
    <dgm:cxn modelId="{409505E1-ED2A-42E2-B313-64802A1B7DAC}" type="presParOf" srcId="{5CE80C0E-A18B-4E14-BB77-C28814AFED23}" destId="{C986F03E-7B0D-485E-88BC-156AF790863C}" srcOrd="0" destOrd="0" presId="urn:microsoft.com/office/officeart/2008/layout/HorizontalMultiLevelHierarchy"/>
    <dgm:cxn modelId="{D6002258-AA64-4111-AB1D-57341D81AEA9}" type="presParOf" srcId="{5CE80C0E-A18B-4E14-BB77-C28814AFED23}" destId="{5701B0DF-D667-4866-80B4-815D5F4EA84C}" srcOrd="1" destOrd="0" presId="urn:microsoft.com/office/officeart/2008/layout/HorizontalMultiLevelHierarchy"/>
    <dgm:cxn modelId="{BA297182-2B73-44EA-B316-941CDFBC157B}" type="presParOf" srcId="{5701B0DF-D667-4866-80B4-815D5F4EA84C}" destId="{FCAF8601-433E-4511-92FC-4741318E17F1}" srcOrd="0" destOrd="0" presId="urn:microsoft.com/office/officeart/2008/layout/HorizontalMultiLevelHierarchy"/>
    <dgm:cxn modelId="{E80B98F1-F156-4A51-9348-3FD7C2118313}" type="presParOf" srcId="{FCAF8601-433E-4511-92FC-4741318E17F1}" destId="{A5D24CC1-98AF-4F22-A07D-2F7C419670A9}" srcOrd="0" destOrd="0" presId="urn:microsoft.com/office/officeart/2008/layout/HorizontalMultiLevelHierarchy"/>
    <dgm:cxn modelId="{9CC5658C-ECAE-4412-AD15-322545709EAC}" type="presParOf" srcId="{5701B0DF-D667-4866-80B4-815D5F4EA84C}" destId="{CD7AED61-DC44-4049-AAE2-4AC2CC28E732}" srcOrd="1" destOrd="0" presId="urn:microsoft.com/office/officeart/2008/layout/HorizontalMultiLevelHierarchy"/>
    <dgm:cxn modelId="{AF3B47A3-16ED-476B-9144-B1D0F956EAFC}" type="presParOf" srcId="{CD7AED61-DC44-4049-AAE2-4AC2CC28E732}" destId="{3D524383-45ED-41C5-BBF5-224377E9FE4F}" srcOrd="0" destOrd="0" presId="urn:microsoft.com/office/officeart/2008/layout/HorizontalMultiLevelHierarchy"/>
    <dgm:cxn modelId="{D668910A-DF7D-48F3-B1D0-9EF553B5310A}" type="presParOf" srcId="{CD7AED61-DC44-4049-AAE2-4AC2CC28E732}" destId="{220F0C6A-DE0A-441B-8A5A-113EC5F7BBB5}" srcOrd="1" destOrd="0" presId="urn:microsoft.com/office/officeart/2008/layout/HorizontalMultiLevelHierarchy"/>
    <dgm:cxn modelId="{CFFE28C2-FC67-45C0-9C50-ED06B89E3D9E}" type="presParOf" srcId="{5701B0DF-D667-4866-80B4-815D5F4EA84C}" destId="{4DABADBB-0E24-4E5F-AE86-0C4E60907D7F}" srcOrd="2" destOrd="0" presId="urn:microsoft.com/office/officeart/2008/layout/HorizontalMultiLevelHierarchy"/>
    <dgm:cxn modelId="{C21F5FAE-944C-4E56-87AC-2473160D74FF}" type="presParOf" srcId="{4DABADBB-0E24-4E5F-AE86-0C4E60907D7F}" destId="{56F8E21D-596B-4305-B07E-3C20ABE93A47}" srcOrd="0" destOrd="0" presId="urn:microsoft.com/office/officeart/2008/layout/HorizontalMultiLevelHierarchy"/>
    <dgm:cxn modelId="{CFA659B9-B047-4618-BBCD-1807844618E2}" type="presParOf" srcId="{5701B0DF-D667-4866-80B4-815D5F4EA84C}" destId="{119A5922-C482-450B-9E8B-337BB25EC407}" srcOrd="3" destOrd="0" presId="urn:microsoft.com/office/officeart/2008/layout/HorizontalMultiLevelHierarchy"/>
    <dgm:cxn modelId="{2B39006B-3DE4-4B72-91DE-456572350C91}" type="presParOf" srcId="{119A5922-C482-450B-9E8B-337BB25EC407}" destId="{E1141F19-8BB1-43AC-829E-912AF76F02F5}" srcOrd="0" destOrd="0" presId="urn:microsoft.com/office/officeart/2008/layout/HorizontalMultiLevelHierarchy"/>
    <dgm:cxn modelId="{BE5E2132-4E27-4907-A398-EEC52E169E77}" type="presParOf" srcId="{119A5922-C482-450B-9E8B-337BB25EC407}" destId="{7EF533A3-945D-4FF5-A492-7076FBA095AE}" srcOrd="1" destOrd="0" presId="urn:microsoft.com/office/officeart/2008/layout/HorizontalMultiLevelHierarchy"/>
    <dgm:cxn modelId="{A9D841B0-3617-496C-B290-BFD0F98514D8}" type="presParOf" srcId="{5701B0DF-D667-4866-80B4-815D5F4EA84C}" destId="{230BBDD1-0D96-4E04-B628-0191442B4F90}" srcOrd="4" destOrd="0" presId="urn:microsoft.com/office/officeart/2008/layout/HorizontalMultiLevelHierarchy"/>
    <dgm:cxn modelId="{ED4FFCB8-866A-4ADA-A55D-902DF98B5ED4}" type="presParOf" srcId="{230BBDD1-0D96-4E04-B628-0191442B4F90}" destId="{54E5FC39-1159-4762-87FA-AA400FF59479}" srcOrd="0" destOrd="0" presId="urn:microsoft.com/office/officeart/2008/layout/HorizontalMultiLevelHierarchy"/>
    <dgm:cxn modelId="{FDEB6920-92C5-4265-BDAD-62EABED2B1BC}" type="presParOf" srcId="{5701B0DF-D667-4866-80B4-815D5F4EA84C}" destId="{9033A3E2-7C71-458D-B014-E9371CA88B76}" srcOrd="5" destOrd="0" presId="urn:microsoft.com/office/officeart/2008/layout/HorizontalMultiLevelHierarchy"/>
    <dgm:cxn modelId="{E902ACBB-1A3E-4F1C-A760-F4DFF6A6F882}" type="presParOf" srcId="{9033A3E2-7C71-458D-B014-E9371CA88B76}" destId="{C57E3FD1-C275-46B9-BED8-59D657E10C05}" srcOrd="0" destOrd="0" presId="urn:microsoft.com/office/officeart/2008/layout/HorizontalMultiLevelHierarchy"/>
    <dgm:cxn modelId="{D16BD8DA-F8E6-4C74-9AE8-C2B48D645B86}" type="presParOf" srcId="{9033A3E2-7C71-458D-B014-E9371CA88B76}" destId="{434D7B37-E42A-4080-B6DD-E07616ACD6C0}" srcOrd="1" destOrd="0" presId="urn:microsoft.com/office/officeart/2008/layout/HorizontalMultiLevelHierarchy"/>
    <dgm:cxn modelId="{D3E07FA3-1148-4888-893A-6D443DB2096E}" type="presParOf" srcId="{5701B0DF-D667-4866-80B4-815D5F4EA84C}" destId="{404B0E02-7B98-4ACA-B78D-7EDD2FFC47D8}" srcOrd="6" destOrd="0" presId="urn:microsoft.com/office/officeart/2008/layout/HorizontalMultiLevelHierarchy"/>
    <dgm:cxn modelId="{C78456A6-614B-4BFC-8322-4D8BBC724618}" type="presParOf" srcId="{404B0E02-7B98-4ACA-B78D-7EDD2FFC47D8}" destId="{758665B3-43BE-4DD2-AD50-0C2DE14E15DA}" srcOrd="0" destOrd="0" presId="urn:microsoft.com/office/officeart/2008/layout/HorizontalMultiLevelHierarchy"/>
    <dgm:cxn modelId="{6082358E-4901-46CC-806F-F38F98B53B2E}" type="presParOf" srcId="{5701B0DF-D667-4866-80B4-815D5F4EA84C}" destId="{C8B115F4-045F-40E3-87F6-ABF333A91C05}" srcOrd="7" destOrd="0" presId="urn:microsoft.com/office/officeart/2008/layout/HorizontalMultiLevelHierarchy"/>
    <dgm:cxn modelId="{BD789804-EB01-4E90-B0AC-D85839511E97}" type="presParOf" srcId="{C8B115F4-045F-40E3-87F6-ABF333A91C05}" destId="{EB56F8F8-2B07-4216-A68A-407257CAE103}" srcOrd="0" destOrd="0" presId="urn:microsoft.com/office/officeart/2008/layout/HorizontalMultiLevelHierarchy"/>
    <dgm:cxn modelId="{34BA30AF-9C28-409E-A7A0-038045E3E25A}" type="presParOf" srcId="{C8B115F4-045F-40E3-87F6-ABF333A91C05}" destId="{56D14842-796F-4133-A2CE-A5C3997EF454}" srcOrd="1" destOrd="0" presId="urn:microsoft.com/office/officeart/2008/layout/HorizontalMultiLevelHierarchy"/>
    <dgm:cxn modelId="{29E4F467-67DE-4CD6-9534-FAF6CCDD3E6E}" type="presParOf" srcId="{5701B0DF-D667-4866-80B4-815D5F4EA84C}" destId="{B352B01B-B1A5-47A3-9CD7-2CE43FA8415D}" srcOrd="8" destOrd="0" presId="urn:microsoft.com/office/officeart/2008/layout/HorizontalMultiLevelHierarchy"/>
    <dgm:cxn modelId="{3EC7305D-6B3C-48D2-AC40-22B7FFD5C5BE}" type="presParOf" srcId="{B352B01B-B1A5-47A3-9CD7-2CE43FA8415D}" destId="{61DA915C-AD03-46EE-8C51-C448249D8F84}" srcOrd="0" destOrd="0" presId="urn:microsoft.com/office/officeart/2008/layout/HorizontalMultiLevelHierarchy"/>
    <dgm:cxn modelId="{C832C125-DAFE-4114-A8E5-05F2893FF12E}" type="presParOf" srcId="{5701B0DF-D667-4866-80B4-815D5F4EA84C}" destId="{5EA8D398-54E4-4AC3-BFF0-2CB653638C02}" srcOrd="9" destOrd="0" presId="urn:microsoft.com/office/officeart/2008/layout/HorizontalMultiLevelHierarchy"/>
    <dgm:cxn modelId="{1CC754F0-8453-4B2D-8E85-0845D83D9C5A}" type="presParOf" srcId="{5EA8D398-54E4-4AC3-BFF0-2CB653638C02}" destId="{09EEFE7E-F4F4-4989-B83B-65B0B435D2F8}" srcOrd="0" destOrd="0" presId="urn:microsoft.com/office/officeart/2008/layout/HorizontalMultiLevelHierarchy"/>
    <dgm:cxn modelId="{CDF139A1-5746-4980-B00D-DA7EC1A1299A}" type="presParOf" srcId="{5EA8D398-54E4-4AC3-BFF0-2CB653638C02}" destId="{A29499A1-1F38-4E88-85E0-A1F1C86517EE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85E1B93-DB28-4AAC-A363-C496040C145A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CCB5CF7C-22AE-44BD-9814-9DE8F4846E03}">
      <dgm:prSet phldrT="[Text]" custT="1"/>
      <dgm:spPr>
        <a:solidFill>
          <a:srgbClr val="003300"/>
        </a:solidFill>
      </dgm:spPr>
      <dgm:t>
        <a:bodyPr/>
        <a:lstStyle/>
        <a:p>
          <a:r>
            <a:rPr lang="en-US" sz="3000" dirty="0" smtClean="0"/>
            <a:t>Ask &amp;</a:t>
          </a:r>
          <a:endParaRPr lang="en-US" sz="3000" dirty="0"/>
        </a:p>
      </dgm:t>
    </dgm:pt>
    <dgm:pt modelId="{CF26555C-977F-4913-B5F9-9A1B06A1A363}" type="parTrans" cxnId="{9EE6BEBC-9964-42A8-8E1B-B25B907659D6}">
      <dgm:prSet/>
      <dgm:spPr/>
      <dgm:t>
        <a:bodyPr/>
        <a:lstStyle/>
        <a:p>
          <a:endParaRPr lang="en-US"/>
        </a:p>
      </dgm:t>
    </dgm:pt>
    <dgm:pt modelId="{6E18368C-7651-4FC2-A6AF-58C58CA3393E}" type="sibTrans" cxnId="{9EE6BEBC-9964-42A8-8E1B-B25B907659D6}">
      <dgm:prSet/>
      <dgm:spPr/>
      <dgm:t>
        <a:bodyPr/>
        <a:lstStyle/>
        <a:p>
          <a:endParaRPr lang="en-US"/>
        </a:p>
      </dgm:t>
    </dgm:pt>
    <dgm:pt modelId="{0FF381F1-5BA9-4B40-97A5-7591A0D79ADF}">
      <dgm:prSet phldrT="[Text]" custT="1"/>
      <dgm:spPr>
        <a:solidFill>
          <a:srgbClr val="003300"/>
        </a:solidFill>
      </dgm:spPr>
      <dgm:t>
        <a:bodyPr/>
        <a:lstStyle/>
        <a:p>
          <a:r>
            <a:rPr lang="en-US" sz="3000" dirty="0" smtClean="0"/>
            <a:t>answer</a:t>
          </a:r>
          <a:endParaRPr lang="en-US" sz="3000" dirty="0"/>
        </a:p>
      </dgm:t>
    </dgm:pt>
    <dgm:pt modelId="{7D506FE7-FC8C-4031-B725-081D03E7C16E}" type="parTrans" cxnId="{7A2FB056-7498-4E85-B06D-095B982D7241}">
      <dgm:prSet/>
      <dgm:spPr/>
      <dgm:t>
        <a:bodyPr/>
        <a:lstStyle/>
        <a:p>
          <a:endParaRPr lang="en-US"/>
        </a:p>
      </dgm:t>
    </dgm:pt>
    <dgm:pt modelId="{6383A161-5EC5-4F0F-94E2-6E12BA21901A}" type="sibTrans" cxnId="{7A2FB056-7498-4E85-B06D-095B982D7241}">
      <dgm:prSet/>
      <dgm:spPr/>
      <dgm:t>
        <a:bodyPr/>
        <a:lstStyle/>
        <a:p>
          <a:endParaRPr lang="en-US"/>
        </a:p>
      </dgm:t>
    </dgm:pt>
    <dgm:pt modelId="{29193144-3875-4803-96D2-95EFD7B6CA0C}">
      <dgm:prSet phldrT="[Text]" custT="1"/>
      <dgm:spPr>
        <a:solidFill>
          <a:srgbClr val="003300"/>
        </a:solidFill>
      </dgm:spPr>
      <dgm:t>
        <a:bodyPr/>
        <a:lstStyle/>
        <a:p>
          <a:r>
            <a:rPr lang="en-US" sz="3000" dirty="0" smtClean="0"/>
            <a:t> LOCATION</a:t>
          </a:r>
          <a:endParaRPr lang="en-US" sz="3000" dirty="0"/>
        </a:p>
      </dgm:t>
    </dgm:pt>
    <dgm:pt modelId="{906937BA-60D3-4F36-8114-0CB094FDE29F}" type="parTrans" cxnId="{F14052D4-7685-49D2-AEE2-BC503AF446C5}">
      <dgm:prSet/>
      <dgm:spPr/>
      <dgm:t>
        <a:bodyPr/>
        <a:lstStyle/>
        <a:p>
          <a:endParaRPr lang="en-US"/>
        </a:p>
      </dgm:t>
    </dgm:pt>
    <dgm:pt modelId="{37308A8D-6D5B-4857-8578-999120C4113E}" type="sibTrans" cxnId="{F14052D4-7685-49D2-AEE2-BC503AF446C5}">
      <dgm:prSet/>
      <dgm:spPr/>
      <dgm:t>
        <a:bodyPr/>
        <a:lstStyle/>
        <a:p>
          <a:endParaRPr lang="en-US"/>
        </a:p>
      </dgm:t>
    </dgm:pt>
    <dgm:pt modelId="{51150E0A-2B7D-4D19-94BF-1314B56F17B6}" type="pres">
      <dgm:prSet presAssocID="{885E1B93-DB28-4AAC-A363-C496040C145A}" presName="CompostProcess" presStyleCnt="0">
        <dgm:presLayoutVars>
          <dgm:dir/>
          <dgm:resizeHandles val="exact"/>
        </dgm:presLayoutVars>
      </dgm:prSet>
      <dgm:spPr/>
    </dgm:pt>
    <dgm:pt modelId="{552DCE6F-265E-4F01-957F-0C1516E1EF59}" type="pres">
      <dgm:prSet presAssocID="{885E1B93-DB28-4AAC-A363-C496040C145A}" presName="arrow" presStyleLbl="bgShp" presStyleIdx="0" presStyleCnt="1" custScaleX="117647" custLinFactNeighborX="-693"/>
      <dgm:spPr/>
    </dgm:pt>
    <dgm:pt modelId="{3F45EB99-A1EB-4CE2-BD34-FE0A2F10E0C7}" type="pres">
      <dgm:prSet presAssocID="{885E1B93-DB28-4AAC-A363-C496040C145A}" presName="linearProcess" presStyleCnt="0"/>
      <dgm:spPr/>
    </dgm:pt>
    <dgm:pt modelId="{FE7BEFD8-8D8F-4FEC-8666-BA3C615BB7C3}" type="pres">
      <dgm:prSet presAssocID="{CCB5CF7C-22AE-44BD-9814-9DE8F4846E03}" presName="textNode" presStyleLbl="node1" presStyleIdx="0" presStyleCnt="3" custScaleX="121016" custLinFactNeighborX="-2377" custLinFactNeighborY="12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5070F8C-3C21-4C24-8FE4-AB79A0F2CB22}" type="pres">
      <dgm:prSet presAssocID="{6E18368C-7651-4FC2-A6AF-58C58CA3393E}" presName="sibTrans" presStyleCnt="0"/>
      <dgm:spPr/>
    </dgm:pt>
    <dgm:pt modelId="{224B408B-6998-42B6-957E-82A1039EB28A}" type="pres">
      <dgm:prSet presAssocID="{0FF381F1-5BA9-4B40-97A5-7591A0D79ADF}" presName="textNode" presStyleLbl="node1" presStyleIdx="1" presStyleCnt="3" custScaleX="141481" custLinFactNeighborX="-66108" custLinFactNeighborY="136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3225B90-205B-4972-810B-A69F32AFAFB6}" type="pres">
      <dgm:prSet presAssocID="{6383A161-5EC5-4F0F-94E2-6E12BA21901A}" presName="sibTrans" presStyleCnt="0"/>
      <dgm:spPr/>
    </dgm:pt>
    <dgm:pt modelId="{5E30D811-6C98-440F-80C0-276CE8EBCF81}" type="pres">
      <dgm:prSet presAssocID="{29193144-3875-4803-96D2-95EFD7B6CA0C}" presName="textNode" presStyleLbl="node1" presStyleIdx="2" presStyleCnt="3" custScaleX="209100" custLinFactX="-5142" custLinFactNeighborX="-100000" custLinFactNeighborY="12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A2FB056-7498-4E85-B06D-095B982D7241}" srcId="{885E1B93-DB28-4AAC-A363-C496040C145A}" destId="{0FF381F1-5BA9-4B40-97A5-7591A0D79ADF}" srcOrd="1" destOrd="0" parTransId="{7D506FE7-FC8C-4031-B725-081D03E7C16E}" sibTransId="{6383A161-5EC5-4F0F-94E2-6E12BA21901A}"/>
    <dgm:cxn modelId="{32D2DBBF-07BA-425A-8435-DBB572864139}" type="presOf" srcId="{0FF381F1-5BA9-4B40-97A5-7591A0D79ADF}" destId="{224B408B-6998-42B6-957E-82A1039EB28A}" srcOrd="0" destOrd="0" presId="urn:microsoft.com/office/officeart/2005/8/layout/hProcess9"/>
    <dgm:cxn modelId="{F6009C89-8559-43AD-B79C-58CD6128B79A}" type="presOf" srcId="{29193144-3875-4803-96D2-95EFD7B6CA0C}" destId="{5E30D811-6C98-440F-80C0-276CE8EBCF81}" srcOrd="0" destOrd="0" presId="urn:microsoft.com/office/officeart/2005/8/layout/hProcess9"/>
    <dgm:cxn modelId="{F14052D4-7685-49D2-AEE2-BC503AF446C5}" srcId="{885E1B93-DB28-4AAC-A363-C496040C145A}" destId="{29193144-3875-4803-96D2-95EFD7B6CA0C}" srcOrd="2" destOrd="0" parTransId="{906937BA-60D3-4F36-8114-0CB094FDE29F}" sibTransId="{37308A8D-6D5B-4857-8578-999120C4113E}"/>
    <dgm:cxn modelId="{BD616C27-2F15-4614-8ECE-6F596DDCEE57}" type="presOf" srcId="{CCB5CF7C-22AE-44BD-9814-9DE8F4846E03}" destId="{FE7BEFD8-8D8F-4FEC-8666-BA3C615BB7C3}" srcOrd="0" destOrd="0" presId="urn:microsoft.com/office/officeart/2005/8/layout/hProcess9"/>
    <dgm:cxn modelId="{C579C9B4-EDE7-42C1-9DFB-04D3A15990F6}" type="presOf" srcId="{885E1B93-DB28-4AAC-A363-C496040C145A}" destId="{51150E0A-2B7D-4D19-94BF-1314B56F17B6}" srcOrd="0" destOrd="0" presId="urn:microsoft.com/office/officeart/2005/8/layout/hProcess9"/>
    <dgm:cxn modelId="{9EE6BEBC-9964-42A8-8E1B-B25B907659D6}" srcId="{885E1B93-DB28-4AAC-A363-C496040C145A}" destId="{CCB5CF7C-22AE-44BD-9814-9DE8F4846E03}" srcOrd="0" destOrd="0" parTransId="{CF26555C-977F-4913-B5F9-9A1B06A1A363}" sibTransId="{6E18368C-7651-4FC2-A6AF-58C58CA3393E}"/>
    <dgm:cxn modelId="{0DC5648D-08DF-4F4D-84DC-881276DCE62C}" type="presParOf" srcId="{51150E0A-2B7D-4D19-94BF-1314B56F17B6}" destId="{552DCE6F-265E-4F01-957F-0C1516E1EF59}" srcOrd="0" destOrd="0" presId="urn:microsoft.com/office/officeart/2005/8/layout/hProcess9"/>
    <dgm:cxn modelId="{EFBCDFC8-009A-4C17-9D48-F8EF4A561AF3}" type="presParOf" srcId="{51150E0A-2B7D-4D19-94BF-1314B56F17B6}" destId="{3F45EB99-A1EB-4CE2-BD34-FE0A2F10E0C7}" srcOrd="1" destOrd="0" presId="urn:microsoft.com/office/officeart/2005/8/layout/hProcess9"/>
    <dgm:cxn modelId="{85AC3946-8F3B-4253-8EED-68ECAA765998}" type="presParOf" srcId="{3F45EB99-A1EB-4CE2-BD34-FE0A2F10E0C7}" destId="{FE7BEFD8-8D8F-4FEC-8666-BA3C615BB7C3}" srcOrd="0" destOrd="0" presId="urn:microsoft.com/office/officeart/2005/8/layout/hProcess9"/>
    <dgm:cxn modelId="{D5F58AAB-F97B-49E1-9421-CDD3AB714CF3}" type="presParOf" srcId="{3F45EB99-A1EB-4CE2-BD34-FE0A2F10E0C7}" destId="{25070F8C-3C21-4C24-8FE4-AB79A0F2CB22}" srcOrd="1" destOrd="0" presId="urn:microsoft.com/office/officeart/2005/8/layout/hProcess9"/>
    <dgm:cxn modelId="{30C919AC-3C13-462F-B583-760872E6E1E7}" type="presParOf" srcId="{3F45EB99-A1EB-4CE2-BD34-FE0A2F10E0C7}" destId="{224B408B-6998-42B6-957E-82A1039EB28A}" srcOrd="2" destOrd="0" presId="urn:microsoft.com/office/officeart/2005/8/layout/hProcess9"/>
    <dgm:cxn modelId="{CB1491C3-3CF5-40FD-894E-4BBE22A40661}" type="presParOf" srcId="{3F45EB99-A1EB-4CE2-BD34-FE0A2F10E0C7}" destId="{B3225B90-205B-4972-810B-A69F32AFAFB6}" srcOrd="3" destOrd="0" presId="urn:microsoft.com/office/officeart/2005/8/layout/hProcess9"/>
    <dgm:cxn modelId="{1DB01499-5D49-4E0B-84D2-F9D6B46E6E34}" type="presParOf" srcId="{3F45EB99-A1EB-4CE2-BD34-FE0A2F10E0C7}" destId="{5E30D811-6C98-440F-80C0-276CE8EBCF81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52B01B-B1A5-47A3-9CD7-2CE43FA8415D}">
      <dsp:nvSpPr>
        <dsp:cNvPr id="0" name=""/>
        <dsp:cNvSpPr/>
      </dsp:nvSpPr>
      <dsp:spPr>
        <a:xfrm>
          <a:off x="595246" y="1432743"/>
          <a:ext cx="313207" cy="11936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56603" y="0"/>
              </a:lnTo>
              <a:lnTo>
                <a:pt x="156603" y="1193626"/>
              </a:lnTo>
              <a:lnTo>
                <a:pt x="313207" y="1193626"/>
              </a:lnTo>
            </a:path>
          </a:pathLst>
        </a:custGeom>
        <a:noFill/>
        <a:ln w="12700" cap="flat" cmpd="sng" algn="in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720999" y="1998705"/>
        <a:ext cx="61701" cy="61701"/>
      </dsp:txXfrm>
    </dsp:sp>
    <dsp:sp modelId="{404B0E02-7B98-4ACA-B78D-7EDD2FFC47D8}">
      <dsp:nvSpPr>
        <dsp:cNvPr id="0" name=""/>
        <dsp:cNvSpPr/>
      </dsp:nvSpPr>
      <dsp:spPr>
        <a:xfrm>
          <a:off x="595246" y="1432743"/>
          <a:ext cx="313207" cy="5968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56603" y="0"/>
              </a:lnTo>
              <a:lnTo>
                <a:pt x="156603" y="596813"/>
              </a:lnTo>
              <a:lnTo>
                <a:pt x="313207" y="596813"/>
              </a:lnTo>
            </a:path>
          </a:pathLst>
        </a:custGeom>
        <a:noFill/>
        <a:ln w="12700" cap="flat" cmpd="sng" algn="in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735000" y="1714299"/>
        <a:ext cx="33700" cy="33700"/>
      </dsp:txXfrm>
    </dsp:sp>
    <dsp:sp modelId="{230BBDD1-0D96-4E04-B628-0191442B4F90}">
      <dsp:nvSpPr>
        <dsp:cNvPr id="0" name=""/>
        <dsp:cNvSpPr/>
      </dsp:nvSpPr>
      <dsp:spPr>
        <a:xfrm>
          <a:off x="595246" y="1387023"/>
          <a:ext cx="31320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13207" y="45720"/>
              </a:lnTo>
            </a:path>
          </a:pathLst>
        </a:custGeom>
        <a:noFill/>
        <a:ln w="12700" cap="flat" cmpd="sng" algn="in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744020" y="1424913"/>
        <a:ext cx="15660" cy="15660"/>
      </dsp:txXfrm>
    </dsp:sp>
    <dsp:sp modelId="{4DABADBB-0E24-4E5F-AE86-0C4E60907D7F}">
      <dsp:nvSpPr>
        <dsp:cNvPr id="0" name=""/>
        <dsp:cNvSpPr/>
      </dsp:nvSpPr>
      <dsp:spPr>
        <a:xfrm>
          <a:off x="595246" y="835930"/>
          <a:ext cx="313207" cy="596813"/>
        </a:xfrm>
        <a:custGeom>
          <a:avLst/>
          <a:gdLst/>
          <a:ahLst/>
          <a:cxnLst/>
          <a:rect l="0" t="0" r="0" b="0"/>
          <a:pathLst>
            <a:path>
              <a:moveTo>
                <a:pt x="0" y="596813"/>
              </a:moveTo>
              <a:lnTo>
                <a:pt x="156603" y="596813"/>
              </a:lnTo>
              <a:lnTo>
                <a:pt x="156603" y="0"/>
              </a:lnTo>
              <a:lnTo>
                <a:pt x="313207" y="0"/>
              </a:lnTo>
            </a:path>
          </a:pathLst>
        </a:custGeom>
        <a:noFill/>
        <a:ln w="12700" cap="flat" cmpd="sng" algn="in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735000" y="1117486"/>
        <a:ext cx="33700" cy="33700"/>
      </dsp:txXfrm>
    </dsp:sp>
    <dsp:sp modelId="{FCAF8601-433E-4511-92FC-4741318E17F1}">
      <dsp:nvSpPr>
        <dsp:cNvPr id="0" name=""/>
        <dsp:cNvSpPr/>
      </dsp:nvSpPr>
      <dsp:spPr>
        <a:xfrm>
          <a:off x="595246" y="239117"/>
          <a:ext cx="313207" cy="1193626"/>
        </a:xfrm>
        <a:custGeom>
          <a:avLst/>
          <a:gdLst/>
          <a:ahLst/>
          <a:cxnLst/>
          <a:rect l="0" t="0" r="0" b="0"/>
          <a:pathLst>
            <a:path>
              <a:moveTo>
                <a:pt x="0" y="1193626"/>
              </a:moveTo>
              <a:lnTo>
                <a:pt x="156603" y="1193626"/>
              </a:lnTo>
              <a:lnTo>
                <a:pt x="156603" y="0"/>
              </a:lnTo>
              <a:lnTo>
                <a:pt x="313207" y="0"/>
              </a:lnTo>
            </a:path>
          </a:pathLst>
        </a:custGeom>
        <a:noFill/>
        <a:ln w="12700" cap="flat" cmpd="sng" algn="in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720999" y="805079"/>
        <a:ext cx="61701" cy="61701"/>
      </dsp:txXfrm>
    </dsp:sp>
    <dsp:sp modelId="{C986F03E-7B0D-485E-88BC-156AF790863C}">
      <dsp:nvSpPr>
        <dsp:cNvPr id="0" name=""/>
        <dsp:cNvSpPr/>
      </dsp:nvSpPr>
      <dsp:spPr>
        <a:xfrm rot="16200000">
          <a:off x="-899927" y="1194018"/>
          <a:ext cx="2512897" cy="477450"/>
        </a:xfrm>
        <a:prstGeom prst="rect">
          <a:avLst/>
        </a:prstGeom>
        <a:solidFill>
          <a:schemeClr val="accent4">
            <a:lumMod val="75000"/>
          </a:schemeClr>
        </a:solidFill>
        <a:ln w="12700" cap="flat" cmpd="sng" algn="in">
          <a:solidFill>
            <a:schemeClr val="accent3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/>
            <a:t>Vocabulary</a:t>
          </a:r>
          <a:endParaRPr lang="en-US" sz="3100" kern="1200" dirty="0"/>
        </a:p>
      </dsp:txBody>
      <dsp:txXfrm>
        <a:off x="-899927" y="1194018"/>
        <a:ext cx="2512897" cy="477450"/>
      </dsp:txXfrm>
    </dsp:sp>
    <dsp:sp modelId="{3D524383-45ED-41C5-BBF5-224377E9FE4F}">
      <dsp:nvSpPr>
        <dsp:cNvPr id="0" name=""/>
        <dsp:cNvSpPr/>
      </dsp:nvSpPr>
      <dsp:spPr>
        <a:xfrm>
          <a:off x="908454" y="391"/>
          <a:ext cx="1566037" cy="477450"/>
        </a:xfrm>
        <a:prstGeom prst="rect">
          <a:avLst/>
        </a:prstGeom>
        <a:solidFill>
          <a:schemeClr val="accent4">
            <a:lumMod val="7500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/>
            <a:t>poster</a:t>
          </a:r>
          <a:endParaRPr lang="en-US" sz="3100" kern="1200" dirty="0"/>
        </a:p>
      </dsp:txBody>
      <dsp:txXfrm>
        <a:off x="908454" y="391"/>
        <a:ext cx="1566037" cy="477450"/>
      </dsp:txXfrm>
    </dsp:sp>
    <dsp:sp modelId="{E1141F19-8BB1-43AC-829E-912AF76F02F5}">
      <dsp:nvSpPr>
        <dsp:cNvPr id="0" name=""/>
        <dsp:cNvSpPr/>
      </dsp:nvSpPr>
      <dsp:spPr>
        <a:xfrm>
          <a:off x="908454" y="597204"/>
          <a:ext cx="1566037" cy="477450"/>
        </a:xfrm>
        <a:prstGeom prst="rect">
          <a:avLst/>
        </a:prstGeom>
        <a:solidFill>
          <a:schemeClr val="accent4">
            <a:lumMod val="7500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/>
            <a:t>ball</a:t>
          </a:r>
          <a:endParaRPr lang="en-US" sz="3100" kern="1200" dirty="0"/>
        </a:p>
      </dsp:txBody>
      <dsp:txXfrm>
        <a:off x="908454" y="597204"/>
        <a:ext cx="1566037" cy="477450"/>
      </dsp:txXfrm>
    </dsp:sp>
    <dsp:sp modelId="{C57E3FD1-C275-46B9-BED8-59D657E10C05}">
      <dsp:nvSpPr>
        <dsp:cNvPr id="0" name=""/>
        <dsp:cNvSpPr/>
      </dsp:nvSpPr>
      <dsp:spPr>
        <a:xfrm>
          <a:off x="908454" y="1194018"/>
          <a:ext cx="1566037" cy="477450"/>
        </a:xfrm>
        <a:prstGeom prst="rect">
          <a:avLst/>
        </a:prstGeom>
        <a:solidFill>
          <a:schemeClr val="accent4">
            <a:lumMod val="7500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/>
            <a:t>bed</a:t>
          </a:r>
          <a:endParaRPr lang="en-US" sz="3100" kern="1200" dirty="0"/>
        </a:p>
      </dsp:txBody>
      <dsp:txXfrm>
        <a:off x="908454" y="1194018"/>
        <a:ext cx="1566037" cy="477450"/>
      </dsp:txXfrm>
    </dsp:sp>
    <dsp:sp modelId="{EB56F8F8-2B07-4216-A68A-407257CAE103}">
      <dsp:nvSpPr>
        <dsp:cNvPr id="0" name=""/>
        <dsp:cNvSpPr/>
      </dsp:nvSpPr>
      <dsp:spPr>
        <a:xfrm>
          <a:off x="908454" y="1790831"/>
          <a:ext cx="1566037" cy="477450"/>
        </a:xfrm>
        <a:prstGeom prst="rect">
          <a:avLst/>
        </a:prstGeom>
        <a:solidFill>
          <a:schemeClr val="accent4">
            <a:lumMod val="7500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/>
            <a:t>coat</a:t>
          </a:r>
          <a:endParaRPr lang="en-US" sz="3100" kern="1200" dirty="0"/>
        </a:p>
      </dsp:txBody>
      <dsp:txXfrm>
        <a:off x="908454" y="1790831"/>
        <a:ext cx="1566037" cy="477450"/>
      </dsp:txXfrm>
    </dsp:sp>
    <dsp:sp modelId="{09EEFE7E-F4F4-4989-B83B-65B0B435D2F8}">
      <dsp:nvSpPr>
        <dsp:cNvPr id="0" name=""/>
        <dsp:cNvSpPr/>
      </dsp:nvSpPr>
      <dsp:spPr>
        <a:xfrm>
          <a:off x="908454" y="2387644"/>
          <a:ext cx="1566037" cy="477450"/>
        </a:xfrm>
        <a:prstGeom prst="rect">
          <a:avLst/>
        </a:prstGeom>
        <a:solidFill>
          <a:schemeClr val="accent4">
            <a:lumMod val="7500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/>
            <a:t>chair</a:t>
          </a:r>
          <a:endParaRPr lang="en-US" sz="3100" kern="1200" dirty="0"/>
        </a:p>
      </dsp:txBody>
      <dsp:txXfrm>
        <a:off x="908454" y="2387644"/>
        <a:ext cx="1566037" cy="47745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2DCE6F-265E-4F01-957F-0C1516E1EF59}">
      <dsp:nvSpPr>
        <dsp:cNvPr id="0" name=""/>
        <dsp:cNvSpPr/>
      </dsp:nvSpPr>
      <dsp:spPr>
        <a:xfrm>
          <a:off x="0" y="0"/>
          <a:ext cx="5616621" cy="3064668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7BEFD8-8D8F-4FEC-8666-BA3C615BB7C3}">
      <dsp:nvSpPr>
        <dsp:cNvPr id="0" name=""/>
        <dsp:cNvSpPr/>
      </dsp:nvSpPr>
      <dsp:spPr>
        <a:xfrm>
          <a:off x="0" y="934368"/>
          <a:ext cx="1365791" cy="1225867"/>
        </a:xfrm>
        <a:prstGeom prst="roundRect">
          <a:avLst/>
        </a:prstGeom>
        <a:solidFill>
          <a:srgbClr val="003300"/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Ask &amp;</a:t>
          </a:r>
          <a:endParaRPr lang="en-US" sz="3000" kern="1200" dirty="0"/>
        </a:p>
      </dsp:txBody>
      <dsp:txXfrm>
        <a:off x="59842" y="994210"/>
        <a:ext cx="1246107" cy="1106183"/>
      </dsp:txXfrm>
    </dsp:sp>
    <dsp:sp modelId="{224B408B-6998-42B6-957E-82A1039EB28A}">
      <dsp:nvSpPr>
        <dsp:cNvPr id="0" name=""/>
        <dsp:cNvSpPr/>
      </dsp:nvSpPr>
      <dsp:spPr>
        <a:xfrm>
          <a:off x="1416601" y="936109"/>
          <a:ext cx="1596760" cy="1225867"/>
        </a:xfrm>
        <a:prstGeom prst="roundRect">
          <a:avLst/>
        </a:prstGeom>
        <a:solidFill>
          <a:srgbClr val="003300"/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answer</a:t>
          </a:r>
          <a:endParaRPr lang="en-US" sz="3000" kern="1200" dirty="0"/>
        </a:p>
      </dsp:txBody>
      <dsp:txXfrm>
        <a:off x="1476443" y="995951"/>
        <a:ext cx="1477076" cy="1106183"/>
      </dsp:txXfrm>
    </dsp:sp>
    <dsp:sp modelId="{5E30D811-6C98-440F-80C0-276CE8EBCF81}">
      <dsp:nvSpPr>
        <dsp:cNvPr id="0" name=""/>
        <dsp:cNvSpPr/>
      </dsp:nvSpPr>
      <dsp:spPr>
        <a:xfrm>
          <a:off x="3051599" y="934368"/>
          <a:ext cx="2359911" cy="1225867"/>
        </a:xfrm>
        <a:prstGeom prst="roundRect">
          <a:avLst/>
        </a:prstGeom>
        <a:solidFill>
          <a:srgbClr val="003300"/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 LOCATION</a:t>
          </a:r>
          <a:endParaRPr lang="en-US" sz="3000" kern="1200" dirty="0"/>
        </a:p>
      </dsp:txBody>
      <dsp:txXfrm>
        <a:off x="3111441" y="994210"/>
        <a:ext cx="2240227" cy="11061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914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71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14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</a:p>
        </p:txBody>
      </p:sp>
      <p:sp>
        <p:nvSpPr>
          <p:cNvPr id="1914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914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28DE96D-682A-4DF2-B797-84ABF04A87CB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8692493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4c68a97855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35700" y="731838"/>
            <a:ext cx="4878388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4c68a97855_0_83:notes"/>
          <p:cNvSpPr txBox="1">
            <a:spLocks noGrp="1"/>
          </p:cNvSpPr>
          <p:nvPr>
            <p:ph type="body" idx="1"/>
          </p:nvPr>
        </p:nvSpPr>
        <p:spPr>
          <a:xfrm>
            <a:off x="1734800" y="4632950"/>
            <a:ext cx="13878600" cy="43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19054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4c68a97855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35700" y="731838"/>
            <a:ext cx="4878388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4c68a97855_0_83:notes"/>
          <p:cNvSpPr txBox="1">
            <a:spLocks noGrp="1"/>
          </p:cNvSpPr>
          <p:nvPr>
            <p:ph type="body" idx="1"/>
          </p:nvPr>
        </p:nvSpPr>
        <p:spPr>
          <a:xfrm>
            <a:off x="1734800" y="4632950"/>
            <a:ext cx="13878600" cy="43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42696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A615D7-9748-4E87-ABB5-80507D1B95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00694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DE96D-682A-4DF2-B797-84ABF04A87CB}" type="slidenum">
              <a:rPr lang="es-ES" altLang="en-US" smtClean="0"/>
              <a:pPr/>
              <a:t>17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551177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DE96D-682A-4DF2-B797-84ABF04A87CB}" type="slidenum">
              <a:rPr lang="es-ES" altLang="en-US" smtClean="0"/>
              <a:pPr/>
              <a:t>18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7897409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FCEB9A-4C7E-42DB-83A2-D86E90AA9D5A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117690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4330B6-C526-40A8-B40A-7F0406F02E0F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28274789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11/04/2020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18072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11/04/2020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52829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11/04/2020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73369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11/04/2020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765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11/04/2020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3352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11/04/2020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95479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11/04/2020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59653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11/04/2020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61455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11/04/2020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56630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11/04/2020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888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8088D3-936F-40D4-B3EC-45A0331054DE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50717894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11/04/2020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21915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11/04/2020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99416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11/04/2020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76126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11/04/2020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56368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11/04/2020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94971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11/04/2020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52175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11/04/2020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16798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11/04/2020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79785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11/04/2020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03992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11/04/2020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4086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2667763" y="630937"/>
            <a:ext cx="3926681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8892" y="1098388"/>
            <a:ext cx="7738814" cy="4394988"/>
          </a:xfrm>
        </p:spPr>
        <p:txBody>
          <a:bodyPr anchor="ctr">
            <a:noAutofit/>
          </a:bodyPr>
          <a:lstStyle>
            <a:lvl1pPr algn="ctr">
              <a:defRPr sz="7500" spc="6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61284" y="5979197"/>
            <a:ext cx="6034030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1500" b="1" i="0" cap="all" spc="300" baseline="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8892" y="6375679"/>
            <a:ext cx="174729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9334D819-9F07-4261-B09B-9E467E5D9002}" type="datetimeFigureOut">
              <a:rPr lang="en-US" smtClean="0">
                <a:solidFill>
                  <a:srgbClr val="F8B323">
                    <a:lumMod val="50000"/>
                  </a:srgbClr>
                </a:solidFill>
                <a:latin typeface="Gill Sans MT" panose="020B0502020104020203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4/11/2020</a:t>
            </a:fld>
            <a:endParaRPr lang="en-US" dirty="0">
              <a:solidFill>
                <a:srgbClr val="F8B323">
                  <a:lumMod val="50000"/>
                </a:srgbClr>
              </a:solidFill>
              <a:latin typeface="Gill Sans MT" panose="020B0502020104020203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35249" y="6375679"/>
            <a:ext cx="30861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F8B323">
                  <a:lumMod val="50000"/>
                </a:srgbClr>
              </a:solidFill>
              <a:latin typeface="Gill Sans MT" panose="020B0502020104020203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00414" y="6375679"/>
            <a:ext cx="1747292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71766878-3199-4EAB-94E7-2D6D11070E14}" type="slidenum">
              <a:rPr lang="en-US" smtClean="0">
                <a:solidFill>
                  <a:srgbClr val="F8B323">
                    <a:lumMod val="50000"/>
                  </a:srgbClr>
                </a:solidFill>
                <a:latin typeface="Gill Sans MT" panose="020B0502020104020203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F8B323">
                  <a:lumMod val="50000"/>
                </a:srgbClr>
              </a:solidFill>
              <a:latin typeface="Gill Sans MT" panose="020B0502020104020203"/>
              <a:cs typeface="+mn-cs"/>
            </a:endParaRPr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4289935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11/04/2020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46083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11/04/2020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69380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11/04/2020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8352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11/04/2020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80733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11/04/2020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69926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11/04/2020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24046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11/04/2020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09860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11/04/2020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16217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11/04/2020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95201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11/04/2020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2284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  <a:latin typeface="Gill Sans MT" panose="020B0502020104020203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4/11/2020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  <a:latin typeface="Gill Sans MT" panose="020B0502020104020203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lumMod val="65000"/>
                  <a:lumOff val="35000"/>
                </a:prstClr>
              </a:solidFill>
              <a:latin typeface="Gill Sans MT" panose="020B0502020104020203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  <a:latin typeface="Gill Sans MT" panose="020B0502020104020203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  <a:latin typeface="Gill Sans MT" panose="020B0502020104020203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210383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11/04/2020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81656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11/04/2020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82781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11/04/2020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04496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11/04/2020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91951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11/04/2020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20565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11/04/2020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61245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11/04/2020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98575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11/04/2020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17866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11/04/2020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42541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11/04/2020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2852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2197" y="1073889"/>
            <a:ext cx="6140303" cy="4064627"/>
          </a:xfrm>
        </p:spPr>
        <p:txBody>
          <a:bodyPr anchor="b">
            <a:normAutofit/>
          </a:bodyPr>
          <a:lstStyle>
            <a:lvl1pPr>
              <a:defRPr sz="6300" spc="60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32198" y="5159782"/>
            <a:ext cx="5263116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500" b="1" i="0" cap="all" spc="300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427410" y="6375679"/>
            <a:ext cx="1120460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9334D819-9F07-4261-B09B-9E467E5D9002}" type="datetimeFigureOut">
              <a:rPr lang="en-US" smtClean="0">
                <a:solidFill>
                  <a:srgbClr val="F3F3F2"/>
                </a:solidFill>
                <a:latin typeface="Gill Sans MT" panose="020B0502020104020203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4/11/2020</a:t>
            </a:fld>
            <a:endParaRPr lang="en-US" dirty="0">
              <a:solidFill>
                <a:srgbClr val="F3F3F2"/>
              </a:solidFill>
              <a:latin typeface="Gill Sans MT" panose="020B0502020104020203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9298" y="6375679"/>
            <a:ext cx="30861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F3F3F2"/>
              </a:solidFill>
              <a:latin typeface="Gill Sans MT" panose="020B0502020104020203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56825" y="6375679"/>
            <a:ext cx="1115675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71766878-3199-4EAB-94E7-2D6D11070E14}" type="slidenum">
              <a:rPr lang="en-US" smtClean="0">
                <a:solidFill>
                  <a:srgbClr val="F3F3F2"/>
                </a:solidFill>
                <a:latin typeface="Gill Sans MT" panose="020B0502020104020203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F3F3F2"/>
              </a:solidFill>
              <a:latin typeface="Gill Sans MT" panose="020B0502020104020203"/>
              <a:cs typeface="+mn-cs"/>
            </a:endParaRPr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110979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7553916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11/04/2020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60063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11/04/2020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64188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11/04/2020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36182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11/04/2020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25115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11/04/2020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23624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11/04/2020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66235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11/04/2020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80547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11/04/2020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17851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11/04/2020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44933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11/04/2020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802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2975" y="2286000"/>
            <a:ext cx="3600450" cy="3619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5847" y="2286000"/>
            <a:ext cx="3600450" cy="3619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  <a:latin typeface="Gill Sans MT" panose="020B0502020104020203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4/11/2020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  <a:latin typeface="Gill Sans MT" panose="020B0502020104020203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lumMod val="65000"/>
                  <a:lumOff val="35000"/>
                </a:prstClr>
              </a:solidFill>
              <a:latin typeface="Gill Sans MT" panose="020B0502020104020203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  <a:latin typeface="Gill Sans MT" panose="020B0502020104020203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  <a:latin typeface="Gill Sans MT" panose="020B0502020104020203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2265819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11/04/2020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55453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11/04/2020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95063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11/04/2020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009227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11/04/2020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48261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11/04/2020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00842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11/04/2020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858934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11/04/2020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022229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11/04/2020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408848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11/04/2020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571044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11/04/2020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6026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9546" y="381001"/>
            <a:ext cx="7629525" cy="14935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8759" y="2199634"/>
            <a:ext cx="360045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425" b="1" cap="all" spc="150" baseline="0">
                <a:solidFill>
                  <a:schemeClr val="tx2"/>
                </a:solidFill>
              </a:defRPr>
            </a:lvl1pPr>
            <a:lvl2pPr marL="342900" indent="0">
              <a:buNone/>
              <a:defRPr sz="1425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2975" y="2909102"/>
            <a:ext cx="3600450" cy="299639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75398" y="2199634"/>
            <a:ext cx="360045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425" b="1" cap="all" spc="150" baseline="0">
                <a:solidFill>
                  <a:schemeClr val="tx2"/>
                </a:solidFill>
              </a:defRPr>
            </a:lvl1pPr>
            <a:lvl2pPr marL="342900" indent="0">
              <a:buNone/>
              <a:defRPr sz="1425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75398" y="2909102"/>
            <a:ext cx="3600450" cy="299639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  <a:latin typeface="Gill Sans MT" panose="020B0502020104020203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4/11/2020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  <a:latin typeface="Gill Sans MT" panose="020B0502020104020203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lumMod val="65000"/>
                  <a:lumOff val="35000"/>
                </a:prstClr>
              </a:solidFill>
              <a:latin typeface="Gill Sans MT" panose="020B0502020104020203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  <a:latin typeface="Gill Sans MT" panose="020B0502020104020203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  <a:latin typeface="Gill Sans MT" panose="020B0502020104020203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300027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11/04/2020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9706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11/04/2020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28513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11/04/2020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367851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11/04/2020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34410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11/04/2020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681307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11/04/2020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52492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11/04/2020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908489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11/04/2020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018063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11/04/2020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265261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11/04/2020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6345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  <a:latin typeface="Gill Sans MT" panose="020B0502020104020203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4/11/2020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  <a:latin typeface="Gill Sans MT" panose="020B0502020104020203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lumMod val="65000"/>
                  <a:lumOff val="35000"/>
                </a:prstClr>
              </a:solidFill>
              <a:latin typeface="Gill Sans MT" panose="020B0502020104020203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  <a:latin typeface="Gill Sans MT" panose="020B0502020104020203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  <a:latin typeface="Gill Sans MT" panose="020B0502020104020203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829796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11/04/2020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737136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11/04/2020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848543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11/04/2020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916740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11/04/2020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086673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11/04/2020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757148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11/04/2020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312919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11/04/2020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878030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A458D0-3803-4EE0-A3BD-A253687F6A50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4/11/2020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92C46A-01D5-4ABC-AE2E-7897AC14D5A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128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BF0731-BE67-4F57-A4B9-08E1E6C4785C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4/11/2020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176B8D-2A1D-41F8-A9C7-8B3F26CE283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324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59FCBD-72C2-45FE-8A03-90F2C2A0BBBE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4/11/2020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7337C0-2195-436B-8D1C-6BE343E111E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120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  <a:latin typeface="Gill Sans MT" panose="020B0502020104020203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4/11/2020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  <a:latin typeface="Gill Sans MT" panose="020B0502020104020203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lumMod val="65000"/>
                  <a:lumOff val="35000"/>
                </a:prstClr>
              </a:solidFill>
              <a:latin typeface="Gill Sans MT" panose="020B0502020104020203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  <a:latin typeface="Gill Sans MT" panose="020B0502020104020203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  <a:latin typeface="Gill Sans MT" panose="020B0502020104020203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3007248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BAE087-6B5A-4503-B3C0-6AAD81031026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4/11/2020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C68964-75EB-4D4F-8C9D-6E2B698103F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2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F70D2F-4354-4BC7-85FB-00F05224657C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4/11/2020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C2366F-CBDA-4C39-A34C-FDF3E6EC304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69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BD2A72-BA7D-4178-9728-680E30DC7BC6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4/11/2020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6C1411-1BE8-43EF-8794-4E1E84D1324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39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A03675-C642-4459-91CE-1675FE0AA13C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4/11/2020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0430B3-A047-4985-BB3F-6F6DB064F75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201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6A7222-C480-4469-851F-5DF539631E6E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4/11/2020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89CB47-D95F-47C5-BD79-A403949F4A8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315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463B77-FD71-4D0A-8595-56BD4126A2BF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4/11/2020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6735E1-6C6E-4F9E-815B-C97DC80A292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60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22B03-CD12-4909-BCA9-A2BEA8EEF7D8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4/11/2020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0C3E02-9C88-4B52-8976-6153FF7C0D5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54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047AD4-8DE0-43DA-AAD7-80AE6E8AFCFC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4/11/2020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FED301-48A1-4C4F-BD72-EF797B3D42D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300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DESIGN">
  <p:cSld name="TITLE DESIGN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4"/>
          <p:cNvSpPr txBox="1">
            <a:spLocks noGrp="1"/>
          </p:cNvSpPr>
          <p:nvPr>
            <p:ph type="title"/>
          </p:nvPr>
        </p:nvSpPr>
        <p:spPr>
          <a:xfrm>
            <a:off x="1739850" y="1079900"/>
            <a:ext cx="56643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1800" i="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1800">
                <a:solidFill>
                  <a:srgbClr val="FFC39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1800">
                <a:solidFill>
                  <a:srgbClr val="FFC39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1800">
                <a:solidFill>
                  <a:srgbClr val="FFC39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1800">
                <a:solidFill>
                  <a:srgbClr val="FFC39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1800">
                <a:solidFill>
                  <a:srgbClr val="FFC39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1800">
                <a:solidFill>
                  <a:srgbClr val="FFC39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1800">
                <a:solidFill>
                  <a:srgbClr val="FFC39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1800">
                <a:solidFill>
                  <a:srgbClr val="FFC39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0130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5542359" y="0"/>
            <a:ext cx="3601641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3414" y="457200"/>
            <a:ext cx="2319086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425" b="1" i="0" cap="all" spc="225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3788" y="920377"/>
            <a:ext cx="4618814" cy="498512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53414" y="1741336"/>
            <a:ext cx="2319086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900"/>
              </a:spcBef>
              <a:buNone/>
              <a:defRPr sz="1200" baseline="0">
                <a:solidFill>
                  <a:schemeClr val="bg2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3789" y="6375679"/>
            <a:ext cx="925016" cy="348462"/>
          </a:xfrm>
        </p:spPr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  <a:latin typeface="Gill Sans MT" panose="020B0502020104020203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4/11/2020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  <a:latin typeface="Gill Sans MT" panose="020B0502020104020203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77716" y="6375679"/>
            <a:ext cx="2611634" cy="345796"/>
          </a:xfrm>
        </p:spPr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lumMod val="65000"/>
                  <a:lumOff val="35000"/>
                </a:prstClr>
              </a:solidFill>
              <a:latin typeface="Gill Sans MT" panose="020B0502020104020203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268261" y="6375679"/>
            <a:ext cx="924342" cy="345796"/>
          </a:xfrm>
        </p:spPr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  <a:latin typeface="Gill Sans MT" panose="020B0502020104020203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  <a:latin typeface="Gill Sans MT" panose="020B0502020104020203"/>
              <a:cs typeface="+mn-cs"/>
            </a:endParaRPr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6716077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CDDB61-0D10-44DF-8321-A5783461E2C1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5873574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12598" y="1"/>
            <a:ext cx="5516689" cy="685799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5542359" y="0"/>
            <a:ext cx="3601641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3413" y="457200"/>
            <a:ext cx="2319088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425" b="1" i="0" spc="225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53413" y="1741336"/>
            <a:ext cx="2319088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900"/>
              </a:spcBef>
              <a:buNone/>
              <a:defRPr sz="1200" baseline="0">
                <a:solidFill>
                  <a:schemeClr val="bg2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4463" y="6375679"/>
            <a:ext cx="924342" cy="348462"/>
          </a:xfrm>
        </p:spPr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  <a:latin typeface="Gill Sans MT" panose="020B0502020104020203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4/11/2020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  <a:latin typeface="Gill Sans MT" panose="020B0502020104020203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77716" y="6375679"/>
            <a:ext cx="2611634" cy="345796"/>
          </a:xfrm>
        </p:spPr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lumMod val="65000"/>
                  <a:lumOff val="35000"/>
                </a:prstClr>
              </a:solidFill>
              <a:latin typeface="Gill Sans MT" panose="020B0502020104020203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265676" y="6375679"/>
            <a:ext cx="925830" cy="345796"/>
          </a:xfrm>
        </p:spPr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  <a:latin typeface="Gill Sans MT" panose="020B0502020104020203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  <a:latin typeface="Gill Sans MT" panose="020B0502020104020203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62882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  <a:latin typeface="Gill Sans MT" panose="020B0502020104020203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4/11/2020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  <a:latin typeface="Gill Sans MT" panose="020B0502020104020203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lumMod val="65000"/>
                  <a:lumOff val="35000"/>
                </a:prstClr>
              </a:solidFill>
              <a:latin typeface="Gill Sans MT" panose="020B0502020104020203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  <a:latin typeface="Gill Sans MT" panose="020B0502020104020203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  <a:latin typeface="Gill Sans MT" panose="020B0502020104020203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55302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49741" y="382386"/>
            <a:ext cx="1119099" cy="560040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42975" y="382386"/>
            <a:ext cx="6294439" cy="560040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  <a:latin typeface="Gill Sans MT" panose="020B0502020104020203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4/11/2020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  <a:latin typeface="Gill Sans MT" panose="020B0502020104020203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lumMod val="65000"/>
                  <a:lumOff val="35000"/>
                </a:prstClr>
              </a:solidFill>
              <a:latin typeface="Gill Sans MT" panose="020B0502020104020203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  <a:latin typeface="Gill Sans MT" panose="020B0502020104020203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  <a:latin typeface="Gill Sans MT" panose="020B0502020104020203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36942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SLIDE" type="obj">
  <p:cSld name="OPENING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title"/>
          </p:nvPr>
        </p:nvSpPr>
        <p:spPr>
          <a:xfrm>
            <a:off x="2867538" y="2754617"/>
            <a:ext cx="3408900" cy="9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Font typeface="Joti One"/>
              <a:buNone/>
              <a:defRPr sz="4800" i="0">
                <a:solidFill>
                  <a:srgbClr val="F9CB9C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2pPr>
            <a:lvl3pPr lvl="2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3pPr>
            <a:lvl4pPr lvl="3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4pPr>
            <a:lvl5pPr lvl="4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5pPr>
            <a:lvl6pPr lvl="5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6pPr>
            <a:lvl7pPr lvl="6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7pPr>
            <a:lvl8pPr lvl="7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8pPr>
            <a:lvl9pPr lvl="8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053675" y="3712617"/>
            <a:ext cx="3014100" cy="38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1597622" y="395012"/>
            <a:ext cx="5948856" cy="6258927"/>
            <a:chOff x="2256903" y="816487"/>
            <a:chExt cx="4630180" cy="3653639"/>
          </a:xfrm>
        </p:grpSpPr>
        <p:sp>
          <p:nvSpPr>
            <p:cNvPr id="12" name="Google Shape;12;p2"/>
            <p:cNvSpPr/>
            <p:nvPr/>
          </p:nvSpPr>
          <p:spPr>
            <a:xfrm>
              <a:off x="2256903" y="816487"/>
              <a:ext cx="4630180" cy="3653639"/>
            </a:xfrm>
            <a:custGeom>
              <a:avLst/>
              <a:gdLst/>
              <a:ahLst/>
              <a:cxnLst/>
              <a:rect l="l" t="t" r="r" b="b"/>
              <a:pathLst>
                <a:path w="90191" h="71169" extrusionOk="0">
                  <a:moveTo>
                    <a:pt x="51262" y="4765"/>
                  </a:moveTo>
                  <a:cubicBezTo>
                    <a:pt x="51543" y="4765"/>
                    <a:pt x="51822" y="4770"/>
                    <a:pt x="52107" y="4781"/>
                  </a:cubicBezTo>
                  <a:cubicBezTo>
                    <a:pt x="53975" y="4833"/>
                    <a:pt x="54987" y="5361"/>
                    <a:pt x="55432" y="6154"/>
                  </a:cubicBezTo>
                  <a:cubicBezTo>
                    <a:pt x="51794" y="7210"/>
                    <a:pt x="48217" y="9267"/>
                    <a:pt x="46121" y="10663"/>
                  </a:cubicBezTo>
                  <a:cubicBezTo>
                    <a:pt x="46025" y="10731"/>
                    <a:pt x="45925" y="10799"/>
                    <a:pt x="45825" y="10863"/>
                  </a:cubicBezTo>
                  <a:cubicBezTo>
                    <a:pt x="45553" y="10363"/>
                    <a:pt x="45052" y="9947"/>
                    <a:pt x="44389" y="9719"/>
                  </a:cubicBezTo>
                  <a:cubicBezTo>
                    <a:pt x="46153" y="8262"/>
                    <a:pt x="44493" y="6181"/>
                    <a:pt x="42360" y="6181"/>
                  </a:cubicBezTo>
                  <a:cubicBezTo>
                    <a:pt x="42252" y="6181"/>
                    <a:pt x="42140" y="6190"/>
                    <a:pt x="42032" y="6198"/>
                  </a:cubicBezTo>
                  <a:cubicBezTo>
                    <a:pt x="44973" y="5302"/>
                    <a:pt x="48058" y="4765"/>
                    <a:pt x="51262" y="4765"/>
                  </a:cubicBezTo>
                  <a:close/>
                  <a:moveTo>
                    <a:pt x="53559" y="12371"/>
                  </a:moveTo>
                  <a:lnTo>
                    <a:pt x="53559" y="12371"/>
                  </a:lnTo>
                  <a:cubicBezTo>
                    <a:pt x="53323" y="12716"/>
                    <a:pt x="53087" y="13044"/>
                    <a:pt x="52859" y="13348"/>
                  </a:cubicBezTo>
                  <a:cubicBezTo>
                    <a:pt x="52583" y="13296"/>
                    <a:pt x="52315" y="13252"/>
                    <a:pt x="52038" y="13216"/>
                  </a:cubicBezTo>
                  <a:cubicBezTo>
                    <a:pt x="52551" y="12916"/>
                    <a:pt x="53059" y="12632"/>
                    <a:pt x="53559" y="12371"/>
                  </a:cubicBezTo>
                  <a:close/>
                  <a:moveTo>
                    <a:pt x="60457" y="10499"/>
                  </a:moveTo>
                  <a:cubicBezTo>
                    <a:pt x="60693" y="10607"/>
                    <a:pt x="60869" y="10772"/>
                    <a:pt x="60978" y="10999"/>
                  </a:cubicBezTo>
                  <a:cubicBezTo>
                    <a:pt x="61593" y="12308"/>
                    <a:pt x="60645" y="13856"/>
                    <a:pt x="59453" y="15213"/>
                  </a:cubicBezTo>
                  <a:cubicBezTo>
                    <a:pt x="58601" y="15592"/>
                    <a:pt x="57772" y="16017"/>
                    <a:pt x="56965" y="16465"/>
                  </a:cubicBezTo>
                  <a:cubicBezTo>
                    <a:pt x="57004" y="16417"/>
                    <a:pt x="57044" y="16369"/>
                    <a:pt x="57080" y="16325"/>
                  </a:cubicBezTo>
                  <a:cubicBezTo>
                    <a:pt x="58365" y="14737"/>
                    <a:pt x="59685" y="12648"/>
                    <a:pt x="60457" y="10499"/>
                  </a:cubicBezTo>
                  <a:close/>
                  <a:moveTo>
                    <a:pt x="48430" y="17945"/>
                  </a:moveTo>
                  <a:lnTo>
                    <a:pt x="48430" y="17945"/>
                  </a:lnTo>
                  <a:cubicBezTo>
                    <a:pt x="47685" y="18670"/>
                    <a:pt x="46889" y="19346"/>
                    <a:pt x="46041" y="19985"/>
                  </a:cubicBezTo>
                  <a:cubicBezTo>
                    <a:pt x="45949" y="19542"/>
                    <a:pt x="45721" y="19121"/>
                    <a:pt x="45397" y="18766"/>
                  </a:cubicBezTo>
                  <a:cubicBezTo>
                    <a:pt x="46389" y="18382"/>
                    <a:pt x="47405" y="18098"/>
                    <a:pt x="48430" y="17945"/>
                  </a:cubicBezTo>
                  <a:close/>
                  <a:moveTo>
                    <a:pt x="14204" y="18897"/>
                  </a:moveTo>
                  <a:lnTo>
                    <a:pt x="14204" y="18897"/>
                  </a:lnTo>
                  <a:cubicBezTo>
                    <a:pt x="11908" y="21130"/>
                    <a:pt x="9710" y="23439"/>
                    <a:pt x="7582" y="25787"/>
                  </a:cubicBezTo>
                  <a:cubicBezTo>
                    <a:pt x="8911" y="23163"/>
                    <a:pt x="11455" y="20874"/>
                    <a:pt x="14204" y="18897"/>
                  </a:cubicBezTo>
                  <a:close/>
                  <a:moveTo>
                    <a:pt x="35198" y="24947"/>
                  </a:moveTo>
                  <a:cubicBezTo>
                    <a:pt x="35198" y="25015"/>
                    <a:pt x="35202" y="25084"/>
                    <a:pt x="35206" y="25152"/>
                  </a:cubicBezTo>
                  <a:cubicBezTo>
                    <a:pt x="34670" y="25728"/>
                    <a:pt x="34138" y="26304"/>
                    <a:pt x="33606" y="26880"/>
                  </a:cubicBezTo>
                  <a:cubicBezTo>
                    <a:pt x="32177" y="27564"/>
                    <a:pt x="30768" y="28253"/>
                    <a:pt x="29412" y="28960"/>
                  </a:cubicBezTo>
                  <a:cubicBezTo>
                    <a:pt x="31313" y="27600"/>
                    <a:pt x="33257" y="26275"/>
                    <a:pt x="35198" y="24947"/>
                  </a:cubicBezTo>
                  <a:close/>
                  <a:moveTo>
                    <a:pt x="82050" y="30753"/>
                  </a:moveTo>
                  <a:cubicBezTo>
                    <a:pt x="83182" y="32002"/>
                    <a:pt x="81618" y="35483"/>
                    <a:pt x="80535" y="37715"/>
                  </a:cubicBezTo>
                  <a:cubicBezTo>
                    <a:pt x="80363" y="37691"/>
                    <a:pt x="80191" y="37683"/>
                    <a:pt x="80015" y="37679"/>
                  </a:cubicBezTo>
                  <a:cubicBezTo>
                    <a:pt x="80631" y="36171"/>
                    <a:pt x="81051" y="34635"/>
                    <a:pt x="81103" y="33122"/>
                  </a:cubicBezTo>
                  <a:cubicBezTo>
                    <a:pt x="81243" y="32969"/>
                    <a:pt x="81383" y="32829"/>
                    <a:pt x="81519" y="32677"/>
                  </a:cubicBezTo>
                  <a:cubicBezTo>
                    <a:pt x="81984" y="32162"/>
                    <a:pt x="82100" y="31625"/>
                    <a:pt x="81995" y="31133"/>
                  </a:cubicBezTo>
                  <a:cubicBezTo>
                    <a:pt x="82113" y="30996"/>
                    <a:pt x="82150" y="30866"/>
                    <a:pt x="82050" y="30753"/>
                  </a:cubicBezTo>
                  <a:close/>
                  <a:moveTo>
                    <a:pt x="24039" y="37231"/>
                  </a:moveTo>
                  <a:lnTo>
                    <a:pt x="24039" y="37231"/>
                  </a:lnTo>
                  <a:cubicBezTo>
                    <a:pt x="21838" y="39604"/>
                    <a:pt x="19629" y="41972"/>
                    <a:pt x="17396" y="44321"/>
                  </a:cubicBezTo>
                  <a:cubicBezTo>
                    <a:pt x="17372" y="44333"/>
                    <a:pt x="17353" y="44341"/>
                    <a:pt x="17329" y="44353"/>
                  </a:cubicBezTo>
                  <a:lnTo>
                    <a:pt x="17329" y="44353"/>
                  </a:lnTo>
                  <a:cubicBezTo>
                    <a:pt x="18181" y="43385"/>
                    <a:pt x="19001" y="42448"/>
                    <a:pt x="19730" y="41552"/>
                  </a:cubicBezTo>
                  <a:cubicBezTo>
                    <a:pt x="20634" y="40444"/>
                    <a:pt x="21462" y="39287"/>
                    <a:pt x="22262" y="38116"/>
                  </a:cubicBezTo>
                  <a:cubicBezTo>
                    <a:pt x="22866" y="37823"/>
                    <a:pt x="23459" y="37527"/>
                    <a:pt x="24039" y="37231"/>
                  </a:cubicBezTo>
                  <a:close/>
                  <a:moveTo>
                    <a:pt x="47909" y="45757"/>
                  </a:moveTo>
                  <a:lnTo>
                    <a:pt x="47909" y="45757"/>
                  </a:lnTo>
                  <a:cubicBezTo>
                    <a:pt x="47757" y="46286"/>
                    <a:pt x="47613" y="46818"/>
                    <a:pt x="47486" y="47350"/>
                  </a:cubicBezTo>
                  <a:cubicBezTo>
                    <a:pt x="45705" y="49346"/>
                    <a:pt x="43813" y="51271"/>
                    <a:pt x="41816" y="53144"/>
                  </a:cubicBezTo>
                  <a:cubicBezTo>
                    <a:pt x="41844" y="52991"/>
                    <a:pt x="41868" y="52843"/>
                    <a:pt x="41896" y="52695"/>
                  </a:cubicBezTo>
                  <a:cubicBezTo>
                    <a:pt x="41988" y="52195"/>
                    <a:pt x="42108" y="51703"/>
                    <a:pt x="42228" y="51207"/>
                  </a:cubicBezTo>
                  <a:cubicBezTo>
                    <a:pt x="42801" y="50491"/>
                    <a:pt x="43377" y="49778"/>
                    <a:pt x="43961" y="49067"/>
                  </a:cubicBezTo>
                  <a:cubicBezTo>
                    <a:pt x="45292" y="47974"/>
                    <a:pt x="46609" y="46873"/>
                    <a:pt x="47909" y="45757"/>
                  </a:cubicBezTo>
                  <a:close/>
                  <a:moveTo>
                    <a:pt x="42628" y="36615"/>
                  </a:moveTo>
                  <a:lnTo>
                    <a:pt x="42628" y="36615"/>
                  </a:lnTo>
                  <a:cubicBezTo>
                    <a:pt x="42092" y="37539"/>
                    <a:pt x="41576" y="38483"/>
                    <a:pt x="41072" y="39440"/>
                  </a:cubicBezTo>
                  <a:cubicBezTo>
                    <a:pt x="38243" y="42389"/>
                    <a:pt x="35550" y="45409"/>
                    <a:pt x="33054" y="48386"/>
                  </a:cubicBezTo>
                  <a:cubicBezTo>
                    <a:pt x="32457" y="49094"/>
                    <a:pt x="31549" y="50295"/>
                    <a:pt x="30624" y="51719"/>
                  </a:cubicBezTo>
                  <a:cubicBezTo>
                    <a:pt x="29200" y="52808"/>
                    <a:pt x="27560" y="53999"/>
                    <a:pt x="25708" y="54564"/>
                  </a:cubicBezTo>
                  <a:cubicBezTo>
                    <a:pt x="25887" y="53667"/>
                    <a:pt x="26260" y="52788"/>
                    <a:pt x="26727" y="51927"/>
                  </a:cubicBezTo>
                  <a:cubicBezTo>
                    <a:pt x="30284" y="47514"/>
                    <a:pt x="34550" y="43436"/>
                    <a:pt x="38747" y="39324"/>
                  </a:cubicBezTo>
                  <a:cubicBezTo>
                    <a:pt x="40083" y="38479"/>
                    <a:pt x="41372" y="37571"/>
                    <a:pt x="42628" y="36615"/>
                  </a:cubicBezTo>
                  <a:close/>
                  <a:moveTo>
                    <a:pt x="64182" y="53560"/>
                  </a:moveTo>
                  <a:lnTo>
                    <a:pt x="64182" y="53560"/>
                  </a:lnTo>
                  <a:cubicBezTo>
                    <a:pt x="63086" y="55377"/>
                    <a:pt x="61750" y="57681"/>
                    <a:pt x="60065" y="59650"/>
                  </a:cubicBezTo>
                  <a:cubicBezTo>
                    <a:pt x="60278" y="58717"/>
                    <a:pt x="60553" y="57777"/>
                    <a:pt x="60885" y="56836"/>
                  </a:cubicBezTo>
                  <a:cubicBezTo>
                    <a:pt x="60954" y="56708"/>
                    <a:pt x="61026" y="56581"/>
                    <a:pt x="61098" y="56452"/>
                  </a:cubicBezTo>
                  <a:cubicBezTo>
                    <a:pt x="62141" y="55504"/>
                    <a:pt x="63170" y="54536"/>
                    <a:pt x="64182" y="53560"/>
                  </a:cubicBezTo>
                  <a:close/>
                  <a:moveTo>
                    <a:pt x="72865" y="51691"/>
                  </a:moveTo>
                  <a:cubicBezTo>
                    <a:pt x="71520" y="53840"/>
                    <a:pt x="70128" y="55876"/>
                    <a:pt x="68499" y="57901"/>
                  </a:cubicBezTo>
                  <a:cubicBezTo>
                    <a:pt x="67219" y="59497"/>
                    <a:pt x="65931" y="61085"/>
                    <a:pt x="64518" y="62598"/>
                  </a:cubicBezTo>
                  <a:cubicBezTo>
                    <a:pt x="65811" y="61118"/>
                    <a:pt x="66939" y="59521"/>
                    <a:pt x="67971" y="58012"/>
                  </a:cubicBezTo>
                  <a:cubicBezTo>
                    <a:pt x="69323" y="56044"/>
                    <a:pt x="70560" y="54020"/>
                    <a:pt x="71768" y="51983"/>
                  </a:cubicBezTo>
                  <a:cubicBezTo>
                    <a:pt x="72148" y="51903"/>
                    <a:pt x="72509" y="51803"/>
                    <a:pt x="72865" y="51691"/>
                  </a:cubicBezTo>
                  <a:close/>
                  <a:moveTo>
                    <a:pt x="40544" y="62790"/>
                  </a:moveTo>
                  <a:lnTo>
                    <a:pt x="40544" y="62790"/>
                  </a:lnTo>
                  <a:cubicBezTo>
                    <a:pt x="40515" y="63059"/>
                    <a:pt x="40544" y="63323"/>
                    <a:pt x="40616" y="63578"/>
                  </a:cubicBezTo>
                  <a:cubicBezTo>
                    <a:pt x="39656" y="63839"/>
                    <a:pt x="38687" y="64010"/>
                    <a:pt x="37715" y="64067"/>
                  </a:cubicBezTo>
                  <a:cubicBezTo>
                    <a:pt x="38675" y="63694"/>
                    <a:pt x="39619" y="63266"/>
                    <a:pt x="40544" y="62790"/>
                  </a:cubicBezTo>
                  <a:close/>
                  <a:moveTo>
                    <a:pt x="50186" y="0"/>
                  </a:moveTo>
                  <a:cubicBezTo>
                    <a:pt x="45685" y="0"/>
                    <a:pt x="40923" y="1348"/>
                    <a:pt x="36618" y="3181"/>
                  </a:cubicBezTo>
                  <a:cubicBezTo>
                    <a:pt x="36178" y="2361"/>
                    <a:pt x="35154" y="1729"/>
                    <a:pt x="34077" y="1729"/>
                  </a:cubicBezTo>
                  <a:cubicBezTo>
                    <a:pt x="33826" y="1729"/>
                    <a:pt x="33573" y="1764"/>
                    <a:pt x="33325" y="1836"/>
                  </a:cubicBezTo>
                  <a:cubicBezTo>
                    <a:pt x="27968" y="3409"/>
                    <a:pt x="24286" y="7651"/>
                    <a:pt x="21090" y="11575"/>
                  </a:cubicBezTo>
                  <a:cubicBezTo>
                    <a:pt x="19313" y="12495"/>
                    <a:pt x="17597" y="13472"/>
                    <a:pt x="15956" y="14456"/>
                  </a:cubicBezTo>
                  <a:cubicBezTo>
                    <a:pt x="10915" y="17477"/>
                    <a:pt x="5053" y="21594"/>
                    <a:pt x="3577" y="26860"/>
                  </a:cubicBezTo>
                  <a:cubicBezTo>
                    <a:pt x="3376" y="27580"/>
                    <a:pt x="3833" y="28441"/>
                    <a:pt x="4774" y="28609"/>
                  </a:cubicBezTo>
                  <a:cubicBezTo>
                    <a:pt x="4861" y="28624"/>
                    <a:pt x="4953" y="28628"/>
                    <a:pt x="5042" y="28640"/>
                  </a:cubicBezTo>
                  <a:cubicBezTo>
                    <a:pt x="3733" y="30133"/>
                    <a:pt x="2445" y="31629"/>
                    <a:pt x="1168" y="33126"/>
                  </a:cubicBezTo>
                  <a:cubicBezTo>
                    <a:pt x="0" y="34490"/>
                    <a:pt x="1320" y="36059"/>
                    <a:pt x="2937" y="36459"/>
                  </a:cubicBezTo>
                  <a:cubicBezTo>
                    <a:pt x="2625" y="37339"/>
                    <a:pt x="2429" y="38247"/>
                    <a:pt x="2373" y="39191"/>
                  </a:cubicBezTo>
                  <a:cubicBezTo>
                    <a:pt x="2329" y="39955"/>
                    <a:pt x="2933" y="40904"/>
                    <a:pt x="3789" y="41236"/>
                  </a:cubicBezTo>
                  <a:cubicBezTo>
                    <a:pt x="4061" y="41340"/>
                    <a:pt x="4342" y="41436"/>
                    <a:pt x="4621" y="41520"/>
                  </a:cubicBezTo>
                  <a:cubicBezTo>
                    <a:pt x="2949" y="44141"/>
                    <a:pt x="1600" y="46878"/>
                    <a:pt x="848" y="49826"/>
                  </a:cubicBezTo>
                  <a:cubicBezTo>
                    <a:pt x="484" y="51263"/>
                    <a:pt x="1876" y="52795"/>
                    <a:pt x="3544" y="52795"/>
                  </a:cubicBezTo>
                  <a:cubicBezTo>
                    <a:pt x="3813" y="52795"/>
                    <a:pt x="4089" y="52755"/>
                    <a:pt x="4366" y="52668"/>
                  </a:cubicBezTo>
                  <a:lnTo>
                    <a:pt x="4366" y="52668"/>
                  </a:lnTo>
                  <a:cubicBezTo>
                    <a:pt x="2809" y="55332"/>
                    <a:pt x="1720" y="58105"/>
                    <a:pt x="1568" y="60982"/>
                  </a:cubicBezTo>
                  <a:cubicBezTo>
                    <a:pt x="1496" y="62334"/>
                    <a:pt x="3016" y="63318"/>
                    <a:pt x="4497" y="63318"/>
                  </a:cubicBezTo>
                  <a:cubicBezTo>
                    <a:pt x="5182" y="63318"/>
                    <a:pt x="5858" y="63107"/>
                    <a:pt x="6370" y="62630"/>
                  </a:cubicBezTo>
                  <a:cubicBezTo>
                    <a:pt x="7862" y="61229"/>
                    <a:pt x="9330" y="59809"/>
                    <a:pt x="10791" y="58381"/>
                  </a:cubicBezTo>
                  <a:cubicBezTo>
                    <a:pt x="10867" y="59585"/>
                    <a:pt x="12395" y="60505"/>
                    <a:pt x="13856" y="60505"/>
                  </a:cubicBezTo>
                  <a:cubicBezTo>
                    <a:pt x="14344" y="60505"/>
                    <a:pt x="14824" y="60406"/>
                    <a:pt x="15241" y="60173"/>
                  </a:cubicBezTo>
                  <a:lnTo>
                    <a:pt x="15241" y="60173"/>
                  </a:lnTo>
                  <a:cubicBezTo>
                    <a:pt x="14912" y="60926"/>
                    <a:pt x="14604" y="61682"/>
                    <a:pt x="14332" y="62459"/>
                  </a:cubicBezTo>
                  <a:cubicBezTo>
                    <a:pt x="13856" y="63827"/>
                    <a:pt x="15272" y="65527"/>
                    <a:pt x="17001" y="65527"/>
                  </a:cubicBezTo>
                  <a:cubicBezTo>
                    <a:pt x="17281" y="65527"/>
                    <a:pt x="17573" y="65483"/>
                    <a:pt x="17861" y="65383"/>
                  </a:cubicBezTo>
                  <a:cubicBezTo>
                    <a:pt x="21290" y="64215"/>
                    <a:pt x="24371" y="62654"/>
                    <a:pt x="27228" y="60858"/>
                  </a:cubicBezTo>
                  <a:lnTo>
                    <a:pt x="27228" y="60858"/>
                  </a:lnTo>
                  <a:cubicBezTo>
                    <a:pt x="27076" y="61590"/>
                    <a:pt x="26960" y="62334"/>
                    <a:pt x="26919" y="63090"/>
                  </a:cubicBezTo>
                  <a:cubicBezTo>
                    <a:pt x="26847" y="64455"/>
                    <a:pt x="28296" y="65427"/>
                    <a:pt x="29820" y="65495"/>
                  </a:cubicBezTo>
                  <a:lnTo>
                    <a:pt x="29893" y="65495"/>
                  </a:lnTo>
                  <a:cubicBezTo>
                    <a:pt x="30513" y="66884"/>
                    <a:pt x="31729" y="68028"/>
                    <a:pt x="33778" y="68612"/>
                  </a:cubicBezTo>
                  <a:cubicBezTo>
                    <a:pt x="34958" y="68948"/>
                    <a:pt x="36158" y="69096"/>
                    <a:pt x="37355" y="69096"/>
                  </a:cubicBezTo>
                  <a:cubicBezTo>
                    <a:pt x="41888" y="69096"/>
                    <a:pt x="46441" y="66952"/>
                    <a:pt x="50262" y="64627"/>
                  </a:cubicBezTo>
                  <a:cubicBezTo>
                    <a:pt x="51059" y="64315"/>
                    <a:pt x="51822" y="63938"/>
                    <a:pt x="52543" y="63506"/>
                  </a:cubicBezTo>
                  <a:lnTo>
                    <a:pt x="52543" y="63506"/>
                  </a:lnTo>
                  <a:cubicBezTo>
                    <a:pt x="52419" y="64287"/>
                    <a:pt x="52339" y="65087"/>
                    <a:pt x="52311" y="65903"/>
                  </a:cubicBezTo>
                  <a:cubicBezTo>
                    <a:pt x="52271" y="67120"/>
                    <a:pt x="53479" y="68160"/>
                    <a:pt x="54871" y="68328"/>
                  </a:cubicBezTo>
                  <a:cubicBezTo>
                    <a:pt x="55900" y="69912"/>
                    <a:pt x="57833" y="71168"/>
                    <a:pt x="59977" y="71168"/>
                  </a:cubicBezTo>
                  <a:cubicBezTo>
                    <a:pt x="60169" y="71168"/>
                    <a:pt x="60365" y="71157"/>
                    <a:pt x="60561" y="71137"/>
                  </a:cubicBezTo>
                  <a:cubicBezTo>
                    <a:pt x="64062" y="70760"/>
                    <a:pt x="66615" y="68263"/>
                    <a:pt x="68712" y="66123"/>
                  </a:cubicBezTo>
                  <a:cubicBezTo>
                    <a:pt x="72237" y="62526"/>
                    <a:pt x="75282" y="58629"/>
                    <a:pt x="77870" y="54536"/>
                  </a:cubicBezTo>
                  <a:cubicBezTo>
                    <a:pt x="81003" y="49582"/>
                    <a:pt x="83964" y="44525"/>
                    <a:pt x="86285" y="39268"/>
                  </a:cubicBezTo>
                  <a:cubicBezTo>
                    <a:pt x="87789" y="35867"/>
                    <a:pt x="90190" y="30217"/>
                    <a:pt x="86388" y="27232"/>
                  </a:cubicBezTo>
                  <a:cubicBezTo>
                    <a:pt x="85184" y="26288"/>
                    <a:pt x="83904" y="25900"/>
                    <a:pt x="82615" y="25900"/>
                  </a:cubicBezTo>
                  <a:cubicBezTo>
                    <a:pt x="81579" y="25900"/>
                    <a:pt x="80539" y="26151"/>
                    <a:pt x="79539" y="26568"/>
                  </a:cubicBezTo>
                  <a:cubicBezTo>
                    <a:pt x="80971" y="24576"/>
                    <a:pt x="82451" y="22611"/>
                    <a:pt x="84048" y="20722"/>
                  </a:cubicBezTo>
                  <a:cubicBezTo>
                    <a:pt x="85533" y="18962"/>
                    <a:pt x="83504" y="17185"/>
                    <a:pt x="81419" y="17185"/>
                  </a:cubicBezTo>
                  <a:cubicBezTo>
                    <a:pt x="80743" y="17185"/>
                    <a:pt x="80063" y="17374"/>
                    <a:pt x="79495" y="17806"/>
                  </a:cubicBezTo>
                  <a:cubicBezTo>
                    <a:pt x="78102" y="18870"/>
                    <a:pt x="76818" y="19990"/>
                    <a:pt x="75602" y="21150"/>
                  </a:cubicBezTo>
                  <a:cubicBezTo>
                    <a:pt x="75057" y="20338"/>
                    <a:pt x="74061" y="19946"/>
                    <a:pt x="72948" y="19946"/>
                  </a:cubicBezTo>
                  <a:cubicBezTo>
                    <a:pt x="72732" y="19946"/>
                    <a:pt x="72512" y="19961"/>
                    <a:pt x="72292" y="19990"/>
                  </a:cubicBezTo>
                  <a:cubicBezTo>
                    <a:pt x="72213" y="20002"/>
                    <a:pt x="72132" y="20018"/>
                    <a:pt x="72052" y="20030"/>
                  </a:cubicBezTo>
                  <a:cubicBezTo>
                    <a:pt x="72252" y="19346"/>
                    <a:pt x="72364" y="18654"/>
                    <a:pt x="72348" y="17957"/>
                  </a:cubicBezTo>
                  <a:cubicBezTo>
                    <a:pt x="72292" y="15797"/>
                    <a:pt x="70576" y="14421"/>
                    <a:pt x="68416" y="13852"/>
                  </a:cubicBezTo>
                  <a:cubicBezTo>
                    <a:pt x="68023" y="13400"/>
                    <a:pt x="67447" y="13080"/>
                    <a:pt x="66735" y="13008"/>
                  </a:cubicBezTo>
                  <a:cubicBezTo>
                    <a:pt x="67147" y="11043"/>
                    <a:pt x="66675" y="9079"/>
                    <a:pt x="64738" y="7267"/>
                  </a:cubicBezTo>
                  <a:cubicBezTo>
                    <a:pt x="63678" y="6270"/>
                    <a:pt x="62385" y="5742"/>
                    <a:pt x="60974" y="5553"/>
                  </a:cubicBezTo>
                  <a:cubicBezTo>
                    <a:pt x="60561" y="3749"/>
                    <a:pt x="59312" y="2177"/>
                    <a:pt x="56773" y="1169"/>
                  </a:cubicBezTo>
                  <a:cubicBezTo>
                    <a:pt x="54708" y="353"/>
                    <a:pt x="52479" y="0"/>
                    <a:pt x="50186" y="0"/>
                  </a:cubicBezTo>
                  <a:close/>
                </a:path>
              </a:pathLst>
            </a:custGeom>
            <a:solidFill>
              <a:srgbClr val="FFFFFF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748611" y="1192720"/>
              <a:ext cx="3311049" cy="2747418"/>
            </a:xfrm>
            <a:custGeom>
              <a:avLst/>
              <a:gdLst/>
              <a:ahLst/>
              <a:cxnLst/>
              <a:rect l="l" t="t" r="r" b="b"/>
              <a:pathLst>
                <a:path w="110793" h="91933" extrusionOk="0">
                  <a:moveTo>
                    <a:pt x="50743" y="6275"/>
                  </a:moveTo>
                  <a:cubicBezTo>
                    <a:pt x="53200" y="6275"/>
                    <a:pt x="56857" y="7419"/>
                    <a:pt x="59430" y="8276"/>
                  </a:cubicBezTo>
                  <a:cubicBezTo>
                    <a:pt x="59393" y="8455"/>
                    <a:pt x="59374" y="8636"/>
                    <a:pt x="59374" y="8815"/>
                  </a:cubicBezTo>
                  <a:cubicBezTo>
                    <a:pt x="57073" y="8172"/>
                    <a:pt x="54732" y="7731"/>
                    <a:pt x="52420" y="7679"/>
                  </a:cubicBezTo>
                  <a:cubicBezTo>
                    <a:pt x="52191" y="7535"/>
                    <a:pt x="51975" y="7387"/>
                    <a:pt x="51744" y="7243"/>
                  </a:cubicBezTo>
                  <a:cubicBezTo>
                    <a:pt x="51131" y="6867"/>
                    <a:pt x="50503" y="6708"/>
                    <a:pt x="49899" y="6708"/>
                  </a:cubicBezTo>
                  <a:cubicBezTo>
                    <a:pt x="49727" y="6708"/>
                    <a:pt x="49555" y="6719"/>
                    <a:pt x="49387" y="6743"/>
                  </a:cubicBezTo>
                  <a:cubicBezTo>
                    <a:pt x="49259" y="6667"/>
                    <a:pt x="49139" y="6623"/>
                    <a:pt x="49022" y="6623"/>
                  </a:cubicBezTo>
                  <a:cubicBezTo>
                    <a:pt x="48943" y="6623"/>
                    <a:pt x="48867" y="6647"/>
                    <a:pt x="48795" y="6691"/>
                  </a:cubicBezTo>
                  <a:cubicBezTo>
                    <a:pt x="49263" y="6395"/>
                    <a:pt x="49940" y="6275"/>
                    <a:pt x="50743" y="6275"/>
                  </a:cubicBezTo>
                  <a:close/>
                  <a:moveTo>
                    <a:pt x="80740" y="16318"/>
                  </a:moveTo>
                  <a:lnTo>
                    <a:pt x="80740" y="16318"/>
                  </a:lnTo>
                  <a:cubicBezTo>
                    <a:pt x="84017" y="17727"/>
                    <a:pt x="87121" y="19182"/>
                    <a:pt x="90214" y="20887"/>
                  </a:cubicBezTo>
                  <a:cubicBezTo>
                    <a:pt x="92648" y="22231"/>
                    <a:pt x="95072" y="23584"/>
                    <a:pt x="97381" y="25064"/>
                  </a:cubicBezTo>
                  <a:cubicBezTo>
                    <a:pt x="95116" y="23708"/>
                    <a:pt x="92687" y="22528"/>
                    <a:pt x="90386" y="21443"/>
                  </a:cubicBezTo>
                  <a:cubicBezTo>
                    <a:pt x="87382" y="20027"/>
                    <a:pt x="84293" y="18730"/>
                    <a:pt x="81188" y="17466"/>
                  </a:cubicBezTo>
                  <a:cubicBezTo>
                    <a:pt x="81068" y="17066"/>
                    <a:pt x="80916" y="16686"/>
                    <a:pt x="80740" y="16318"/>
                  </a:cubicBezTo>
                  <a:close/>
                  <a:moveTo>
                    <a:pt x="83589" y="25417"/>
                  </a:moveTo>
                  <a:lnTo>
                    <a:pt x="83589" y="25417"/>
                  </a:lnTo>
                  <a:cubicBezTo>
                    <a:pt x="86362" y="26565"/>
                    <a:pt x="89878" y="27965"/>
                    <a:pt x="92883" y="29734"/>
                  </a:cubicBezTo>
                  <a:cubicBezTo>
                    <a:pt x="91459" y="29509"/>
                    <a:pt x="90022" y="29221"/>
                    <a:pt x="88591" y="28874"/>
                  </a:cubicBezTo>
                  <a:cubicBezTo>
                    <a:pt x="88399" y="28802"/>
                    <a:pt x="88202" y="28726"/>
                    <a:pt x="88006" y="28650"/>
                  </a:cubicBezTo>
                  <a:cubicBezTo>
                    <a:pt x="86554" y="27553"/>
                    <a:pt x="85081" y="26477"/>
                    <a:pt x="83589" y="25417"/>
                  </a:cubicBezTo>
                  <a:close/>
                  <a:moveTo>
                    <a:pt x="20022" y="28573"/>
                  </a:moveTo>
                  <a:cubicBezTo>
                    <a:pt x="21687" y="28573"/>
                    <a:pt x="23488" y="29394"/>
                    <a:pt x="25108" y="30374"/>
                  </a:cubicBezTo>
                  <a:cubicBezTo>
                    <a:pt x="25688" y="31262"/>
                    <a:pt x="26332" y="32135"/>
                    <a:pt x="27017" y="32979"/>
                  </a:cubicBezTo>
                  <a:cubicBezTo>
                    <a:pt x="26949" y="32942"/>
                    <a:pt x="26873" y="32899"/>
                    <a:pt x="26801" y="32859"/>
                  </a:cubicBezTo>
                  <a:cubicBezTo>
                    <a:pt x="24384" y="31514"/>
                    <a:pt x="21199" y="30130"/>
                    <a:pt x="17918" y="29322"/>
                  </a:cubicBezTo>
                  <a:cubicBezTo>
                    <a:pt x="18086" y="29073"/>
                    <a:pt x="18338" y="28885"/>
                    <a:pt x="18683" y="28774"/>
                  </a:cubicBezTo>
                  <a:cubicBezTo>
                    <a:pt x="19115" y="28634"/>
                    <a:pt x="19562" y="28573"/>
                    <a:pt x="20022" y="28573"/>
                  </a:cubicBezTo>
                  <a:close/>
                  <a:moveTo>
                    <a:pt x="20775" y="36552"/>
                  </a:moveTo>
                  <a:cubicBezTo>
                    <a:pt x="21299" y="36800"/>
                    <a:pt x="21799" y="37048"/>
                    <a:pt x="22263" y="37288"/>
                  </a:cubicBezTo>
                  <a:cubicBezTo>
                    <a:pt x="22183" y="37572"/>
                    <a:pt x="22119" y="37856"/>
                    <a:pt x="22063" y="38140"/>
                  </a:cubicBezTo>
                  <a:cubicBezTo>
                    <a:pt x="21603" y="37604"/>
                    <a:pt x="21175" y="37076"/>
                    <a:pt x="20775" y="36552"/>
                  </a:cubicBezTo>
                  <a:close/>
                  <a:moveTo>
                    <a:pt x="29277" y="41930"/>
                  </a:moveTo>
                  <a:lnTo>
                    <a:pt x="29277" y="41930"/>
                  </a:lnTo>
                  <a:cubicBezTo>
                    <a:pt x="30378" y="42705"/>
                    <a:pt x="31414" y="43542"/>
                    <a:pt x="32386" y="44430"/>
                  </a:cubicBezTo>
                  <a:cubicBezTo>
                    <a:pt x="31710" y="44526"/>
                    <a:pt x="31070" y="44766"/>
                    <a:pt x="30526" y="45106"/>
                  </a:cubicBezTo>
                  <a:cubicBezTo>
                    <a:pt x="29946" y="44066"/>
                    <a:pt x="29505" y="43001"/>
                    <a:pt x="29277" y="41930"/>
                  </a:cubicBezTo>
                  <a:close/>
                  <a:moveTo>
                    <a:pt x="11292" y="34587"/>
                  </a:moveTo>
                  <a:cubicBezTo>
                    <a:pt x="12905" y="38401"/>
                    <a:pt x="16042" y="42149"/>
                    <a:pt x="18174" y="44350"/>
                  </a:cubicBezTo>
                  <a:cubicBezTo>
                    <a:pt x="18270" y="44450"/>
                    <a:pt x="18374" y="44554"/>
                    <a:pt x="18474" y="44658"/>
                  </a:cubicBezTo>
                  <a:cubicBezTo>
                    <a:pt x="17710" y="44942"/>
                    <a:pt x="17078" y="45466"/>
                    <a:pt x="16733" y="46166"/>
                  </a:cubicBezTo>
                  <a:cubicBezTo>
                    <a:pt x="16077" y="45618"/>
                    <a:pt x="15337" y="45387"/>
                    <a:pt x="14621" y="45387"/>
                  </a:cubicBezTo>
                  <a:cubicBezTo>
                    <a:pt x="12788" y="45387"/>
                    <a:pt x="11112" y="46911"/>
                    <a:pt x="11361" y="48635"/>
                  </a:cubicBezTo>
                  <a:cubicBezTo>
                    <a:pt x="9872" y="45282"/>
                    <a:pt x="9040" y="41753"/>
                    <a:pt x="9195" y="38072"/>
                  </a:cubicBezTo>
                  <a:cubicBezTo>
                    <a:pt x="9280" y="36111"/>
                    <a:pt x="10088" y="35051"/>
                    <a:pt x="11292" y="34587"/>
                  </a:cubicBezTo>
                  <a:close/>
                  <a:moveTo>
                    <a:pt x="71694" y="42469"/>
                  </a:moveTo>
                  <a:lnTo>
                    <a:pt x="71694" y="42469"/>
                  </a:lnTo>
                  <a:cubicBezTo>
                    <a:pt x="72497" y="42633"/>
                    <a:pt x="73310" y="42781"/>
                    <a:pt x="74122" y="42918"/>
                  </a:cubicBezTo>
                  <a:cubicBezTo>
                    <a:pt x="77167" y="44783"/>
                    <a:pt x="80104" y="46766"/>
                    <a:pt x="82957" y="48859"/>
                  </a:cubicBezTo>
                  <a:cubicBezTo>
                    <a:pt x="82728" y="48831"/>
                    <a:pt x="82497" y="48807"/>
                    <a:pt x="82272" y="48775"/>
                  </a:cubicBezTo>
                  <a:cubicBezTo>
                    <a:pt x="81516" y="48679"/>
                    <a:pt x="80760" y="48555"/>
                    <a:pt x="80008" y="48427"/>
                  </a:cubicBezTo>
                  <a:cubicBezTo>
                    <a:pt x="78911" y="47831"/>
                    <a:pt x="77823" y="47223"/>
                    <a:pt x="76739" y="46611"/>
                  </a:cubicBezTo>
                  <a:cubicBezTo>
                    <a:pt x="75075" y="45219"/>
                    <a:pt x="73394" y="43834"/>
                    <a:pt x="71694" y="42469"/>
                  </a:cubicBezTo>
                  <a:close/>
                  <a:moveTo>
                    <a:pt x="98873" y="50120"/>
                  </a:moveTo>
                  <a:cubicBezTo>
                    <a:pt x="99269" y="51124"/>
                    <a:pt x="99529" y="52140"/>
                    <a:pt x="99617" y="53156"/>
                  </a:cubicBezTo>
                  <a:cubicBezTo>
                    <a:pt x="99053" y="52153"/>
                    <a:pt x="98397" y="51164"/>
                    <a:pt x="97673" y="50192"/>
                  </a:cubicBezTo>
                  <a:lnTo>
                    <a:pt x="97673" y="50192"/>
                  </a:lnTo>
                  <a:cubicBezTo>
                    <a:pt x="97780" y="50199"/>
                    <a:pt x="97889" y="50203"/>
                    <a:pt x="97996" y="50203"/>
                  </a:cubicBezTo>
                  <a:cubicBezTo>
                    <a:pt x="98297" y="50203"/>
                    <a:pt x="98589" y="50175"/>
                    <a:pt x="98873" y="50120"/>
                  </a:cubicBezTo>
                  <a:close/>
                  <a:moveTo>
                    <a:pt x="40269" y="55789"/>
                  </a:moveTo>
                  <a:cubicBezTo>
                    <a:pt x="41144" y="56349"/>
                    <a:pt x="42025" y="56906"/>
                    <a:pt x="42906" y="57466"/>
                  </a:cubicBezTo>
                  <a:cubicBezTo>
                    <a:pt x="43946" y="58962"/>
                    <a:pt x="44994" y="60439"/>
                    <a:pt x="46074" y="61859"/>
                  </a:cubicBezTo>
                  <a:cubicBezTo>
                    <a:pt x="44001" y="59867"/>
                    <a:pt x="41981" y="57830"/>
                    <a:pt x="39957" y="55797"/>
                  </a:cubicBezTo>
                  <a:cubicBezTo>
                    <a:pt x="40060" y="55797"/>
                    <a:pt x="40164" y="55793"/>
                    <a:pt x="40269" y="55789"/>
                  </a:cubicBezTo>
                  <a:close/>
                  <a:moveTo>
                    <a:pt x="57753" y="48007"/>
                  </a:moveTo>
                  <a:lnTo>
                    <a:pt x="57753" y="48007"/>
                  </a:lnTo>
                  <a:cubicBezTo>
                    <a:pt x="59162" y="48567"/>
                    <a:pt x="60602" y="49111"/>
                    <a:pt x="62054" y="49640"/>
                  </a:cubicBezTo>
                  <a:cubicBezTo>
                    <a:pt x="66556" y="52604"/>
                    <a:pt x="71165" y="55429"/>
                    <a:pt x="75699" y="58046"/>
                  </a:cubicBezTo>
                  <a:cubicBezTo>
                    <a:pt x="76783" y="58670"/>
                    <a:pt x="78611" y="59623"/>
                    <a:pt x="80784" y="60587"/>
                  </a:cubicBezTo>
                  <a:cubicBezTo>
                    <a:pt x="82449" y="62083"/>
                    <a:pt x="84265" y="63804"/>
                    <a:pt x="85125" y="65744"/>
                  </a:cubicBezTo>
                  <a:cubicBezTo>
                    <a:pt x="83757" y="65556"/>
                    <a:pt x="82416" y="65168"/>
                    <a:pt x="81100" y="64672"/>
                  </a:cubicBezTo>
                  <a:cubicBezTo>
                    <a:pt x="74370" y="60947"/>
                    <a:pt x="68156" y="56474"/>
                    <a:pt x="61879" y="52076"/>
                  </a:cubicBezTo>
                  <a:cubicBezTo>
                    <a:pt x="60594" y="50676"/>
                    <a:pt x="59206" y="49324"/>
                    <a:pt x="57753" y="48007"/>
                  </a:cubicBezTo>
                  <a:close/>
                  <a:moveTo>
                    <a:pt x="58690" y="67497"/>
                  </a:moveTo>
                  <a:cubicBezTo>
                    <a:pt x="62311" y="69802"/>
                    <a:pt x="65919" y="72114"/>
                    <a:pt x="69505" y="74455"/>
                  </a:cubicBezTo>
                  <a:cubicBezTo>
                    <a:pt x="69521" y="74479"/>
                    <a:pt x="69533" y="74503"/>
                    <a:pt x="69548" y="74527"/>
                  </a:cubicBezTo>
                  <a:cubicBezTo>
                    <a:pt x="68076" y="73630"/>
                    <a:pt x="66648" y="72775"/>
                    <a:pt x="65284" y="72010"/>
                  </a:cubicBezTo>
                  <a:cubicBezTo>
                    <a:pt x="63587" y="71062"/>
                    <a:pt x="61827" y="70193"/>
                    <a:pt x="60038" y="69353"/>
                  </a:cubicBezTo>
                  <a:cubicBezTo>
                    <a:pt x="59594" y="68721"/>
                    <a:pt x="59142" y="68101"/>
                    <a:pt x="58690" y="67497"/>
                  </a:cubicBezTo>
                  <a:close/>
                  <a:moveTo>
                    <a:pt x="30729" y="77800"/>
                  </a:moveTo>
                  <a:cubicBezTo>
                    <a:pt x="34134" y="80208"/>
                    <a:pt x="37656" y="82513"/>
                    <a:pt x="41240" y="84742"/>
                  </a:cubicBezTo>
                  <a:cubicBezTo>
                    <a:pt x="37235" y="83349"/>
                    <a:pt x="33743" y="80681"/>
                    <a:pt x="30729" y="77800"/>
                  </a:cubicBezTo>
                  <a:close/>
                  <a:moveTo>
                    <a:pt x="50300" y="1"/>
                  </a:moveTo>
                  <a:cubicBezTo>
                    <a:pt x="47687" y="1"/>
                    <a:pt x="45246" y="557"/>
                    <a:pt x="43441" y="2138"/>
                  </a:cubicBezTo>
                  <a:cubicBezTo>
                    <a:pt x="40832" y="4418"/>
                    <a:pt x="41004" y="6967"/>
                    <a:pt x="42425" y="9319"/>
                  </a:cubicBezTo>
                  <a:cubicBezTo>
                    <a:pt x="39384" y="7820"/>
                    <a:pt x="36391" y="6263"/>
                    <a:pt x="33506" y="4590"/>
                  </a:cubicBezTo>
                  <a:cubicBezTo>
                    <a:pt x="32866" y="4218"/>
                    <a:pt x="32222" y="4058"/>
                    <a:pt x="31614" y="4058"/>
                  </a:cubicBezTo>
                  <a:cubicBezTo>
                    <a:pt x="28862" y="4058"/>
                    <a:pt x="26849" y="7367"/>
                    <a:pt x="29065" y="9364"/>
                  </a:cubicBezTo>
                  <a:cubicBezTo>
                    <a:pt x="30686" y="10824"/>
                    <a:pt x="32394" y="12172"/>
                    <a:pt x="34162" y="13445"/>
                  </a:cubicBezTo>
                  <a:cubicBezTo>
                    <a:pt x="32682" y="14130"/>
                    <a:pt x="32122" y="15482"/>
                    <a:pt x="32394" y="16918"/>
                  </a:cubicBezTo>
                  <a:cubicBezTo>
                    <a:pt x="32410" y="17002"/>
                    <a:pt x="32439" y="17082"/>
                    <a:pt x="32454" y="17166"/>
                  </a:cubicBezTo>
                  <a:cubicBezTo>
                    <a:pt x="31482" y="16970"/>
                    <a:pt x="30498" y="16854"/>
                    <a:pt x="29510" y="16854"/>
                  </a:cubicBezTo>
                  <a:cubicBezTo>
                    <a:pt x="29438" y="16854"/>
                    <a:pt x="29366" y="16854"/>
                    <a:pt x="29294" y="16858"/>
                  </a:cubicBezTo>
                  <a:cubicBezTo>
                    <a:pt x="25996" y="16914"/>
                    <a:pt x="23900" y="18715"/>
                    <a:pt x="23032" y="20975"/>
                  </a:cubicBezTo>
                  <a:cubicBezTo>
                    <a:pt x="22347" y="21391"/>
                    <a:pt x="21855" y="21995"/>
                    <a:pt x="21747" y="22736"/>
                  </a:cubicBezTo>
                  <a:cubicBezTo>
                    <a:pt x="21095" y="22643"/>
                    <a:pt x="20443" y="22595"/>
                    <a:pt x="19795" y="22591"/>
                  </a:cubicBezTo>
                  <a:cubicBezTo>
                    <a:pt x="17458" y="22591"/>
                    <a:pt x="15154" y="23244"/>
                    <a:pt x="12988" y="24833"/>
                  </a:cubicBezTo>
                  <a:cubicBezTo>
                    <a:pt x="11472" y="25945"/>
                    <a:pt x="10668" y="27297"/>
                    <a:pt x="10380" y="28781"/>
                  </a:cubicBezTo>
                  <a:cubicBezTo>
                    <a:pt x="7627" y="29210"/>
                    <a:pt x="5226" y="30518"/>
                    <a:pt x="3690" y="33182"/>
                  </a:cubicBezTo>
                  <a:cubicBezTo>
                    <a:pt x="0" y="39588"/>
                    <a:pt x="2541" y="47491"/>
                    <a:pt x="6759" y="54305"/>
                  </a:cubicBezTo>
                  <a:cubicBezTo>
                    <a:pt x="5222" y="54873"/>
                    <a:pt x="4118" y="56369"/>
                    <a:pt x="4711" y="57758"/>
                  </a:cubicBezTo>
                  <a:cubicBezTo>
                    <a:pt x="7111" y="63375"/>
                    <a:pt x="13573" y="67237"/>
                    <a:pt x="19562" y="70585"/>
                  </a:cubicBezTo>
                  <a:cubicBezTo>
                    <a:pt x="20967" y="72446"/>
                    <a:pt x="22456" y="74247"/>
                    <a:pt x="23952" y="75963"/>
                  </a:cubicBezTo>
                  <a:cubicBezTo>
                    <a:pt x="28561" y="81249"/>
                    <a:pt x="34843" y="87395"/>
                    <a:pt x="42877" y="88943"/>
                  </a:cubicBezTo>
                  <a:cubicBezTo>
                    <a:pt x="43045" y="88975"/>
                    <a:pt x="43221" y="88991"/>
                    <a:pt x="43397" y="88991"/>
                  </a:cubicBezTo>
                  <a:cubicBezTo>
                    <a:pt x="44354" y="88991"/>
                    <a:pt x="45322" y="88518"/>
                    <a:pt x="45538" y="87687"/>
                  </a:cubicBezTo>
                  <a:cubicBezTo>
                    <a:pt x="45562" y="87595"/>
                    <a:pt x="45570" y="87499"/>
                    <a:pt x="45589" y="87406"/>
                  </a:cubicBezTo>
                  <a:cubicBezTo>
                    <a:pt x="47862" y="88775"/>
                    <a:pt x="50143" y="90127"/>
                    <a:pt x="52428" y="91464"/>
                  </a:cubicBezTo>
                  <a:cubicBezTo>
                    <a:pt x="52980" y="91792"/>
                    <a:pt x="53556" y="91932"/>
                    <a:pt x="54117" y="91932"/>
                  </a:cubicBezTo>
                  <a:cubicBezTo>
                    <a:pt x="55657" y="91932"/>
                    <a:pt x="57065" y="90856"/>
                    <a:pt x="57513" y="89611"/>
                  </a:cubicBezTo>
                  <a:cubicBezTo>
                    <a:pt x="58854" y="89940"/>
                    <a:pt x="60242" y="90147"/>
                    <a:pt x="61679" y="90204"/>
                  </a:cubicBezTo>
                  <a:cubicBezTo>
                    <a:pt x="61718" y="90204"/>
                    <a:pt x="61759" y="90208"/>
                    <a:pt x="61799" y="90208"/>
                  </a:cubicBezTo>
                  <a:cubicBezTo>
                    <a:pt x="62939" y="90208"/>
                    <a:pt x="64307" y="89587"/>
                    <a:pt x="64795" y="88723"/>
                  </a:cubicBezTo>
                  <a:cubicBezTo>
                    <a:pt x="64959" y="88435"/>
                    <a:pt x="65099" y="88143"/>
                    <a:pt x="65232" y="87846"/>
                  </a:cubicBezTo>
                  <a:cubicBezTo>
                    <a:pt x="69225" y="89599"/>
                    <a:pt x="73402" y="91015"/>
                    <a:pt x="77895" y="91800"/>
                  </a:cubicBezTo>
                  <a:cubicBezTo>
                    <a:pt x="78135" y="91844"/>
                    <a:pt x="78375" y="91864"/>
                    <a:pt x="78615" y="91864"/>
                  </a:cubicBezTo>
                  <a:cubicBezTo>
                    <a:pt x="80928" y="91864"/>
                    <a:pt x="83093" y="90007"/>
                    <a:pt x="82233" y="88115"/>
                  </a:cubicBezTo>
                  <a:lnTo>
                    <a:pt x="82233" y="88115"/>
                  </a:lnTo>
                  <a:cubicBezTo>
                    <a:pt x="86297" y="89748"/>
                    <a:pt x="90527" y="90887"/>
                    <a:pt x="94912" y="91048"/>
                  </a:cubicBezTo>
                  <a:cubicBezTo>
                    <a:pt x="94960" y="91048"/>
                    <a:pt x="95008" y="91052"/>
                    <a:pt x="95056" y="91052"/>
                  </a:cubicBezTo>
                  <a:cubicBezTo>
                    <a:pt x="97985" y="91052"/>
                    <a:pt x="99697" y="87678"/>
                    <a:pt x="97425" y="86014"/>
                  </a:cubicBezTo>
                  <a:cubicBezTo>
                    <a:pt x="95289" y="84450"/>
                    <a:pt x="93123" y="82909"/>
                    <a:pt x="90947" y="81381"/>
                  </a:cubicBezTo>
                  <a:cubicBezTo>
                    <a:pt x="93392" y="81273"/>
                    <a:pt x="95080" y="78456"/>
                    <a:pt x="93684" y="76716"/>
                  </a:cubicBezTo>
                  <a:lnTo>
                    <a:pt x="93684" y="76716"/>
                  </a:lnTo>
                  <a:cubicBezTo>
                    <a:pt x="94824" y="77059"/>
                    <a:pt x="95980" y="77379"/>
                    <a:pt x="97165" y="77667"/>
                  </a:cubicBezTo>
                  <a:cubicBezTo>
                    <a:pt x="97444" y="77732"/>
                    <a:pt x="97732" y="77763"/>
                    <a:pt x="98020" y="77763"/>
                  </a:cubicBezTo>
                  <a:cubicBezTo>
                    <a:pt x="100249" y="77763"/>
                    <a:pt x="102582" y="75896"/>
                    <a:pt x="101626" y="73966"/>
                  </a:cubicBezTo>
                  <a:cubicBezTo>
                    <a:pt x="99845" y="70374"/>
                    <a:pt x="97464" y="67148"/>
                    <a:pt x="94720" y="64151"/>
                  </a:cubicBezTo>
                  <a:lnTo>
                    <a:pt x="94720" y="64151"/>
                  </a:lnTo>
                  <a:cubicBezTo>
                    <a:pt x="95841" y="64312"/>
                    <a:pt x="96973" y="64432"/>
                    <a:pt x="98129" y="64476"/>
                  </a:cubicBezTo>
                  <a:lnTo>
                    <a:pt x="98277" y="64476"/>
                  </a:lnTo>
                  <a:cubicBezTo>
                    <a:pt x="100277" y="64476"/>
                    <a:pt x="101694" y="62995"/>
                    <a:pt x="101794" y="61435"/>
                  </a:cubicBezTo>
                  <a:cubicBezTo>
                    <a:pt x="101798" y="61407"/>
                    <a:pt x="101794" y="61383"/>
                    <a:pt x="101798" y="61359"/>
                  </a:cubicBezTo>
                  <a:cubicBezTo>
                    <a:pt x="103911" y="60707"/>
                    <a:pt x="105659" y="59434"/>
                    <a:pt x="106548" y="57285"/>
                  </a:cubicBezTo>
                  <a:cubicBezTo>
                    <a:pt x="109000" y="51364"/>
                    <a:pt x="104955" y="45071"/>
                    <a:pt x="100469" y="40009"/>
                  </a:cubicBezTo>
                  <a:cubicBezTo>
                    <a:pt x="99994" y="39173"/>
                    <a:pt x="99422" y="38373"/>
                    <a:pt x="98761" y="37612"/>
                  </a:cubicBezTo>
                  <a:lnTo>
                    <a:pt x="98761" y="37612"/>
                  </a:lnTo>
                  <a:cubicBezTo>
                    <a:pt x="99954" y="37744"/>
                    <a:pt x="101174" y="37828"/>
                    <a:pt x="102419" y="37856"/>
                  </a:cubicBezTo>
                  <a:cubicBezTo>
                    <a:pt x="102450" y="37856"/>
                    <a:pt x="102478" y="37860"/>
                    <a:pt x="102510" y="37860"/>
                  </a:cubicBezTo>
                  <a:cubicBezTo>
                    <a:pt x="104327" y="37860"/>
                    <a:pt x="105863" y="36608"/>
                    <a:pt x="106119" y="35175"/>
                  </a:cubicBezTo>
                  <a:cubicBezTo>
                    <a:pt x="108752" y="33999"/>
                    <a:pt x="110792" y="31699"/>
                    <a:pt x="110400" y="29210"/>
                  </a:cubicBezTo>
                  <a:cubicBezTo>
                    <a:pt x="109824" y="25540"/>
                    <a:pt x="106020" y="22864"/>
                    <a:pt x="102755" y="20667"/>
                  </a:cubicBezTo>
                  <a:cubicBezTo>
                    <a:pt x="97269" y="16970"/>
                    <a:pt x="91327" y="13781"/>
                    <a:pt x="85081" y="11068"/>
                  </a:cubicBezTo>
                  <a:cubicBezTo>
                    <a:pt x="77523" y="7783"/>
                    <a:pt x="69817" y="4678"/>
                    <a:pt x="61794" y="2246"/>
                  </a:cubicBezTo>
                  <a:cubicBezTo>
                    <a:pt x="58666" y="1293"/>
                    <a:pt x="54280" y="1"/>
                    <a:pt x="50300" y="1"/>
                  </a:cubicBezTo>
                  <a:close/>
                </a:path>
              </a:pathLst>
            </a:custGeom>
            <a:solidFill>
              <a:srgbClr val="FFFFFF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2141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  TITLE &amp; TEXT">
  <p:cSld name="  TITLE &amp; TEXT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902400" y="1439467"/>
            <a:ext cx="7353900" cy="483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30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3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3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3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3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3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3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3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30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1739850" y="1079900"/>
            <a:ext cx="56643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1800" i="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1800">
                <a:solidFill>
                  <a:srgbClr val="FFC39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1800">
                <a:solidFill>
                  <a:srgbClr val="FFC39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1800">
                <a:solidFill>
                  <a:srgbClr val="FFC39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1800">
                <a:solidFill>
                  <a:srgbClr val="FFC39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1800">
                <a:solidFill>
                  <a:srgbClr val="FFC39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1800">
                <a:solidFill>
                  <a:srgbClr val="FFC39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1800">
                <a:solidFill>
                  <a:srgbClr val="FFC39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1800">
                <a:solidFill>
                  <a:srgbClr val="FFC39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55530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TEXT 1">
  <p:cSld name="TITLE &amp; TEXT 1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3137700" y="2420548"/>
            <a:ext cx="2868600" cy="12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i="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ubTitle" idx="1"/>
          </p:nvPr>
        </p:nvSpPr>
        <p:spPr>
          <a:xfrm>
            <a:off x="2897400" y="3825051"/>
            <a:ext cx="3349200" cy="612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5F6F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5F6F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5F6F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5F6F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5F6F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5F6F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5F6F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5F6F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5F6F6"/>
                </a:solidFill>
              </a:defRPr>
            </a:lvl9pPr>
          </a:lstStyle>
          <a:p>
            <a:endParaRPr/>
          </a:p>
        </p:txBody>
      </p:sp>
      <p:grpSp>
        <p:nvGrpSpPr>
          <p:cNvPr id="20" name="Google Shape;20;p4"/>
          <p:cNvGrpSpPr/>
          <p:nvPr/>
        </p:nvGrpSpPr>
        <p:grpSpPr>
          <a:xfrm rot="10800000" flipH="1">
            <a:off x="2326313" y="1161694"/>
            <a:ext cx="4491275" cy="4725372"/>
            <a:chOff x="2256903" y="816487"/>
            <a:chExt cx="4630180" cy="3653639"/>
          </a:xfrm>
        </p:grpSpPr>
        <p:sp>
          <p:nvSpPr>
            <p:cNvPr id="21" name="Google Shape;21;p4"/>
            <p:cNvSpPr/>
            <p:nvPr/>
          </p:nvSpPr>
          <p:spPr>
            <a:xfrm>
              <a:off x="2256903" y="816487"/>
              <a:ext cx="4630180" cy="3653639"/>
            </a:xfrm>
            <a:custGeom>
              <a:avLst/>
              <a:gdLst/>
              <a:ahLst/>
              <a:cxnLst/>
              <a:rect l="l" t="t" r="r" b="b"/>
              <a:pathLst>
                <a:path w="90191" h="71169" extrusionOk="0">
                  <a:moveTo>
                    <a:pt x="51262" y="4765"/>
                  </a:moveTo>
                  <a:cubicBezTo>
                    <a:pt x="51543" y="4765"/>
                    <a:pt x="51822" y="4770"/>
                    <a:pt x="52107" y="4781"/>
                  </a:cubicBezTo>
                  <a:cubicBezTo>
                    <a:pt x="53975" y="4833"/>
                    <a:pt x="54987" y="5361"/>
                    <a:pt x="55432" y="6154"/>
                  </a:cubicBezTo>
                  <a:cubicBezTo>
                    <a:pt x="51794" y="7210"/>
                    <a:pt x="48217" y="9267"/>
                    <a:pt x="46121" y="10663"/>
                  </a:cubicBezTo>
                  <a:cubicBezTo>
                    <a:pt x="46025" y="10731"/>
                    <a:pt x="45925" y="10799"/>
                    <a:pt x="45825" y="10863"/>
                  </a:cubicBezTo>
                  <a:cubicBezTo>
                    <a:pt x="45553" y="10363"/>
                    <a:pt x="45052" y="9947"/>
                    <a:pt x="44389" y="9719"/>
                  </a:cubicBezTo>
                  <a:cubicBezTo>
                    <a:pt x="46153" y="8262"/>
                    <a:pt x="44493" y="6181"/>
                    <a:pt x="42360" y="6181"/>
                  </a:cubicBezTo>
                  <a:cubicBezTo>
                    <a:pt x="42252" y="6181"/>
                    <a:pt x="42140" y="6190"/>
                    <a:pt x="42032" y="6198"/>
                  </a:cubicBezTo>
                  <a:cubicBezTo>
                    <a:pt x="44973" y="5302"/>
                    <a:pt x="48058" y="4765"/>
                    <a:pt x="51262" y="4765"/>
                  </a:cubicBezTo>
                  <a:close/>
                  <a:moveTo>
                    <a:pt x="53559" y="12371"/>
                  </a:moveTo>
                  <a:lnTo>
                    <a:pt x="53559" y="12371"/>
                  </a:lnTo>
                  <a:cubicBezTo>
                    <a:pt x="53323" y="12716"/>
                    <a:pt x="53087" y="13044"/>
                    <a:pt x="52859" y="13348"/>
                  </a:cubicBezTo>
                  <a:cubicBezTo>
                    <a:pt x="52583" y="13296"/>
                    <a:pt x="52315" y="13252"/>
                    <a:pt x="52038" y="13216"/>
                  </a:cubicBezTo>
                  <a:cubicBezTo>
                    <a:pt x="52551" y="12916"/>
                    <a:pt x="53059" y="12632"/>
                    <a:pt x="53559" y="12371"/>
                  </a:cubicBezTo>
                  <a:close/>
                  <a:moveTo>
                    <a:pt x="60457" y="10499"/>
                  </a:moveTo>
                  <a:cubicBezTo>
                    <a:pt x="60693" y="10607"/>
                    <a:pt x="60869" y="10772"/>
                    <a:pt x="60978" y="10999"/>
                  </a:cubicBezTo>
                  <a:cubicBezTo>
                    <a:pt x="61593" y="12308"/>
                    <a:pt x="60645" y="13856"/>
                    <a:pt x="59453" y="15213"/>
                  </a:cubicBezTo>
                  <a:cubicBezTo>
                    <a:pt x="58601" y="15592"/>
                    <a:pt x="57772" y="16017"/>
                    <a:pt x="56965" y="16465"/>
                  </a:cubicBezTo>
                  <a:cubicBezTo>
                    <a:pt x="57004" y="16417"/>
                    <a:pt x="57044" y="16369"/>
                    <a:pt x="57080" y="16325"/>
                  </a:cubicBezTo>
                  <a:cubicBezTo>
                    <a:pt x="58365" y="14737"/>
                    <a:pt x="59685" y="12648"/>
                    <a:pt x="60457" y="10499"/>
                  </a:cubicBezTo>
                  <a:close/>
                  <a:moveTo>
                    <a:pt x="48430" y="17945"/>
                  </a:moveTo>
                  <a:lnTo>
                    <a:pt x="48430" y="17945"/>
                  </a:lnTo>
                  <a:cubicBezTo>
                    <a:pt x="47685" y="18670"/>
                    <a:pt x="46889" y="19346"/>
                    <a:pt x="46041" y="19985"/>
                  </a:cubicBezTo>
                  <a:cubicBezTo>
                    <a:pt x="45949" y="19542"/>
                    <a:pt x="45721" y="19121"/>
                    <a:pt x="45397" y="18766"/>
                  </a:cubicBezTo>
                  <a:cubicBezTo>
                    <a:pt x="46389" y="18382"/>
                    <a:pt x="47405" y="18098"/>
                    <a:pt x="48430" y="17945"/>
                  </a:cubicBezTo>
                  <a:close/>
                  <a:moveTo>
                    <a:pt x="14204" y="18897"/>
                  </a:moveTo>
                  <a:lnTo>
                    <a:pt x="14204" y="18897"/>
                  </a:lnTo>
                  <a:cubicBezTo>
                    <a:pt x="11908" y="21130"/>
                    <a:pt x="9710" y="23439"/>
                    <a:pt x="7582" y="25787"/>
                  </a:cubicBezTo>
                  <a:cubicBezTo>
                    <a:pt x="8911" y="23163"/>
                    <a:pt x="11455" y="20874"/>
                    <a:pt x="14204" y="18897"/>
                  </a:cubicBezTo>
                  <a:close/>
                  <a:moveTo>
                    <a:pt x="35198" y="24947"/>
                  </a:moveTo>
                  <a:cubicBezTo>
                    <a:pt x="35198" y="25015"/>
                    <a:pt x="35202" y="25084"/>
                    <a:pt x="35206" y="25152"/>
                  </a:cubicBezTo>
                  <a:cubicBezTo>
                    <a:pt x="34670" y="25728"/>
                    <a:pt x="34138" y="26304"/>
                    <a:pt x="33606" y="26880"/>
                  </a:cubicBezTo>
                  <a:cubicBezTo>
                    <a:pt x="32177" y="27564"/>
                    <a:pt x="30768" y="28253"/>
                    <a:pt x="29412" y="28960"/>
                  </a:cubicBezTo>
                  <a:cubicBezTo>
                    <a:pt x="31313" y="27600"/>
                    <a:pt x="33257" y="26275"/>
                    <a:pt x="35198" y="24947"/>
                  </a:cubicBezTo>
                  <a:close/>
                  <a:moveTo>
                    <a:pt x="82050" y="30753"/>
                  </a:moveTo>
                  <a:cubicBezTo>
                    <a:pt x="83182" y="32002"/>
                    <a:pt x="81618" y="35483"/>
                    <a:pt x="80535" y="37715"/>
                  </a:cubicBezTo>
                  <a:cubicBezTo>
                    <a:pt x="80363" y="37691"/>
                    <a:pt x="80191" y="37683"/>
                    <a:pt x="80015" y="37679"/>
                  </a:cubicBezTo>
                  <a:cubicBezTo>
                    <a:pt x="80631" y="36171"/>
                    <a:pt x="81051" y="34635"/>
                    <a:pt x="81103" y="33122"/>
                  </a:cubicBezTo>
                  <a:cubicBezTo>
                    <a:pt x="81243" y="32969"/>
                    <a:pt x="81383" y="32829"/>
                    <a:pt x="81519" y="32677"/>
                  </a:cubicBezTo>
                  <a:cubicBezTo>
                    <a:pt x="81984" y="32162"/>
                    <a:pt x="82100" y="31625"/>
                    <a:pt x="81995" y="31133"/>
                  </a:cubicBezTo>
                  <a:cubicBezTo>
                    <a:pt x="82113" y="30996"/>
                    <a:pt x="82150" y="30866"/>
                    <a:pt x="82050" y="30753"/>
                  </a:cubicBezTo>
                  <a:close/>
                  <a:moveTo>
                    <a:pt x="24039" y="37231"/>
                  </a:moveTo>
                  <a:lnTo>
                    <a:pt x="24039" y="37231"/>
                  </a:lnTo>
                  <a:cubicBezTo>
                    <a:pt x="21838" y="39604"/>
                    <a:pt x="19629" y="41972"/>
                    <a:pt x="17396" y="44321"/>
                  </a:cubicBezTo>
                  <a:cubicBezTo>
                    <a:pt x="17372" y="44333"/>
                    <a:pt x="17353" y="44341"/>
                    <a:pt x="17329" y="44353"/>
                  </a:cubicBezTo>
                  <a:lnTo>
                    <a:pt x="17329" y="44353"/>
                  </a:lnTo>
                  <a:cubicBezTo>
                    <a:pt x="18181" y="43385"/>
                    <a:pt x="19001" y="42448"/>
                    <a:pt x="19730" y="41552"/>
                  </a:cubicBezTo>
                  <a:cubicBezTo>
                    <a:pt x="20634" y="40444"/>
                    <a:pt x="21462" y="39287"/>
                    <a:pt x="22262" y="38116"/>
                  </a:cubicBezTo>
                  <a:cubicBezTo>
                    <a:pt x="22866" y="37823"/>
                    <a:pt x="23459" y="37527"/>
                    <a:pt x="24039" y="37231"/>
                  </a:cubicBezTo>
                  <a:close/>
                  <a:moveTo>
                    <a:pt x="47909" y="45757"/>
                  </a:moveTo>
                  <a:lnTo>
                    <a:pt x="47909" y="45757"/>
                  </a:lnTo>
                  <a:cubicBezTo>
                    <a:pt x="47757" y="46286"/>
                    <a:pt x="47613" y="46818"/>
                    <a:pt x="47486" y="47350"/>
                  </a:cubicBezTo>
                  <a:cubicBezTo>
                    <a:pt x="45705" y="49346"/>
                    <a:pt x="43813" y="51271"/>
                    <a:pt x="41816" y="53144"/>
                  </a:cubicBezTo>
                  <a:cubicBezTo>
                    <a:pt x="41844" y="52991"/>
                    <a:pt x="41868" y="52843"/>
                    <a:pt x="41896" y="52695"/>
                  </a:cubicBezTo>
                  <a:cubicBezTo>
                    <a:pt x="41988" y="52195"/>
                    <a:pt x="42108" y="51703"/>
                    <a:pt x="42228" y="51207"/>
                  </a:cubicBezTo>
                  <a:cubicBezTo>
                    <a:pt x="42801" y="50491"/>
                    <a:pt x="43377" y="49778"/>
                    <a:pt x="43961" y="49067"/>
                  </a:cubicBezTo>
                  <a:cubicBezTo>
                    <a:pt x="45292" y="47974"/>
                    <a:pt x="46609" y="46873"/>
                    <a:pt x="47909" y="45757"/>
                  </a:cubicBezTo>
                  <a:close/>
                  <a:moveTo>
                    <a:pt x="42628" y="36615"/>
                  </a:moveTo>
                  <a:lnTo>
                    <a:pt x="42628" y="36615"/>
                  </a:lnTo>
                  <a:cubicBezTo>
                    <a:pt x="42092" y="37539"/>
                    <a:pt x="41576" y="38483"/>
                    <a:pt x="41072" y="39440"/>
                  </a:cubicBezTo>
                  <a:cubicBezTo>
                    <a:pt x="38243" y="42389"/>
                    <a:pt x="35550" y="45409"/>
                    <a:pt x="33054" y="48386"/>
                  </a:cubicBezTo>
                  <a:cubicBezTo>
                    <a:pt x="32457" y="49094"/>
                    <a:pt x="31549" y="50295"/>
                    <a:pt x="30624" y="51719"/>
                  </a:cubicBezTo>
                  <a:cubicBezTo>
                    <a:pt x="29200" y="52808"/>
                    <a:pt x="27560" y="53999"/>
                    <a:pt x="25708" y="54564"/>
                  </a:cubicBezTo>
                  <a:cubicBezTo>
                    <a:pt x="25887" y="53667"/>
                    <a:pt x="26260" y="52788"/>
                    <a:pt x="26727" y="51927"/>
                  </a:cubicBezTo>
                  <a:cubicBezTo>
                    <a:pt x="30284" y="47514"/>
                    <a:pt x="34550" y="43436"/>
                    <a:pt x="38747" y="39324"/>
                  </a:cubicBezTo>
                  <a:cubicBezTo>
                    <a:pt x="40083" y="38479"/>
                    <a:pt x="41372" y="37571"/>
                    <a:pt x="42628" y="36615"/>
                  </a:cubicBezTo>
                  <a:close/>
                  <a:moveTo>
                    <a:pt x="64182" y="53560"/>
                  </a:moveTo>
                  <a:lnTo>
                    <a:pt x="64182" y="53560"/>
                  </a:lnTo>
                  <a:cubicBezTo>
                    <a:pt x="63086" y="55377"/>
                    <a:pt x="61750" y="57681"/>
                    <a:pt x="60065" y="59650"/>
                  </a:cubicBezTo>
                  <a:cubicBezTo>
                    <a:pt x="60278" y="58717"/>
                    <a:pt x="60553" y="57777"/>
                    <a:pt x="60885" y="56836"/>
                  </a:cubicBezTo>
                  <a:cubicBezTo>
                    <a:pt x="60954" y="56708"/>
                    <a:pt x="61026" y="56581"/>
                    <a:pt x="61098" y="56452"/>
                  </a:cubicBezTo>
                  <a:cubicBezTo>
                    <a:pt x="62141" y="55504"/>
                    <a:pt x="63170" y="54536"/>
                    <a:pt x="64182" y="53560"/>
                  </a:cubicBezTo>
                  <a:close/>
                  <a:moveTo>
                    <a:pt x="72865" y="51691"/>
                  </a:moveTo>
                  <a:cubicBezTo>
                    <a:pt x="71520" y="53840"/>
                    <a:pt x="70128" y="55876"/>
                    <a:pt x="68499" y="57901"/>
                  </a:cubicBezTo>
                  <a:cubicBezTo>
                    <a:pt x="67219" y="59497"/>
                    <a:pt x="65931" y="61085"/>
                    <a:pt x="64518" y="62598"/>
                  </a:cubicBezTo>
                  <a:cubicBezTo>
                    <a:pt x="65811" y="61118"/>
                    <a:pt x="66939" y="59521"/>
                    <a:pt x="67971" y="58012"/>
                  </a:cubicBezTo>
                  <a:cubicBezTo>
                    <a:pt x="69323" y="56044"/>
                    <a:pt x="70560" y="54020"/>
                    <a:pt x="71768" y="51983"/>
                  </a:cubicBezTo>
                  <a:cubicBezTo>
                    <a:pt x="72148" y="51903"/>
                    <a:pt x="72509" y="51803"/>
                    <a:pt x="72865" y="51691"/>
                  </a:cubicBezTo>
                  <a:close/>
                  <a:moveTo>
                    <a:pt x="40544" y="62790"/>
                  </a:moveTo>
                  <a:lnTo>
                    <a:pt x="40544" y="62790"/>
                  </a:lnTo>
                  <a:cubicBezTo>
                    <a:pt x="40515" y="63059"/>
                    <a:pt x="40544" y="63323"/>
                    <a:pt x="40616" y="63578"/>
                  </a:cubicBezTo>
                  <a:cubicBezTo>
                    <a:pt x="39656" y="63839"/>
                    <a:pt x="38687" y="64010"/>
                    <a:pt x="37715" y="64067"/>
                  </a:cubicBezTo>
                  <a:cubicBezTo>
                    <a:pt x="38675" y="63694"/>
                    <a:pt x="39619" y="63266"/>
                    <a:pt x="40544" y="62790"/>
                  </a:cubicBezTo>
                  <a:close/>
                  <a:moveTo>
                    <a:pt x="50186" y="0"/>
                  </a:moveTo>
                  <a:cubicBezTo>
                    <a:pt x="45685" y="0"/>
                    <a:pt x="40923" y="1348"/>
                    <a:pt x="36618" y="3181"/>
                  </a:cubicBezTo>
                  <a:cubicBezTo>
                    <a:pt x="36178" y="2361"/>
                    <a:pt x="35154" y="1729"/>
                    <a:pt x="34077" y="1729"/>
                  </a:cubicBezTo>
                  <a:cubicBezTo>
                    <a:pt x="33826" y="1729"/>
                    <a:pt x="33573" y="1764"/>
                    <a:pt x="33325" y="1836"/>
                  </a:cubicBezTo>
                  <a:cubicBezTo>
                    <a:pt x="27968" y="3409"/>
                    <a:pt x="24286" y="7651"/>
                    <a:pt x="21090" y="11575"/>
                  </a:cubicBezTo>
                  <a:cubicBezTo>
                    <a:pt x="19313" y="12495"/>
                    <a:pt x="17597" y="13472"/>
                    <a:pt x="15956" y="14456"/>
                  </a:cubicBezTo>
                  <a:cubicBezTo>
                    <a:pt x="10915" y="17477"/>
                    <a:pt x="5053" y="21594"/>
                    <a:pt x="3577" y="26860"/>
                  </a:cubicBezTo>
                  <a:cubicBezTo>
                    <a:pt x="3376" y="27580"/>
                    <a:pt x="3833" y="28441"/>
                    <a:pt x="4774" y="28609"/>
                  </a:cubicBezTo>
                  <a:cubicBezTo>
                    <a:pt x="4861" y="28624"/>
                    <a:pt x="4953" y="28628"/>
                    <a:pt x="5042" y="28640"/>
                  </a:cubicBezTo>
                  <a:cubicBezTo>
                    <a:pt x="3733" y="30133"/>
                    <a:pt x="2445" y="31629"/>
                    <a:pt x="1168" y="33126"/>
                  </a:cubicBezTo>
                  <a:cubicBezTo>
                    <a:pt x="0" y="34490"/>
                    <a:pt x="1320" y="36059"/>
                    <a:pt x="2937" y="36459"/>
                  </a:cubicBezTo>
                  <a:cubicBezTo>
                    <a:pt x="2625" y="37339"/>
                    <a:pt x="2429" y="38247"/>
                    <a:pt x="2373" y="39191"/>
                  </a:cubicBezTo>
                  <a:cubicBezTo>
                    <a:pt x="2329" y="39955"/>
                    <a:pt x="2933" y="40904"/>
                    <a:pt x="3789" y="41236"/>
                  </a:cubicBezTo>
                  <a:cubicBezTo>
                    <a:pt x="4061" y="41340"/>
                    <a:pt x="4342" y="41436"/>
                    <a:pt x="4621" y="41520"/>
                  </a:cubicBezTo>
                  <a:cubicBezTo>
                    <a:pt x="2949" y="44141"/>
                    <a:pt x="1600" y="46878"/>
                    <a:pt x="848" y="49826"/>
                  </a:cubicBezTo>
                  <a:cubicBezTo>
                    <a:pt x="484" y="51263"/>
                    <a:pt x="1876" y="52795"/>
                    <a:pt x="3544" y="52795"/>
                  </a:cubicBezTo>
                  <a:cubicBezTo>
                    <a:pt x="3813" y="52795"/>
                    <a:pt x="4089" y="52755"/>
                    <a:pt x="4366" y="52668"/>
                  </a:cubicBezTo>
                  <a:lnTo>
                    <a:pt x="4366" y="52668"/>
                  </a:lnTo>
                  <a:cubicBezTo>
                    <a:pt x="2809" y="55332"/>
                    <a:pt x="1720" y="58105"/>
                    <a:pt x="1568" y="60982"/>
                  </a:cubicBezTo>
                  <a:cubicBezTo>
                    <a:pt x="1496" y="62334"/>
                    <a:pt x="3016" y="63318"/>
                    <a:pt x="4497" y="63318"/>
                  </a:cubicBezTo>
                  <a:cubicBezTo>
                    <a:pt x="5182" y="63318"/>
                    <a:pt x="5858" y="63107"/>
                    <a:pt x="6370" y="62630"/>
                  </a:cubicBezTo>
                  <a:cubicBezTo>
                    <a:pt x="7862" y="61229"/>
                    <a:pt x="9330" y="59809"/>
                    <a:pt x="10791" y="58381"/>
                  </a:cubicBezTo>
                  <a:cubicBezTo>
                    <a:pt x="10867" y="59585"/>
                    <a:pt x="12395" y="60505"/>
                    <a:pt x="13856" y="60505"/>
                  </a:cubicBezTo>
                  <a:cubicBezTo>
                    <a:pt x="14344" y="60505"/>
                    <a:pt x="14824" y="60406"/>
                    <a:pt x="15241" y="60173"/>
                  </a:cubicBezTo>
                  <a:lnTo>
                    <a:pt x="15241" y="60173"/>
                  </a:lnTo>
                  <a:cubicBezTo>
                    <a:pt x="14912" y="60926"/>
                    <a:pt x="14604" y="61682"/>
                    <a:pt x="14332" y="62459"/>
                  </a:cubicBezTo>
                  <a:cubicBezTo>
                    <a:pt x="13856" y="63827"/>
                    <a:pt x="15272" y="65527"/>
                    <a:pt x="17001" y="65527"/>
                  </a:cubicBezTo>
                  <a:cubicBezTo>
                    <a:pt x="17281" y="65527"/>
                    <a:pt x="17573" y="65483"/>
                    <a:pt x="17861" y="65383"/>
                  </a:cubicBezTo>
                  <a:cubicBezTo>
                    <a:pt x="21290" y="64215"/>
                    <a:pt x="24371" y="62654"/>
                    <a:pt x="27228" y="60858"/>
                  </a:cubicBezTo>
                  <a:lnTo>
                    <a:pt x="27228" y="60858"/>
                  </a:lnTo>
                  <a:cubicBezTo>
                    <a:pt x="27076" y="61590"/>
                    <a:pt x="26960" y="62334"/>
                    <a:pt x="26919" y="63090"/>
                  </a:cubicBezTo>
                  <a:cubicBezTo>
                    <a:pt x="26847" y="64455"/>
                    <a:pt x="28296" y="65427"/>
                    <a:pt x="29820" y="65495"/>
                  </a:cubicBezTo>
                  <a:lnTo>
                    <a:pt x="29893" y="65495"/>
                  </a:lnTo>
                  <a:cubicBezTo>
                    <a:pt x="30513" y="66884"/>
                    <a:pt x="31729" y="68028"/>
                    <a:pt x="33778" y="68612"/>
                  </a:cubicBezTo>
                  <a:cubicBezTo>
                    <a:pt x="34958" y="68948"/>
                    <a:pt x="36158" y="69096"/>
                    <a:pt x="37355" y="69096"/>
                  </a:cubicBezTo>
                  <a:cubicBezTo>
                    <a:pt x="41888" y="69096"/>
                    <a:pt x="46441" y="66952"/>
                    <a:pt x="50262" y="64627"/>
                  </a:cubicBezTo>
                  <a:cubicBezTo>
                    <a:pt x="51059" y="64315"/>
                    <a:pt x="51822" y="63938"/>
                    <a:pt x="52543" y="63506"/>
                  </a:cubicBezTo>
                  <a:lnTo>
                    <a:pt x="52543" y="63506"/>
                  </a:lnTo>
                  <a:cubicBezTo>
                    <a:pt x="52419" y="64287"/>
                    <a:pt x="52339" y="65087"/>
                    <a:pt x="52311" y="65903"/>
                  </a:cubicBezTo>
                  <a:cubicBezTo>
                    <a:pt x="52271" y="67120"/>
                    <a:pt x="53479" y="68160"/>
                    <a:pt x="54871" y="68328"/>
                  </a:cubicBezTo>
                  <a:cubicBezTo>
                    <a:pt x="55900" y="69912"/>
                    <a:pt x="57833" y="71168"/>
                    <a:pt x="59977" y="71168"/>
                  </a:cubicBezTo>
                  <a:cubicBezTo>
                    <a:pt x="60169" y="71168"/>
                    <a:pt x="60365" y="71157"/>
                    <a:pt x="60561" y="71137"/>
                  </a:cubicBezTo>
                  <a:cubicBezTo>
                    <a:pt x="64062" y="70760"/>
                    <a:pt x="66615" y="68263"/>
                    <a:pt x="68712" y="66123"/>
                  </a:cubicBezTo>
                  <a:cubicBezTo>
                    <a:pt x="72237" y="62526"/>
                    <a:pt x="75282" y="58629"/>
                    <a:pt x="77870" y="54536"/>
                  </a:cubicBezTo>
                  <a:cubicBezTo>
                    <a:pt x="81003" y="49582"/>
                    <a:pt x="83964" y="44525"/>
                    <a:pt x="86285" y="39268"/>
                  </a:cubicBezTo>
                  <a:cubicBezTo>
                    <a:pt x="87789" y="35867"/>
                    <a:pt x="90190" y="30217"/>
                    <a:pt x="86388" y="27232"/>
                  </a:cubicBezTo>
                  <a:cubicBezTo>
                    <a:pt x="85184" y="26288"/>
                    <a:pt x="83904" y="25900"/>
                    <a:pt x="82615" y="25900"/>
                  </a:cubicBezTo>
                  <a:cubicBezTo>
                    <a:pt x="81579" y="25900"/>
                    <a:pt x="80539" y="26151"/>
                    <a:pt x="79539" y="26568"/>
                  </a:cubicBezTo>
                  <a:cubicBezTo>
                    <a:pt x="80971" y="24576"/>
                    <a:pt x="82451" y="22611"/>
                    <a:pt x="84048" y="20722"/>
                  </a:cubicBezTo>
                  <a:cubicBezTo>
                    <a:pt x="85533" y="18962"/>
                    <a:pt x="83504" y="17185"/>
                    <a:pt x="81419" y="17185"/>
                  </a:cubicBezTo>
                  <a:cubicBezTo>
                    <a:pt x="80743" y="17185"/>
                    <a:pt x="80063" y="17374"/>
                    <a:pt x="79495" y="17806"/>
                  </a:cubicBezTo>
                  <a:cubicBezTo>
                    <a:pt x="78102" y="18870"/>
                    <a:pt x="76818" y="19990"/>
                    <a:pt x="75602" y="21150"/>
                  </a:cubicBezTo>
                  <a:cubicBezTo>
                    <a:pt x="75057" y="20338"/>
                    <a:pt x="74061" y="19946"/>
                    <a:pt x="72948" y="19946"/>
                  </a:cubicBezTo>
                  <a:cubicBezTo>
                    <a:pt x="72732" y="19946"/>
                    <a:pt x="72512" y="19961"/>
                    <a:pt x="72292" y="19990"/>
                  </a:cubicBezTo>
                  <a:cubicBezTo>
                    <a:pt x="72213" y="20002"/>
                    <a:pt x="72132" y="20018"/>
                    <a:pt x="72052" y="20030"/>
                  </a:cubicBezTo>
                  <a:cubicBezTo>
                    <a:pt x="72252" y="19346"/>
                    <a:pt x="72364" y="18654"/>
                    <a:pt x="72348" y="17957"/>
                  </a:cubicBezTo>
                  <a:cubicBezTo>
                    <a:pt x="72292" y="15797"/>
                    <a:pt x="70576" y="14421"/>
                    <a:pt x="68416" y="13852"/>
                  </a:cubicBezTo>
                  <a:cubicBezTo>
                    <a:pt x="68023" y="13400"/>
                    <a:pt x="67447" y="13080"/>
                    <a:pt x="66735" y="13008"/>
                  </a:cubicBezTo>
                  <a:cubicBezTo>
                    <a:pt x="67147" y="11043"/>
                    <a:pt x="66675" y="9079"/>
                    <a:pt x="64738" y="7267"/>
                  </a:cubicBezTo>
                  <a:cubicBezTo>
                    <a:pt x="63678" y="6270"/>
                    <a:pt x="62385" y="5742"/>
                    <a:pt x="60974" y="5553"/>
                  </a:cubicBezTo>
                  <a:cubicBezTo>
                    <a:pt x="60561" y="3749"/>
                    <a:pt x="59312" y="2177"/>
                    <a:pt x="56773" y="1169"/>
                  </a:cubicBezTo>
                  <a:cubicBezTo>
                    <a:pt x="54708" y="353"/>
                    <a:pt x="52479" y="0"/>
                    <a:pt x="50186" y="0"/>
                  </a:cubicBezTo>
                  <a:close/>
                </a:path>
              </a:pathLst>
            </a:custGeom>
            <a:solidFill>
              <a:srgbClr val="FFFFFF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4"/>
            <p:cNvSpPr/>
            <p:nvPr/>
          </p:nvSpPr>
          <p:spPr>
            <a:xfrm>
              <a:off x="2748611" y="1192720"/>
              <a:ext cx="3311049" cy="2747418"/>
            </a:xfrm>
            <a:custGeom>
              <a:avLst/>
              <a:gdLst/>
              <a:ahLst/>
              <a:cxnLst/>
              <a:rect l="l" t="t" r="r" b="b"/>
              <a:pathLst>
                <a:path w="110793" h="91933" extrusionOk="0">
                  <a:moveTo>
                    <a:pt x="50743" y="6275"/>
                  </a:moveTo>
                  <a:cubicBezTo>
                    <a:pt x="53200" y="6275"/>
                    <a:pt x="56857" y="7419"/>
                    <a:pt x="59430" y="8276"/>
                  </a:cubicBezTo>
                  <a:cubicBezTo>
                    <a:pt x="59393" y="8455"/>
                    <a:pt x="59374" y="8636"/>
                    <a:pt x="59374" y="8815"/>
                  </a:cubicBezTo>
                  <a:cubicBezTo>
                    <a:pt x="57073" y="8172"/>
                    <a:pt x="54732" y="7731"/>
                    <a:pt x="52420" y="7679"/>
                  </a:cubicBezTo>
                  <a:cubicBezTo>
                    <a:pt x="52191" y="7535"/>
                    <a:pt x="51975" y="7387"/>
                    <a:pt x="51744" y="7243"/>
                  </a:cubicBezTo>
                  <a:cubicBezTo>
                    <a:pt x="51131" y="6867"/>
                    <a:pt x="50503" y="6708"/>
                    <a:pt x="49899" y="6708"/>
                  </a:cubicBezTo>
                  <a:cubicBezTo>
                    <a:pt x="49727" y="6708"/>
                    <a:pt x="49555" y="6719"/>
                    <a:pt x="49387" y="6743"/>
                  </a:cubicBezTo>
                  <a:cubicBezTo>
                    <a:pt x="49259" y="6667"/>
                    <a:pt x="49139" y="6623"/>
                    <a:pt x="49022" y="6623"/>
                  </a:cubicBezTo>
                  <a:cubicBezTo>
                    <a:pt x="48943" y="6623"/>
                    <a:pt x="48867" y="6647"/>
                    <a:pt x="48795" y="6691"/>
                  </a:cubicBezTo>
                  <a:cubicBezTo>
                    <a:pt x="49263" y="6395"/>
                    <a:pt x="49940" y="6275"/>
                    <a:pt x="50743" y="6275"/>
                  </a:cubicBezTo>
                  <a:close/>
                  <a:moveTo>
                    <a:pt x="80740" y="16318"/>
                  </a:moveTo>
                  <a:lnTo>
                    <a:pt x="80740" y="16318"/>
                  </a:lnTo>
                  <a:cubicBezTo>
                    <a:pt x="84017" y="17727"/>
                    <a:pt x="87121" y="19182"/>
                    <a:pt x="90214" y="20887"/>
                  </a:cubicBezTo>
                  <a:cubicBezTo>
                    <a:pt x="92648" y="22231"/>
                    <a:pt x="95072" y="23584"/>
                    <a:pt x="97381" y="25064"/>
                  </a:cubicBezTo>
                  <a:cubicBezTo>
                    <a:pt x="95116" y="23708"/>
                    <a:pt x="92687" y="22528"/>
                    <a:pt x="90386" y="21443"/>
                  </a:cubicBezTo>
                  <a:cubicBezTo>
                    <a:pt x="87382" y="20027"/>
                    <a:pt x="84293" y="18730"/>
                    <a:pt x="81188" y="17466"/>
                  </a:cubicBezTo>
                  <a:cubicBezTo>
                    <a:pt x="81068" y="17066"/>
                    <a:pt x="80916" y="16686"/>
                    <a:pt x="80740" y="16318"/>
                  </a:cubicBezTo>
                  <a:close/>
                  <a:moveTo>
                    <a:pt x="83589" y="25417"/>
                  </a:moveTo>
                  <a:lnTo>
                    <a:pt x="83589" y="25417"/>
                  </a:lnTo>
                  <a:cubicBezTo>
                    <a:pt x="86362" y="26565"/>
                    <a:pt x="89878" y="27965"/>
                    <a:pt x="92883" y="29734"/>
                  </a:cubicBezTo>
                  <a:cubicBezTo>
                    <a:pt x="91459" y="29509"/>
                    <a:pt x="90022" y="29221"/>
                    <a:pt x="88591" y="28874"/>
                  </a:cubicBezTo>
                  <a:cubicBezTo>
                    <a:pt x="88399" y="28802"/>
                    <a:pt x="88202" y="28726"/>
                    <a:pt x="88006" y="28650"/>
                  </a:cubicBezTo>
                  <a:cubicBezTo>
                    <a:pt x="86554" y="27553"/>
                    <a:pt x="85081" y="26477"/>
                    <a:pt x="83589" y="25417"/>
                  </a:cubicBezTo>
                  <a:close/>
                  <a:moveTo>
                    <a:pt x="20022" y="28573"/>
                  </a:moveTo>
                  <a:cubicBezTo>
                    <a:pt x="21687" y="28573"/>
                    <a:pt x="23488" y="29394"/>
                    <a:pt x="25108" y="30374"/>
                  </a:cubicBezTo>
                  <a:cubicBezTo>
                    <a:pt x="25688" y="31262"/>
                    <a:pt x="26332" y="32135"/>
                    <a:pt x="27017" y="32979"/>
                  </a:cubicBezTo>
                  <a:cubicBezTo>
                    <a:pt x="26949" y="32942"/>
                    <a:pt x="26873" y="32899"/>
                    <a:pt x="26801" y="32859"/>
                  </a:cubicBezTo>
                  <a:cubicBezTo>
                    <a:pt x="24384" y="31514"/>
                    <a:pt x="21199" y="30130"/>
                    <a:pt x="17918" y="29322"/>
                  </a:cubicBezTo>
                  <a:cubicBezTo>
                    <a:pt x="18086" y="29073"/>
                    <a:pt x="18338" y="28885"/>
                    <a:pt x="18683" y="28774"/>
                  </a:cubicBezTo>
                  <a:cubicBezTo>
                    <a:pt x="19115" y="28634"/>
                    <a:pt x="19562" y="28573"/>
                    <a:pt x="20022" y="28573"/>
                  </a:cubicBezTo>
                  <a:close/>
                  <a:moveTo>
                    <a:pt x="20775" y="36552"/>
                  </a:moveTo>
                  <a:cubicBezTo>
                    <a:pt x="21299" y="36800"/>
                    <a:pt x="21799" y="37048"/>
                    <a:pt x="22263" y="37288"/>
                  </a:cubicBezTo>
                  <a:cubicBezTo>
                    <a:pt x="22183" y="37572"/>
                    <a:pt x="22119" y="37856"/>
                    <a:pt x="22063" y="38140"/>
                  </a:cubicBezTo>
                  <a:cubicBezTo>
                    <a:pt x="21603" y="37604"/>
                    <a:pt x="21175" y="37076"/>
                    <a:pt x="20775" y="36552"/>
                  </a:cubicBezTo>
                  <a:close/>
                  <a:moveTo>
                    <a:pt x="29277" y="41930"/>
                  </a:moveTo>
                  <a:lnTo>
                    <a:pt x="29277" y="41930"/>
                  </a:lnTo>
                  <a:cubicBezTo>
                    <a:pt x="30378" y="42705"/>
                    <a:pt x="31414" y="43542"/>
                    <a:pt x="32386" y="44430"/>
                  </a:cubicBezTo>
                  <a:cubicBezTo>
                    <a:pt x="31710" y="44526"/>
                    <a:pt x="31070" y="44766"/>
                    <a:pt x="30526" y="45106"/>
                  </a:cubicBezTo>
                  <a:cubicBezTo>
                    <a:pt x="29946" y="44066"/>
                    <a:pt x="29505" y="43001"/>
                    <a:pt x="29277" y="41930"/>
                  </a:cubicBezTo>
                  <a:close/>
                  <a:moveTo>
                    <a:pt x="11292" y="34587"/>
                  </a:moveTo>
                  <a:cubicBezTo>
                    <a:pt x="12905" y="38401"/>
                    <a:pt x="16042" y="42149"/>
                    <a:pt x="18174" y="44350"/>
                  </a:cubicBezTo>
                  <a:cubicBezTo>
                    <a:pt x="18270" y="44450"/>
                    <a:pt x="18374" y="44554"/>
                    <a:pt x="18474" y="44658"/>
                  </a:cubicBezTo>
                  <a:cubicBezTo>
                    <a:pt x="17710" y="44942"/>
                    <a:pt x="17078" y="45466"/>
                    <a:pt x="16733" y="46166"/>
                  </a:cubicBezTo>
                  <a:cubicBezTo>
                    <a:pt x="16077" y="45618"/>
                    <a:pt x="15337" y="45387"/>
                    <a:pt x="14621" y="45387"/>
                  </a:cubicBezTo>
                  <a:cubicBezTo>
                    <a:pt x="12788" y="45387"/>
                    <a:pt x="11112" y="46911"/>
                    <a:pt x="11361" y="48635"/>
                  </a:cubicBezTo>
                  <a:cubicBezTo>
                    <a:pt x="9872" y="45282"/>
                    <a:pt x="9040" y="41753"/>
                    <a:pt x="9195" y="38072"/>
                  </a:cubicBezTo>
                  <a:cubicBezTo>
                    <a:pt x="9280" y="36111"/>
                    <a:pt x="10088" y="35051"/>
                    <a:pt x="11292" y="34587"/>
                  </a:cubicBezTo>
                  <a:close/>
                  <a:moveTo>
                    <a:pt x="71694" y="42469"/>
                  </a:moveTo>
                  <a:lnTo>
                    <a:pt x="71694" y="42469"/>
                  </a:lnTo>
                  <a:cubicBezTo>
                    <a:pt x="72497" y="42633"/>
                    <a:pt x="73310" y="42781"/>
                    <a:pt x="74122" y="42918"/>
                  </a:cubicBezTo>
                  <a:cubicBezTo>
                    <a:pt x="77167" y="44783"/>
                    <a:pt x="80104" y="46766"/>
                    <a:pt x="82957" y="48859"/>
                  </a:cubicBezTo>
                  <a:cubicBezTo>
                    <a:pt x="82728" y="48831"/>
                    <a:pt x="82497" y="48807"/>
                    <a:pt x="82272" y="48775"/>
                  </a:cubicBezTo>
                  <a:cubicBezTo>
                    <a:pt x="81516" y="48679"/>
                    <a:pt x="80760" y="48555"/>
                    <a:pt x="80008" y="48427"/>
                  </a:cubicBezTo>
                  <a:cubicBezTo>
                    <a:pt x="78911" y="47831"/>
                    <a:pt x="77823" y="47223"/>
                    <a:pt x="76739" y="46611"/>
                  </a:cubicBezTo>
                  <a:cubicBezTo>
                    <a:pt x="75075" y="45219"/>
                    <a:pt x="73394" y="43834"/>
                    <a:pt x="71694" y="42469"/>
                  </a:cubicBezTo>
                  <a:close/>
                  <a:moveTo>
                    <a:pt x="98873" y="50120"/>
                  </a:moveTo>
                  <a:cubicBezTo>
                    <a:pt x="99269" y="51124"/>
                    <a:pt x="99529" y="52140"/>
                    <a:pt x="99617" y="53156"/>
                  </a:cubicBezTo>
                  <a:cubicBezTo>
                    <a:pt x="99053" y="52153"/>
                    <a:pt x="98397" y="51164"/>
                    <a:pt x="97673" y="50192"/>
                  </a:cubicBezTo>
                  <a:lnTo>
                    <a:pt x="97673" y="50192"/>
                  </a:lnTo>
                  <a:cubicBezTo>
                    <a:pt x="97780" y="50199"/>
                    <a:pt x="97889" y="50203"/>
                    <a:pt x="97996" y="50203"/>
                  </a:cubicBezTo>
                  <a:cubicBezTo>
                    <a:pt x="98297" y="50203"/>
                    <a:pt x="98589" y="50175"/>
                    <a:pt x="98873" y="50120"/>
                  </a:cubicBezTo>
                  <a:close/>
                  <a:moveTo>
                    <a:pt x="40269" y="55789"/>
                  </a:moveTo>
                  <a:cubicBezTo>
                    <a:pt x="41144" y="56349"/>
                    <a:pt x="42025" y="56906"/>
                    <a:pt x="42906" y="57466"/>
                  </a:cubicBezTo>
                  <a:cubicBezTo>
                    <a:pt x="43946" y="58962"/>
                    <a:pt x="44994" y="60439"/>
                    <a:pt x="46074" y="61859"/>
                  </a:cubicBezTo>
                  <a:cubicBezTo>
                    <a:pt x="44001" y="59867"/>
                    <a:pt x="41981" y="57830"/>
                    <a:pt x="39957" y="55797"/>
                  </a:cubicBezTo>
                  <a:cubicBezTo>
                    <a:pt x="40060" y="55797"/>
                    <a:pt x="40164" y="55793"/>
                    <a:pt x="40269" y="55789"/>
                  </a:cubicBezTo>
                  <a:close/>
                  <a:moveTo>
                    <a:pt x="57753" y="48007"/>
                  </a:moveTo>
                  <a:lnTo>
                    <a:pt x="57753" y="48007"/>
                  </a:lnTo>
                  <a:cubicBezTo>
                    <a:pt x="59162" y="48567"/>
                    <a:pt x="60602" y="49111"/>
                    <a:pt x="62054" y="49640"/>
                  </a:cubicBezTo>
                  <a:cubicBezTo>
                    <a:pt x="66556" y="52604"/>
                    <a:pt x="71165" y="55429"/>
                    <a:pt x="75699" y="58046"/>
                  </a:cubicBezTo>
                  <a:cubicBezTo>
                    <a:pt x="76783" y="58670"/>
                    <a:pt x="78611" y="59623"/>
                    <a:pt x="80784" y="60587"/>
                  </a:cubicBezTo>
                  <a:cubicBezTo>
                    <a:pt x="82449" y="62083"/>
                    <a:pt x="84265" y="63804"/>
                    <a:pt x="85125" y="65744"/>
                  </a:cubicBezTo>
                  <a:cubicBezTo>
                    <a:pt x="83757" y="65556"/>
                    <a:pt x="82416" y="65168"/>
                    <a:pt x="81100" y="64672"/>
                  </a:cubicBezTo>
                  <a:cubicBezTo>
                    <a:pt x="74370" y="60947"/>
                    <a:pt x="68156" y="56474"/>
                    <a:pt x="61879" y="52076"/>
                  </a:cubicBezTo>
                  <a:cubicBezTo>
                    <a:pt x="60594" y="50676"/>
                    <a:pt x="59206" y="49324"/>
                    <a:pt x="57753" y="48007"/>
                  </a:cubicBezTo>
                  <a:close/>
                  <a:moveTo>
                    <a:pt x="58690" y="67497"/>
                  </a:moveTo>
                  <a:cubicBezTo>
                    <a:pt x="62311" y="69802"/>
                    <a:pt x="65919" y="72114"/>
                    <a:pt x="69505" y="74455"/>
                  </a:cubicBezTo>
                  <a:cubicBezTo>
                    <a:pt x="69521" y="74479"/>
                    <a:pt x="69533" y="74503"/>
                    <a:pt x="69548" y="74527"/>
                  </a:cubicBezTo>
                  <a:cubicBezTo>
                    <a:pt x="68076" y="73630"/>
                    <a:pt x="66648" y="72775"/>
                    <a:pt x="65284" y="72010"/>
                  </a:cubicBezTo>
                  <a:cubicBezTo>
                    <a:pt x="63587" y="71062"/>
                    <a:pt x="61827" y="70193"/>
                    <a:pt x="60038" y="69353"/>
                  </a:cubicBezTo>
                  <a:cubicBezTo>
                    <a:pt x="59594" y="68721"/>
                    <a:pt x="59142" y="68101"/>
                    <a:pt x="58690" y="67497"/>
                  </a:cubicBezTo>
                  <a:close/>
                  <a:moveTo>
                    <a:pt x="30729" y="77800"/>
                  </a:moveTo>
                  <a:cubicBezTo>
                    <a:pt x="34134" y="80208"/>
                    <a:pt x="37656" y="82513"/>
                    <a:pt x="41240" y="84742"/>
                  </a:cubicBezTo>
                  <a:cubicBezTo>
                    <a:pt x="37235" y="83349"/>
                    <a:pt x="33743" y="80681"/>
                    <a:pt x="30729" y="77800"/>
                  </a:cubicBezTo>
                  <a:close/>
                  <a:moveTo>
                    <a:pt x="50300" y="1"/>
                  </a:moveTo>
                  <a:cubicBezTo>
                    <a:pt x="47687" y="1"/>
                    <a:pt x="45246" y="557"/>
                    <a:pt x="43441" y="2138"/>
                  </a:cubicBezTo>
                  <a:cubicBezTo>
                    <a:pt x="40832" y="4418"/>
                    <a:pt x="41004" y="6967"/>
                    <a:pt x="42425" y="9319"/>
                  </a:cubicBezTo>
                  <a:cubicBezTo>
                    <a:pt x="39384" y="7820"/>
                    <a:pt x="36391" y="6263"/>
                    <a:pt x="33506" y="4590"/>
                  </a:cubicBezTo>
                  <a:cubicBezTo>
                    <a:pt x="32866" y="4218"/>
                    <a:pt x="32222" y="4058"/>
                    <a:pt x="31614" y="4058"/>
                  </a:cubicBezTo>
                  <a:cubicBezTo>
                    <a:pt x="28862" y="4058"/>
                    <a:pt x="26849" y="7367"/>
                    <a:pt x="29065" y="9364"/>
                  </a:cubicBezTo>
                  <a:cubicBezTo>
                    <a:pt x="30686" y="10824"/>
                    <a:pt x="32394" y="12172"/>
                    <a:pt x="34162" y="13445"/>
                  </a:cubicBezTo>
                  <a:cubicBezTo>
                    <a:pt x="32682" y="14130"/>
                    <a:pt x="32122" y="15482"/>
                    <a:pt x="32394" y="16918"/>
                  </a:cubicBezTo>
                  <a:cubicBezTo>
                    <a:pt x="32410" y="17002"/>
                    <a:pt x="32439" y="17082"/>
                    <a:pt x="32454" y="17166"/>
                  </a:cubicBezTo>
                  <a:cubicBezTo>
                    <a:pt x="31482" y="16970"/>
                    <a:pt x="30498" y="16854"/>
                    <a:pt x="29510" y="16854"/>
                  </a:cubicBezTo>
                  <a:cubicBezTo>
                    <a:pt x="29438" y="16854"/>
                    <a:pt x="29366" y="16854"/>
                    <a:pt x="29294" y="16858"/>
                  </a:cubicBezTo>
                  <a:cubicBezTo>
                    <a:pt x="25996" y="16914"/>
                    <a:pt x="23900" y="18715"/>
                    <a:pt x="23032" y="20975"/>
                  </a:cubicBezTo>
                  <a:cubicBezTo>
                    <a:pt x="22347" y="21391"/>
                    <a:pt x="21855" y="21995"/>
                    <a:pt x="21747" y="22736"/>
                  </a:cubicBezTo>
                  <a:cubicBezTo>
                    <a:pt x="21095" y="22643"/>
                    <a:pt x="20443" y="22595"/>
                    <a:pt x="19795" y="22591"/>
                  </a:cubicBezTo>
                  <a:cubicBezTo>
                    <a:pt x="17458" y="22591"/>
                    <a:pt x="15154" y="23244"/>
                    <a:pt x="12988" y="24833"/>
                  </a:cubicBezTo>
                  <a:cubicBezTo>
                    <a:pt x="11472" y="25945"/>
                    <a:pt x="10668" y="27297"/>
                    <a:pt x="10380" y="28781"/>
                  </a:cubicBezTo>
                  <a:cubicBezTo>
                    <a:pt x="7627" y="29210"/>
                    <a:pt x="5226" y="30518"/>
                    <a:pt x="3690" y="33182"/>
                  </a:cubicBezTo>
                  <a:cubicBezTo>
                    <a:pt x="0" y="39588"/>
                    <a:pt x="2541" y="47491"/>
                    <a:pt x="6759" y="54305"/>
                  </a:cubicBezTo>
                  <a:cubicBezTo>
                    <a:pt x="5222" y="54873"/>
                    <a:pt x="4118" y="56369"/>
                    <a:pt x="4711" y="57758"/>
                  </a:cubicBezTo>
                  <a:cubicBezTo>
                    <a:pt x="7111" y="63375"/>
                    <a:pt x="13573" y="67237"/>
                    <a:pt x="19562" y="70585"/>
                  </a:cubicBezTo>
                  <a:cubicBezTo>
                    <a:pt x="20967" y="72446"/>
                    <a:pt x="22456" y="74247"/>
                    <a:pt x="23952" y="75963"/>
                  </a:cubicBezTo>
                  <a:cubicBezTo>
                    <a:pt x="28561" y="81249"/>
                    <a:pt x="34843" y="87395"/>
                    <a:pt x="42877" y="88943"/>
                  </a:cubicBezTo>
                  <a:cubicBezTo>
                    <a:pt x="43045" y="88975"/>
                    <a:pt x="43221" y="88991"/>
                    <a:pt x="43397" y="88991"/>
                  </a:cubicBezTo>
                  <a:cubicBezTo>
                    <a:pt x="44354" y="88991"/>
                    <a:pt x="45322" y="88518"/>
                    <a:pt x="45538" y="87687"/>
                  </a:cubicBezTo>
                  <a:cubicBezTo>
                    <a:pt x="45562" y="87595"/>
                    <a:pt x="45570" y="87499"/>
                    <a:pt x="45589" y="87406"/>
                  </a:cubicBezTo>
                  <a:cubicBezTo>
                    <a:pt x="47862" y="88775"/>
                    <a:pt x="50143" y="90127"/>
                    <a:pt x="52428" y="91464"/>
                  </a:cubicBezTo>
                  <a:cubicBezTo>
                    <a:pt x="52980" y="91792"/>
                    <a:pt x="53556" y="91932"/>
                    <a:pt x="54117" y="91932"/>
                  </a:cubicBezTo>
                  <a:cubicBezTo>
                    <a:pt x="55657" y="91932"/>
                    <a:pt x="57065" y="90856"/>
                    <a:pt x="57513" y="89611"/>
                  </a:cubicBezTo>
                  <a:cubicBezTo>
                    <a:pt x="58854" y="89940"/>
                    <a:pt x="60242" y="90147"/>
                    <a:pt x="61679" y="90204"/>
                  </a:cubicBezTo>
                  <a:cubicBezTo>
                    <a:pt x="61718" y="90204"/>
                    <a:pt x="61759" y="90208"/>
                    <a:pt x="61799" y="90208"/>
                  </a:cubicBezTo>
                  <a:cubicBezTo>
                    <a:pt x="62939" y="90208"/>
                    <a:pt x="64307" y="89587"/>
                    <a:pt x="64795" y="88723"/>
                  </a:cubicBezTo>
                  <a:cubicBezTo>
                    <a:pt x="64959" y="88435"/>
                    <a:pt x="65099" y="88143"/>
                    <a:pt x="65232" y="87846"/>
                  </a:cubicBezTo>
                  <a:cubicBezTo>
                    <a:pt x="69225" y="89599"/>
                    <a:pt x="73402" y="91015"/>
                    <a:pt x="77895" y="91800"/>
                  </a:cubicBezTo>
                  <a:cubicBezTo>
                    <a:pt x="78135" y="91844"/>
                    <a:pt x="78375" y="91864"/>
                    <a:pt x="78615" y="91864"/>
                  </a:cubicBezTo>
                  <a:cubicBezTo>
                    <a:pt x="80928" y="91864"/>
                    <a:pt x="83093" y="90007"/>
                    <a:pt x="82233" y="88115"/>
                  </a:cubicBezTo>
                  <a:lnTo>
                    <a:pt x="82233" y="88115"/>
                  </a:lnTo>
                  <a:cubicBezTo>
                    <a:pt x="86297" y="89748"/>
                    <a:pt x="90527" y="90887"/>
                    <a:pt x="94912" y="91048"/>
                  </a:cubicBezTo>
                  <a:cubicBezTo>
                    <a:pt x="94960" y="91048"/>
                    <a:pt x="95008" y="91052"/>
                    <a:pt x="95056" y="91052"/>
                  </a:cubicBezTo>
                  <a:cubicBezTo>
                    <a:pt x="97985" y="91052"/>
                    <a:pt x="99697" y="87678"/>
                    <a:pt x="97425" y="86014"/>
                  </a:cubicBezTo>
                  <a:cubicBezTo>
                    <a:pt x="95289" y="84450"/>
                    <a:pt x="93123" y="82909"/>
                    <a:pt x="90947" y="81381"/>
                  </a:cubicBezTo>
                  <a:cubicBezTo>
                    <a:pt x="93392" y="81273"/>
                    <a:pt x="95080" y="78456"/>
                    <a:pt x="93684" y="76716"/>
                  </a:cubicBezTo>
                  <a:lnTo>
                    <a:pt x="93684" y="76716"/>
                  </a:lnTo>
                  <a:cubicBezTo>
                    <a:pt x="94824" y="77059"/>
                    <a:pt x="95980" y="77379"/>
                    <a:pt x="97165" y="77667"/>
                  </a:cubicBezTo>
                  <a:cubicBezTo>
                    <a:pt x="97444" y="77732"/>
                    <a:pt x="97732" y="77763"/>
                    <a:pt x="98020" y="77763"/>
                  </a:cubicBezTo>
                  <a:cubicBezTo>
                    <a:pt x="100249" y="77763"/>
                    <a:pt x="102582" y="75896"/>
                    <a:pt x="101626" y="73966"/>
                  </a:cubicBezTo>
                  <a:cubicBezTo>
                    <a:pt x="99845" y="70374"/>
                    <a:pt x="97464" y="67148"/>
                    <a:pt x="94720" y="64151"/>
                  </a:cubicBezTo>
                  <a:lnTo>
                    <a:pt x="94720" y="64151"/>
                  </a:lnTo>
                  <a:cubicBezTo>
                    <a:pt x="95841" y="64312"/>
                    <a:pt x="96973" y="64432"/>
                    <a:pt x="98129" y="64476"/>
                  </a:cubicBezTo>
                  <a:lnTo>
                    <a:pt x="98277" y="64476"/>
                  </a:lnTo>
                  <a:cubicBezTo>
                    <a:pt x="100277" y="64476"/>
                    <a:pt x="101694" y="62995"/>
                    <a:pt x="101794" y="61435"/>
                  </a:cubicBezTo>
                  <a:cubicBezTo>
                    <a:pt x="101798" y="61407"/>
                    <a:pt x="101794" y="61383"/>
                    <a:pt x="101798" y="61359"/>
                  </a:cubicBezTo>
                  <a:cubicBezTo>
                    <a:pt x="103911" y="60707"/>
                    <a:pt x="105659" y="59434"/>
                    <a:pt x="106548" y="57285"/>
                  </a:cubicBezTo>
                  <a:cubicBezTo>
                    <a:pt x="109000" y="51364"/>
                    <a:pt x="104955" y="45071"/>
                    <a:pt x="100469" y="40009"/>
                  </a:cubicBezTo>
                  <a:cubicBezTo>
                    <a:pt x="99994" y="39173"/>
                    <a:pt x="99422" y="38373"/>
                    <a:pt x="98761" y="37612"/>
                  </a:cubicBezTo>
                  <a:lnTo>
                    <a:pt x="98761" y="37612"/>
                  </a:lnTo>
                  <a:cubicBezTo>
                    <a:pt x="99954" y="37744"/>
                    <a:pt x="101174" y="37828"/>
                    <a:pt x="102419" y="37856"/>
                  </a:cubicBezTo>
                  <a:cubicBezTo>
                    <a:pt x="102450" y="37856"/>
                    <a:pt x="102478" y="37860"/>
                    <a:pt x="102510" y="37860"/>
                  </a:cubicBezTo>
                  <a:cubicBezTo>
                    <a:pt x="104327" y="37860"/>
                    <a:pt x="105863" y="36608"/>
                    <a:pt x="106119" y="35175"/>
                  </a:cubicBezTo>
                  <a:cubicBezTo>
                    <a:pt x="108752" y="33999"/>
                    <a:pt x="110792" y="31699"/>
                    <a:pt x="110400" y="29210"/>
                  </a:cubicBezTo>
                  <a:cubicBezTo>
                    <a:pt x="109824" y="25540"/>
                    <a:pt x="106020" y="22864"/>
                    <a:pt x="102755" y="20667"/>
                  </a:cubicBezTo>
                  <a:cubicBezTo>
                    <a:pt x="97269" y="16970"/>
                    <a:pt x="91327" y="13781"/>
                    <a:pt x="85081" y="11068"/>
                  </a:cubicBezTo>
                  <a:cubicBezTo>
                    <a:pt x="77523" y="7783"/>
                    <a:pt x="69817" y="4678"/>
                    <a:pt x="61794" y="2246"/>
                  </a:cubicBezTo>
                  <a:cubicBezTo>
                    <a:pt x="58666" y="1293"/>
                    <a:pt x="54280" y="1"/>
                    <a:pt x="50300" y="1"/>
                  </a:cubicBezTo>
                  <a:close/>
                </a:path>
              </a:pathLst>
            </a:custGeom>
            <a:solidFill>
              <a:srgbClr val="FFFFFF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193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3160200" y="3979200"/>
            <a:ext cx="2823600" cy="4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600" i="0">
                <a:solidFill>
                  <a:srgbClr val="DD7E6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300"/>
              <a:buFont typeface="BenchNine"/>
              <a:buNone/>
              <a:defRPr sz="1300">
                <a:solidFill>
                  <a:srgbClr val="F3F3F3"/>
                </a:solidFill>
                <a:latin typeface="BenchNine"/>
                <a:ea typeface="BenchNine"/>
                <a:cs typeface="BenchNine"/>
                <a:sym typeface="BenchNi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300"/>
              <a:buFont typeface="BenchNine"/>
              <a:buNone/>
              <a:defRPr sz="1300">
                <a:solidFill>
                  <a:srgbClr val="F3F3F3"/>
                </a:solidFill>
                <a:latin typeface="BenchNine"/>
                <a:ea typeface="BenchNine"/>
                <a:cs typeface="BenchNine"/>
                <a:sym typeface="BenchNi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300"/>
              <a:buFont typeface="BenchNine"/>
              <a:buNone/>
              <a:defRPr sz="1300">
                <a:solidFill>
                  <a:srgbClr val="F3F3F3"/>
                </a:solidFill>
                <a:latin typeface="BenchNine"/>
                <a:ea typeface="BenchNine"/>
                <a:cs typeface="BenchNine"/>
                <a:sym typeface="BenchNi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300"/>
              <a:buFont typeface="BenchNine"/>
              <a:buNone/>
              <a:defRPr sz="1300">
                <a:solidFill>
                  <a:srgbClr val="F3F3F3"/>
                </a:solidFill>
                <a:latin typeface="BenchNine"/>
                <a:ea typeface="BenchNine"/>
                <a:cs typeface="BenchNine"/>
                <a:sym typeface="BenchNi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300"/>
              <a:buFont typeface="BenchNine"/>
              <a:buNone/>
              <a:defRPr sz="1300">
                <a:solidFill>
                  <a:srgbClr val="F3F3F3"/>
                </a:solidFill>
                <a:latin typeface="BenchNine"/>
                <a:ea typeface="BenchNine"/>
                <a:cs typeface="BenchNine"/>
                <a:sym typeface="BenchNi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300"/>
              <a:buFont typeface="BenchNine"/>
              <a:buNone/>
              <a:defRPr sz="1300">
                <a:solidFill>
                  <a:srgbClr val="F3F3F3"/>
                </a:solidFill>
                <a:latin typeface="BenchNine"/>
                <a:ea typeface="BenchNine"/>
                <a:cs typeface="BenchNine"/>
                <a:sym typeface="BenchNi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300"/>
              <a:buFont typeface="BenchNine"/>
              <a:buNone/>
              <a:defRPr sz="1300">
                <a:solidFill>
                  <a:srgbClr val="F3F3F3"/>
                </a:solidFill>
                <a:latin typeface="BenchNine"/>
                <a:ea typeface="BenchNine"/>
                <a:cs typeface="BenchNine"/>
                <a:sym typeface="BenchNi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300"/>
              <a:buFont typeface="BenchNine"/>
              <a:buNone/>
              <a:defRPr sz="1300">
                <a:solidFill>
                  <a:srgbClr val="F3F3F3"/>
                </a:solidFill>
                <a:latin typeface="BenchNine"/>
                <a:ea typeface="BenchNine"/>
                <a:cs typeface="BenchNine"/>
                <a:sym typeface="BenchNine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1"/>
          </p:nvPr>
        </p:nvSpPr>
        <p:spPr>
          <a:xfrm>
            <a:off x="1948925" y="2842300"/>
            <a:ext cx="5246100" cy="932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3F3F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3F3F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3F3F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3F3F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3F3F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3F3F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3F3F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3F3F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679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2410000" y="1978033"/>
            <a:ext cx="1977600" cy="5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600" i="0"/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subTitle" idx="1"/>
          </p:nvPr>
        </p:nvSpPr>
        <p:spPr>
          <a:xfrm>
            <a:off x="2555500" y="2540033"/>
            <a:ext cx="1686600" cy="440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title" idx="2"/>
          </p:nvPr>
        </p:nvSpPr>
        <p:spPr>
          <a:xfrm>
            <a:off x="4756393" y="1978023"/>
            <a:ext cx="1977600" cy="5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i="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subTitle" idx="3"/>
          </p:nvPr>
        </p:nvSpPr>
        <p:spPr>
          <a:xfrm>
            <a:off x="4901893" y="2540033"/>
            <a:ext cx="1686600" cy="440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title" idx="4"/>
          </p:nvPr>
        </p:nvSpPr>
        <p:spPr>
          <a:xfrm>
            <a:off x="4756393" y="4807433"/>
            <a:ext cx="1977600" cy="5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i="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subTitle" idx="5"/>
          </p:nvPr>
        </p:nvSpPr>
        <p:spPr>
          <a:xfrm>
            <a:off x="4901893" y="5369433"/>
            <a:ext cx="1686600" cy="440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title" idx="6" hasCustomPrompt="1"/>
          </p:nvPr>
        </p:nvSpPr>
        <p:spPr>
          <a:xfrm>
            <a:off x="2410000" y="1149267"/>
            <a:ext cx="1977600" cy="930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>
                <a:solidFill>
                  <a:srgbClr val="F9CB9C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34" name="Google Shape;34;p6"/>
          <p:cNvSpPr txBox="1">
            <a:spLocks noGrp="1"/>
          </p:cNvSpPr>
          <p:nvPr>
            <p:ph type="title" idx="7" hasCustomPrompt="1"/>
          </p:nvPr>
        </p:nvSpPr>
        <p:spPr>
          <a:xfrm>
            <a:off x="4756393" y="1149267"/>
            <a:ext cx="1977600" cy="930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>
                <a:solidFill>
                  <a:srgbClr val="F9CB9C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35" name="Google Shape;35;p6"/>
          <p:cNvSpPr txBox="1">
            <a:spLocks noGrp="1"/>
          </p:cNvSpPr>
          <p:nvPr>
            <p:ph type="title" idx="8" hasCustomPrompt="1"/>
          </p:nvPr>
        </p:nvSpPr>
        <p:spPr>
          <a:xfrm>
            <a:off x="4968493" y="3978671"/>
            <a:ext cx="1553400" cy="930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9CB9C"/>
              </a:buClr>
              <a:buSzPts val="7200"/>
              <a:buNone/>
              <a:defRPr sz="7200">
                <a:solidFill>
                  <a:srgbClr val="F9CB9C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9CB9C"/>
              </a:buClr>
              <a:buSzPts val="7200"/>
              <a:buNone/>
              <a:defRPr sz="7200">
                <a:solidFill>
                  <a:srgbClr val="F9CB9C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9CB9C"/>
              </a:buClr>
              <a:buSzPts val="7200"/>
              <a:buNone/>
              <a:defRPr sz="7200">
                <a:solidFill>
                  <a:srgbClr val="F9CB9C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9CB9C"/>
              </a:buClr>
              <a:buSzPts val="7200"/>
              <a:buNone/>
              <a:defRPr sz="7200">
                <a:solidFill>
                  <a:srgbClr val="F9CB9C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9CB9C"/>
              </a:buClr>
              <a:buSzPts val="7200"/>
              <a:buNone/>
              <a:defRPr sz="7200">
                <a:solidFill>
                  <a:srgbClr val="F9CB9C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9CB9C"/>
              </a:buClr>
              <a:buSzPts val="7200"/>
              <a:buNone/>
              <a:defRPr sz="7200">
                <a:solidFill>
                  <a:srgbClr val="F9CB9C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9CB9C"/>
              </a:buClr>
              <a:buSzPts val="7200"/>
              <a:buNone/>
              <a:defRPr sz="7200">
                <a:solidFill>
                  <a:srgbClr val="F9CB9C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9CB9C"/>
              </a:buClr>
              <a:buSzPts val="7200"/>
              <a:buNone/>
              <a:defRPr sz="7200">
                <a:solidFill>
                  <a:srgbClr val="F9CB9C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9CB9C"/>
              </a:buClr>
              <a:buSzPts val="7200"/>
              <a:buNone/>
              <a:defRPr sz="7200">
                <a:solidFill>
                  <a:srgbClr val="F9CB9C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6" name="Google Shape;36;p6"/>
          <p:cNvSpPr txBox="1">
            <a:spLocks noGrp="1"/>
          </p:cNvSpPr>
          <p:nvPr>
            <p:ph type="title" idx="9"/>
          </p:nvPr>
        </p:nvSpPr>
        <p:spPr>
          <a:xfrm>
            <a:off x="2410000" y="4807433"/>
            <a:ext cx="1977600" cy="5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i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subTitle" idx="13"/>
          </p:nvPr>
        </p:nvSpPr>
        <p:spPr>
          <a:xfrm>
            <a:off x="2555500" y="5369433"/>
            <a:ext cx="1686600" cy="440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title" idx="14" hasCustomPrompt="1"/>
          </p:nvPr>
        </p:nvSpPr>
        <p:spPr>
          <a:xfrm>
            <a:off x="2410000" y="3978667"/>
            <a:ext cx="1977600" cy="930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>
                <a:solidFill>
                  <a:srgbClr val="F9CB9C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631573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pos="5507">
          <p15:clr>
            <a:srgbClr val="F9AD4C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LINE DESIGN ">
  <p:cSld name="HEADLINE DESIGN 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7"/>
          <p:cNvSpPr txBox="1">
            <a:spLocks noGrp="1"/>
          </p:cNvSpPr>
          <p:nvPr>
            <p:ph type="title"/>
          </p:nvPr>
        </p:nvSpPr>
        <p:spPr>
          <a:xfrm>
            <a:off x="2887051" y="1776300"/>
            <a:ext cx="3369900" cy="299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4800"/>
              <a:buNone/>
              <a:defRPr sz="4800" i="0">
                <a:solidFill>
                  <a:srgbClr val="F3F3F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6000"/>
              <a:buNone/>
              <a:defRPr sz="6000">
                <a:solidFill>
                  <a:srgbClr val="FFC39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6000"/>
              <a:buNone/>
              <a:defRPr sz="6000">
                <a:solidFill>
                  <a:srgbClr val="FFC39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6000"/>
              <a:buNone/>
              <a:defRPr sz="6000">
                <a:solidFill>
                  <a:srgbClr val="FFC39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6000"/>
              <a:buNone/>
              <a:defRPr sz="6000">
                <a:solidFill>
                  <a:srgbClr val="FFC39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6000"/>
              <a:buNone/>
              <a:defRPr sz="6000">
                <a:solidFill>
                  <a:srgbClr val="FFC39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6000"/>
              <a:buNone/>
              <a:defRPr sz="6000">
                <a:solidFill>
                  <a:srgbClr val="FFC39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6000"/>
              <a:buNone/>
              <a:defRPr sz="6000">
                <a:solidFill>
                  <a:srgbClr val="FFC39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6000"/>
              <a:buNone/>
              <a:defRPr sz="6000">
                <a:solidFill>
                  <a:srgbClr val="FFC39F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ubTitle" idx="1"/>
          </p:nvPr>
        </p:nvSpPr>
        <p:spPr>
          <a:xfrm>
            <a:off x="2480101" y="4830601"/>
            <a:ext cx="4183800" cy="47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3F3F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3F3F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3F3F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3F3F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3F3F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3F3F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3F3F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3F3F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grpSp>
        <p:nvGrpSpPr>
          <p:cNvPr id="42" name="Google Shape;42;p7"/>
          <p:cNvGrpSpPr/>
          <p:nvPr/>
        </p:nvGrpSpPr>
        <p:grpSpPr>
          <a:xfrm rot="10800000">
            <a:off x="2326313" y="1161694"/>
            <a:ext cx="4491275" cy="4725372"/>
            <a:chOff x="2256903" y="816487"/>
            <a:chExt cx="4630180" cy="3653639"/>
          </a:xfrm>
        </p:grpSpPr>
        <p:sp>
          <p:nvSpPr>
            <p:cNvPr id="43" name="Google Shape;43;p7"/>
            <p:cNvSpPr/>
            <p:nvPr/>
          </p:nvSpPr>
          <p:spPr>
            <a:xfrm>
              <a:off x="2256903" y="816487"/>
              <a:ext cx="4630180" cy="3653639"/>
            </a:xfrm>
            <a:custGeom>
              <a:avLst/>
              <a:gdLst/>
              <a:ahLst/>
              <a:cxnLst/>
              <a:rect l="l" t="t" r="r" b="b"/>
              <a:pathLst>
                <a:path w="90191" h="71169" extrusionOk="0">
                  <a:moveTo>
                    <a:pt x="51262" y="4765"/>
                  </a:moveTo>
                  <a:cubicBezTo>
                    <a:pt x="51543" y="4765"/>
                    <a:pt x="51822" y="4770"/>
                    <a:pt x="52107" y="4781"/>
                  </a:cubicBezTo>
                  <a:cubicBezTo>
                    <a:pt x="53975" y="4833"/>
                    <a:pt x="54987" y="5361"/>
                    <a:pt x="55432" y="6154"/>
                  </a:cubicBezTo>
                  <a:cubicBezTo>
                    <a:pt x="51794" y="7210"/>
                    <a:pt x="48217" y="9267"/>
                    <a:pt x="46121" y="10663"/>
                  </a:cubicBezTo>
                  <a:cubicBezTo>
                    <a:pt x="46025" y="10731"/>
                    <a:pt x="45925" y="10799"/>
                    <a:pt x="45825" y="10863"/>
                  </a:cubicBezTo>
                  <a:cubicBezTo>
                    <a:pt x="45553" y="10363"/>
                    <a:pt x="45052" y="9947"/>
                    <a:pt x="44389" y="9719"/>
                  </a:cubicBezTo>
                  <a:cubicBezTo>
                    <a:pt x="46153" y="8262"/>
                    <a:pt x="44493" y="6181"/>
                    <a:pt x="42360" y="6181"/>
                  </a:cubicBezTo>
                  <a:cubicBezTo>
                    <a:pt x="42252" y="6181"/>
                    <a:pt x="42140" y="6190"/>
                    <a:pt x="42032" y="6198"/>
                  </a:cubicBezTo>
                  <a:cubicBezTo>
                    <a:pt x="44973" y="5302"/>
                    <a:pt x="48058" y="4765"/>
                    <a:pt x="51262" y="4765"/>
                  </a:cubicBezTo>
                  <a:close/>
                  <a:moveTo>
                    <a:pt x="53559" y="12371"/>
                  </a:moveTo>
                  <a:lnTo>
                    <a:pt x="53559" y="12371"/>
                  </a:lnTo>
                  <a:cubicBezTo>
                    <a:pt x="53323" y="12716"/>
                    <a:pt x="53087" y="13044"/>
                    <a:pt x="52859" y="13348"/>
                  </a:cubicBezTo>
                  <a:cubicBezTo>
                    <a:pt x="52583" y="13296"/>
                    <a:pt x="52315" y="13252"/>
                    <a:pt x="52038" y="13216"/>
                  </a:cubicBezTo>
                  <a:cubicBezTo>
                    <a:pt x="52551" y="12916"/>
                    <a:pt x="53059" y="12632"/>
                    <a:pt x="53559" y="12371"/>
                  </a:cubicBezTo>
                  <a:close/>
                  <a:moveTo>
                    <a:pt x="60457" y="10499"/>
                  </a:moveTo>
                  <a:cubicBezTo>
                    <a:pt x="60693" y="10607"/>
                    <a:pt x="60869" y="10772"/>
                    <a:pt x="60978" y="10999"/>
                  </a:cubicBezTo>
                  <a:cubicBezTo>
                    <a:pt x="61593" y="12308"/>
                    <a:pt x="60645" y="13856"/>
                    <a:pt x="59453" y="15213"/>
                  </a:cubicBezTo>
                  <a:cubicBezTo>
                    <a:pt x="58601" y="15592"/>
                    <a:pt x="57772" y="16017"/>
                    <a:pt x="56965" y="16465"/>
                  </a:cubicBezTo>
                  <a:cubicBezTo>
                    <a:pt x="57004" y="16417"/>
                    <a:pt x="57044" y="16369"/>
                    <a:pt x="57080" y="16325"/>
                  </a:cubicBezTo>
                  <a:cubicBezTo>
                    <a:pt x="58365" y="14737"/>
                    <a:pt x="59685" y="12648"/>
                    <a:pt x="60457" y="10499"/>
                  </a:cubicBezTo>
                  <a:close/>
                  <a:moveTo>
                    <a:pt x="48430" y="17945"/>
                  </a:moveTo>
                  <a:lnTo>
                    <a:pt x="48430" y="17945"/>
                  </a:lnTo>
                  <a:cubicBezTo>
                    <a:pt x="47685" y="18670"/>
                    <a:pt x="46889" y="19346"/>
                    <a:pt x="46041" y="19985"/>
                  </a:cubicBezTo>
                  <a:cubicBezTo>
                    <a:pt x="45949" y="19542"/>
                    <a:pt x="45721" y="19121"/>
                    <a:pt x="45397" y="18766"/>
                  </a:cubicBezTo>
                  <a:cubicBezTo>
                    <a:pt x="46389" y="18382"/>
                    <a:pt x="47405" y="18098"/>
                    <a:pt x="48430" y="17945"/>
                  </a:cubicBezTo>
                  <a:close/>
                  <a:moveTo>
                    <a:pt x="14204" y="18897"/>
                  </a:moveTo>
                  <a:lnTo>
                    <a:pt x="14204" y="18897"/>
                  </a:lnTo>
                  <a:cubicBezTo>
                    <a:pt x="11908" y="21130"/>
                    <a:pt x="9710" y="23439"/>
                    <a:pt x="7582" y="25787"/>
                  </a:cubicBezTo>
                  <a:cubicBezTo>
                    <a:pt x="8911" y="23163"/>
                    <a:pt x="11455" y="20874"/>
                    <a:pt x="14204" y="18897"/>
                  </a:cubicBezTo>
                  <a:close/>
                  <a:moveTo>
                    <a:pt x="35198" y="24947"/>
                  </a:moveTo>
                  <a:cubicBezTo>
                    <a:pt x="35198" y="25015"/>
                    <a:pt x="35202" y="25084"/>
                    <a:pt x="35206" y="25152"/>
                  </a:cubicBezTo>
                  <a:cubicBezTo>
                    <a:pt x="34670" y="25728"/>
                    <a:pt x="34138" y="26304"/>
                    <a:pt x="33606" y="26880"/>
                  </a:cubicBezTo>
                  <a:cubicBezTo>
                    <a:pt x="32177" y="27564"/>
                    <a:pt x="30768" y="28253"/>
                    <a:pt x="29412" y="28960"/>
                  </a:cubicBezTo>
                  <a:cubicBezTo>
                    <a:pt x="31313" y="27600"/>
                    <a:pt x="33257" y="26275"/>
                    <a:pt x="35198" y="24947"/>
                  </a:cubicBezTo>
                  <a:close/>
                  <a:moveTo>
                    <a:pt x="82050" y="30753"/>
                  </a:moveTo>
                  <a:cubicBezTo>
                    <a:pt x="83182" y="32002"/>
                    <a:pt x="81618" y="35483"/>
                    <a:pt x="80535" y="37715"/>
                  </a:cubicBezTo>
                  <a:cubicBezTo>
                    <a:pt x="80363" y="37691"/>
                    <a:pt x="80191" y="37683"/>
                    <a:pt x="80015" y="37679"/>
                  </a:cubicBezTo>
                  <a:cubicBezTo>
                    <a:pt x="80631" y="36171"/>
                    <a:pt x="81051" y="34635"/>
                    <a:pt x="81103" y="33122"/>
                  </a:cubicBezTo>
                  <a:cubicBezTo>
                    <a:pt x="81243" y="32969"/>
                    <a:pt x="81383" y="32829"/>
                    <a:pt x="81519" y="32677"/>
                  </a:cubicBezTo>
                  <a:cubicBezTo>
                    <a:pt x="81984" y="32162"/>
                    <a:pt x="82100" y="31625"/>
                    <a:pt x="81995" y="31133"/>
                  </a:cubicBezTo>
                  <a:cubicBezTo>
                    <a:pt x="82113" y="30996"/>
                    <a:pt x="82150" y="30866"/>
                    <a:pt x="82050" y="30753"/>
                  </a:cubicBezTo>
                  <a:close/>
                  <a:moveTo>
                    <a:pt x="24039" y="37231"/>
                  </a:moveTo>
                  <a:lnTo>
                    <a:pt x="24039" y="37231"/>
                  </a:lnTo>
                  <a:cubicBezTo>
                    <a:pt x="21838" y="39604"/>
                    <a:pt x="19629" y="41972"/>
                    <a:pt x="17396" y="44321"/>
                  </a:cubicBezTo>
                  <a:cubicBezTo>
                    <a:pt x="17372" y="44333"/>
                    <a:pt x="17353" y="44341"/>
                    <a:pt x="17329" y="44353"/>
                  </a:cubicBezTo>
                  <a:lnTo>
                    <a:pt x="17329" y="44353"/>
                  </a:lnTo>
                  <a:cubicBezTo>
                    <a:pt x="18181" y="43385"/>
                    <a:pt x="19001" y="42448"/>
                    <a:pt x="19730" y="41552"/>
                  </a:cubicBezTo>
                  <a:cubicBezTo>
                    <a:pt x="20634" y="40444"/>
                    <a:pt x="21462" y="39287"/>
                    <a:pt x="22262" y="38116"/>
                  </a:cubicBezTo>
                  <a:cubicBezTo>
                    <a:pt x="22866" y="37823"/>
                    <a:pt x="23459" y="37527"/>
                    <a:pt x="24039" y="37231"/>
                  </a:cubicBezTo>
                  <a:close/>
                  <a:moveTo>
                    <a:pt x="47909" y="45757"/>
                  </a:moveTo>
                  <a:lnTo>
                    <a:pt x="47909" y="45757"/>
                  </a:lnTo>
                  <a:cubicBezTo>
                    <a:pt x="47757" y="46286"/>
                    <a:pt x="47613" y="46818"/>
                    <a:pt x="47486" y="47350"/>
                  </a:cubicBezTo>
                  <a:cubicBezTo>
                    <a:pt x="45705" y="49346"/>
                    <a:pt x="43813" y="51271"/>
                    <a:pt x="41816" y="53144"/>
                  </a:cubicBezTo>
                  <a:cubicBezTo>
                    <a:pt x="41844" y="52991"/>
                    <a:pt x="41868" y="52843"/>
                    <a:pt x="41896" y="52695"/>
                  </a:cubicBezTo>
                  <a:cubicBezTo>
                    <a:pt x="41988" y="52195"/>
                    <a:pt x="42108" y="51703"/>
                    <a:pt x="42228" y="51207"/>
                  </a:cubicBezTo>
                  <a:cubicBezTo>
                    <a:pt x="42801" y="50491"/>
                    <a:pt x="43377" y="49778"/>
                    <a:pt x="43961" y="49067"/>
                  </a:cubicBezTo>
                  <a:cubicBezTo>
                    <a:pt x="45292" y="47974"/>
                    <a:pt x="46609" y="46873"/>
                    <a:pt x="47909" y="45757"/>
                  </a:cubicBezTo>
                  <a:close/>
                  <a:moveTo>
                    <a:pt x="42628" y="36615"/>
                  </a:moveTo>
                  <a:lnTo>
                    <a:pt x="42628" y="36615"/>
                  </a:lnTo>
                  <a:cubicBezTo>
                    <a:pt x="42092" y="37539"/>
                    <a:pt x="41576" y="38483"/>
                    <a:pt x="41072" y="39440"/>
                  </a:cubicBezTo>
                  <a:cubicBezTo>
                    <a:pt x="38243" y="42389"/>
                    <a:pt x="35550" y="45409"/>
                    <a:pt x="33054" y="48386"/>
                  </a:cubicBezTo>
                  <a:cubicBezTo>
                    <a:pt x="32457" y="49094"/>
                    <a:pt x="31549" y="50295"/>
                    <a:pt x="30624" y="51719"/>
                  </a:cubicBezTo>
                  <a:cubicBezTo>
                    <a:pt x="29200" y="52808"/>
                    <a:pt x="27560" y="53999"/>
                    <a:pt x="25708" y="54564"/>
                  </a:cubicBezTo>
                  <a:cubicBezTo>
                    <a:pt x="25887" y="53667"/>
                    <a:pt x="26260" y="52788"/>
                    <a:pt x="26727" y="51927"/>
                  </a:cubicBezTo>
                  <a:cubicBezTo>
                    <a:pt x="30284" y="47514"/>
                    <a:pt x="34550" y="43436"/>
                    <a:pt x="38747" y="39324"/>
                  </a:cubicBezTo>
                  <a:cubicBezTo>
                    <a:pt x="40083" y="38479"/>
                    <a:pt x="41372" y="37571"/>
                    <a:pt x="42628" y="36615"/>
                  </a:cubicBezTo>
                  <a:close/>
                  <a:moveTo>
                    <a:pt x="64182" y="53560"/>
                  </a:moveTo>
                  <a:lnTo>
                    <a:pt x="64182" y="53560"/>
                  </a:lnTo>
                  <a:cubicBezTo>
                    <a:pt x="63086" y="55377"/>
                    <a:pt x="61750" y="57681"/>
                    <a:pt x="60065" y="59650"/>
                  </a:cubicBezTo>
                  <a:cubicBezTo>
                    <a:pt x="60278" y="58717"/>
                    <a:pt x="60553" y="57777"/>
                    <a:pt x="60885" y="56836"/>
                  </a:cubicBezTo>
                  <a:cubicBezTo>
                    <a:pt x="60954" y="56708"/>
                    <a:pt x="61026" y="56581"/>
                    <a:pt x="61098" y="56452"/>
                  </a:cubicBezTo>
                  <a:cubicBezTo>
                    <a:pt x="62141" y="55504"/>
                    <a:pt x="63170" y="54536"/>
                    <a:pt x="64182" y="53560"/>
                  </a:cubicBezTo>
                  <a:close/>
                  <a:moveTo>
                    <a:pt x="72865" y="51691"/>
                  </a:moveTo>
                  <a:cubicBezTo>
                    <a:pt x="71520" y="53840"/>
                    <a:pt x="70128" y="55876"/>
                    <a:pt x="68499" y="57901"/>
                  </a:cubicBezTo>
                  <a:cubicBezTo>
                    <a:pt x="67219" y="59497"/>
                    <a:pt x="65931" y="61085"/>
                    <a:pt x="64518" y="62598"/>
                  </a:cubicBezTo>
                  <a:cubicBezTo>
                    <a:pt x="65811" y="61118"/>
                    <a:pt x="66939" y="59521"/>
                    <a:pt x="67971" y="58012"/>
                  </a:cubicBezTo>
                  <a:cubicBezTo>
                    <a:pt x="69323" y="56044"/>
                    <a:pt x="70560" y="54020"/>
                    <a:pt x="71768" y="51983"/>
                  </a:cubicBezTo>
                  <a:cubicBezTo>
                    <a:pt x="72148" y="51903"/>
                    <a:pt x="72509" y="51803"/>
                    <a:pt x="72865" y="51691"/>
                  </a:cubicBezTo>
                  <a:close/>
                  <a:moveTo>
                    <a:pt x="40544" y="62790"/>
                  </a:moveTo>
                  <a:lnTo>
                    <a:pt x="40544" y="62790"/>
                  </a:lnTo>
                  <a:cubicBezTo>
                    <a:pt x="40515" y="63059"/>
                    <a:pt x="40544" y="63323"/>
                    <a:pt x="40616" y="63578"/>
                  </a:cubicBezTo>
                  <a:cubicBezTo>
                    <a:pt x="39656" y="63839"/>
                    <a:pt x="38687" y="64010"/>
                    <a:pt x="37715" y="64067"/>
                  </a:cubicBezTo>
                  <a:cubicBezTo>
                    <a:pt x="38675" y="63694"/>
                    <a:pt x="39619" y="63266"/>
                    <a:pt x="40544" y="62790"/>
                  </a:cubicBezTo>
                  <a:close/>
                  <a:moveTo>
                    <a:pt x="50186" y="0"/>
                  </a:moveTo>
                  <a:cubicBezTo>
                    <a:pt x="45685" y="0"/>
                    <a:pt x="40923" y="1348"/>
                    <a:pt x="36618" y="3181"/>
                  </a:cubicBezTo>
                  <a:cubicBezTo>
                    <a:pt x="36178" y="2361"/>
                    <a:pt x="35154" y="1729"/>
                    <a:pt x="34077" y="1729"/>
                  </a:cubicBezTo>
                  <a:cubicBezTo>
                    <a:pt x="33826" y="1729"/>
                    <a:pt x="33573" y="1764"/>
                    <a:pt x="33325" y="1836"/>
                  </a:cubicBezTo>
                  <a:cubicBezTo>
                    <a:pt x="27968" y="3409"/>
                    <a:pt x="24286" y="7651"/>
                    <a:pt x="21090" y="11575"/>
                  </a:cubicBezTo>
                  <a:cubicBezTo>
                    <a:pt x="19313" y="12495"/>
                    <a:pt x="17597" y="13472"/>
                    <a:pt x="15956" y="14456"/>
                  </a:cubicBezTo>
                  <a:cubicBezTo>
                    <a:pt x="10915" y="17477"/>
                    <a:pt x="5053" y="21594"/>
                    <a:pt x="3577" y="26860"/>
                  </a:cubicBezTo>
                  <a:cubicBezTo>
                    <a:pt x="3376" y="27580"/>
                    <a:pt x="3833" y="28441"/>
                    <a:pt x="4774" y="28609"/>
                  </a:cubicBezTo>
                  <a:cubicBezTo>
                    <a:pt x="4861" y="28624"/>
                    <a:pt x="4953" y="28628"/>
                    <a:pt x="5042" y="28640"/>
                  </a:cubicBezTo>
                  <a:cubicBezTo>
                    <a:pt x="3733" y="30133"/>
                    <a:pt x="2445" y="31629"/>
                    <a:pt x="1168" y="33126"/>
                  </a:cubicBezTo>
                  <a:cubicBezTo>
                    <a:pt x="0" y="34490"/>
                    <a:pt x="1320" y="36059"/>
                    <a:pt x="2937" y="36459"/>
                  </a:cubicBezTo>
                  <a:cubicBezTo>
                    <a:pt x="2625" y="37339"/>
                    <a:pt x="2429" y="38247"/>
                    <a:pt x="2373" y="39191"/>
                  </a:cubicBezTo>
                  <a:cubicBezTo>
                    <a:pt x="2329" y="39955"/>
                    <a:pt x="2933" y="40904"/>
                    <a:pt x="3789" y="41236"/>
                  </a:cubicBezTo>
                  <a:cubicBezTo>
                    <a:pt x="4061" y="41340"/>
                    <a:pt x="4342" y="41436"/>
                    <a:pt x="4621" y="41520"/>
                  </a:cubicBezTo>
                  <a:cubicBezTo>
                    <a:pt x="2949" y="44141"/>
                    <a:pt x="1600" y="46878"/>
                    <a:pt x="848" y="49826"/>
                  </a:cubicBezTo>
                  <a:cubicBezTo>
                    <a:pt x="484" y="51263"/>
                    <a:pt x="1876" y="52795"/>
                    <a:pt x="3544" y="52795"/>
                  </a:cubicBezTo>
                  <a:cubicBezTo>
                    <a:pt x="3813" y="52795"/>
                    <a:pt x="4089" y="52755"/>
                    <a:pt x="4366" y="52668"/>
                  </a:cubicBezTo>
                  <a:lnTo>
                    <a:pt x="4366" y="52668"/>
                  </a:lnTo>
                  <a:cubicBezTo>
                    <a:pt x="2809" y="55332"/>
                    <a:pt x="1720" y="58105"/>
                    <a:pt x="1568" y="60982"/>
                  </a:cubicBezTo>
                  <a:cubicBezTo>
                    <a:pt x="1496" y="62334"/>
                    <a:pt x="3016" y="63318"/>
                    <a:pt x="4497" y="63318"/>
                  </a:cubicBezTo>
                  <a:cubicBezTo>
                    <a:pt x="5182" y="63318"/>
                    <a:pt x="5858" y="63107"/>
                    <a:pt x="6370" y="62630"/>
                  </a:cubicBezTo>
                  <a:cubicBezTo>
                    <a:pt x="7862" y="61229"/>
                    <a:pt x="9330" y="59809"/>
                    <a:pt x="10791" y="58381"/>
                  </a:cubicBezTo>
                  <a:cubicBezTo>
                    <a:pt x="10867" y="59585"/>
                    <a:pt x="12395" y="60505"/>
                    <a:pt x="13856" y="60505"/>
                  </a:cubicBezTo>
                  <a:cubicBezTo>
                    <a:pt x="14344" y="60505"/>
                    <a:pt x="14824" y="60406"/>
                    <a:pt x="15241" y="60173"/>
                  </a:cubicBezTo>
                  <a:lnTo>
                    <a:pt x="15241" y="60173"/>
                  </a:lnTo>
                  <a:cubicBezTo>
                    <a:pt x="14912" y="60926"/>
                    <a:pt x="14604" y="61682"/>
                    <a:pt x="14332" y="62459"/>
                  </a:cubicBezTo>
                  <a:cubicBezTo>
                    <a:pt x="13856" y="63827"/>
                    <a:pt x="15272" y="65527"/>
                    <a:pt x="17001" y="65527"/>
                  </a:cubicBezTo>
                  <a:cubicBezTo>
                    <a:pt x="17281" y="65527"/>
                    <a:pt x="17573" y="65483"/>
                    <a:pt x="17861" y="65383"/>
                  </a:cubicBezTo>
                  <a:cubicBezTo>
                    <a:pt x="21290" y="64215"/>
                    <a:pt x="24371" y="62654"/>
                    <a:pt x="27228" y="60858"/>
                  </a:cubicBezTo>
                  <a:lnTo>
                    <a:pt x="27228" y="60858"/>
                  </a:lnTo>
                  <a:cubicBezTo>
                    <a:pt x="27076" y="61590"/>
                    <a:pt x="26960" y="62334"/>
                    <a:pt x="26919" y="63090"/>
                  </a:cubicBezTo>
                  <a:cubicBezTo>
                    <a:pt x="26847" y="64455"/>
                    <a:pt x="28296" y="65427"/>
                    <a:pt x="29820" y="65495"/>
                  </a:cubicBezTo>
                  <a:lnTo>
                    <a:pt x="29893" y="65495"/>
                  </a:lnTo>
                  <a:cubicBezTo>
                    <a:pt x="30513" y="66884"/>
                    <a:pt x="31729" y="68028"/>
                    <a:pt x="33778" y="68612"/>
                  </a:cubicBezTo>
                  <a:cubicBezTo>
                    <a:pt x="34958" y="68948"/>
                    <a:pt x="36158" y="69096"/>
                    <a:pt x="37355" y="69096"/>
                  </a:cubicBezTo>
                  <a:cubicBezTo>
                    <a:pt x="41888" y="69096"/>
                    <a:pt x="46441" y="66952"/>
                    <a:pt x="50262" y="64627"/>
                  </a:cubicBezTo>
                  <a:cubicBezTo>
                    <a:pt x="51059" y="64315"/>
                    <a:pt x="51822" y="63938"/>
                    <a:pt x="52543" y="63506"/>
                  </a:cubicBezTo>
                  <a:lnTo>
                    <a:pt x="52543" y="63506"/>
                  </a:lnTo>
                  <a:cubicBezTo>
                    <a:pt x="52419" y="64287"/>
                    <a:pt x="52339" y="65087"/>
                    <a:pt x="52311" y="65903"/>
                  </a:cubicBezTo>
                  <a:cubicBezTo>
                    <a:pt x="52271" y="67120"/>
                    <a:pt x="53479" y="68160"/>
                    <a:pt x="54871" y="68328"/>
                  </a:cubicBezTo>
                  <a:cubicBezTo>
                    <a:pt x="55900" y="69912"/>
                    <a:pt x="57833" y="71168"/>
                    <a:pt x="59977" y="71168"/>
                  </a:cubicBezTo>
                  <a:cubicBezTo>
                    <a:pt x="60169" y="71168"/>
                    <a:pt x="60365" y="71157"/>
                    <a:pt x="60561" y="71137"/>
                  </a:cubicBezTo>
                  <a:cubicBezTo>
                    <a:pt x="64062" y="70760"/>
                    <a:pt x="66615" y="68263"/>
                    <a:pt x="68712" y="66123"/>
                  </a:cubicBezTo>
                  <a:cubicBezTo>
                    <a:pt x="72237" y="62526"/>
                    <a:pt x="75282" y="58629"/>
                    <a:pt x="77870" y="54536"/>
                  </a:cubicBezTo>
                  <a:cubicBezTo>
                    <a:pt x="81003" y="49582"/>
                    <a:pt x="83964" y="44525"/>
                    <a:pt x="86285" y="39268"/>
                  </a:cubicBezTo>
                  <a:cubicBezTo>
                    <a:pt x="87789" y="35867"/>
                    <a:pt x="90190" y="30217"/>
                    <a:pt x="86388" y="27232"/>
                  </a:cubicBezTo>
                  <a:cubicBezTo>
                    <a:pt x="85184" y="26288"/>
                    <a:pt x="83904" y="25900"/>
                    <a:pt x="82615" y="25900"/>
                  </a:cubicBezTo>
                  <a:cubicBezTo>
                    <a:pt x="81579" y="25900"/>
                    <a:pt x="80539" y="26151"/>
                    <a:pt x="79539" y="26568"/>
                  </a:cubicBezTo>
                  <a:cubicBezTo>
                    <a:pt x="80971" y="24576"/>
                    <a:pt x="82451" y="22611"/>
                    <a:pt x="84048" y="20722"/>
                  </a:cubicBezTo>
                  <a:cubicBezTo>
                    <a:pt x="85533" y="18962"/>
                    <a:pt x="83504" y="17185"/>
                    <a:pt x="81419" y="17185"/>
                  </a:cubicBezTo>
                  <a:cubicBezTo>
                    <a:pt x="80743" y="17185"/>
                    <a:pt x="80063" y="17374"/>
                    <a:pt x="79495" y="17806"/>
                  </a:cubicBezTo>
                  <a:cubicBezTo>
                    <a:pt x="78102" y="18870"/>
                    <a:pt x="76818" y="19990"/>
                    <a:pt x="75602" y="21150"/>
                  </a:cubicBezTo>
                  <a:cubicBezTo>
                    <a:pt x="75057" y="20338"/>
                    <a:pt x="74061" y="19946"/>
                    <a:pt x="72948" y="19946"/>
                  </a:cubicBezTo>
                  <a:cubicBezTo>
                    <a:pt x="72732" y="19946"/>
                    <a:pt x="72512" y="19961"/>
                    <a:pt x="72292" y="19990"/>
                  </a:cubicBezTo>
                  <a:cubicBezTo>
                    <a:pt x="72213" y="20002"/>
                    <a:pt x="72132" y="20018"/>
                    <a:pt x="72052" y="20030"/>
                  </a:cubicBezTo>
                  <a:cubicBezTo>
                    <a:pt x="72252" y="19346"/>
                    <a:pt x="72364" y="18654"/>
                    <a:pt x="72348" y="17957"/>
                  </a:cubicBezTo>
                  <a:cubicBezTo>
                    <a:pt x="72292" y="15797"/>
                    <a:pt x="70576" y="14421"/>
                    <a:pt x="68416" y="13852"/>
                  </a:cubicBezTo>
                  <a:cubicBezTo>
                    <a:pt x="68023" y="13400"/>
                    <a:pt x="67447" y="13080"/>
                    <a:pt x="66735" y="13008"/>
                  </a:cubicBezTo>
                  <a:cubicBezTo>
                    <a:pt x="67147" y="11043"/>
                    <a:pt x="66675" y="9079"/>
                    <a:pt x="64738" y="7267"/>
                  </a:cubicBezTo>
                  <a:cubicBezTo>
                    <a:pt x="63678" y="6270"/>
                    <a:pt x="62385" y="5742"/>
                    <a:pt x="60974" y="5553"/>
                  </a:cubicBezTo>
                  <a:cubicBezTo>
                    <a:pt x="60561" y="3749"/>
                    <a:pt x="59312" y="2177"/>
                    <a:pt x="56773" y="1169"/>
                  </a:cubicBezTo>
                  <a:cubicBezTo>
                    <a:pt x="54708" y="353"/>
                    <a:pt x="52479" y="0"/>
                    <a:pt x="50186" y="0"/>
                  </a:cubicBezTo>
                  <a:close/>
                </a:path>
              </a:pathLst>
            </a:custGeom>
            <a:solidFill>
              <a:srgbClr val="FFFFFF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44;p7"/>
            <p:cNvSpPr/>
            <p:nvPr/>
          </p:nvSpPr>
          <p:spPr>
            <a:xfrm>
              <a:off x="2748611" y="1192720"/>
              <a:ext cx="3311049" cy="2747418"/>
            </a:xfrm>
            <a:custGeom>
              <a:avLst/>
              <a:gdLst/>
              <a:ahLst/>
              <a:cxnLst/>
              <a:rect l="l" t="t" r="r" b="b"/>
              <a:pathLst>
                <a:path w="110793" h="91933" extrusionOk="0">
                  <a:moveTo>
                    <a:pt x="50743" y="6275"/>
                  </a:moveTo>
                  <a:cubicBezTo>
                    <a:pt x="53200" y="6275"/>
                    <a:pt x="56857" y="7419"/>
                    <a:pt x="59430" y="8276"/>
                  </a:cubicBezTo>
                  <a:cubicBezTo>
                    <a:pt x="59393" y="8455"/>
                    <a:pt x="59374" y="8636"/>
                    <a:pt x="59374" y="8815"/>
                  </a:cubicBezTo>
                  <a:cubicBezTo>
                    <a:pt x="57073" y="8172"/>
                    <a:pt x="54732" y="7731"/>
                    <a:pt x="52420" y="7679"/>
                  </a:cubicBezTo>
                  <a:cubicBezTo>
                    <a:pt x="52191" y="7535"/>
                    <a:pt x="51975" y="7387"/>
                    <a:pt x="51744" y="7243"/>
                  </a:cubicBezTo>
                  <a:cubicBezTo>
                    <a:pt x="51131" y="6867"/>
                    <a:pt x="50503" y="6708"/>
                    <a:pt x="49899" y="6708"/>
                  </a:cubicBezTo>
                  <a:cubicBezTo>
                    <a:pt x="49727" y="6708"/>
                    <a:pt x="49555" y="6719"/>
                    <a:pt x="49387" y="6743"/>
                  </a:cubicBezTo>
                  <a:cubicBezTo>
                    <a:pt x="49259" y="6667"/>
                    <a:pt x="49139" y="6623"/>
                    <a:pt x="49022" y="6623"/>
                  </a:cubicBezTo>
                  <a:cubicBezTo>
                    <a:pt x="48943" y="6623"/>
                    <a:pt x="48867" y="6647"/>
                    <a:pt x="48795" y="6691"/>
                  </a:cubicBezTo>
                  <a:cubicBezTo>
                    <a:pt x="49263" y="6395"/>
                    <a:pt x="49940" y="6275"/>
                    <a:pt x="50743" y="6275"/>
                  </a:cubicBezTo>
                  <a:close/>
                  <a:moveTo>
                    <a:pt x="80740" y="16318"/>
                  </a:moveTo>
                  <a:lnTo>
                    <a:pt x="80740" y="16318"/>
                  </a:lnTo>
                  <a:cubicBezTo>
                    <a:pt x="84017" y="17727"/>
                    <a:pt x="87121" y="19182"/>
                    <a:pt x="90214" y="20887"/>
                  </a:cubicBezTo>
                  <a:cubicBezTo>
                    <a:pt x="92648" y="22231"/>
                    <a:pt x="95072" y="23584"/>
                    <a:pt x="97381" y="25064"/>
                  </a:cubicBezTo>
                  <a:cubicBezTo>
                    <a:pt x="95116" y="23708"/>
                    <a:pt x="92687" y="22528"/>
                    <a:pt x="90386" y="21443"/>
                  </a:cubicBezTo>
                  <a:cubicBezTo>
                    <a:pt x="87382" y="20027"/>
                    <a:pt x="84293" y="18730"/>
                    <a:pt x="81188" y="17466"/>
                  </a:cubicBezTo>
                  <a:cubicBezTo>
                    <a:pt x="81068" y="17066"/>
                    <a:pt x="80916" y="16686"/>
                    <a:pt x="80740" y="16318"/>
                  </a:cubicBezTo>
                  <a:close/>
                  <a:moveTo>
                    <a:pt x="83589" y="25417"/>
                  </a:moveTo>
                  <a:lnTo>
                    <a:pt x="83589" y="25417"/>
                  </a:lnTo>
                  <a:cubicBezTo>
                    <a:pt x="86362" y="26565"/>
                    <a:pt x="89878" y="27965"/>
                    <a:pt x="92883" y="29734"/>
                  </a:cubicBezTo>
                  <a:cubicBezTo>
                    <a:pt x="91459" y="29509"/>
                    <a:pt x="90022" y="29221"/>
                    <a:pt x="88591" y="28874"/>
                  </a:cubicBezTo>
                  <a:cubicBezTo>
                    <a:pt x="88399" y="28802"/>
                    <a:pt x="88202" y="28726"/>
                    <a:pt x="88006" y="28650"/>
                  </a:cubicBezTo>
                  <a:cubicBezTo>
                    <a:pt x="86554" y="27553"/>
                    <a:pt x="85081" y="26477"/>
                    <a:pt x="83589" y="25417"/>
                  </a:cubicBezTo>
                  <a:close/>
                  <a:moveTo>
                    <a:pt x="20022" y="28573"/>
                  </a:moveTo>
                  <a:cubicBezTo>
                    <a:pt x="21687" y="28573"/>
                    <a:pt x="23488" y="29394"/>
                    <a:pt x="25108" y="30374"/>
                  </a:cubicBezTo>
                  <a:cubicBezTo>
                    <a:pt x="25688" y="31262"/>
                    <a:pt x="26332" y="32135"/>
                    <a:pt x="27017" y="32979"/>
                  </a:cubicBezTo>
                  <a:cubicBezTo>
                    <a:pt x="26949" y="32942"/>
                    <a:pt x="26873" y="32899"/>
                    <a:pt x="26801" y="32859"/>
                  </a:cubicBezTo>
                  <a:cubicBezTo>
                    <a:pt x="24384" y="31514"/>
                    <a:pt x="21199" y="30130"/>
                    <a:pt x="17918" y="29322"/>
                  </a:cubicBezTo>
                  <a:cubicBezTo>
                    <a:pt x="18086" y="29073"/>
                    <a:pt x="18338" y="28885"/>
                    <a:pt x="18683" y="28774"/>
                  </a:cubicBezTo>
                  <a:cubicBezTo>
                    <a:pt x="19115" y="28634"/>
                    <a:pt x="19562" y="28573"/>
                    <a:pt x="20022" y="28573"/>
                  </a:cubicBezTo>
                  <a:close/>
                  <a:moveTo>
                    <a:pt x="20775" y="36552"/>
                  </a:moveTo>
                  <a:cubicBezTo>
                    <a:pt x="21299" y="36800"/>
                    <a:pt x="21799" y="37048"/>
                    <a:pt x="22263" y="37288"/>
                  </a:cubicBezTo>
                  <a:cubicBezTo>
                    <a:pt x="22183" y="37572"/>
                    <a:pt x="22119" y="37856"/>
                    <a:pt x="22063" y="38140"/>
                  </a:cubicBezTo>
                  <a:cubicBezTo>
                    <a:pt x="21603" y="37604"/>
                    <a:pt x="21175" y="37076"/>
                    <a:pt x="20775" y="36552"/>
                  </a:cubicBezTo>
                  <a:close/>
                  <a:moveTo>
                    <a:pt x="29277" y="41930"/>
                  </a:moveTo>
                  <a:lnTo>
                    <a:pt x="29277" y="41930"/>
                  </a:lnTo>
                  <a:cubicBezTo>
                    <a:pt x="30378" y="42705"/>
                    <a:pt x="31414" y="43542"/>
                    <a:pt x="32386" y="44430"/>
                  </a:cubicBezTo>
                  <a:cubicBezTo>
                    <a:pt x="31710" y="44526"/>
                    <a:pt x="31070" y="44766"/>
                    <a:pt x="30526" y="45106"/>
                  </a:cubicBezTo>
                  <a:cubicBezTo>
                    <a:pt x="29946" y="44066"/>
                    <a:pt x="29505" y="43001"/>
                    <a:pt x="29277" y="41930"/>
                  </a:cubicBezTo>
                  <a:close/>
                  <a:moveTo>
                    <a:pt x="11292" y="34587"/>
                  </a:moveTo>
                  <a:cubicBezTo>
                    <a:pt x="12905" y="38401"/>
                    <a:pt x="16042" y="42149"/>
                    <a:pt x="18174" y="44350"/>
                  </a:cubicBezTo>
                  <a:cubicBezTo>
                    <a:pt x="18270" y="44450"/>
                    <a:pt x="18374" y="44554"/>
                    <a:pt x="18474" y="44658"/>
                  </a:cubicBezTo>
                  <a:cubicBezTo>
                    <a:pt x="17710" y="44942"/>
                    <a:pt x="17078" y="45466"/>
                    <a:pt x="16733" y="46166"/>
                  </a:cubicBezTo>
                  <a:cubicBezTo>
                    <a:pt x="16077" y="45618"/>
                    <a:pt x="15337" y="45387"/>
                    <a:pt x="14621" y="45387"/>
                  </a:cubicBezTo>
                  <a:cubicBezTo>
                    <a:pt x="12788" y="45387"/>
                    <a:pt x="11112" y="46911"/>
                    <a:pt x="11361" y="48635"/>
                  </a:cubicBezTo>
                  <a:cubicBezTo>
                    <a:pt x="9872" y="45282"/>
                    <a:pt x="9040" y="41753"/>
                    <a:pt x="9195" y="38072"/>
                  </a:cubicBezTo>
                  <a:cubicBezTo>
                    <a:pt x="9280" y="36111"/>
                    <a:pt x="10088" y="35051"/>
                    <a:pt x="11292" y="34587"/>
                  </a:cubicBezTo>
                  <a:close/>
                  <a:moveTo>
                    <a:pt x="71694" y="42469"/>
                  </a:moveTo>
                  <a:lnTo>
                    <a:pt x="71694" y="42469"/>
                  </a:lnTo>
                  <a:cubicBezTo>
                    <a:pt x="72497" y="42633"/>
                    <a:pt x="73310" y="42781"/>
                    <a:pt x="74122" y="42918"/>
                  </a:cubicBezTo>
                  <a:cubicBezTo>
                    <a:pt x="77167" y="44783"/>
                    <a:pt x="80104" y="46766"/>
                    <a:pt x="82957" y="48859"/>
                  </a:cubicBezTo>
                  <a:cubicBezTo>
                    <a:pt x="82728" y="48831"/>
                    <a:pt x="82497" y="48807"/>
                    <a:pt x="82272" y="48775"/>
                  </a:cubicBezTo>
                  <a:cubicBezTo>
                    <a:pt x="81516" y="48679"/>
                    <a:pt x="80760" y="48555"/>
                    <a:pt x="80008" y="48427"/>
                  </a:cubicBezTo>
                  <a:cubicBezTo>
                    <a:pt x="78911" y="47831"/>
                    <a:pt x="77823" y="47223"/>
                    <a:pt x="76739" y="46611"/>
                  </a:cubicBezTo>
                  <a:cubicBezTo>
                    <a:pt x="75075" y="45219"/>
                    <a:pt x="73394" y="43834"/>
                    <a:pt x="71694" y="42469"/>
                  </a:cubicBezTo>
                  <a:close/>
                  <a:moveTo>
                    <a:pt x="98873" y="50120"/>
                  </a:moveTo>
                  <a:cubicBezTo>
                    <a:pt x="99269" y="51124"/>
                    <a:pt x="99529" y="52140"/>
                    <a:pt x="99617" y="53156"/>
                  </a:cubicBezTo>
                  <a:cubicBezTo>
                    <a:pt x="99053" y="52153"/>
                    <a:pt x="98397" y="51164"/>
                    <a:pt x="97673" y="50192"/>
                  </a:cubicBezTo>
                  <a:lnTo>
                    <a:pt x="97673" y="50192"/>
                  </a:lnTo>
                  <a:cubicBezTo>
                    <a:pt x="97780" y="50199"/>
                    <a:pt x="97889" y="50203"/>
                    <a:pt x="97996" y="50203"/>
                  </a:cubicBezTo>
                  <a:cubicBezTo>
                    <a:pt x="98297" y="50203"/>
                    <a:pt x="98589" y="50175"/>
                    <a:pt x="98873" y="50120"/>
                  </a:cubicBezTo>
                  <a:close/>
                  <a:moveTo>
                    <a:pt x="40269" y="55789"/>
                  </a:moveTo>
                  <a:cubicBezTo>
                    <a:pt x="41144" y="56349"/>
                    <a:pt x="42025" y="56906"/>
                    <a:pt x="42906" y="57466"/>
                  </a:cubicBezTo>
                  <a:cubicBezTo>
                    <a:pt x="43946" y="58962"/>
                    <a:pt x="44994" y="60439"/>
                    <a:pt x="46074" y="61859"/>
                  </a:cubicBezTo>
                  <a:cubicBezTo>
                    <a:pt x="44001" y="59867"/>
                    <a:pt x="41981" y="57830"/>
                    <a:pt x="39957" y="55797"/>
                  </a:cubicBezTo>
                  <a:cubicBezTo>
                    <a:pt x="40060" y="55797"/>
                    <a:pt x="40164" y="55793"/>
                    <a:pt x="40269" y="55789"/>
                  </a:cubicBezTo>
                  <a:close/>
                  <a:moveTo>
                    <a:pt x="57753" y="48007"/>
                  </a:moveTo>
                  <a:lnTo>
                    <a:pt x="57753" y="48007"/>
                  </a:lnTo>
                  <a:cubicBezTo>
                    <a:pt x="59162" y="48567"/>
                    <a:pt x="60602" y="49111"/>
                    <a:pt x="62054" y="49640"/>
                  </a:cubicBezTo>
                  <a:cubicBezTo>
                    <a:pt x="66556" y="52604"/>
                    <a:pt x="71165" y="55429"/>
                    <a:pt x="75699" y="58046"/>
                  </a:cubicBezTo>
                  <a:cubicBezTo>
                    <a:pt x="76783" y="58670"/>
                    <a:pt x="78611" y="59623"/>
                    <a:pt x="80784" y="60587"/>
                  </a:cubicBezTo>
                  <a:cubicBezTo>
                    <a:pt x="82449" y="62083"/>
                    <a:pt x="84265" y="63804"/>
                    <a:pt x="85125" y="65744"/>
                  </a:cubicBezTo>
                  <a:cubicBezTo>
                    <a:pt x="83757" y="65556"/>
                    <a:pt x="82416" y="65168"/>
                    <a:pt x="81100" y="64672"/>
                  </a:cubicBezTo>
                  <a:cubicBezTo>
                    <a:pt x="74370" y="60947"/>
                    <a:pt x="68156" y="56474"/>
                    <a:pt x="61879" y="52076"/>
                  </a:cubicBezTo>
                  <a:cubicBezTo>
                    <a:pt x="60594" y="50676"/>
                    <a:pt x="59206" y="49324"/>
                    <a:pt x="57753" y="48007"/>
                  </a:cubicBezTo>
                  <a:close/>
                  <a:moveTo>
                    <a:pt x="58690" y="67497"/>
                  </a:moveTo>
                  <a:cubicBezTo>
                    <a:pt x="62311" y="69802"/>
                    <a:pt x="65919" y="72114"/>
                    <a:pt x="69505" y="74455"/>
                  </a:cubicBezTo>
                  <a:cubicBezTo>
                    <a:pt x="69521" y="74479"/>
                    <a:pt x="69533" y="74503"/>
                    <a:pt x="69548" y="74527"/>
                  </a:cubicBezTo>
                  <a:cubicBezTo>
                    <a:pt x="68076" y="73630"/>
                    <a:pt x="66648" y="72775"/>
                    <a:pt x="65284" y="72010"/>
                  </a:cubicBezTo>
                  <a:cubicBezTo>
                    <a:pt x="63587" y="71062"/>
                    <a:pt x="61827" y="70193"/>
                    <a:pt x="60038" y="69353"/>
                  </a:cubicBezTo>
                  <a:cubicBezTo>
                    <a:pt x="59594" y="68721"/>
                    <a:pt x="59142" y="68101"/>
                    <a:pt x="58690" y="67497"/>
                  </a:cubicBezTo>
                  <a:close/>
                  <a:moveTo>
                    <a:pt x="30729" y="77800"/>
                  </a:moveTo>
                  <a:cubicBezTo>
                    <a:pt x="34134" y="80208"/>
                    <a:pt x="37656" y="82513"/>
                    <a:pt x="41240" y="84742"/>
                  </a:cubicBezTo>
                  <a:cubicBezTo>
                    <a:pt x="37235" y="83349"/>
                    <a:pt x="33743" y="80681"/>
                    <a:pt x="30729" y="77800"/>
                  </a:cubicBezTo>
                  <a:close/>
                  <a:moveTo>
                    <a:pt x="50300" y="1"/>
                  </a:moveTo>
                  <a:cubicBezTo>
                    <a:pt x="47687" y="1"/>
                    <a:pt x="45246" y="557"/>
                    <a:pt x="43441" y="2138"/>
                  </a:cubicBezTo>
                  <a:cubicBezTo>
                    <a:pt x="40832" y="4418"/>
                    <a:pt x="41004" y="6967"/>
                    <a:pt x="42425" y="9319"/>
                  </a:cubicBezTo>
                  <a:cubicBezTo>
                    <a:pt x="39384" y="7820"/>
                    <a:pt x="36391" y="6263"/>
                    <a:pt x="33506" y="4590"/>
                  </a:cubicBezTo>
                  <a:cubicBezTo>
                    <a:pt x="32866" y="4218"/>
                    <a:pt x="32222" y="4058"/>
                    <a:pt x="31614" y="4058"/>
                  </a:cubicBezTo>
                  <a:cubicBezTo>
                    <a:pt x="28862" y="4058"/>
                    <a:pt x="26849" y="7367"/>
                    <a:pt x="29065" y="9364"/>
                  </a:cubicBezTo>
                  <a:cubicBezTo>
                    <a:pt x="30686" y="10824"/>
                    <a:pt x="32394" y="12172"/>
                    <a:pt x="34162" y="13445"/>
                  </a:cubicBezTo>
                  <a:cubicBezTo>
                    <a:pt x="32682" y="14130"/>
                    <a:pt x="32122" y="15482"/>
                    <a:pt x="32394" y="16918"/>
                  </a:cubicBezTo>
                  <a:cubicBezTo>
                    <a:pt x="32410" y="17002"/>
                    <a:pt x="32439" y="17082"/>
                    <a:pt x="32454" y="17166"/>
                  </a:cubicBezTo>
                  <a:cubicBezTo>
                    <a:pt x="31482" y="16970"/>
                    <a:pt x="30498" y="16854"/>
                    <a:pt x="29510" y="16854"/>
                  </a:cubicBezTo>
                  <a:cubicBezTo>
                    <a:pt x="29438" y="16854"/>
                    <a:pt x="29366" y="16854"/>
                    <a:pt x="29294" y="16858"/>
                  </a:cubicBezTo>
                  <a:cubicBezTo>
                    <a:pt x="25996" y="16914"/>
                    <a:pt x="23900" y="18715"/>
                    <a:pt x="23032" y="20975"/>
                  </a:cubicBezTo>
                  <a:cubicBezTo>
                    <a:pt x="22347" y="21391"/>
                    <a:pt x="21855" y="21995"/>
                    <a:pt x="21747" y="22736"/>
                  </a:cubicBezTo>
                  <a:cubicBezTo>
                    <a:pt x="21095" y="22643"/>
                    <a:pt x="20443" y="22595"/>
                    <a:pt x="19795" y="22591"/>
                  </a:cubicBezTo>
                  <a:cubicBezTo>
                    <a:pt x="17458" y="22591"/>
                    <a:pt x="15154" y="23244"/>
                    <a:pt x="12988" y="24833"/>
                  </a:cubicBezTo>
                  <a:cubicBezTo>
                    <a:pt x="11472" y="25945"/>
                    <a:pt x="10668" y="27297"/>
                    <a:pt x="10380" y="28781"/>
                  </a:cubicBezTo>
                  <a:cubicBezTo>
                    <a:pt x="7627" y="29210"/>
                    <a:pt x="5226" y="30518"/>
                    <a:pt x="3690" y="33182"/>
                  </a:cubicBezTo>
                  <a:cubicBezTo>
                    <a:pt x="0" y="39588"/>
                    <a:pt x="2541" y="47491"/>
                    <a:pt x="6759" y="54305"/>
                  </a:cubicBezTo>
                  <a:cubicBezTo>
                    <a:pt x="5222" y="54873"/>
                    <a:pt x="4118" y="56369"/>
                    <a:pt x="4711" y="57758"/>
                  </a:cubicBezTo>
                  <a:cubicBezTo>
                    <a:pt x="7111" y="63375"/>
                    <a:pt x="13573" y="67237"/>
                    <a:pt x="19562" y="70585"/>
                  </a:cubicBezTo>
                  <a:cubicBezTo>
                    <a:pt x="20967" y="72446"/>
                    <a:pt x="22456" y="74247"/>
                    <a:pt x="23952" y="75963"/>
                  </a:cubicBezTo>
                  <a:cubicBezTo>
                    <a:pt x="28561" y="81249"/>
                    <a:pt x="34843" y="87395"/>
                    <a:pt x="42877" y="88943"/>
                  </a:cubicBezTo>
                  <a:cubicBezTo>
                    <a:pt x="43045" y="88975"/>
                    <a:pt x="43221" y="88991"/>
                    <a:pt x="43397" y="88991"/>
                  </a:cubicBezTo>
                  <a:cubicBezTo>
                    <a:pt x="44354" y="88991"/>
                    <a:pt x="45322" y="88518"/>
                    <a:pt x="45538" y="87687"/>
                  </a:cubicBezTo>
                  <a:cubicBezTo>
                    <a:pt x="45562" y="87595"/>
                    <a:pt x="45570" y="87499"/>
                    <a:pt x="45589" y="87406"/>
                  </a:cubicBezTo>
                  <a:cubicBezTo>
                    <a:pt x="47862" y="88775"/>
                    <a:pt x="50143" y="90127"/>
                    <a:pt x="52428" y="91464"/>
                  </a:cubicBezTo>
                  <a:cubicBezTo>
                    <a:pt x="52980" y="91792"/>
                    <a:pt x="53556" y="91932"/>
                    <a:pt x="54117" y="91932"/>
                  </a:cubicBezTo>
                  <a:cubicBezTo>
                    <a:pt x="55657" y="91932"/>
                    <a:pt x="57065" y="90856"/>
                    <a:pt x="57513" y="89611"/>
                  </a:cubicBezTo>
                  <a:cubicBezTo>
                    <a:pt x="58854" y="89940"/>
                    <a:pt x="60242" y="90147"/>
                    <a:pt x="61679" y="90204"/>
                  </a:cubicBezTo>
                  <a:cubicBezTo>
                    <a:pt x="61718" y="90204"/>
                    <a:pt x="61759" y="90208"/>
                    <a:pt x="61799" y="90208"/>
                  </a:cubicBezTo>
                  <a:cubicBezTo>
                    <a:pt x="62939" y="90208"/>
                    <a:pt x="64307" y="89587"/>
                    <a:pt x="64795" y="88723"/>
                  </a:cubicBezTo>
                  <a:cubicBezTo>
                    <a:pt x="64959" y="88435"/>
                    <a:pt x="65099" y="88143"/>
                    <a:pt x="65232" y="87846"/>
                  </a:cubicBezTo>
                  <a:cubicBezTo>
                    <a:pt x="69225" y="89599"/>
                    <a:pt x="73402" y="91015"/>
                    <a:pt x="77895" y="91800"/>
                  </a:cubicBezTo>
                  <a:cubicBezTo>
                    <a:pt x="78135" y="91844"/>
                    <a:pt x="78375" y="91864"/>
                    <a:pt x="78615" y="91864"/>
                  </a:cubicBezTo>
                  <a:cubicBezTo>
                    <a:pt x="80928" y="91864"/>
                    <a:pt x="83093" y="90007"/>
                    <a:pt x="82233" y="88115"/>
                  </a:cubicBezTo>
                  <a:lnTo>
                    <a:pt x="82233" y="88115"/>
                  </a:lnTo>
                  <a:cubicBezTo>
                    <a:pt x="86297" y="89748"/>
                    <a:pt x="90527" y="90887"/>
                    <a:pt x="94912" y="91048"/>
                  </a:cubicBezTo>
                  <a:cubicBezTo>
                    <a:pt x="94960" y="91048"/>
                    <a:pt x="95008" y="91052"/>
                    <a:pt x="95056" y="91052"/>
                  </a:cubicBezTo>
                  <a:cubicBezTo>
                    <a:pt x="97985" y="91052"/>
                    <a:pt x="99697" y="87678"/>
                    <a:pt x="97425" y="86014"/>
                  </a:cubicBezTo>
                  <a:cubicBezTo>
                    <a:pt x="95289" y="84450"/>
                    <a:pt x="93123" y="82909"/>
                    <a:pt x="90947" y="81381"/>
                  </a:cubicBezTo>
                  <a:cubicBezTo>
                    <a:pt x="93392" y="81273"/>
                    <a:pt x="95080" y="78456"/>
                    <a:pt x="93684" y="76716"/>
                  </a:cubicBezTo>
                  <a:lnTo>
                    <a:pt x="93684" y="76716"/>
                  </a:lnTo>
                  <a:cubicBezTo>
                    <a:pt x="94824" y="77059"/>
                    <a:pt x="95980" y="77379"/>
                    <a:pt x="97165" y="77667"/>
                  </a:cubicBezTo>
                  <a:cubicBezTo>
                    <a:pt x="97444" y="77732"/>
                    <a:pt x="97732" y="77763"/>
                    <a:pt x="98020" y="77763"/>
                  </a:cubicBezTo>
                  <a:cubicBezTo>
                    <a:pt x="100249" y="77763"/>
                    <a:pt x="102582" y="75896"/>
                    <a:pt x="101626" y="73966"/>
                  </a:cubicBezTo>
                  <a:cubicBezTo>
                    <a:pt x="99845" y="70374"/>
                    <a:pt x="97464" y="67148"/>
                    <a:pt x="94720" y="64151"/>
                  </a:cubicBezTo>
                  <a:lnTo>
                    <a:pt x="94720" y="64151"/>
                  </a:lnTo>
                  <a:cubicBezTo>
                    <a:pt x="95841" y="64312"/>
                    <a:pt x="96973" y="64432"/>
                    <a:pt x="98129" y="64476"/>
                  </a:cubicBezTo>
                  <a:lnTo>
                    <a:pt x="98277" y="64476"/>
                  </a:lnTo>
                  <a:cubicBezTo>
                    <a:pt x="100277" y="64476"/>
                    <a:pt x="101694" y="62995"/>
                    <a:pt x="101794" y="61435"/>
                  </a:cubicBezTo>
                  <a:cubicBezTo>
                    <a:pt x="101798" y="61407"/>
                    <a:pt x="101794" y="61383"/>
                    <a:pt x="101798" y="61359"/>
                  </a:cubicBezTo>
                  <a:cubicBezTo>
                    <a:pt x="103911" y="60707"/>
                    <a:pt x="105659" y="59434"/>
                    <a:pt x="106548" y="57285"/>
                  </a:cubicBezTo>
                  <a:cubicBezTo>
                    <a:pt x="109000" y="51364"/>
                    <a:pt x="104955" y="45071"/>
                    <a:pt x="100469" y="40009"/>
                  </a:cubicBezTo>
                  <a:cubicBezTo>
                    <a:pt x="99994" y="39173"/>
                    <a:pt x="99422" y="38373"/>
                    <a:pt x="98761" y="37612"/>
                  </a:cubicBezTo>
                  <a:lnTo>
                    <a:pt x="98761" y="37612"/>
                  </a:lnTo>
                  <a:cubicBezTo>
                    <a:pt x="99954" y="37744"/>
                    <a:pt x="101174" y="37828"/>
                    <a:pt x="102419" y="37856"/>
                  </a:cubicBezTo>
                  <a:cubicBezTo>
                    <a:pt x="102450" y="37856"/>
                    <a:pt x="102478" y="37860"/>
                    <a:pt x="102510" y="37860"/>
                  </a:cubicBezTo>
                  <a:cubicBezTo>
                    <a:pt x="104327" y="37860"/>
                    <a:pt x="105863" y="36608"/>
                    <a:pt x="106119" y="35175"/>
                  </a:cubicBezTo>
                  <a:cubicBezTo>
                    <a:pt x="108752" y="33999"/>
                    <a:pt x="110792" y="31699"/>
                    <a:pt x="110400" y="29210"/>
                  </a:cubicBezTo>
                  <a:cubicBezTo>
                    <a:pt x="109824" y="25540"/>
                    <a:pt x="106020" y="22864"/>
                    <a:pt x="102755" y="20667"/>
                  </a:cubicBezTo>
                  <a:cubicBezTo>
                    <a:pt x="97269" y="16970"/>
                    <a:pt x="91327" y="13781"/>
                    <a:pt x="85081" y="11068"/>
                  </a:cubicBezTo>
                  <a:cubicBezTo>
                    <a:pt x="77523" y="7783"/>
                    <a:pt x="69817" y="4678"/>
                    <a:pt x="61794" y="2246"/>
                  </a:cubicBezTo>
                  <a:cubicBezTo>
                    <a:pt x="58666" y="1293"/>
                    <a:pt x="54280" y="1"/>
                    <a:pt x="50300" y="1"/>
                  </a:cubicBezTo>
                  <a:close/>
                </a:path>
              </a:pathLst>
            </a:custGeom>
            <a:solidFill>
              <a:srgbClr val="FFFFFF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73199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TEXT 2">
  <p:cSld name="TITLE &amp; TEXT 2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8"/>
          <p:cNvSpPr txBox="1">
            <a:spLocks noGrp="1"/>
          </p:cNvSpPr>
          <p:nvPr>
            <p:ph type="title"/>
          </p:nvPr>
        </p:nvSpPr>
        <p:spPr>
          <a:xfrm>
            <a:off x="914400" y="1617833"/>
            <a:ext cx="2916600" cy="13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"/>
              <a:buNone/>
              <a:defRPr sz="3300" i="0">
                <a:solidFill>
                  <a:srgbClr val="F3F3F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subTitle" idx="1"/>
          </p:nvPr>
        </p:nvSpPr>
        <p:spPr>
          <a:xfrm>
            <a:off x="914400" y="3439733"/>
            <a:ext cx="6015600" cy="2598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3F3F3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3F3F3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3F3F3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3F3F3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3F3F3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3F3F3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3F3F3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3F3F3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8"/>
          <p:cNvSpPr/>
          <p:nvPr/>
        </p:nvSpPr>
        <p:spPr>
          <a:xfrm flipH="1">
            <a:off x="365938" y="642365"/>
            <a:ext cx="1999760" cy="2103993"/>
          </a:xfrm>
          <a:custGeom>
            <a:avLst/>
            <a:gdLst/>
            <a:ahLst/>
            <a:cxnLst/>
            <a:rect l="l" t="t" r="r" b="b"/>
            <a:pathLst>
              <a:path w="90191" h="71169" extrusionOk="0">
                <a:moveTo>
                  <a:pt x="51262" y="4765"/>
                </a:moveTo>
                <a:cubicBezTo>
                  <a:pt x="51543" y="4765"/>
                  <a:pt x="51822" y="4770"/>
                  <a:pt x="52107" y="4781"/>
                </a:cubicBezTo>
                <a:cubicBezTo>
                  <a:pt x="53975" y="4833"/>
                  <a:pt x="54987" y="5361"/>
                  <a:pt x="55432" y="6154"/>
                </a:cubicBezTo>
                <a:cubicBezTo>
                  <a:pt x="51794" y="7210"/>
                  <a:pt x="48217" y="9267"/>
                  <a:pt x="46121" y="10663"/>
                </a:cubicBezTo>
                <a:cubicBezTo>
                  <a:pt x="46025" y="10731"/>
                  <a:pt x="45925" y="10799"/>
                  <a:pt x="45825" y="10863"/>
                </a:cubicBezTo>
                <a:cubicBezTo>
                  <a:pt x="45553" y="10363"/>
                  <a:pt x="45052" y="9947"/>
                  <a:pt x="44389" y="9719"/>
                </a:cubicBezTo>
                <a:cubicBezTo>
                  <a:pt x="46153" y="8262"/>
                  <a:pt x="44493" y="6181"/>
                  <a:pt x="42360" y="6181"/>
                </a:cubicBezTo>
                <a:cubicBezTo>
                  <a:pt x="42252" y="6181"/>
                  <a:pt x="42140" y="6190"/>
                  <a:pt x="42032" y="6198"/>
                </a:cubicBezTo>
                <a:cubicBezTo>
                  <a:pt x="44973" y="5302"/>
                  <a:pt x="48058" y="4765"/>
                  <a:pt x="51262" y="4765"/>
                </a:cubicBezTo>
                <a:close/>
                <a:moveTo>
                  <a:pt x="53559" y="12371"/>
                </a:moveTo>
                <a:lnTo>
                  <a:pt x="53559" y="12371"/>
                </a:lnTo>
                <a:cubicBezTo>
                  <a:pt x="53323" y="12716"/>
                  <a:pt x="53087" y="13044"/>
                  <a:pt x="52859" y="13348"/>
                </a:cubicBezTo>
                <a:cubicBezTo>
                  <a:pt x="52583" y="13296"/>
                  <a:pt x="52315" y="13252"/>
                  <a:pt x="52038" y="13216"/>
                </a:cubicBezTo>
                <a:cubicBezTo>
                  <a:pt x="52551" y="12916"/>
                  <a:pt x="53059" y="12632"/>
                  <a:pt x="53559" y="12371"/>
                </a:cubicBezTo>
                <a:close/>
                <a:moveTo>
                  <a:pt x="60457" y="10499"/>
                </a:moveTo>
                <a:cubicBezTo>
                  <a:pt x="60693" y="10607"/>
                  <a:pt x="60869" y="10772"/>
                  <a:pt x="60978" y="10999"/>
                </a:cubicBezTo>
                <a:cubicBezTo>
                  <a:pt x="61593" y="12308"/>
                  <a:pt x="60645" y="13856"/>
                  <a:pt x="59453" y="15213"/>
                </a:cubicBezTo>
                <a:cubicBezTo>
                  <a:pt x="58601" y="15592"/>
                  <a:pt x="57772" y="16017"/>
                  <a:pt x="56965" y="16465"/>
                </a:cubicBezTo>
                <a:cubicBezTo>
                  <a:pt x="57004" y="16417"/>
                  <a:pt x="57044" y="16369"/>
                  <a:pt x="57080" y="16325"/>
                </a:cubicBezTo>
                <a:cubicBezTo>
                  <a:pt x="58365" y="14737"/>
                  <a:pt x="59685" y="12648"/>
                  <a:pt x="60457" y="10499"/>
                </a:cubicBezTo>
                <a:close/>
                <a:moveTo>
                  <a:pt x="48430" y="17945"/>
                </a:moveTo>
                <a:lnTo>
                  <a:pt x="48430" y="17945"/>
                </a:lnTo>
                <a:cubicBezTo>
                  <a:pt x="47685" y="18670"/>
                  <a:pt x="46889" y="19346"/>
                  <a:pt x="46041" y="19985"/>
                </a:cubicBezTo>
                <a:cubicBezTo>
                  <a:pt x="45949" y="19542"/>
                  <a:pt x="45721" y="19121"/>
                  <a:pt x="45397" y="18766"/>
                </a:cubicBezTo>
                <a:cubicBezTo>
                  <a:pt x="46389" y="18382"/>
                  <a:pt x="47405" y="18098"/>
                  <a:pt x="48430" y="17945"/>
                </a:cubicBezTo>
                <a:close/>
                <a:moveTo>
                  <a:pt x="14204" y="18897"/>
                </a:moveTo>
                <a:lnTo>
                  <a:pt x="14204" y="18897"/>
                </a:lnTo>
                <a:cubicBezTo>
                  <a:pt x="11908" y="21130"/>
                  <a:pt x="9710" y="23439"/>
                  <a:pt x="7582" y="25787"/>
                </a:cubicBezTo>
                <a:cubicBezTo>
                  <a:pt x="8911" y="23163"/>
                  <a:pt x="11455" y="20874"/>
                  <a:pt x="14204" y="18897"/>
                </a:cubicBezTo>
                <a:close/>
                <a:moveTo>
                  <a:pt x="35198" y="24947"/>
                </a:moveTo>
                <a:cubicBezTo>
                  <a:pt x="35198" y="25015"/>
                  <a:pt x="35202" y="25084"/>
                  <a:pt x="35206" y="25152"/>
                </a:cubicBezTo>
                <a:cubicBezTo>
                  <a:pt x="34670" y="25728"/>
                  <a:pt x="34138" y="26304"/>
                  <a:pt x="33606" y="26880"/>
                </a:cubicBezTo>
                <a:cubicBezTo>
                  <a:pt x="32177" y="27564"/>
                  <a:pt x="30768" y="28253"/>
                  <a:pt x="29412" y="28960"/>
                </a:cubicBezTo>
                <a:cubicBezTo>
                  <a:pt x="31313" y="27600"/>
                  <a:pt x="33257" y="26275"/>
                  <a:pt x="35198" y="24947"/>
                </a:cubicBezTo>
                <a:close/>
                <a:moveTo>
                  <a:pt x="82050" y="30753"/>
                </a:moveTo>
                <a:cubicBezTo>
                  <a:pt x="83182" y="32002"/>
                  <a:pt x="81618" y="35483"/>
                  <a:pt x="80535" y="37715"/>
                </a:cubicBezTo>
                <a:cubicBezTo>
                  <a:pt x="80363" y="37691"/>
                  <a:pt x="80191" y="37683"/>
                  <a:pt x="80015" y="37679"/>
                </a:cubicBezTo>
                <a:cubicBezTo>
                  <a:pt x="80631" y="36171"/>
                  <a:pt x="81051" y="34635"/>
                  <a:pt x="81103" y="33122"/>
                </a:cubicBezTo>
                <a:cubicBezTo>
                  <a:pt x="81243" y="32969"/>
                  <a:pt x="81383" y="32829"/>
                  <a:pt x="81519" y="32677"/>
                </a:cubicBezTo>
                <a:cubicBezTo>
                  <a:pt x="81984" y="32162"/>
                  <a:pt x="82100" y="31625"/>
                  <a:pt x="81995" y="31133"/>
                </a:cubicBezTo>
                <a:cubicBezTo>
                  <a:pt x="82113" y="30996"/>
                  <a:pt x="82150" y="30866"/>
                  <a:pt x="82050" y="30753"/>
                </a:cubicBezTo>
                <a:close/>
                <a:moveTo>
                  <a:pt x="24039" y="37231"/>
                </a:moveTo>
                <a:lnTo>
                  <a:pt x="24039" y="37231"/>
                </a:lnTo>
                <a:cubicBezTo>
                  <a:pt x="21838" y="39604"/>
                  <a:pt x="19629" y="41972"/>
                  <a:pt x="17396" y="44321"/>
                </a:cubicBezTo>
                <a:cubicBezTo>
                  <a:pt x="17372" y="44333"/>
                  <a:pt x="17353" y="44341"/>
                  <a:pt x="17329" y="44353"/>
                </a:cubicBezTo>
                <a:lnTo>
                  <a:pt x="17329" y="44353"/>
                </a:lnTo>
                <a:cubicBezTo>
                  <a:pt x="18181" y="43385"/>
                  <a:pt x="19001" y="42448"/>
                  <a:pt x="19730" y="41552"/>
                </a:cubicBezTo>
                <a:cubicBezTo>
                  <a:pt x="20634" y="40444"/>
                  <a:pt x="21462" y="39287"/>
                  <a:pt x="22262" y="38116"/>
                </a:cubicBezTo>
                <a:cubicBezTo>
                  <a:pt x="22866" y="37823"/>
                  <a:pt x="23459" y="37527"/>
                  <a:pt x="24039" y="37231"/>
                </a:cubicBezTo>
                <a:close/>
                <a:moveTo>
                  <a:pt x="47909" y="45757"/>
                </a:moveTo>
                <a:lnTo>
                  <a:pt x="47909" y="45757"/>
                </a:lnTo>
                <a:cubicBezTo>
                  <a:pt x="47757" y="46286"/>
                  <a:pt x="47613" y="46818"/>
                  <a:pt x="47486" y="47350"/>
                </a:cubicBezTo>
                <a:cubicBezTo>
                  <a:pt x="45705" y="49346"/>
                  <a:pt x="43813" y="51271"/>
                  <a:pt x="41816" y="53144"/>
                </a:cubicBezTo>
                <a:cubicBezTo>
                  <a:pt x="41844" y="52991"/>
                  <a:pt x="41868" y="52843"/>
                  <a:pt x="41896" y="52695"/>
                </a:cubicBezTo>
                <a:cubicBezTo>
                  <a:pt x="41988" y="52195"/>
                  <a:pt x="42108" y="51703"/>
                  <a:pt x="42228" y="51207"/>
                </a:cubicBezTo>
                <a:cubicBezTo>
                  <a:pt x="42801" y="50491"/>
                  <a:pt x="43377" y="49778"/>
                  <a:pt x="43961" y="49067"/>
                </a:cubicBezTo>
                <a:cubicBezTo>
                  <a:pt x="45292" y="47974"/>
                  <a:pt x="46609" y="46873"/>
                  <a:pt x="47909" y="45757"/>
                </a:cubicBezTo>
                <a:close/>
                <a:moveTo>
                  <a:pt x="42628" y="36615"/>
                </a:moveTo>
                <a:lnTo>
                  <a:pt x="42628" y="36615"/>
                </a:lnTo>
                <a:cubicBezTo>
                  <a:pt x="42092" y="37539"/>
                  <a:pt x="41576" y="38483"/>
                  <a:pt x="41072" y="39440"/>
                </a:cubicBezTo>
                <a:cubicBezTo>
                  <a:pt x="38243" y="42389"/>
                  <a:pt x="35550" y="45409"/>
                  <a:pt x="33054" y="48386"/>
                </a:cubicBezTo>
                <a:cubicBezTo>
                  <a:pt x="32457" y="49094"/>
                  <a:pt x="31549" y="50295"/>
                  <a:pt x="30624" y="51719"/>
                </a:cubicBezTo>
                <a:cubicBezTo>
                  <a:pt x="29200" y="52808"/>
                  <a:pt x="27560" y="53999"/>
                  <a:pt x="25708" y="54564"/>
                </a:cubicBezTo>
                <a:cubicBezTo>
                  <a:pt x="25887" y="53667"/>
                  <a:pt x="26260" y="52788"/>
                  <a:pt x="26727" y="51927"/>
                </a:cubicBezTo>
                <a:cubicBezTo>
                  <a:pt x="30284" y="47514"/>
                  <a:pt x="34550" y="43436"/>
                  <a:pt x="38747" y="39324"/>
                </a:cubicBezTo>
                <a:cubicBezTo>
                  <a:pt x="40083" y="38479"/>
                  <a:pt x="41372" y="37571"/>
                  <a:pt x="42628" y="36615"/>
                </a:cubicBezTo>
                <a:close/>
                <a:moveTo>
                  <a:pt x="64182" y="53560"/>
                </a:moveTo>
                <a:lnTo>
                  <a:pt x="64182" y="53560"/>
                </a:lnTo>
                <a:cubicBezTo>
                  <a:pt x="63086" y="55377"/>
                  <a:pt x="61750" y="57681"/>
                  <a:pt x="60065" y="59650"/>
                </a:cubicBezTo>
                <a:cubicBezTo>
                  <a:pt x="60278" y="58717"/>
                  <a:pt x="60553" y="57777"/>
                  <a:pt x="60885" y="56836"/>
                </a:cubicBezTo>
                <a:cubicBezTo>
                  <a:pt x="60954" y="56708"/>
                  <a:pt x="61026" y="56581"/>
                  <a:pt x="61098" y="56452"/>
                </a:cubicBezTo>
                <a:cubicBezTo>
                  <a:pt x="62141" y="55504"/>
                  <a:pt x="63170" y="54536"/>
                  <a:pt x="64182" y="53560"/>
                </a:cubicBezTo>
                <a:close/>
                <a:moveTo>
                  <a:pt x="72865" y="51691"/>
                </a:moveTo>
                <a:cubicBezTo>
                  <a:pt x="71520" y="53840"/>
                  <a:pt x="70128" y="55876"/>
                  <a:pt x="68499" y="57901"/>
                </a:cubicBezTo>
                <a:cubicBezTo>
                  <a:pt x="67219" y="59497"/>
                  <a:pt x="65931" y="61085"/>
                  <a:pt x="64518" y="62598"/>
                </a:cubicBezTo>
                <a:cubicBezTo>
                  <a:pt x="65811" y="61118"/>
                  <a:pt x="66939" y="59521"/>
                  <a:pt x="67971" y="58012"/>
                </a:cubicBezTo>
                <a:cubicBezTo>
                  <a:pt x="69323" y="56044"/>
                  <a:pt x="70560" y="54020"/>
                  <a:pt x="71768" y="51983"/>
                </a:cubicBezTo>
                <a:cubicBezTo>
                  <a:pt x="72148" y="51903"/>
                  <a:pt x="72509" y="51803"/>
                  <a:pt x="72865" y="51691"/>
                </a:cubicBezTo>
                <a:close/>
                <a:moveTo>
                  <a:pt x="40544" y="62790"/>
                </a:moveTo>
                <a:lnTo>
                  <a:pt x="40544" y="62790"/>
                </a:lnTo>
                <a:cubicBezTo>
                  <a:pt x="40515" y="63059"/>
                  <a:pt x="40544" y="63323"/>
                  <a:pt x="40616" y="63578"/>
                </a:cubicBezTo>
                <a:cubicBezTo>
                  <a:pt x="39656" y="63839"/>
                  <a:pt x="38687" y="64010"/>
                  <a:pt x="37715" y="64067"/>
                </a:cubicBezTo>
                <a:cubicBezTo>
                  <a:pt x="38675" y="63694"/>
                  <a:pt x="39619" y="63266"/>
                  <a:pt x="40544" y="62790"/>
                </a:cubicBezTo>
                <a:close/>
                <a:moveTo>
                  <a:pt x="50186" y="0"/>
                </a:moveTo>
                <a:cubicBezTo>
                  <a:pt x="45685" y="0"/>
                  <a:pt x="40923" y="1348"/>
                  <a:pt x="36618" y="3181"/>
                </a:cubicBezTo>
                <a:cubicBezTo>
                  <a:pt x="36178" y="2361"/>
                  <a:pt x="35154" y="1729"/>
                  <a:pt x="34077" y="1729"/>
                </a:cubicBezTo>
                <a:cubicBezTo>
                  <a:pt x="33826" y="1729"/>
                  <a:pt x="33573" y="1764"/>
                  <a:pt x="33325" y="1836"/>
                </a:cubicBezTo>
                <a:cubicBezTo>
                  <a:pt x="27968" y="3409"/>
                  <a:pt x="24286" y="7651"/>
                  <a:pt x="21090" y="11575"/>
                </a:cubicBezTo>
                <a:cubicBezTo>
                  <a:pt x="19313" y="12495"/>
                  <a:pt x="17597" y="13472"/>
                  <a:pt x="15956" y="14456"/>
                </a:cubicBezTo>
                <a:cubicBezTo>
                  <a:pt x="10915" y="17477"/>
                  <a:pt x="5053" y="21594"/>
                  <a:pt x="3577" y="26860"/>
                </a:cubicBezTo>
                <a:cubicBezTo>
                  <a:pt x="3376" y="27580"/>
                  <a:pt x="3833" y="28441"/>
                  <a:pt x="4774" y="28609"/>
                </a:cubicBezTo>
                <a:cubicBezTo>
                  <a:pt x="4861" y="28624"/>
                  <a:pt x="4953" y="28628"/>
                  <a:pt x="5042" y="28640"/>
                </a:cubicBezTo>
                <a:cubicBezTo>
                  <a:pt x="3733" y="30133"/>
                  <a:pt x="2445" y="31629"/>
                  <a:pt x="1168" y="33126"/>
                </a:cubicBezTo>
                <a:cubicBezTo>
                  <a:pt x="0" y="34490"/>
                  <a:pt x="1320" y="36059"/>
                  <a:pt x="2937" y="36459"/>
                </a:cubicBezTo>
                <a:cubicBezTo>
                  <a:pt x="2625" y="37339"/>
                  <a:pt x="2429" y="38247"/>
                  <a:pt x="2373" y="39191"/>
                </a:cubicBezTo>
                <a:cubicBezTo>
                  <a:pt x="2329" y="39955"/>
                  <a:pt x="2933" y="40904"/>
                  <a:pt x="3789" y="41236"/>
                </a:cubicBezTo>
                <a:cubicBezTo>
                  <a:pt x="4061" y="41340"/>
                  <a:pt x="4342" y="41436"/>
                  <a:pt x="4621" y="41520"/>
                </a:cubicBezTo>
                <a:cubicBezTo>
                  <a:pt x="2949" y="44141"/>
                  <a:pt x="1600" y="46878"/>
                  <a:pt x="848" y="49826"/>
                </a:cubicBezTo>
                <a:cubicBezTo>
                  <a:pt x="484" y="51263"/>
                  <a:pt x="1876" y="52795"/>
                  <a:pt x="3544" y="52795"/>
                </a:cubicBezTo>
                <a:cubicBezTo>
                  <a:pt x="3813" y="52795"/>
                  <a:pt x="4089" y="52755"/>
                  <a:pt x="4366" y="52668"/>
                </a:cubicBezTo>
                <a:lnTo>
                  <a:pt x="4366" y="52668"/>
                </a:lnTo>
                <a:cubicBezTo>
                  <a:pt x="2809" y="55332"/>
                  <a:pt x="1720" y="58105"/>
                  <a:pt x="1568" y="60982"/>
                </a:cubicBezTo>
                <a:cubicBezTo>
                  <a:pt x="1496" y="62334"/>
                  <a:pt x="3016" y="63318"/>
                  <a:pt x="4497" y="63318"/>
                </a:cubicBezTo>
                <a:cubicBezTo>
                  <a:pt x="5182" y="63318"/>
                  <a:pt x="5858" y="63107"/>
                  <a:pt x="6370" y="62630"/>
                </a:cubicBezTo>
                <a:cubicBezTo>
                  <a:pt x="7862" y="61229"/>
                  <a:pt x="9330" y="59809"/>
                  <a:pt x="10791" y="58381"/>
                </a:cubicBezTo>
                <a:cubicBezTo>
                  <a:pt x="10867" y="59585"/>
                  <a:pt x="12395" y="60505"/>
                  <a:pt x="13856" y="60505"/>
                </a:cubicBezTo>
                <a:cubicBezTo>
                  <a:pt x="14344" y="60505"/>
                  <a:pt x="14824" y="60406"/>
                  <a:pt x="15241" y="60173"/>
                </a:cubicBezTo>
                <a:lnTo>
                  <a:pt x="15241" y="60173"/>
                </a:lnTo>
                <a:cubicBezTo>
                  <a:pt x="14912" y="60926"/>
                  <a:pt x="14604" y="61682"/>
                  <a:pt x="14332" y="62459"/>
                </a:cubicBezTo>
                <a:cubicBezTo>
                  <a:pt x="13856" y="63827"/>
                  <a:pt x="15272" y="65527"/>
                  <a:pt x="17001" y="65527"/>
                </a:cubicBezTo>
                <a:cubicBezTo>
                  <a:pt x="17281" y="65527"/>
                  <a:pt x="17573" y="65483"/>
                  <a:pt x="17861" y="65383"/>
                </a:cubicBezTo>
                <a:cubicBezTo>
                  <a:pt x="21290" y="64215"/>
                  <a:pt x="24371" y="62654"/>
                  <a:pt x="27228" y="60858"/>
                </a:cubicBezTo>
                <a:lnTo>
                  <a:pt x="27228" y="60858"/>
                </a:lnTo>
                <a:cubicBezTo>
                  <a:pt x="27076" y="61590"/>
                  <a:pt x="26960" y="62334"/>
                  <a:pt x="26919" y="63090"/>
                </a:cubicBezTo>
                <a:cubicBezTo>
                  <a:pt x="26847" y="64455"/>
                  <a:pt x="28296" y="65427"/>
                  <a:pt x="29820" y="65495"/>
                </a:cubicBezTo>
                <a:lnTo>
                  <a:pt x="29893" y="65495"/>
                </a:lnTo>
                <a:cubicBezTo>
                  <a:pt x="30513" y="66884"/>
                  <a:pt x="31729" y="68028"/>
                  <a:pt x="33778" y="68612"/>
                </a:cubicBezTo>
                <a:cubicBezTo>
                  <a:pt x="34958" y="68948"/>
                  <a:pt x="36158" y="69096"/>
                  <a:pt x="37355" y="69096"/>
                </a:cubicBezTo>
                <a:cubicBezTo>
                  <a:pt x="41888" y="69096"/>
                  <a:pt x="46441" y="66952"/>
                  <a:pt x="50262" y="64627"/>
                </a:cubicBezTo>
                <a:cubicBezTo>
                  <a:pt x="51059" y="64315"/>
                  <a:pt x="51822" y="63938"/>
                  <a:pt x="52543" y="63506"/>
                </a:cubicBezTo>
                <a:lnTo>
                  <a:pt x="52543" y="63506"/>
                </a:lnTo>
                <a:cubicBezTo>
                  <a:pt x="52419" y="64287"/>
                  <a:pt x="52339" y="65087"/>
                  <a:pt x="52311" y="65903"/>
                </a:cubicBezTo>
                <a:cubicBezTo>
                  <a:pt x="52271" y="67120"/>
                  <a:pt x="53479" y="68160"/>
                  <a:pt x="54871" y="68328"/>
                </a:cubicBezTo>
                <a:cubicBezTo>
                  <a:pt x="55900" y="69912"/>
                  <a:pt x="57833" y="71168"/>
                  <a:pt x="59977" y="71168"/>
                </a:cubicBezTo>
                <a:cubicBezTo>
                  <a:pt x="60169" y="71168"/>
                  <a:pt x="60365" y="71157"/>
                  <a:pt x="60561" y="71137"/>
                </a:cubicBezTo>
                <a:cubicBezTo>
                  <a:pt x="64062" y="70760"/>
                  <a:pt x="66615" y="68263"/>
                  <a:pt x="68712" y="66123"/>
                </a:cubicBezTo>
                <a:cubicBezTo>
                  <a:pt x="72237" y="62526"/>
                  <a:pt x="75282" y="58629"/>
                  <a:pt x="77870" y="54536"/>
                </a:cubicBezTo>
                <a:cubicBezTo>
                  <a:pt x="81003" y="49582"/>
                  <a:pt x="83964" y="44525"/>
                  <a:pt x="86285" y="39268"/>
                </a:cubicBezTo>
                <a:cubicBezTo>
                  <a:pt x="87789" y="35867"/>
                  <a:pt x="90190" y="30217"/>
                  <a:pt x="86388" y="27232"/>
                </a:cubicBezTo>
                <a:cubicBezTo>
                  <a:pt x="85184" y="26288"/>
                  <a:pt x="83904" y="25900"/>
                  <a:pt x="82615" y="25900"/>
                </a:cubicBezTo>
                <a:cubicBezTo>
                  <a:pt x="81579" y="25900"/>
                  <a:pt x="80539" y="26151"/>
                  <a:pt x="79539" y="26568"/>
                </a:cubicBezTo>
                <a:cubicBezTo>
                  <a:pt x="80971" y="24576"/>
                  <a:pt x="82451" y="22611"/>
                  <a:pt x="84048" y="20722"/>
                </a:cubicBezTo>
                <a:cubicBezTo>
                  <a:pt x="85533" y="18962"/>
                  <a:pt x="83504" y="17185"/>
                  <a:pt x="81419" y="17185"/>
                </a:cubicBezTo>
                <a:cubicBezTo>
                  <a:pt x="80743" y="17185"/>
                  <a:pt x="80063" y="17374"/>
                  <a:pt x="79495" y="17806"/>
                </a:cubicBezTo>
                <a:cubicBezTo>
                  <a:pt x="78102" y="18870"/>
                  <a:pt x="76818" y="19990"/>
                  <a:pt x="75602" y="21150"/>
                </a:cubicBezTo>
                <a:cubicBezTo>
                  <a:pt x="75057" y="20338"/>
                  <a:pt x="74061" y="19946"/>
                  <a:pt x="72948" y="19946"/>
                </a:cubicBezTo>
                <a:cubicBezTo>
                  <a:pt x="72732" y="19946"/>
                  <a:pt x="72512" y="19961"/>
                  <a:pt x="72292" y="19990"/>
                </a:cubicBezTo>
                <a:cubicBezTo>
                  <a:pt x="72213" y="20002"/>
                  <a:pt x="72132" y="20018"/>
                  <a:pt x="72052" y="20030"/>
                </a:cubicBezTo>
                <a:cubicBezTo>
                  <a:pt x="72252" y="19346"/>
                  <a:pt x="72364" y="18654"/>
                  <a:pt x="72348" y="17957"/>
                </a:cubicBezTo>
                <a:cubicBezTo>
                  <a:pt x="72292" y="15797"/>
                  <a:pt x="70576" y="14421"/>
                  <a:pt x="68416" y="13852"/>
                </a:cubicBezTo>
                <a:cubicBezTo>
                  <a:pt x="68023" y="13400"/>
                  <a:pt x="67447" y="13080"/>
                  <a:pt x="66735" y="13008"/>
                </a:cubicBezTo>
                <a:cubicBezTo>
                  <a:pt x="67147" y="11043"/>
                  <a:pt x="66675" y="9079"/>
                  <a:pt x="64738" y="7267"/>
                </a:cubicBezTo>
                <a:cubicBezTo>
                  <a:pt x="63678" y="6270"/>
                  <a:pt x="62385" y="5742"/>
                  <a:pt x="60974" y="5553"/>
                </a:cubicBezTo>
                <a:cubicBezTo>
                  <a:pt x="60561" y="3749"/>
                  <a:pt x="59312" y="2177"/>
                  <a:pt x="56773" y="1169"/>
                </a:cubicBezTo>
                <a:cubicBezTo>
                  <a:pt x="54708" y="353"/>
                  <a:pt x="52479" y="0"/>
                  <a:pt x="50186" y="0"/>
                </a:cubicBezTo>
                <a:close/>
              </a:path>
            </a:pathLst>
          </a:custGeom>
          <a:solidFill>
            <a:srgbClr val="FFFFFF">
              <a:alpha val="1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9" name="Google Shape;49;p8"/>
          <p:cNvSpPr/>
          <p:nvPr/>
        </p:nvSpPr>
        <p:spPr>
          <a:xfrm flipH="1">
            <a:off x="723260" y="859038"/>
            <a:ext cx="1430061" cy="1582167"/>
          </a:xfrm>
          <a:custGeom>
            <a:avLst/>
            <a:gdLst/>
            <a:ahLst/>
            <a:cxnLst/>
            <a:rect l="l" t="t" r="r" b="b"/>
            <a:pathLst>
              <a:path w="110793" h="91933" extrusionOk="0">
                <a:moveTo>
                  <a:pt x="50743" y="6275"/>
                </a:moveTo>
                <a:cubicBezTo>
                  <a:pt x="53200" y="6275"/>
                  <a:pt x="56857" y="7419"/>
                  <a:pt x="59430" y="8276"/>
                </a:cubicBezTo>
                <a:cubicBezTo>
                  <a:pt x="59393" y="8455"/>
                  <a:pt x="59374" y="8636"/>
                  <a:pt x="59374" y="8815"/>
                </a:cubicBezTo>
                <a:cubicBezTo>
                  <a:pt x="57073" y="8172"/>
                  <a:pt x="54732" y="7731"/>
                  <a:pt x="52420" y="7679"/>
                </a:cubicBezTo>
                <a:cubicBezTo>
                  <a:pt x="52191" y="7535"/>
                  <a:pt x="51975" y="7387"/>
                  <a:pt x="51744" y="7243"/>
                </a:cubicBezTo>
                <a:cubicBezTo>
                  <a:pt x="51131" y="6867"/>
                  <a:pt x="50503" y="6708"/>
                  <a:pt x="49899" y="6708"/>
                </a:cubicBezTo>
                <a:cubicBezTo>
                  <a:pt x="49727" y="6708"/>
                  <a:pt x="49555" y="6719"/>
                  <a:pt x="49387" y="6743"/>
                </a:cubicBezTo>
                <a:cubicBezTo>
                  <a:pt x="49259" y="6667"/>
                  <a:pt x="49139" y="6623"/>
                  <a:pt x="49022" y="6623"/>
                </a:cubicBezTo>
                <a:cubicBezTo>
                  <a:pt x="48943" y="6623"/>
                  <a:pt x="48867" y="6647"/>
                  <a:pt x="48795" y="6691"/>
                </a:cubicBezTo>
                <a:cubicBezTo>
                  <a:pt x="49263" y="6395"/>
                  <a:pt x="49940" y="6275"/>
                  <a:pt x="50743" y="6275"/>
                </a:cubicBezTo>
                <a:close/>
                <a:moveTo>
                  <a:pt x="80740" y="16318"/>
                </a:moveTo>
                <a:lnTo>
                  <a:pt x="80740" y="16318"/>
                </a:lnTo>
                <a:cubicBezTo>
                  <a:pt x="84017" y="17727"/>
                  <a:pt x="87121" y="19182"/>
                  <a:pt x="90214" y="20887"/>
                </a:cubicBezTo>
                <a:cubicBezTo>
                  <a:pt x="92648" y="22231"/>
                  <a:pt x="95072" y="23584"/>
                  <a:pt x="97381" y="25064"/>
                </a:cubicBezTo>
                <a:cubicBezTo>
                  <a:pt x="95116" y="23708"/>
                  <a:pt x="92687" y="22528"/>
                  <a:pt x="90386" y="21443"/>
                </a:cubicBezTo>
                <a:cubicBezTo>
                  <a:pt x="87382" y="20027"/>
                  <a:pt x="84293" y="18730"/>
                  <a:pt x="81188" y="17466"/>
                </a:cubicBezTo>
                <a:cubicBezTo>
                  <a:pt x="81068" y="17066"/>
                  <a:pt x="80916" y="16686"/>
                  <a:pt x="80740" y="16318"/>
                </a:cubicBezTo>
                <a:close/>
                <a:moveTo>
                  <a:pt x="83589" y="25417"/>
                </a:moveTo>
                <a:lnTo>
                  <a:pt x="83589" y="25417"/>
                </a:lnTo>
                <a:cubicBezTo>
                  <a:pt x="86362" y="26565"/>
                  <a:pt x="89878" y="27965"/>
                  <a:pt x="92883" y="29734"/>
                </a:cubicBezTo>
                <a:cubicBezTo>
                  <a:pt x="91459" y="29509"/>
                  <a:pt x="90022" y="29221"/>
                  <a:pt x="88591" y="28874"/>
                </a:cubicBezTo>
                <a:cubicBezTo>
                  <a:pt x="88399" y="28802"/>
                  <a:pt x="88202" y="28726"/>
                  <a:pt x="88006" y="28650"/>
                </a:cubicBezTo>
                <a:cubicBezTo>
                  <a:pt x="86554" y="27553"/>
                  <a:pt x="85081" y="26477"/>
                  <a:pt x="83589" y="25417"/>
                </a:cubicBezTo>
                <a:close/>
                <a:moveTo>
                  <a:pt x="20022" y="28573"/>
                </a:moveTo>
                <a:cubicBezTo>
                  <a:pt x="21687" y="28573"/>
                  <a:pt x="23488" y="29394"/>
                  <a:pt x="25108" y="30374"/>
                </a:cubicBezTo>
                <a:cubicBezTo>
                  <a:pt x="25688" y="31262"/>
                  <a:pt x="26332" y="32135"/>
                  <a:pt x="27017" y="32979"/>
                </a:cubicBezTo>
                <a:cubicBezTo>
                  <a:pt x="26949" y="32942"/>
                  <a:pt x="26873" y="32899"/>
                  <a:pt x="26801" y="32859"/>
                </a:cubicBezTo>
                <a:cubicBezTo>
                  <a:pt x="24384" y="31514"/>
                  <a:pt x="21199" y="30130"/>
                  <a:pt x="17918" y="29322"/>
                </a:cubicBezTo>
                <a:cubicBezTo>
                  <a:pt x="18086" y="29073"/>
                  <a:pt x="18338" y="28885"/>
                  <a:pt x="18683" y="28774"/>
                </a:cubicBezTo>
                <a:cubicBezTo>
                  <a:pt x="19115" y="28634"/>
                  <a:pt x="19562" y="28573"/>
                  <a:pt x="20022" y="28573"/>
                </a:cubicBezTo>
                <a:close/>
                <a:moveTo>
                  <a:pt x="20775" y="36552"/>
                </a:moveTo>
                <a:cubicBezTo>
                  <a:pt x="21299" y="36800"/>
                  <a:pt x="21799" y="37048"/>
                  <a:pt x="22263" y="37288"/>
                </a:cubicBezTo>
                <a:cubicBezTo>
                  <a:pt x="22183" y="37572"/>
                  <a:pt x="22119" y="37856"/>
                  <a:pt x="22063" y="38140"/>
                </a:cubicBezTo>
                <a:cubicBezTo>
                  <a:pt x="21603" y="37604"/>
                  <a:pt x="21175" y="37076"/>
                  <a:pt x="20775" y="36552"/>
                </a:cubicBezTo>
                <a:close/>
                <a:moveTo>
                  <a:pt x="29277" y="41930"/>
                </a:moveTo>
                <a:lnTo>
                  <a:pt x="29277" y="41930"/>
                </a:lnTo>
                <a:cubicBezTo>
                  <a:pt x="30378" y="42705"/>
                  <a:pt x="31414" y="43542"/>
                  <a:pt x="32386" y="44430"/>
                </a:cubicBezTo>
                <a:cubicBezTo>
                  <a:pt x="31710" y="44526"/>
                  <a:pt x="31070" y="44766"/>
                  <a:pt x="30526" y="45106"/>
                </a:cubicBezTo>
                <a:cubicBezTo>
                  <a:pt x="29946" y="44066"/>
                  <a:pt x="29505" y="43001"/>
                  <a:pt x="29277" y="41930"/>
                </a:cubicBezTo>
                <a:close/>
                <a:moveTo>
                  <a:pt x="11292" y="34587"/>
                </a:moveTo>
                <a:cubicBezTo>
                  <a:pt x="12905" y="38401"/>
                  <a:pt x="16042" y="42149"/>
                  <a:pt x="18174" y="44350"/>
                </a:cubicBezTo>
                <a:cubicBezTo>
                  <a:pt x="18270" y="44450"/>
                  <a:pt x="18374" y="44554"/>
                  <a:pt x="18474" y="44658"/>
                </a:cubicBezTo>
                <a:cubicBezTo>
                  <a:pt x="17710" y="44942"/>
                  <a:pt x="17078" y="45466"/>
                  <a:pt x="16733" y="46166"/>
                </a:cubicBezTo>
                <a:cubicBezTo>
                  <a:pt x="16077" y="45618"/>
                  <a:pt x="15337" y="45387"/>
                  <a:pt x="14621" y="45387"/>
                </a:cubicBezTo>
                <a:cubicBezTo>
                  <a:pt x="12788" y="45387"/>
                  <a:pt x="11112" y="46911"/>
                  <a:pt x="11361" y="48635"/>
                </a:cubicBezTo>
                <a:cubicBezTo>
                  <a:pt x="9872" y="45282"/>
                  <a:pt x="9040" y="41753"/>
                  <a:pt x="9195" y="38072"/>
                </a:cubicBezTo>
                <a:cubicBezTo>
                  <a:pt x="9280" y="36111"/>
                  <a:pt x="10088" y="35051"/>
                  <a:pt x="11292" y="34587"/>
                </a:cubicBezTo>
                <a:close/>
                <a:moveTo>
                  <a:pt x="71694" y="42469"/>
                </a:moveTo>
                <a:lnTo>
                  <a:pt x="71694" y="42469"/>
                </a:lnTo>
                <a:cubicBezTo>
                  <a:pt x="72497" y="42633"/>
                  <a:pt x="73310" y="42781"/>
                  <a:pt x="74122" y="42918"/>
                </a:cubicBezTo>
                <a:cubicBezTo>
                  <a:pt x="77167" y="44783"/>
                  <a:pt x="80104" y="46766"/>
                  <a:pt x="82957" y="48859"/>
                </a:cubicBezTo>
                <a:cubicBezTo>
                  <a:pt x="82728" y="48831"/>
                  <a:pt x="82497" y="48807"/>
                  <a:pt x="82272" y="48775"/>
                </a:cubicBezTo>
                <a:cubicBezTo>
                  <a:pt x="81516" y="48679"/>
                  <a:pt x="80760" y="48555"/>
                  <a:pt x="80008" y="48427"/>
                </a:cubicBezTo>
                <a:cubicBezTo>
                  <a:pt x="78911" y="47831"/>
                  <a:pt x="77823" y="47223"/>
                  <a:pt x="76739" y="46611"/>
                </a:cubicBezTo>
                <a:cubicBezTo>
                  <a:pt x="75075" y="45219"/>
                  <a:pt x="73394" y="43834"/>
                  <a:pt x="71694" y="42469"/>
                </a:cubicBezTo>
                <a:close/>
                <a:moveTo>
                  <a:pt x="98873" y="50120"/>
                </a:moveTo>
                <a:cubicBezTo>
                  <a:pt x="99269" y="51124"/>
                  <a:pt x="99529" y="52140"/>
                  <a:pt x="99617" y="53156"/>
                </a:cubicBezTo>
                <a:cubicBezTo>
                  <a:pt x="99053" y="52153"/>
                  <a:pt x="98397" y="51164"/>
                  <a:pt x="97673" y="50192"/>
                </a:cubicBezTo>
                <a:lnTo>
                  <a:pt x="97673" y="50192"/>
                </a:lnTo>
                <a:cubicBezTo>
                  <a:pt x="97780" y="50199"/>
                  <a:pt x="97889" y="50203"/>
                  <a:pt x="97996" y="50203"/>
                </a:cubicBezTo>
                <a:cubicBezTo>
                  <a:pt x="98297" y="50203"/>
                  <a:pt x="98589" y="50175"/>
                  <a:pt x="98873" y="50120"/>
                </a:cubicBezTo>
                <a:close/>
                <a:moveTo>
                  <a:pt x="40269" y="55789"/>
                </a:moveTo>
                <a:cubicBezTo>
                  <a:pt x="41144" y="56349"/>
                  <a:pt x="42025" y="56906"/>
                  <a:pt x="42906" y="57466"/>
                </a:cubicBezTo>
                <a:cubicBezTo>
                  <a:pt x="43946" y="58962"/>
                  <a:pt x="44994" y="60439"/>
                  <a:pt x="46074" y="61859"/>
                </a:cubicBezTo>
                <a:cubicBezTo>
                  <a:pt x="44001" y="59867"/>
                  <a:pt x="41981" y="57830"/>
                  <a:pt x="39957" y="55797"/>
                </a:cubicBezTo>
                <a:cubicBezTo>
                  <a:pt x="40060" y="55797"/>
                  <a:pt x="40164" y="55793"/>
                  <a:pt x="40269" y="55789"/>
                </a:cubicBezTo>
                <a:close/>
                <a:moveTo>
                  <a:pt x="57753" y="48007"/>
                </a:moveTo>
                <a:lnTo>
                  <a:pt x="57753" y="48007"/>
                </a:lnTo>
                <a:cubicBezTo>
                  <a:pt x="59162" y="48567"/>
                  <a:pt x="60602" y="49111"/>
                  <a:pt x="62054" y="49640"/>
                </a:cubicBezTo>
                <a:cubicBezTo>
                  <a:pt x="66556" y="52604"/>
                  <a:pt x="71165" y="55429"/>
                  <a:pt x="75699" y="58046"/>
                </a:cubicBezTo>
                <a:cubicBezTo>
                  <a:pt x="76783" y="58670"/>
                  <a:pt x="78611" y="59623"/>
                  <a:pt x="80784" y="60587"/>
                </a:cubicBezTo>
                <a:cubicBezTo>
                  <a:pt x="82449" y="62083"/>
                  <a:pt x="84265" y="63804"/>
                  <a:pt x="85125" y="65744"/>
                </a:cubicBezTo>
                <a:cubicBezTo>
                  <a:pt x="83757" y="65556"/>
                  <a:pt x="82416" y="65168"/>
                  <a:pt x="81100" y="64672"/>
                </a:cubicBezTo>
                <a:cubicBezTo>
                  <a:pt x="74370" y="60947"/>
                  <a:pt x="68156" y="56474"/>
                  <a:pt x="61879" y="52076"/>
                </a:cubicBezTo>
                <a:cubicBezTo>
                  <a:pt x="60594" y="50676"/>
                  <a:pt x="59206" y="49324"/>
                  <a:pt x="57753" y="48007"/>
                </a:cubicBezTo>
                <a:close/>
                <a:moveTo>
                  <a:pt x="58690" y="67497"/>
                </a:moveTo>
                <a:cubicBezTo>
                  <a:pt x="62311" y="69802"/>
                  <a:pt x="65919" y="72114"/>
                  <a:pt x="69505" y="74455"/>
                </a:cubicBezTo>
                <a:cubicBezTo>
                  <a:pt x="69521" y="74479"/>
                  <a:pt x="69533" y="74503"/>
                  <a:pt x="69548" y="74527"/>
                </a:cubicBezTo>
                <a:cubicBezTo>
                  <a:pt x="68076" y="73630"/>
                  <a:pt x="66648" y="72775"/>
                  <a:pt x="65284" y="72010"/>
                </a:cubicBezTo>
                <a:cubicBezTo>
                  <a:pt x="63587" y="71062"/>
                  <a:pt x="61827" y="70193"/>
                  <a:pt x="60038" y="69353"/>
                </a:cubicBezTo>
                <a:cubicBezTo>
                  <a:pt x="59594" y="68721"/>
                  <a:pt x="59142" y="68101"/>
                  <a:pt x="58690" y="67497"/>
                </a:cubicBezTo>
                <a:close/>
                <a:moveTo>
                  <a:pt x="30729" y="77800"/>
                </a:moveTo>
                <a:cubicBezTo>
                  <a:pt x="34134" y="80208"/>
                  <a:pt x="37656" y="82513"/>
                  <a:pt x="41240" y="84742"/>
                </a:cubicBezTo>
                <a:cubicBezTo>
                  <a:pt x="37235" y="83349"/>
                  <a:pt x="33743" y="80681"/>
                  <a:pt x="30729" y="77800"/>
                </a:cubicBezTo>
                <a:close/>
                <a:moveTo>
                  <a:pt x="50300" y="1"/>
                </a:moveTo>
                <a:cubicBezTo>
                  <a:pt x="47687" y="1"/>
                  <a:pt x="45246" y="557"/>
                  <a:pt x="43441" y="2138"/>
                </a:cubicBezTo>
                <a:cubicBezTo>
                  <a:pt x="40832" y="4418"/>
                  <a:pt x="41004" y="6967"/>
                  <a:pt x="42425" y="9319"/>
                </a:cubicBezTo>
                <a:cubicBezTo>
                  <a:pt x="39384" y="7820"/>
                  <a:pt x="36391" y="6263"/>
                  <a:pt x="33506" y="4590"/>
                </a:cubicBezTo>
                <a:cubicBezTo>
                  <a:pt x="32866" y="4218"/>
                  <a:pt x="32222" y="4058"/>
                  <a:pt x="31614" y="4058"/>
                </a:cubicBezTo>
                <a:cubicBezTo>
                  <a:pt x="28862" y="4058"/>
                  <a:pt x="26849" y="7367"/>
                  <a:pt x="29065" y="9364"/>
                </a:cubicBezTo>
                <a:cubicBezTo>
                  <a:pt x="30686" y="10824"/>
                  <a:pt x="32394" y="12172"/>
                  <a:pt x="34162" y="13445"/>
                </a:cubicBezTo>
                <a:cubicBezTo>
                  <a:pt x="32682" y="14130"/>
                  <a:pt x="32122" y="15482"/>
                  <a:pt x="32394" y="16918"/>
                </a:cubicBezTo>
                <a:cubicBezTo>
                  <a:pt x="32410" y="17002"/>
                  <a:pt x="32439" y="17082"/>
                  <a:pt x="32454" y="17166"/>
                </a:cubicBezTo>
                <a:cubicBezTo>
                  <a:pt x="31482" y="16970"/>
                  <a:pt x="30498" y="16854"/>
                  <a:pt x="29510" y="16854"/>
                </a:cubicBezTo>
                <a:cubicBezTo>
                  <a:pt x="29438" y="16854"/>
                  <a:pt x="29366" y="16854"/>
                  <a:pt x="29294" y="16858"/>
                </a:cubicBezTo>
                <a:cubicBezTo>
                  <a:pt x="25996" y="16914"/>
                  <a:pt x="23900" y="18715"/>
                  <a:pt x="23032" y="20975"/>
                </a:cubicBezTo>
                <a:cubicBezTo>
                  <a:pt x="22347" y="21391"/>
                  <a:pt x="21855" y="21995"/>
                  <a:pt x="21747" y="22736"/>
                </a:cubicBezTo>
                <a:cubicBezTo>
                  <a:pt x="21095" y="22643"/>
                  <a:pt x="20443" y="22595"/>
                  <a:pt x="19795" y="22591"/>
                </a:cubicBezTo>
                <a:cubicBezTo>
                  <a:pt x="17458" y="22591"/>
                  <a:pt x="15154" y="23244"/>
                  <a:pt x="12988" y="24833"/>
                </a:cubicBezTo>
                <a:cubicBezTo>
                  <a:pt x="11472" y="25945"/>
                  <a:pt x="10668" y="27297"/>
                  <a:pt x="10380" y="28781"/>
                </a:cubicBezTo>
                <a:cubicBezTo>
                  <a:pt x="7627" y="29210"/>
                  <a:pt x="5226" y="30518"/>
                  <a:pt x="3690" y="33182"/>
                </a:cubicBezTo>
                <a:cubicBezTo>
                  <a:pt x="0" y="39588"/>
                  <a:pt x="2541" y="47491"/>
                  <a:pt x="6759" y="54305"/>
                </a:cubicBezTo>
                <a:cubicBezTo>
                  <a:pt x="5222" y="54873"/>
                  <a:pt x="4118" y="56369"/>
                  <a:pt x="4711" y="57758"/>
                </a:cubicBezTo>
                <a:cubicBezTo>
                  <a:pt x="7111" y="63375"/>
                  <a:pt x="13573" y="67237"/>
                  <a:pt x="19562" y="70585"/>
                </a:cubicBezTo>
                <a:cubicBezTo>
                  <a:pt x="20967" y="72446"/>
                  <a:pt x="22456" y="74247"/>
                  <a:pt x="23952" y="75963"/>
                </a:cubicBezTo>
                <a:cubicBezTo>
                  <a:pt x="28561" y="81249"/>
                  <a:pt x="34843" y="87395"/>
                  <a:pt x="42877" y="88943"/>
                </a:cubicBezTo>
                <a:cubicBezTo>
                  <a:pt x="43045" y="88975"/>
                  <a:pt x="43221" y="88991"/>
                  <a:pt x="43397" y="88991"/>
                </a:cubicBezTo>
                <a:cubicBezTo>
                  <a:pt x="44354" y="88991"/>
                  <a:pt x="45322" y="88518"/>
                  <a:pt x="45538" y="87687"/>
                </a:cubicBezTo>
                <a:cubicBezTo>
                  <a:pt x="45562" y="87595"/>
                  <a:pt x="45570" y="87499"/>
                  <a:pt x="45589" y="87406"/>
                </a:cubicBezTo>
                <a:cubicBezTo>
                  <a:pt x="47862" y="88775"/>
                  <a:pt x="50143" y="90127"/>
                  <a:pt x="52428" y="91464"/>
                </a:cubicBezTo>
                <a:cubicBezTo>
                  <a:pt x="52980" y="91792"/>
                  <a:pt x="53556" y="91932"/>
                  <a:pt x="54117" y="91932"/>
                </a:cubicBezTo>
                <a:cubicBezTo>
                  <a:pt x="55657" y="91932"/>
                  <a:pt x="57065" y="90856"/>
                  <a:pt x="57513" y="89611"/>
                </a:cubicBezTo>
                <a:cubicBezTo>
                  <a:pt x="58854" y="89940"/>
                  <a:pt x="60242" y="90147"/>
                  <a:pt x="61679" y="90204"/>
                </a:cubicBezTo>
                <a:cubicBezTo>
                  <a:pt x="61718" y="90204"/>
                  <a:pt x="61759" y="90208"/>
                  <a:pt x="61799" y="90208"/>
                </a:cubicBezTo>
                <a:cubicBezTo>
                  <a:pt x="62939" y="90208"/>
                  <a:pt x="64307" y="89587"/>
                  <a:pt x="64795" y="88723"/>
                </a:cubicBezTo>
                <a:cubicBezTo>
                  <a:pt x="64959" y="88435"/>
                  <a:pt x="65099" y="88143"/>
                  <a:pt x="65232" y="87846"/>
                </a:cubicBezTo>
                <a:cubicBezTo>
                  <a:pt x="69225" y="89599"/>
                  <a:pt x="73402" y="91015"/>
                  <a:pt x="77895" y="91800"/>
                </a:cubicBezTo>
                <a:cubicBezTo>
                  <a:pt x="78135" y="91844"/>
                  <a:pt x="78375" y="91864"/>
                  <a:pt x="78615" y="91864"/>
                </a:cubicBezTo>
                <a:cubicBezTo>
                  <a:pt x="80928" y="91864"/>
                  <a:pt x="83093" y="90007"/>
                  <a:pt x="82233" y="88115"/>
                </a:cubicBezTo>
                <a:lnTo>
                  <a:pt x="82233" y="88115"/>
                </a:lnTo>
                <a:cubicBezTo>
                  <a:pt x="86297" y="89748"/>
                  <a:pt x="90527" y="90887"/>
                  <a:pt x="94912" y="91048"/>
                </a:cubicBezTo>
                <a:cubicBezTo>
                  <a:pt x="94960" y="91048"/>
                  <a:pt x="95008" y="91052"/>
                  <a:pt x="95056" y="91052"/>
                </a:cubicBezTo>
                <a:cubicBezTo>
                  <a:pt x="97985" y="91052"/>
                  <a:pt x="99697" y="87678"/>
                  <a:pt x="97425" y="86014"/>
                </a:cubicBezTo>
                <a:cubicBezTo>
                  <a:pt x="95289" y="84450"/>
                  <a:pt x="93123" y="82909"/>
                  <a:pt x="90947" y="81381"/>
                </a:cubicBezTo>
                <a:cubicBezTo>
                  <a:pt x="93392" y="81273"/>
                  <a:pt x="95080" y="78456"/>
                  <a:pt x="93684" y="76716"/>
                </a:cubicBezTo>
                <a:lnTo>
                  <a:pt x="93684" y="76716"/>
                </a:lnTo>
                <a:cubicBezTo>
                  <a:pt x="94824" y="77059"/>
                  <a:pt x="95980" y="77379"/>
                  <a:pt x="97165" y="77667"/>
                </a:cubicBezTo>
                <a:cubicBezTo>
                  <a:pt x="97444" y="77732"/>
                  <a:pt x="97732" y="77763"/>
                  <a:pt x="98020" y="77763"/>
                </a:cubicBezTo>
                <a:cubicBezTo>
                  <a:pt x="100249" y="77763"/>
                  <a:pt x="102582" y="75896"/>
                  <a:pt x="101626" y="73966"/>
                </a:cubicBezTo>
                <a:cubicBezTo>
                  <a:pt x="99845" y="70374"/>
                  <a:pt x="97464" y="67148"/>
                  <a:pt x="94720" y="64151"/>
                </a:cubicBezTo>
                <a:lnTo>
                  <a:pt x="94720" y="64151"/>
                </a:lnTo>
                <a:cubicBezTo>
                  <a:pt x="95841" y="64312"/>
                  <a:pt x="96973" y="64432"/>
                  <a:pt x="98129" y="64476"/>
                </a:cubicBezTo>
                <a:lnTo>
                  <a:pt x="98277" y="64476"/>
                </a:lnTo>
                <a:cubicBezTo>
                  <a:pt x="100277" y="64476"/>
                  <a:pt x="101694" y="62995"/>
                  <a:pt x="101794" y="61435"/>
                </a:cubicBezTo>
                <a:cubicBezTo>
                  <a:pt x="101798" y="61407"/>
                  <a:pt x="101794" y="61383"/>
                  <a:pt x="101798" y="61359"/>
                </a:cubicBezTo>
                <a:cubicBezTo>
                  <a:pt x="103911" y="60707"/>
                  <a:pt x="105659" y="59434"/>
                  <a:pt x="106548" y="57285"/>
                </a:cubicBezTo>
                <a:cubicBezTo>
                  <a:pt x="109000" y="51364"/>
                  <a:pt x="104955" y="45071"/>
                  <a:pt x="100469" y="40009"/>
                </a:cubicBezTo>
                <a:cubicBezTo>
                  <a:pt x="99994" y="39173"/>
                  <a:pt x="99422" y="38373"/>
                  <a:pt x="98761" y="37612"/>
                </a:cubicBezTo>
                <a:lnTo>
                  <a:pt x="98761" y="37612"/>
                </a:lnTo>
                <a:cubicBezTo>
                  <a:pt x="99954" y="37744"/>
                  <a:pt x="101174" y="37828"/>
                  <a:pt x="102419" y="37856"/>
                </a:cubicBezTo>
                <a:cubicBezTo>
                  <a:pt x="102450" y="37856"/>
                  <a:pt x="102478" y="37860"/>
                  <a:pt x="102510" y="37860"/>
                </a:cubicBezTo>
                <a:cubicBezTo>
                  <a:pt x="104327" y="37860"/>
                  <a:pt x="105863" y="36608"/>
                  <a:pt x="106119" y="35175"/>
                </a:cubicBezTo>
                <a:cubicBezTo>
                  <a:pt x="108752" y="33999"/>
                  <a:pt x="110792" y="31699"/>
                  <a:pt x="110400" y="29210"/>
                </a:cubicBezTo>
                <a:cubicBezTo>
                  <a:pt x="109824" y="25540"/>
                  <a:pt x="106020" y="22864"/>
                  <a:pt x="102755" y="20667"/>
                </a:cubicBezTo>
                <a:cubicBezTo>
                  <a:pt x="97269" y="16970"/>
                  <a:pt x="91327" y="13781"/>
                  <a:pt x="85081" y="11068"/>
                </a:cubicBezTo>
                <a:cubicBezTo>
                  <a:pt x="77523" y="7783"/>
                  <a:pt x="69817" y="4678"/>
                  <a:pt x="61794" y="2246"/>
                </a:cubicBezTo>
                <a:cubicBezTo>
                  <a:pt x="58666" y="1293"/>
                  <a:pt x="54280" y="1"/>
                  <a:pt x="50300" y="1"/>
                </a:cubicBezTo>
                <a:close/>
              </a:path>
            </a:pathLst>
          </a:custGeom>
          <a:solidFill>
            <a:srgbClr val="FFFFFF">
              <a:alpha val="1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9471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B55D6B-3610-4EE0-867B-581E21982FCC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9356930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">
  <p:cSld name="TWO COLUMNS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9"/>
          <p:cNvSpPr txBox="1">
            <a:spLocks noGrp="1"/>
          </p:cNvSpPr>
          <p:nvPr>
            <p:ph type="subTitle" idx="1"/>
          </p:nvPr>
        </p:nvSpPr>
        <p:spPr>
          <a:xfrm>
            <a:off x="1356560" y="4249233"/>
            <a:ext cx="2868600" cy="1348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title"/>
          </p:nvPr>
        </p:nvSpPr>
        <p:spPr>
          <a:xfrm>
            <a:off x="2033060" y="3532883"/>
            <a:ext cx="15156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600"/>
              <a:buNone/>
              <a:defRPr sz="1600" i="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600"/>
              <a:buNone/>
              <a:defRPr sz="1600">
                <a:solidFill>
                  <a:srgbClr val="FFC39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600"/>
              <a:buNone/>
              <a:defRPr sz="1600">
                <a:solidFill>
                  <a:srgbClr val="FFC39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600"/>
              <a:buNone/>
              <a:defRPr sz="1600">
                <a:solidFill>
                  <a:srgbClr val="FFC39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600"/>
              <a:buNone/>
              <a:defRPr sz="1600">
                <a:solidFill>
                  <a:srgbClr val="FFC39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600"/>
              <a:buNone/>
              <a:defRPr sz="1600">
                <a:solidFill>
                  <a:srgbClr val="FFC39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600"/>
              <a:buNone/>
              <a:defRPr sz="1600">
                <a:solidFill>
                  <a:srgbClr val="FFC39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600"/>
              <a:buNone/>
              <a:defRPr sz="1600">
                <a:solidFill>
                  <a:srgbClr val="FFC39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600"/>
              <a:buNone/>
              <a:defRPr sz="1600">
                <a:solidFill>
                  <a:srgbClr val="FFC39F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ubTitle" idx="2"/>
          </p:nvPr>
        </p:nvSpPr>
        <p:spPr>
          <a:xfrm>
            <a:off x="4933088" y="4249233"/>
            <a:ext cx="2868600" cy="1348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title" idx="3"/>
          </p:nvPr>
        </p:nvSpPr>
        <p:spPr>
          <a:xfrm>
            <a:off x="5609588" y="3532883"/>
            <a:ext cx="15156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600"/>
              <a:buNone/>
              <a:defRPr sz="1600" i="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600"/>
              <a:buNone/>
              <a:defRPr sz="1600">
                <a:solidFill>
                  <a:srgbClr val="FFC39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600"/>
              <a:buNone/>
              <a:defRPr sz="1600">
                <a:solidFill>
                  <a:srgbClr val="FFC39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600"/>
              <a:buNone/>
              <a:defRPr sz="1600">
                <a:solidFill>
                  <a:srgbClr val="FFC39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600"/>
              <a:buNone/>
              <a:defRPr sz="1600">
                <a:solidFill>
                  <a:srgbClr val="FFC39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600"/>
              <a:buNone/>
              <a:defRPr sz="1600">
                <a:solidFill>
                  <a:srgbClr val="FFC39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600"/>
              <a:buNone/>
              <a:defRPr sz="1600">
                <a:solidFill>
                  <a:srgbClr val="FFC39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600"/>
              <a:buNone/>
              <a:defRPr sz="1600">
                <a:solidFill>
                  <a:srgbClr val="FFC39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600"/>
              <a:buNone/>
              <a:defRPr sz="1600">
                <a:solidFill>
                  <a:srgbClr val="FFC39F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title" idx="4"/>
          </p:nvPr>
        </p:nvSpPr>
        <p:spPr>
          <a:xfrm>
            <a:off x="1739850" y="1079900"/>
            <a:ext cx="56643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1800" i="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1800">
                <a:solidFill>
                  <a:srgbClr val="FFC39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1800">
                <a:solidFill>
                  <a:srgbClr val="FFC39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1800">
                <a:solidFill>
                  <a:srgbClr val="FFC39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1800">
                <a:solidFill>
                  <a:srgbClr val="FFC39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1800">
                <a:solidFill>
                  <a:srgbClr val="FFC39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1800">
                <a:solidFill>
                  <a:srgbClr val="FFC39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1800">
                <a:solidFill>
                  <a:srgbClr val="FFC39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1800">
                <a:solidFill>
                  <a:srgbClr val="FFC39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3734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THREE COLUMNS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0"/>
          <p:cNvSpPr txBox="1">
            <a:spLocks noGrp="1"/>
          </p:cNvSpPr>
          <p:nvPr>
            <p:ph type="title"/>
          </p:nvPr>
        </p:nvSpPr>
        <p:spPr>
          <a:xfrm>
            <a:off x="1251626" y="3737567"/>
            <a:ext cx="18414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i="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400">
                <a:solidFill>
                  <a:srgbClr val="FF778A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400">
                <a:solidFill>
                  <a:srgbClr val="FF778A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400">
                <a:solidFill>
                  <a:srgbClr val="FF778A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400">
                <a:solidFill>
                  <a:srgbClr val="FF778A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400">
                <a:solidFill>
                  <a:srgbClr val="FF778A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400">
                <a:solidFill>
                  <a:srgbClr val="FF778A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400">
                <a:solidFill>
                  <a:srgbClr val="FF778A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400">
                <a:solidFill>
                  <a:srgbClr val="FF778A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10"/>
          <p:cNvSpPr txBox="1">
            <a:spLocks noGrp="1"/>
          </p:cNvSpPr>
          <p:nvPr>
            <p:ph type="subTitle" idx="1"/>
          </p:nvPr>
        </p:nvSpPr>
        <p:spPr>
          <a:xfrm>
            <a:off x="1207050" y="4454000"/>
            <a:ext cx="1932300" cy="120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title" idx="2"/>
          </p:nvPr>
        </p:nvSpPr>
        <p:spPr>
          <a:xfrm>
            <a:off x="3651769" y="3737567"/>
            <a:ext cx="18414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i="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400">
                <a:solidFill>
                  <a:srgbClr val="FF778A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400">
                <a:solidFill>
                  <a:srgbClr val="FF778A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400">
                <a:solidFill>
                  <a:srgbClr val="FF778A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400">
                <a:solidFill>
                  <a:srgbClr val="FF778A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400">
                <a:solidFill>
                  <a:srgbClr val="FF778A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400">
                <a:solidFill>
                  <a:srgbClr val="FF778A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400">
                <a:solidFill>
                  <a:srgbClr val="FF778A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400">
                <a:solidFill>
                  <a:srgbClr val="FF778A"/>
                </a:solidFill>
              </a:defRPr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subTitle" idx="3"/>
          </p:nvPr>
        </p:nvSpPr>
        <p:spPr>
          <a:xfrm>
            <a:off x="3606300" y="4454000"/>
            <a:ext cx="1932300" cy="120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0"/>
          <p:cNvSpPr txBox="1">
            <a:spLocks noGrp="1"/>
          </p:cNvSpPr>
          <p:nvPr>
            <p:ph type="title" idx="4"/>
          </p:nvPr>
        </p:nvSpPr>
        <p:spPr>
          <a:xfrm>
            <a:off x="6052401" y="3737567"/>
            <a:ext cx="18414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i="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400">
                <a:solidFill>
                  <a:srgbClr val="FF778A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400">
                <a:solidFill>
                  <a:srgbClr val="FF778A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400">
                <a:solidFill>
                  <a:srgbClr val="FF778A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400">
                <a:solidFill>
                  <a:srgbClr val="FF778A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400">
                <a:solidFill>
                  <a:srgbClr val="FF778A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400">
                <a:solidFill>
                  <a:srgbClr val="FF778A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400">
                <a:solidFill>
                  <a:srgbClr val="FF778A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1400"/>
              <a:buNone/>
              <a:defRPr sz="1400">
                <a:solidFill>
                  <a:srgbClr val="FF778A"/>
                </a:solidFill>
              </a:defRPr>
            </a:lvl9pPr>
          </a:lstStyle>
          <a:p>
            <a:endParaRPr/>
          </a:p>
        </p:txBody>
      </p:sp>
      <p:sp>
        <p:nvSpPr>
          <p:cNvPr id="62" name="Google Shape;62;p10"/>
          <p:cNvSpPr txBox="1">
            <a:spLocks noGrp="1"/>
          </p:cNvSpPr>
          <p:nvPr>
            <p:ph type="subTitle" idx="5"/>
          </p:nvPr>
        </p:nvSpPr>
        <p:spPr>
          <a:xfrm>
            <a:off x="6006950" y="4454000"/>
            <a:ext cx="1932300" cy="120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 txBox="1">
            <a:spLocks noGrp="1"/>
          </p:cNvSpPr>
          <p:nvPr>
            <p:ph type="title" idx="6"/>
          </p:nvPr>
        </p:nvSpPr>
        <p:spPr>
          <a:xfrm>
            <a:off x="1739850" y="1079900"/>
            <a:ext cx="56643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1800" i="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1800">
                <a:solidFill>
                  <a:srgbClr val="FFC39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1800">
                <a:solidFill>
                  <a:srgbClr val="FFC39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1800">
                <a:solidFill>
                  <a:srgbClr val="FFC39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1800">
                <a:solidFill>
                  <a:srgbClr val="FFC39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1800">
                <a:solidFill>
                  <a:srgbClr val="FFC39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1800">
                <a:solidFill>
                  <a:srgbClr val="FFC39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1800">
                <a:solidFill>
                  <a:srgbClr val="FFC39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1800">
                <a:solidFill>
                  <a:srgbClr val="FFC39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84384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TEXT 3">
  <p:cSld name="TITLE &amp; TEXT 3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1"/>
          <p:cNvSpPr txBox="1">
            <a:spLocks noGrp="1"/>
          </p:cNvSpPr>
          <p:nvPr>
            <p:ph type="title"/>
          </p:nvPr>
        </p:nvSpPr>
        <p:spPr>
          <a:xfrm flipH="1">
            <a:off x="3911812" y="2316333"/>
            <a:ext cx="4313100" cy="15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3300"/>
              <a:buNone/>
              <a:defRPr i="0">
                <a:solidFill>
                  <a:srgbClr val="C9DAF8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2500"/>
              <a:buNone/>
              <a:defRPr sz="2500">
                <a:solidFill>
                  <a:srgbClr val="FFC39F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2500"/>
              <a:buNone/>
              <a:defRPr sz="2500">
                <a:solidFill>
                  <a:srgbClr val="FFC39F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2500"/>
              <a:buNone/>
              <a:defRPr sz="2500">
                <a:solidFill>
                  <a:srgbClr val="FFC39F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2500"/>
              <a:buNone/>
              <a:defRPr sz="2500">
                <a:solidFill>
                  <a:srgbClr val="FFC39F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2500"/>
              <a:buNone/>
              <a:defRPr sz="2500">
                <a:solidFill>
                  <a:srgbClr val="FFC39F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2500"/>
              <a:buNone/>
              <a:defRPr sz="2500">
                <a:solidFill>
                  <a:srgbClr val="FFC39F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2500"/>
              <a:buNone/>
              <a:defRPr sz="2500">
                <a:solidFill>
                  <a:srgbClr val="FFC39F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2500"/>
              <a:buNone/>
              <a:defRPr sz="2500">
                <a:solidFill>
                  <a:srgbClr val="FFC39F"/>
                </a:solidFill>
              </a:defRPr>
            </a:lvl9pPr>
          </a:lstStyle>
          <a:p>
            <a:endParaRPr/>
          </a:p>
        </p:txBody>
      </p:sp>
      <p:sp>
        <p:nvSpPr>
          <p:cNvPr id="66" name="Google Shape;66;p11"/>
          <p:cNvSpPr txBox="1">
            <a:spLocks noGrp="1"/>
          </p:cNvSpPr>
          <p:nvPr>
            <p:ph type="subTitle" idx="1"/>
          </p:nvPr>
        </p:nvSpPr>
        <p:spPr>
          <a:xfrm flipH="1">
            <a:off x="5424408" y="3998067"/>
            <a:ext cx="2800500" cy="91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0422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BIG TITLE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2"/>
          <p:cNvSpPr txBox="1">
            <a:spLocks noGrp="1"/>
          </p:cNvSpPr>
          <p:nvPr>
            <p:ph type="title"/>
          </p:nvPr>
        </p:nvSpPr>
        <p:spPr>
          <a:xfrm>
            <a:off x="911909" y="1244167"/>
            <a:ext cx="2676300" cy="436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0064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1">
  <p:cSld name="BIG TITLE 1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3"/>
          <p:cNvSpPr txBox="1">
            <a:spLocks noGrp="1"/>
          </p:cNvSpPr>
          <p:nvPr>
            <p:ph type="title"/>
          </p:nvPr>
        </p:nvSpPr>
        <p:spPr>
          <a:xfrm>
            <a:off x="1194150" y="2238800"/>
            <a:ext cx="6755700" cy="2380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DD7E6B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DD7E6B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DD7E6B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DD7E6B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DD7E6B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DD7E6B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DD7E6B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DD7E6B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DD7E6B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/>
          <p:nvPr/>
        </p:nvSpPr>
        <p:spPr>
          <a:xfrm rot="10800000" flipH="1">
            <a:off x="2326313" y="1161694"/>
            <a:ext cx="4491275" cy="4725372"/>
          </a:xfrm>
          <a:custGeom>
            <a:avLst/>
            <a:gdLst/>
            <a:ahLst/>
            <a:cxnLst/>
            <a:rect l="l" t="t" r="r" b="b"/>
            <a:pathLst>
              <a:path w="90191" h="71169" extrusionOk="0">
                <a:moveTo>
                  <a:pt x="51262" y="4765"/>
                </a:moveTo>
                <a:cubicBezTo>
                  <a:pt x="51543" y="4765"/>
                  <a:pt x="51822" y="4770"/>
                  <a:pt x="52107" y="4781"/>
                </a:cubicBezTo>
                <a:cubicBezTo>
                  <a:pt x="53975" y="4833"/>
                  <a:pt x="54987" y="5361"/>
                  <a:pt x="55432" y="6154"/>
                </a:cubicBezTo>
                <a:cubicBezTo>
                  <a:pt x="51794" y="7210"/>
                  <a:pt x="48217" y="9267"/>
                  <a:pt x="46121" y="10663"/>
                </a:cubicBezTo>
                <a:cubicBezTo>
                  <a:pt x="46025" y="10731"/>
                  <a:pt x="45925" y="10799"/>
                  <a:pt x="45825" y="10863"/>
                </a:cubicBezTo>
                <a:cubicBezTo>
                  <a:pt x="45553" y="10363"/>
                  <a:pt x="45052" y="9947"/>
                  <a:pt x="44389" y="9719"/>
                </a:cubicBezTo>
                <a:cubicBezTo>
                  <a:pt x="46153" y="8262"/>
                  <a:pt x="44493" y="6181"/>
                  <a:pt x="42360" y="6181"/>
                </a:cubicBezTo>
                <a:cubicBezTo>
                  <a:pt x="42252" y="6181"/>
                  <a:pt x="42140" y="6190"/>
                  <a:pt x="42032" y="6198"/>
                </a:cubicBezTo>
                <a:cubicBezTo>
                  <a:pt x="44973" y="5302"/>
                  <a:pt x="48058" y="4765"/>
                  <a:pt x="51262" y="4765"/>
                </a:cubicBezTo>
                <a:close/>
                <a:moveTo>
                  <a:pt x="53559" y="12371"/>
                </a:moveTo>
                <a:lnTo>
                  <a:pt x="53559" y="12371"/>
                </a:lnTo>
                <a:cubicBezTo>
                  <a:pt x="53323" y="12716"/>
                  <a:pt x="53087" y="13044"/>
                  <a:pt x="52859" y="13348"/>
                </a:cubicBezTo>
                <a:cubicBezTo>
                  <a:pt x="52583" y="13296"/>
                  <a:pt x="52315" y="13252"/>
                  <a:pt x="52038" y="13216"/>
                </a:cubicBezTo>
                <a:cubicBezTo>
                  <a:pt x="52551" y="12916"/>
                  <a:pt x="53059" y="12632"/>
                  <a:pt x="53559" y="12371"/>
                </a:cubicBezTo>
                <a:close/>
                <a:moveTo>
                  <a:pt x="60457" y="10499"/>
                </a:moveTo>
                <a:cubicBezTo>
                  <a:pt x="60693" y="10607"/>
                  <a:pt x="60869" y="10772"/>
                  <a:pt x="60978" y="10999"/>
                </a:cubicBezTo>
                <a:cubicBezTo>
                  <a:pt x="61593" y="12308"/>
                  <a:pt x="60645" y="13856"/>
                  <a:pt x="59453" y="15213"/>
                </a:cubicBezTo>
                <a:cubicBezTo>
                  <a:pt x="58601" y="15592"/>
                  <a:pt x="57772" y="16017"/>
                  <a:pt x="56965" y="16465"/>
                </a:cubicBezTo>
                <a:cubicBezTo>
                  <a:pt x="57004" y="16417"/>
                  <a:pt x="57044" y="16369"/>
                  <a:pt x="57080" y="16325"/>
                </a:cubicBezTo>
                <a:cubicBezTo>
                  <a:pt x="58365" y="14737"/>
                  <a:pt x="59685" y="12648"/>
                  <a:pt x="60457" y="10499"/>
                </a:cubicBezTo>
                <a:close/>
                <a:moveTo>
                  <a:pt x="48430" y="17945"/>
                </a:moveTo>
                <a:lnTo>
                  <a:pt x="48430" y="17945"/>
                </a:lnTo>
                <a:cubicBezTo>
                  <a:pt x="47685" y="18670"/>
                  <a:pt x="46889" y="19346"/>
                  <a:pt x="46041" y="19985"/>
                </a:cubicBezTo>
                <a:cubicBezTo>
                  <a:pt x="45949" y="19542"/>
                  <a:pt x="45721" y="19121"/>
                  <a:pt x="45397" y="18766"/>
                </a:cubicBezTo>
                <a:cubicBezTo>
                  <a:pt x="46389" y="18382"/>
                  <a:pt x="47405" y="18098"/>
                  <a:pt x="48430" y="17945"/>
                </a:cubicBezTo>
                <a:close/>
                <a:moveTo>
                  <a:pt x="14204" y="18897"/>
                </a:moveTo>
                <a:lnTo>
                  <a:pt x="14204" y="18897"/>
                </a:lnTo>
                <a:cubicBezTo>
                  <a:pt x="11908" y="21130"/>
                  <a:pt x="9710" y="23439"/>
                  <a:pt x="7582" y="25787"/>
                </a:cubicBezTo>
                <a:cubicBezTo>
                  <a:pt x="8911" y="23163"/>
                  <a:pt x="11455" y="20874"/>
                  <a:pt x="14204" y="18897"/>
                </a:cubicBezTo>
                <a:close/>
                <a:moveTo>
                  <a:pt x="35198" y="24947"/>
                </a:moveTo>
                <a:cubicBezTo>
                  <a:pt x="35198" y="25015"/>
                  <a:pt x="35202" y="25084"/>
                  <a:pt x="35206" y="25152"/>
                </a:cubicBezTo>
                <a:cubicBezTo>
                  <a:pt x="34670" y="25728"/>
                  <a:pt x="34138" y="26304"/>
                  <a:pt x="33606" y="26880"/>
                </a:cubicBezTo>
                <a:cubicBezTo>
                  <a:pt x="32177" y="27564"/>
                  <a:pt x="30768" y="28253"/>
                  <a:pt x="29412" y="28960"/>
                </a:cubicBezTo>
                <a:cubicBezTo>
                  <a:pt x="31313" y="27600"/>
                  <a:pt x="33257" y="26275"/>
                  <a:pt x="35198" y="24947"/>
                </a:cubicBezTo>
                <a:close/>
                <a:moveTo>
                  <a:pt x="82050" y="30753"/>
                </a:moveTo>
                <a:cubicBezTo>
                  <a:pt x="83182" y="32002"/>
                  <a:pt x="81618" y="35483"/>
                  <a:pt x="80535" y="37715"/>
                </a:cubicBezTo>
                <a:cubicBezTo>
                  <a:pt x="80363" y="37691"/>
                  <a:pt x="80191" y="37683"/>
                  <a:pt x="80015" y="37679"/>
                </a:cubicBezTo>
                <a:cubicBezTo>
                  <a:pt x="80631" y="36171"/>
                  <a:pt x="81051" y="34635"/>
                  <a:pt x="81103" y="33122"/>
                </a:cubicBezTo>
                <a:cubicBezTo>
                  <a:pt x="81243" y="32969"/>
                  <a:pt x="81383" y="32829"/>
                  <a:pt x="81519" y="32677"/>
                </a:cubicBezTo>
                <a:cubicBezTo>
                  <a:pt x="81984" y="32162"/>
                  <a:pt x="82100" y="31625"/>
                  <a:pt x="81995" y="31133"/>
                </a:cubicBezTo>
                <a:cubicBezTo>
                  <a:pt x="82113" y="30996"/>
                  <a:pt x="82150" y="30866"/>
                  <a:pt x="82050" y="30753"/>
                </a:cubicBezTo>
                <a:close/>
                <a:moveTo>
                  <a:pt x="24039" y="37231"/>
                </a:moveTo>
                <a:lnTo>
                  <a:pt x="24039" y="37231"/>
                </a:lnTo>
                <a:cubicBezTo>
                  <a:pt x="21838" y="39604"/>
                  <a:pt x="19629" y="41972"/>
                  <a:pt x="17396" y="44321"/>
                </a:cubicBezTo>
                <a:cubicBezTo>
                  <a:pt x="17372" y="44333"/>
                  <a:pt x="17353" y="44341"/>
                  <a:pt x="17329" y="44353"/>
                </a:cubicBezTo>
                <a:lnTo>
                  <a:pt x="17329" y="44353"/>
                </a:lnTo>
                <a:cubicBezTo>
                  <a:pt x="18181" y="43385"/>
                  <a:pt x="19001" y="42448"/>
                  <a:pt x="19730" y="41552"/>
                </a:cubicBezTo>
                <a:cubicBezTo>
                  <a:pt x="20634" y="40444"/>
                  <a:pt x="21462" y="39287"/>
                  <a:pt x="22262" y="38116"/>
                </a:cubicBezTo>
                <a:cubicBezTo>
                  <a:pt x="22866" y="37823"/>
                  <a:pt x="23459" y="37527"/>
                  <a:pt x="24039" y="37231"/>
                </a:cubicBezTo>
                <a:close/>
                <a:moveTo>
                  <a:pt x="47909" y="45757"/>
                </a:moveTo>
                <a:lnTo>
                  <a:pt x="47909" y="45757"/>
                </a:lnTo>
                <a:cubicBezTo>
                  <a:pt x="47757" y="46286"/>
                  <a:pt x="47613" y="46818"/>
                  <a:pt x="47486" y="47350"/>
                </a:cubicBezTo>
                <a:cubicBezTo>
                  <a:pt x="45705" y="49346"/>
                  <a:pt x="43813" y="51271"/>
                  <a:pt x="41816" y="53144"/>
                </a:cubicBezTo>
                <a:cubicBezTo>
                  <a:pt x="41844" y="52991"/>
                  <a:pt x="41868" y="52843"/>
                  <a:pt x="41896" y="52695"/>
                </a:cubicBezTo>
                <a:cubicBezTo>
                  <a:pt x="41988" y="52195"/>
                  <a:pt x="42108" y="51703"/>
                  <a:pt x="42228" y="51207"/>
                </a:cubicBezTo>
                <a:cubicBezTo>
                  <a:pt x="42801" y="50491"/>
                  <a:pt x="43377" y="49778"/>
                  <a:pt x="43961" y="49067"/>
                </a:cubicBezTo>
                <a:cubicBezTo>
                  <a:pt x="45292" y="47974"/>
                  <a:pt x="46609" y="46873"/>
                  <a:pt x="47909" y="45757"/>
                </a:cubicBezTo>
                <a:close/>
                <a:moveTo>
                  <a:pt x="42628" y="36615"/>
                </a:moveTo>
                <a:lnTo>
                  <a:pt x="42628" y="36615"/>
                </a:lnTo>
                <a:cubicBezTo>
                  <a:pt x="42092" y="37539"/>
                  <a:pt x="41576" y="38483"/>
                  <a:pt x="41072" y="39440"/>
                </a:cubicBezTo>
                <a:cubicBezTo>
                  <a:pt x="38243" y="42389"/>
                  <a:pt x="35550" y="45409"/>
                  <a:pt x="33054" y="48386"/>
                </a:cubicBezTo>
                <a:cubicBezTo>
                  <a:pt x="32457" y="49094"/>
                  <a:pt x="31549" y="50295"/>
                  <a:pt x="30624" y="51719"/>
                </a:cubicBezTo>
                <a:cubicBezTo>
                  <a:pt x="29200" y="52808"/>
                  <a:pt x="27560" y="53999"/>
                  <a:pt x="25708" y="54564"/>
                </a:cubicBezTo>
                <a:cubicBezTo>
                  <a:pt x="25887" y="53667"/>
                  <a:pt x="26260" y="52788"/>
                  <a:pt x="26727" y="51927"/>
                </a:cubicBezTo>
                <a:cubicBezTo>
                  <a:pt x="30284" y="47514"/>
                  <a:pt x="34550" y="43436"/>
                  <a:pt x="38747" y="39324"/>
                </a:cubicBezTo>
                <a:cubicBezTo>
                  <a:pt x="40083" y="38479"/>
                  <a:pt x="41372" y="37571"/>
                  <a:pt x="42628" y="36615"/>
                </a:cubicBezTo>
                <a:close/>
                <a:moveTo>
                  <a:pt x="64182" y="53560"/>
                </a:moveTo>
                <a:lnTo>
                  <a:pt x="64182" y="53560"/>
                </a:lnTo>
                <a:cubicBezTo>
                  <a:pt x="63086" y="55377"/>
                  <a:pt x="61750" y="57681"/>
                  <a:pt x="60065" y="59650"/>
                </a:cubicBezTo>
                <a:cubicBezTo>
                  <a:pt x="60278" y="58717"/>
                  <a:pt x="60553" y="57777"/>
                  <a:pt x="60885" y="56836"/>
                </a:cubicBezTo>
                <a:cubicBezTo>
                  <a:pt x="60954" y="56708"/>
                  <a:pt x="61026" y="56581"/>
                  <a:pt x="61098" y="56452"/>
                </a:cubicBezTo>
                <a:cubicBezTo>
                  <a:pt x="62141" y="55504"/>
                  <a:pt x="63170" y="54536"/>
                  <a:pt x="64182" y="53560"/>
                </a:cubicBezTo>
                <a:close/>
                <a:moveTo>
                  <a:pt x="72865" y="51691"/>
                </a:moveTo>
                <a:cubicBezTo>
                  <a:pt x="71520" y="53840"/>
                  <a:pt x="70128" y="55876"/>
                  <a:pt x="68499" y="57901"/>
                </a:cubicBezTo>
                <a:cubicBezTo>
                  <a:pt x="67219" y="59497"/>
                  <a:pt x="65931" y="61085"/>
                  <a:pt x="64518" y="62598"/>
                </a:cubicBezTo>
                <a:cubicBezTo>
                  <a:pt x="65811" y="61118"/>
                  <a:pt x="66939" y="59521"/>
                  <a:pt x="67971" y="58012"/>
                </a:cubicBezTo>
                <a:cubicBezTo>
                  <a:pt x="69323" y="56044"/>
                  <a:pt x="70560" y="54020"/>
                  <a:pt x="71768" y="51983"/>
                </a:cubicBezTo>
                <a:cubicBezTo>
                  <a:pt x="72148" y="51903"/>
                  <a:pt x="72509" y="51803"/>
                  <a:pt x="72865" y="51691"/>
                </a:cubicBezTo>
                <a:close/>
                <a:moveTo>
                  <a:pt x="40544" y="62790"/>
                </a:moveTo>
                <a:lnTo>
                  <a:pt x="40544" y="62790"/>
                </a:lnTo>
                <a:cubicBezTo>
                  <a:pt x="40515" y="63059"/>
                  <a:pt x="40544" y="63323"/>
                  <a:pt x="40616" y="63578"/>
                </a:cubicBezTo>
                <a:cubicBezTo>
                  <a:pt x="39656" y="63839"/>
                  <a:pt x="38687" y="64010"/>
                  <a:pt x="37715" y="64067"/>
                </a:cubicBezTo>
                <a:cubicBezTo>
                  <a:pt x="38675" y="63694"/>
                  <a:pt x="39619" y="63266"/>
                  <a:pt x="40544" y="62790"/>
                </a:cubicBezTo>
                <a:close/>
                <a:moveTo>
                  <a:pt x="50186" y="0"/>
                </a:moveTo>
                <a:cubicBezTo>
                  <a:pt x="45685" y="0"/>
                  <a:pt x="40923" y="1348"/>
                  <a:pt x="36618" y="3181"/>
                </a:cubicBezTo>
                <a:cubicBezTo>
                  <a:pt x="36178" y="2361"/>
                  <a:pt x="35154" y="1729"/>
                  <a:pt x="34077" y="1729"/>
                </a:cubicBezTo>
                <a:cubicBezTo>
                  <a:pt x="33826" y="1729"/>
                  <a:pt x="33573" y="1764"/>
                  <a:pt x="33325" y="1836"/>
                </a:cubicBezTo>
                <a:cubicBezTo>
                  <a:pt x="27968" y="3409"/>
                  <a:pt x="24286" y="7651"/>
                  <a:pt x="21090" y="11575"/>
                </a:cubicBezTo>
                <a:cubicBezTo>
                  <a:pt x="19313" y="12495"/>
                  <a:pt x="17597" y="13472"/>
                  <a:pt x="15956" y="14456"/>
                </a:cubicBezTo>
                <a:cubicBezTo>
                  <a:pt x="10915" y="17477"/>
                  <a:pt x="5053" y="21594"/>
                  <a:pt x="3577" y="26860"/>
                </a:cubicBezTo>
                <a:cubicBezTo>
                  <a:pt x="3376" y="27580"/>
                  <a:pt x="3833" y="28441"/>
                  <a:pt x="4774" y="28609"/>
                </a:cubicBezTo>
                <a:cubicBezTo>
                  <a:pt x="4861" y="28624"/>
                  <a:pt x="4953" y="28628"/>
                  <a:pt x="5042" y="28640"/>
                </a:cubicBezTo>
                <a:cubicBezTo>
                  <a:pt x="3733" y="30133"/>
                  <a:pt x="2445" y="31629"/>
                  <a:pt x="1168" y="33126"/>
                </a:cubicBezTo>
                <a:cubicBezTo>
                  <a:pt x="0" y="34490"/>
                  <a:pt x="1320" y="36059"/>
                  <a:pt x="2937" y="36459"/>
                </a:cubicBezTo>
                <a:cubicBezTo>
                  <a:pt x="2625" y="37339"/>
                  <a:pt x="2429" y="38247"/>
                  <a:pt x="2373" y="39191"/>
                </a:cubicBezTo>
                <a:cubicBezTo>
                  <a:pt x="2329" y="39955"/>
                  <a:pt x="2933" y="40904"/>
                  <a:pt x="3789" y="41236"/>
                </a:cubicBezTo>
                <a:cubicBezTo>
                  <a:pt x="4061" y="41340"/>
                  <a:pt x="4342" y="41436"/>
                  <a:pt x="4621" y="41520"/>
                </a:cubicBezTo>
                <a:cubicBezTo>
                  <a:pt x="2949" y="44141"/>
                  <a:pt x="1600" y="46878"/>
                  <a:pt x="848" y="49826"/>
                </a:cubicBezTo>
                <a:cubicBezTo>
                  <a:pt x="484" y="51263"/>
                  <a:pt x="1876" y="52795"/>
                  <a:pt x="3544" y="52795"/>
                </a:cubicBezTo>
                <a:cubicBezTo>
                  <a:pt x="3813" y="52795"/>
                  <a:pt x="4089" y="52755"/>
                  <a:pt x="4366" y="52668"/>
                </a:cubicBezTo>
                <a:lnTo>
                  <a:pt x="4366" y="52668"/>
                </a:lnTo>
                <a:cubicBezTo>
                  <a:pt x="2809" y="55332"/>
                  <a:pt x="1720" y="58105"/>
                  <a:pt x="1568" y="60982"/>
                </a:cubicBezTo>
                <a:cubicBezTo>
                  <a:pt x="1496" y="62334"/>
                  <a:pt x="3016" y="63318"/>
                  <a:pt x="4497" y="63318"/>
                </a:cubicBezTo>
                <a:cubicBezTo>
                  <a:pt x="5182" y="63318"/>
                  <a:pt x="5858" y="63107"/>
                  <a:pt x="6370" y="62630"/>
                </a:cubicBezTo>
                <a:cubicBezTo>
                  <a:pt x="7862" y="61229"/>
                  <a:pt x="9330" y="59809"/>
                  <a:pt x="10791" y="58381"/>
                </a:cubicBezTo>
                <a:cubicBezTo>
                  <a:pt x="10867" y="59585"/>
                  <a:pt x="12395" y="60505"/>
                  <a:pt x="13856" y="60505"/>
                </a:cubicBezTo>
                <a:cubicBezTo>
                  <a:pt x="14344" y="60505"/>
                  <a:pt x="14824" y="60406"/>
                  <a:pt x="15241" y="60173"/>
                </a:cubicBezTo>
                <a:lnTo>
                  <a:pt x="15241" y="60173"/>
                </a:lnTo>
                <a:cubicBezTo>
                  <a:pt x="14912" y="60926"/>
                  <a:pt x="14604" y="61682"/>
                  <a:pt x="14332" y="62459"/>
                </a:cubicBezTo>
                <a:cubicBezTo>
                  <a:pt x="13856" y="63827"/>
                  <a:pt x="15272" y="65527"/>
                  <a:pt x="17001" y="65527"/>
                </a:cubicBezTo>
                <a:cubicBezTo>
                  <a:pt x="17281" y="65527"/>
                  <a:pt x="17573" y="65483"/>
                  <a:pt x="17861" y="65383"/>
                </a:cubicBezTo>
                <a:cubicBezTo>
                  <a:pt x="21290" y="64215"/>
                  <a:pt x="24371" y="62654"/>
                  <a:pt x="27228" y="60858"/>
                </a:cubicBezTo>
                <a:lnTo>
                  <a:pt x="27228" y="60858"/>
                </a:lnTo>
                <a:cubicBezTo>
                  <a:pt x="27076" y="61590"/>
                  <a:pt x="26960" y="62334"/>
                  <a:pt x="26919" y="63090"/>
                </a:cubicBezTo>
                <a:cubicBezTo>
                  <a:pt x="26847" y="64455"/>
                  <a:pt x="28296" y="65427"/>
                  <a:pt x="29820" y="65495"/>
                </a:cubicBezTo>
                <a:lnTo>
                  <a:pt x="29893" y="65495"/>
                </a:lnTo>
                <a:cubicBezTo>
                  <a:pt x="30513" y="66884"/>
                  <a:pt x="31729" y="68028"/>
                  <a:pt x="33778" y="68612"/>
                </a:cubicBezTo>
                <a:cubicBezTo>
                  <a:pt x="34958" y="68948"/>
                  <a:pt x="36158" y="69096"/>
                  <a:pt x="37355" y="69096"/>
                </a:cubicBezTo>
                <a:cubicBezTo>
                  <a:pt x="41888" y="69096"/>
                  <a:pt x="46441" y="66952"/>
                  <a:pt x="50262" y="64627"/>
                </a:cubicBezTo>
                <a:cubicBezTo>
                  <a:pt x="51059" y="64315"/>
                  <a:pt x="51822" y="63938"/>
                  <a:pt x="52543" y="63506"/>
                </a:cubicBezTo>
                <a:lnTo>
                  <a:pt x="52543" y="63506"/>
                </a:lnTo>
                <a:cubicBezTo>
                  <a:pt x="52419" y="64287"/>
                  <a:pt x="52339" y="65087"/>
                  <a:pt x="52311" y="65903"/>
                </a:cubicBezTo>
                <a:cubicBezTo>
                  <a:pt x="52271" y="67120"/>
                  <a:pt x="53479" y="68160"/>
                  <a:pt x="54871" y="68328"/>
                </a:cubicBezTo>
                <a:cubicBezTo>
                  <a:pt x="55900" y="69912"/>
                  <a:pt x="57833" y="71168"/>
                  <a:pt x="59977" y="71168"/>
                </a:cubicBezTo>
                <a:cubicBezTo>
                  <a:pt x="60169" y="71168"/>
                  <a:pt x="60365" y="71157"/>
                  <a:pt x="60561" y="71137"/>
                </a:cubicBezTo>
                <a:cubicBezTo>
                  <a:pt x="64062" y="70760"/>
                  <a:pt x="66615" y="68263"/>
                  <a:pt x="68712" y="66123"/>
                </a:cubicBezTo>
                <a:cubicBezTo>
                  <a:pt x="72237" y="62526"/>
                  <a:pt x="75282" y="58629"/>
                  <a:pt x="77870" y="54536"/>
                </a:cubicBezTo>
                <a:cubicBezTo>
                  <a:pt x="81003" y="49582"/>
                  <a:pt x="83964" y="44525"/>
                  <a:pt x="86285" y="39268"/>
                </a:cubicBezTo>
                <a:cubicBezTo>
                  <a:pt x="87789" y="35867"/>
                  <a:pt x="90190" y="30217"/>
                  <a:pt x="86388" y="27232"/>
                </a:cubicBezTo>
                <a:cubicBezTo>
                  <a:pt x="85184" y="26288"/>
                  <a:pt x="83904" y="25900"/>
                  <a:pt x="82615" y="25900"/>
                </a:cubicBezTo>
                <a:cubicBezTo>
                  <a:pt x="81579" y="25900"/>
                  <a:pt x="80539" y="26151"/>
                  <a:pt x="79539" y="26568"/>
                </a:cubicBezTo>
                <a:cubicBezTo>
                  <a:pt x="80971" y="24576"/>
                  <a:pt x="82451" y="22611"/>
                  <a:pt x="84048" y="20722"/>
                </a:cubicBezTo>
                <a:cubicBezTo>
                  <a:pt x="85533" y="18962"/>
                  <a:pt x="83504" y="17185"/>
                  <a:pt x="81419" y="17185"/>
                </a:cubicBezTo>
                <a:cubicBezTo>
                  <a:pt x="80743" y="17185"/>
                  <a:pt x="80063" y="17374"/>
                  <a:pt x="79495" y="17806"/>
                </a:cubicBezTo>
                <a:cubicBezTo>
                  <a:pt x="78102" y="18870"/>
                  <a:pt x="76818" y="19990"/>
                  <a:pt x="75602" y="21150"/>
                </a:cubicBezTo>
                <a:cubicBezTo>
                  <a:pt x="75057" y="20338"/>
                  <a:pt x="74061" y="19946"/>
                  <a:pt x="72948" y="19946"/>
                </a:cubicBezTo>
                <a:cubicBezTo>
                  <a:pt x="72732" y="19946"/>
                  <a:pt x="72512" y="19961"/>
                  <a:pt x="72292" y="19990"/>
                </a:cubicBezTo>
                <a:cubicBezTo>
                  <a:pt x="72213" y="20002"/>
                  <a:pt x="72132" y="20018"/>
                  <a:pt x="72052" y="20030"/>
                </a:cubicBezTo>
                <a:cubicBezTo>
                  <a:pt x="72252" y="19346"/>
                  <a:pt x="72364" y="18654"/>
                  <a:pt x="72348" y="17957"/>
                </a:cubicBezTo>
                <a:cubicBezTo>
                  <a:pt x="72292" y="15797"/>
                  <a:pt x="70576" y="14421"/>
                  <a:pt x="68416" y="13852"/>
                </a:cubicBezTo>
                <a:cubicBezTo>
                  <a:pt x="68023" y="13400"/>
                  <a:pt x="67447" y="13080"/>
                  <a:pt x="66735" y="13008"/>
                </a:cubicBezTo>
                <a:cubicBezTo>
                  <a:pt x="67147" y="11043"/>
                  <a:pt x="66675" y="9079"/>
                  <a:pt x="64738" y="7267"/>
                </a:cubicBezTo>
                <a:cubicBezTo>
                  <a:pt x="63678" y="6270"/>
                  <a:pt x="62385" y="5742"/>
                  <a:pt x="60974" y="5553"/>
                </a:cubicBezTo>
                <a:cubicBezTo>
                  <a:pt x="60561" y="3749"/>
                  <a:pt x="59312" y="2177"/>
                  <a:pt x="56773" y="1169"/>
                </a:cubicBezTo>
                <a:cubicBezTo>
                  <a:pt x="54708" y="353"/>
                  <a:pt x="52479" y="0"/>
                  <a:pt x="50186" y="0"/>
                </a:cubicBezTo>
                <a:close/>
              </a:path>
            </a:pathLst>
          </a:custGeom>
          <a:solidFill>
            <a:srgbClr val="FFFFFF">
              <a:alpha val="80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9203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DESIGN">
  <p:cSld name="TITLE DESIGN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4"/>
          <p:cNvSpPr txBox="1">
            <a:spLocks noGrp="1"/>
          </p:cNvSpPr>
          <p:nvPr>
            <p:ph type="title"/>
          </p:nvPr>
        </p:nvSpPr>
        <p:spPr>
          <a:xfrm>
            <a:off x="1739850" y="1079900"/>
            <a:ext cx="56643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1800" i="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1800">
                <a:solidFill>
                  <a:srgbClr val="FFC39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1800">
                <a:solidFill>
                  <a:srgbClr val="FFC39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1800">
                <a:solidFill>
                  <a:srgbClr val="FFC39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1800">
                <a:solidFill>
                  <a:srgbClr val="FFC39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1800">
                <a:solidFill>
                  <a:srgbClr val="FFC39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1800">
                <a:solidFill>
                  <a:srgbClr val="FFC39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1800">
                <a:solidFill>
                  <a:srgbClr val="FFC39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1800">
                <a:solidFill>
                  <a:srgbClr val="FFC39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6998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 &amp; TEXT  ">
  <p:cSld name="BIG NUMBER &amp; TEXT  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5"/>
          <p:cNvSpPr txBox="1">
            <a:spLocks noGrp="1"/>
          </p:cNvSpPr>
          <p:nvPr>
            <p:ph type="subTitle" idx="1"/>
          </p:nvPr>
        </p:nvSpPr>
        <p:spPr>
          <a:xfrm>
            <a:off x="2895550" y="3993967"/>
            <a:ext cx="3422400" cy="41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3F3F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3F3F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3F3F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3F3F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3F3F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3F3F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3F3F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76" name="Google Shape;76;p15"/>
          <p:cNvSpPr txBox="1">
            <a:spLocks noGrp="1"/>
          </p:cNvSpPr>
          <p:nvPr>
            <p:ph type="title" hasCustomPrompt="1"/>
          </p:nvPr>
        </p:nvSpPr>
        <p:spPr>
          <a:xfrm>
            <a:off x="2088750" y="2383000"/>
            <a:ext cx="4966500" cy="1485200"/>
          </a:xfrm>
          <a:prstGeom prst="rect">
            <a:avLst/>
          </a:prstGeom>
          <a:noFill/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6000"/>
              <a:buNone/>
              <a:defRPr sz="7200">
                <a:solidFill>
                  <a:srgbClr val="F6B26B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6000"/>
              <a:buNone/>
              <a:defRPr sz="6000">
                <a:solidFill>
                  <a:srgbClr val="FFC39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6000"/>
              <a:buNone/>
              <a:defRPr sz="6000">
                <a:solidFill>
                  <a:srgbClr val="FFC39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6000"/>
              <a:buNone/>
              <a:defRPr sz="6000">
                <a:solidFill>
                  <a:srgbClr val="FFC39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6000"/>
              <a:buNone/>
              <a:defRPr sz="6000">
                <a:solidFill>
                  <a:srgbClr val="FFC39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6000"/>
              <a:buNone/>
              <a:defRPr sz="6000">
                <a:solidFill>
                  <a:srgbClr val="FFC39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6000"/>
              <a:buNone/>
              <a:defRPr sz="6000">
                <a:solidFill>
                  <a:srgbClr val="FFC39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6000"/>
              <a:buNone/>
              <a:defRPr sz="6000">
                <a:solidFill>
                  <a:srgbClr val="FFC39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6000"/>
              <a:buNone/>
              <a:defRPr sz="6000">
                <a:solidFill>
                  <a:srgbClr val="FFC39F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326321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&amp; TEXT ">
  <p:cSld name="NUMBERS &amp; TEXT 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>
            <a:spLocks noGrp="1"/>
          </p:cNvSpPr>
          <p:nvPr>
            <p:ph type="subTitle" idx="1"/>
          </p:nvPr>
        </p:nvSpPr>
        <p:spPr>
          <a:xfrm>
            <a:off x="2827350" y="2184000"/>
            <a:ext cx="3489300" cy="52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6"/>
          <p:cNvSpPr txBox="1">
            <a:spLocks noGrp="1"/>
          </p:cNvSpPr>
          <p:nvPr>
            <p:ph type="subTitle" idx="2"/>
          </p:nvPr>
        </p:nvSpPr>
        <p:spPr>
          <a:xfrm>
            <a:off x="2827350" y="3778392"/>
            <a:ext cx="3489300" cy="52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6"/>
          <p:cNvSpPr txBox="1">
            <a:spLocks noGrp="1"/>
          </p:cNvSpPr>
          <p:nvPr>
            <p:ph type="subTitle" idx="3"/>
          </p:nvPr>
        </p:nvSpPr>
        <p:spPr>
          <a:xfrm>
            <a:off x="2827350" y="5393967"/>
            <a:ext cx="3489300" cy="52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6"/>
          <p:cNvSpPr txBox="1">
            <a:spLocks noGrp="1"/>
          </p:cNvSpPr>
          <p:nvPr>
            <p:ph type="title" hasCustomPrompt="1"/>
          </p:nvPr>
        </p:nvSpPr>
        <p:spPr>
          <a:xfrm>
            <a:off x="2827350" y="1253600"/>
            <a:ext cx="3489300" cy="930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rgbClr val="9FC5E8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82" name="Google Shape;82;p16"/>
          <p:cNvSpPr txBox="1">
            <a:spLocks noGrp="1"/>
          </p:cNvSpPr>
          <p:nvPr>
            <p:ph type="title" idx="4" hasCustomPrompt="1"/>
          </p:nvPr>
        </p:nvSpPr>
        <p:spPr>
          <a:xfrm>
            <a:off x="2827350" y="2869164"/>
            <a:ext cx="3489300" cy="930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rgbClr val="9FC5E8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83" name="Google Shape;83;p16"/>
          <p:cNvSpPr txBox="1">
            <a:spLocks noGrp="1"/>
          </p:cNvSpPr>
          <p:nvPr>
            <p:ph type="title" idx="5" hasCustomPrompt="1"/>
          </p:nvPr>
        </p:nvSpPr>
        <p:spPr>
          <a:xfrm>
            <a:off x="2827350" y="4463565"/>
            <a:ext cx="3489300" cy="930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rgbClr val="9FC5E8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214754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X COLUMNS">
  <p:cSld name="SIX COLUMNS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7"/>
          <p:cNvSpPr txBox="1">
            <a:spLocks noGrp="1"/>
          </p:cNvSpPr>
          <p:nvPr>
            <p:ph type="title"/>
          </p:nvPr>
        </p:nvSpPr>
        <p:spPr>
          <a:xfrm>
            <a:off x="967881" y="2838048"/>
            <a:ext cx="18414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200" i="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400">
                <a:solidFill>
                  <a:srgbClr val="FFC39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400">
                <a:solidFill>
                  <a:srgbClr val="FFC39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400">
                <a:solidFill>
                  <a:srgbClr val="FFC39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400">
                <a:solidFill>
                  <a:srgbClr val="FFC39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400">
                <a:solidFill>
                  <a:srgbClr val="FFC39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400">
                <a:solidFill>
                  <a:srgbClr val="FFC39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400">
                <a:solidFill>
                  <a:srgbClr val="FFC39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400">
                <a:solidFill>
                  <a:srgbClr val="FFC39F"/>
                </a:solidFill>
              </a:defRPr>
            </a:lvl9pPr>
          </a:lstStyle>
          <a:p>
            <a:endParaRPr/>
          </a:p>
        </p:txBody>
      </p:sp>
      <p:sp>
        <p:nvSpPr>
          <p:cNvPr id="86" name="Google Shape;86;p17"/>
          <p:cNvSpPr txBox="1">
            <a:spLocks noGrp="1"/>
          </p:cNvSpPr>
          <p:nvPr>
            <p:ph type="subTitle" idx="1"/>
          </p:nvPr>
        </p:nvSpPr>
        <p:spPr>
          <a:xfrm>
            <a:off x="758031" y="3435952"/>
            <a:ext cx="2261100" cy="46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87" name="Google Shape;87;p17"/>
          <p:cNvSpPr txBox="1">
            <a:spLocks noGrp="1"/>
          </p:cNvSpPr>
          <p:nvPr>
            <p:ph type="title" idx="2"/>
          </p:nvPr>
        </p:nvSpPr>
        <p:spPr>
          <a:xfrm>
            <a:off x="6336894" y="2838048"/>
            <a:ext cx="18414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200" i="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400">
                <a:solidFill>
                  <a:srgbClr val="FFC39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400">
                <a:solidFill>
                  <a:srgbClr val="FFC39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400">
                <a:solidFill>
                  <a:srgbClr val="FFC39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400">
                <a:solidFill>
                  <a:srgbClr val="FFC39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400">
                <a:solidFill>
                  <a:srgbClr val="FFC39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400">
                <a:solidFill>
                  <a:srgbClr val="FFC39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400">
                <a:solidFill>
                  <a:srgbClr val="FFC39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400">
                <a:solidFill>
                  <a:srgbClr val="FFC39F"/>
                </a:solidFill>
              </a:defRPr>
            </a:lvl9pPr>
          </a:lstStyle>
          <a:p>
            <a:endParaRPr/>
          </a:p>
        </p:txBody>
      </p:sp>
      <p:sp>
        <p:nvSpPr>
          <p:cNvPr id="88" name="Google Shape;88;p17"/>
          <p:cNvSpPr txBox="1">
            <a:spLocks noGrp="1"/>
          </p:cNvSpPr>
          <p:nvPr>
            <p:ph type="subTitle" idx="3"/>
          </p:nvPr>
        </p:nvSpPr>
        <p:spPr>
          <a:xfrm>
            <a:off x="6127044" y="3435952"/>
            <a:ext cx="2261100" cy="46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17"/>
          <p:cNvSpPr txBox="1">
            <a:spLocks noGrp="1"/>
          </p:cNvSpPr>
          <p:nvPr>
            <p:ph type="title" idx="4"/>
          </p:nvPr>
        </p:nvSpPr>
        <p:spPr>
          <a:xfrm>
            <a:off x="3651737" y="5094849"/>
            <a:ext cx="18414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200" i="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400">
                <a:solidFill>
                  <a:srgbClr val="FFC39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400">
                <a:solidFill>
                  <a:srgbClr val="FFC39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400">
                <a:solidFill>
                  <a:srgbClr val="FFC39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400">
                <a:solidFill>
                  <a:srgbClr val="FFC39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400">
                <a:solidFill>
                  <a:srgbClr val="FFC39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400">
                <a:solidFill>
                  <a:srgbClr val="FFC39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400">
                <a:solidFill>
                  <a:srgbClr val="FFC39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400">
                <a:solidFill>
                  <a:srgbClr val="FFC39F"/>
                </a:solidFill>
              </a:defRPr>
            </a:lvl9pPr>
          </a:lstStyle>
          <a:p>
            <a:endParaRPr/>
          </a:p>
        </p:txBody>
      </p:sp>
      <p:sp>
        <p:nvSpPr>
          <p:cNvPr id="90" name="Google Shape;90;p17"/>
          <p:cNvSpPr txBox="1">
            <a:spLocks noGrp="1"/>
          </p:cNvSpPr>
          <p:nvPr>
            <p:ph type="subTitle" idx="5"/>
          </p:nvPr>
        </p:nvSpPr>
        <p:spPr>
          <a:xfrm>
            <a:off x="3441887" y="5692753"/>
            <a:ext cx="2261100" cy="46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91" name="Google Shape;91;p17"/>
          <p:cNvSpPr txBox="1">
            <a:spLocks noGrp="1"/>
          </p:cNvSpPr>
          <p:nvPr>
            <p:ph type="title" idx="6"/>
          </p:nvPr>
        </p:nvSpPr>
        <p:spPr>
          <a:xfrm>
            <a:off x="3651737" y="2838048"/>
            <a:ext cx="18414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200" i="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400">
                <a:solidFill>
                  <a:srgbClr val="FFC39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400">
                <a:solidFill>
                  <a:srgbClr val="FFC39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400">
                <a:solidFill>
                  <a:srgbClr val="FFC39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400">
                <a:solidFill>
                  <a:srgbClr val="FFC39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400">
                <a:solidFill>
                  <a:srgbClr val="FFC39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400">
                <a:solidFill>
                  <a:srgbClr val="FFC39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400">
                <a:solidFill>
                  <a:srgbClr val="FFC39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400">
                <a:solidFill>
                  <a:srgbClr val="FFC39F"/>
                </a:solidFill>
              </a:defRPr>
            </a:lvl9pPr>
          </a:lstStyle>
          <a:p>
            <a:endParaRPr/>
          </a:p>
        </p:txBody>
      </p:sp>
      <p:sp>
        <p:nvSpPr>
          <p:cNvPr id="92" name="Google Shape;92;p17"/>
          <p:cNvSpPr txBox="1">
            <a:spLocks noGrp="1"/>
          </p:cNvSpPr>
          <p:nvPr>
            <p:ph type="subTitle" idx="7"/>
          </p:nvPr>
        </p:nvSpPr>
        <p:spPr>
          <a:xfrm>
            <a:off x="3441887" y="3435952"/>
            <a:ext cx="2261100" cy="46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93" name="Google Shape;93;p17"/>
          <p:cNvSpPr txBox="1">
            <a:spLocks noGrp="1"/>
          </p:cNvSpPr>
          <p:nvPr>
            <p:ph type="title" idx="8"/>
          </p:nvPr>
        </p:nvSpPr>
        <p:spPr>
          <a:xfrm>
            <a:off x="967881" y="5094849"/>
            <a:ext cx="18414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200" i="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400">
                <a:solidFill>
                  <a:srgbClr val="FFC39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400">
                <a:solidFill>
                  <a:srgbClr val="FFC39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400">
                <a:solidFill>
                  <a:srgbClr val="FFC39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400">
                <a:solidFill>
                  <a:srgbClr val="FFC39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400">
                <a:solidFill>
                  <a:srgbClr val="FFC39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400">
                <a:solidFill>
                  <a:srgbClr val="FFC39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400">
                <a:solidFill>
                  <a:srgbClr val="FFC39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400">
                <a:solidFill>
                  <a:srgbClr val="FFC39F"/>
                </a:solidFill>
              </a:defRPr>
            </a:lvl9pPr>
          </a:lstStyle>
          <a:p>
            <a:endParaRPr/>
          </a:p>
        </p:txBody>
      </p:sp>
      <p:sp>
        <p:nvSpPr>
          <p:cNvPr id="94" name="Google Shape;94;p17"/>
          <p:cNvSpPr txBox="1">
            <a:spLocks noGrp="1"/>
          </p:cNvSpPr>
          <p:nvPr>
            <p:ph type="subTitle" idx="9"/>
          </p:nvPr>
        </p:nvSpPr>
        <p:spPr>
          <a:xfrm>
            <a:off x="758031" y="5692753"/>
            <a:ext cx="2261100" cy="46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95" name="Google Shape;95;p17"/>
          <p:cNvSpPr txBox="1">
            <a:spLocks noGrp="1"/>
          </p:cNvSpPr>
          <p:nvPr>
            <p:ph type="title" idx="13"/>
          </p:nvPr>
        </p:nvSpPr>
        <p:spPr>
          <a:xfrm>
            <a:off x="6336894" y="5094849"/>
            <a:ext cx="18414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200" i="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400">
                <a:solidFill>
                  <a:srgbClr val="FFC39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400">
                <a:solidFill>
                  <a:srgbClr val="FFC39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400">
                <a:solidFill>
                  <a:srgbClr val="FFC39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400">
                <a:solidFill>
                  <a:srgbClr val="FFC39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400">
                <a:solidFill>
                  <a:srgbClr val="FFC39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400">
                <a:solidFill>
                  <a:srgbClr val="FFC39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400">
                <a:solidFill>
                  <a:srgbClr val="FFC39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400"/>
              <a:buNone/>
              <a:defRPr sz="1400">
                <a:solidFill>
                  <a:srgbClr val="FFC39F"/>
                </a:solidFill>
              </a:defRPr>
            </a:lvl9pPr>
          </a:lstStyle>
          <a:p>
            <a:endParaRPr/>
          </a:p>
        </p:txBody>
      </p:sp>
      <p:sp>
        <p:nvSpPr>
          <p:cNvPr id="96" name="Google Shape;96;p17"/>
          <p:cNvSpPr txBox="1">
            <a:spLocks noGrp="1"/>
          </p:cNvSpPr>
          <p:nvPr>
            <p:ph type="subTitle" idx="14"/>
          </p:nvPr>
        </p:nvSpPr>
        <p:spPr>
          <a:xfrm>
            <a:off x="6127044" y="5692753"/>
            <a:ext cx="2261100" cy="46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97" name="Google Shape;97;p17"/>
          <p:cNvSpPr txBox="1">
            <a:spLocks noGrp="1"/>
          </p:cNvSpPr>
          <p:nvPr>
            <p:ph type="title" idx="15"/>
          </p:nvPr>
        </p:nvSpPr>
        <p:spPr>
          <a:xfrm>
            <a:off x="1739850" y="876700"/>
            <a:ext cx="56643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1800" i="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1800">
                <a:solidFill>
                  <a:srgbClr val="FFC39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1800">
                <a:solidFill>
                  <a:srgbClr val="FFC39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1800">
                <a:solidFill>
                  <a:srgbClr val="FFC39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1800">
                <a:solidFill>
                  <a:srgbClr val="FFC39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1800">
                <a:solidFill>
                  <a:srgbClr val="FFC39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1800">
                <a:solidFill>
                  <a:srgbClr val="FFC39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1800">
                <a:solidFill>
                  <a:srgbClr val="FFC39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1800"/>
              <a:buNone/>
              <a:defRPr sz="1800">
                <a:solidFill>
                  <a:srgbClr val="FFC39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4640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TEXT 4">
  <p:cSld name="TITLE &amp; TEXT 4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8"/>
          <p:cNvSpPr txBox="1">
            <a:spLocks noGrp="1"/>
          </p:cNvSpPr>
          <p:nvPr>
            <p:ph type="title"/>
          </p:nvPr>
        </p:nvSpPr>
        <p:spPr>
          <a:xfrm>
            <a:off x="1140013" y="2450667"/>
            <a:ext cx="1572600" cy="9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i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0" name="Google Shape;100;p18"/>
          <p:cNvSpPr txBox="1">
            <a:spLocks noGrp="1"/>
          </p:cNvSpPr>
          <p:nvPr>
            <p:ph type="subTitle" idx="1"/>
          </p:nvPr>
        </p:nvSpPr>
        <p:spPr>
          <a:xfrm>
            <a:off x="1140013" y="3642352"/>
            <a:ext cx="1572600" cy="112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3F3F3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F3F3F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F3F3F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F3F3F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F3F3F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F3F3F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F3F3F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F3F3F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3731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068CF0-4DDD-443E-A1C1-5835C2FE7A62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45230430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TEXT 5">
  <p:cSld name="TITLE &amp; TEXT 5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9"/>
          <p:cNvSpPr txBox="1">
            <a:spLocks noGrp="1"/>
          </p:cNvSpPr>
          <p:nvPr>
            <p:ph type="title"/>
          </p:nvPr>
        </p:nvSpPr>
        <p:spPr>
          <a:xfrm>
            <a:off x="2784171" y="2450667"/>
            <a:ext cx="1062600" cy="9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200"/>
              <a:buNone/>
              <a:defRPr sz="2200" i="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500"/>
              <a:buNone/>
              <a:defRPr sz="25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500"/>
              <a:buNone/>
              <a:defRPr sz="25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500"/>
              <a:buNone/>
              <a:defRPr sz="25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500"/>
              <a:buNone/>
              <a:defRPr sz="25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500"/>
              <a:buNone/>
              <a:defRPr sz="25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500"/>
              <a:buNone/>
              <a:defRPr sz="25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500"/>
              <a:buNone/>
              <a:defRPr sz="25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500"/>
              <a:buNone/>
              <a:defRPr sz="25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103" name="Google Shape;103;p19"/>
          <p:cNvSpPr txBox="1">
            <a:spLocks noGrp="1"/>
          </p:cNvSpPr>
          <p:nvPr>
            <p:ph type="subTitle" idx="1"/>
          </p:nvPr>
        </p:nvSpPr>
        <p:spPr>
          <a:xfrm>
            <a:off x="2274138" y="3642352"/>
            <a:ext cx="1572600" cy="112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3F3F3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F3F3F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F3F3F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F3F3F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F3F3F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F3F3F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F3F3F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F3F3F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98130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TEXT 6">
  <p:cSld name="TITLE &amp; TEXT 6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0"/>
          <p:cNvSpPr txBox="1">
            <a:spLocks noGrp="1"/>
          </p:cNvSpPr>
          <p:nvPr>
            <p:ph type="title"/>
          </p:nvPr>
        </p:nvSpPr>
        <p:spPr>
          <a:xfrm>
            <a:off x="5560074" y="2450667"/>
            <a:ext cx="926100" cy="9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2200"/>
              <a:buNone/>
              <a:defRPr sz="2200" i="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2500"/>
              <a:buNone/>
              <a:defRPr sz="2500">
                <a:solidFill>
                  <a:srgbClr val="FFC39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2500"/>
              <a:buNone/>
              <a:defRPr sz="2500">
                <a:solidFill>
                  <a:srgbClr val="FFC39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2500"/>
              <a:buNone/>
              <a:defRPr sz="2500">
                <a:solidFill>
                  <a:srgbClr val="FFC39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2500"/>
              <a:buNone/>
              <a:defRPr sz="2500">
                <a:solidFill>
                  <a:srgbClr val="FFC39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2500"/>
              <a:buNone/>
              <a:defRPr sz="2500">
                <a:solidFill>
                  <a:srgbClr val="FFC39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2500"/>
              <a:buNone/>
              <a:defRPr sz="2500">
                <a:solidFill>
                  <a:srgbClr val="FFC39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2500"/>
              <a:buNone/>
              <a:defRPr sz="2500">
                <a:solidFill>
                  <a:srgbClr val="FFC39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C39F"/>
              </a:buClr>
              <a:buSzPts val="2500"/>
              <a:buNone/>
              <a:defRPr sz="2500">
                <a:solidFill>
                  <a:srgbClr val="FFC39F"/>
                </a:solidFill>
              </a:defRPr>
            </a:lvl9pPr>
          </a:lstStyle>
          <a:p>
            <a:endParaRPr/>
          </a:p>
        </p:txBody>
      </p:sp>
      <p:sp>
        <p:nvSpPr>
          <p:cNvPr id="106" name="Google Shape;106;p20"/>
          <p:cNvSpPr txBox="1">
            <a:spLocks noGrp="1"/>
          </p:cNvSpPr>
          <p:nvPr>
            <p:ph type="subTitle" idx="1"/>
          </p:nvPr>
        </p:nvSpPr>
        <p:spPr>
          <a:xfrm>
            <a:off x="5560063" y="3642349"/>
            <a:ext cx="1572600" cy="99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7690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1"/>
          <p:cNvSpPr txBox="1">
            <a:spLocks noGrp="1"/>
          </p:cNvSpPr>
          <p:nvPr>
            <p:ph type="title"/>
          </p:nvPr>
        </p:nvSpPr>
        <p:spPr>
          <a:xfrm flipH="1">
            <a:off x="2714350" y="2046800"/>
            <a:ext cx="3715200" cy="13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i="0">
                <a:solidFill>
                  <a:srgbClr val="F9CB9C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9pPr>
          </a:lstStyle>
          <a:p>
            <a:endParaRPr/>
          </a:p>
        </p:txBody>
      </p:sp>
      <p:sp>
        <p:nvSpPr>
          <p:cNvPr id="109" name="Google Shape;109;p21"/>
          <p:cNvSpPr txBox="1">
            <a:spLocks noGrp="1"/>
          </p:cNvSpPr>
          <p:nvPr>
            <p:ph type="subTitle" idx="1"/>
          </p:nvPr>
        </p:nvSpPr>
        <p:spPr>
          <a:xfrm flipH="1">
            <a:off x="2597100" y="3671600"/>
            <a:ext cx="3949800" cy="113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1"/>
          <p:cNvSpPr txBox="1"/>
          <p:nvPr/>
        </p:nvSpPr>
        <p:spPr>
          <a:xfrm>
            <a:off x="1360050" y="5126700"/>
            <a:ext cx="6423900" cy="1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ctr" defTabSz="914378" fontAlgn="auto"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 sz="900" kern="0">
                <a:solidFill>
                  <a:srgbClr val="FFFFFF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CREDITS: This presentation template was created by </a:t>
            </a:r>
            <a:r>
              <a:rPr lang="en" sz="900" b="1" kern="0">
                <a:solidFill>
                  <a:srgbClr val="FFFFFF"/>
                </a:solidFill>
                <a:uFill>
                  <a:noFill/>
                </a:uFill>
                <a:latin typeface="Barlow Semi Condensed"/>
                <a:ea typeface="Barlow Semi Condensed"/>
                <a:cs typeface="Barlow Semi Condensed"/>
                <a:sym typeface="Barlow Semi Condensed"/>
                <a:hlinkClick r:id="rId2"/>
              </a:rPr>
              <a:t>Slidesgo</a:t>
            </a:r>
            <a:r>
              <a:rPr lang="en" sz="900" kern="0">
                <a:solidFill>
                  <a:srgbClr val="FFFFFF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, including icons by </a:t>
            </a:r>
            <a:r>
              <a:rPr lang="en" sz="900" b="1" kern="0">
                <a:solidFill>
                  <a:srgbClr val="FFFFFF"/>
                </a:solidFill>
                <a:uFill>
                  <a:noFill/>
                </a:uFill>
                <a:latin typeface="Barlow Semi Condensed"/>
                <a:ea typeface="Barlow Semi Condensed"/>
                <a:cs typeface="Barlow Semi Condensed"/>
                <a:sym typeface="Barlow Semi Condensed"/>
                <a:hlinkClick r:id="rId3"/>
              </a:rPr>
              <a:t>Flaticon</a:t>
            </a:r>
            <a:r>
              <a:rPr lang="en" sz="900" kern="0">
                <a:solidFill>
                  <a:srgbClr val="FFFFFF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, and infographics &amp; images by </a:t>
            </a:r>
            <a:r>
              <a:rPr lang="en" sz="900" kern="0">
                <a:solidFill>
                  <a:srgbClr val="FFFFFF"/>
                </a:solidFill>
                <a:uFill>
                  <a:noFill/>
                </a:uFill>
                <a:latin typeface="Barlow Semi Condensed Light"/>
                <a:ea typeface="Barlow Semi Condensed Light"/>
                <a:cs typeface="Barlow Semi Condensed Light"/>
                <a:sym typeface="Barlow Semi Condensed Light"/>
                <a:hlinkClick r:id="rId4"/>
              </a:rPr>
              <a:t>Freepik</a:t>
            </a:r>
            <a:r>
              <a:rPr lang="en" sz="900" kern="0">
                <a:solidFill>
                  <a:srgbClr val="FFFFFF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. </a:t>
            </a:r>
            <a:endParaRPr sz="900" kern="0">
              <a:solidFill>
                <a:srgbClr val="FFFFFF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algn="ctr" defTabSz="914378" fontAlgn="auto"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 sz="900" kern="0">
                <a:solidFill>
                  <a:srgbClr val="FFFFFF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Please keep this slide for attribution.</a:t>
            </a:r>
            <a:endParaRPr sz="900" kern="0">
              <a:solidFill>
                <a:srgbClr val="FFFFFF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</p:txBody>
      </p:sp>
    </p:spTree>
    <p:extLst>
      <p:ext uri="{BB962C8B-B14F-4D97-AF65-F5344CB8AC3E}">
        <p14:creationId xmlns:p14="http://schemas.microsoft.com/office/powerpoint/2010/main" val="4252068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7566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 ">
  <p:cSld name="BLANK SLIDE 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1717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2667763" y="630937"/>
            <a:ext cx="3926681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8892" y="1098388"/>
            <a:ext cx="7738814" cy="4394988"/>
          </a:xfrm>
        </p:spPr>
        <p:txBody>
          <a:bodyPr anchor="ctr">
            <a:noAutofit/>
          </a:bodyPr>
          <a:lstStyle>
            <a:lvl1pPr algn="ctr">
              <a:defRPr sz="7500" spc="6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61284" y="5979197"/>
            <a:ext cx="6034030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1500" b="1" i="0" cap="all" spc="300" baseline="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8892" y="6375679"/>
            <a:ext cx="174729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>
                <a:solidFill>
                  <a:srgbClr val="F8B323">
                    <a:lumMod val="50000"/>
                  </a:srgbClr>
                </a:solidFill>
              </a:rPr>
              <a:pPr/>
              <a:t>4/11/2020</a:t>
            </a:fld>
            <a:endParaRPr lang="en-US" dirty="0">
              <a:solidFill>
                <a:srgbClr val="F8B323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35249" y="6375679"/>
            <a:ext cx="30861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>
              <a:solidFill>
                <a:srgbClr val="F8B323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00414" y="6375679"/>
            <a:ext cx="1747292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>
                <a:solidFill>
                  <a:srgbClr val="F8B323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8B323">
                  <a:lumMod val="50000"/>
                </a:srgbClr>
              </a:solidFill>
            </a:endParaRPr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2470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4/11/2020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218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2197" y="1073889"/>
            <a:ext cx="6140303" cy="4064627"/>
          </a:xfrm>
        </p:spPr>
        <p:txBody>
          <a:bodyPr anchor="b">
            <a:normAutofit/>
          </a:bodyPr>
          <a:lstStyle>
            <a:lvl1pPr>
              <a:defRPr sz="6300" spc="60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32198" y="5159782"/>
            <a:ext cx="5263116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500" b="1" i="0" cap="all" spc="300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427410" y="6375679"/>
            <a:ext cx="1120460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dirty="0">
                <a:solidFill>
                  <a:srgbClr val="F3F3F2"/>
                </a:solidFill>
              </a:rPr>
              <a:pPr/>
              <a:t>4/11/2020</a:t>
            </a:fld>
            <a:endParaRPr lang="en-US" dirty="0">
              <a:solidFill>
                <a:srgbClr val="F3F3F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9298" y="6375679"/>
            <a:ext cx="30861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F3F3F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56825" y="6375679"/>
            <a:ext cx="1115675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dirty="0">
                <a:solidFill>
                  <a:srgbClr val="F3F3F2"/>
                </a:solidFill>
              </a:rPr>
              <a:pPr/>
              <a:t>‹#›</a:t>
            </a:fld>
            <a:endParaRPr lang="en-US" dirty="0">
              <a:solidFill>
                <a:srgbClr val="F3F3F2"/>
              </a:solidFill>
            </a:endParaRPr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110979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1691653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2975" y="2286000"/>
            <a:ext cx="3600450" cy="3619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5847" y="2286000"/>
            <a:ext cx="3600450" cy="3619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4/11/2020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582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9546" y="381001"/>
            <a:ext cx="7629525" cy="14935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8759" y="2199634"/>
            <a:ext cx="360045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425" b="1" cap="all" spc="150" baseline="0">
                <a:solidFill>
                  <a:schemeClr val="tx2"/>
                </a:solidFill>
              </a:defRPr>
            </a:lvl1pPr>
            <a:lvl2pPr marL="342900" indent="0">
              <a:buNone/>
              <a:defRPr sz="1425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2975" y="2909102"/>
            <a:ext cx="3600450" cy="299639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75398" y="2199634"/>
            <a:ext cx="360045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425" b="1" cap="all" spc="150" baseline="0">
                <a:solidFill>
                  <a:schemeClr val="tx2"/>
                </a:solidFill>
              </a:defRPr>
            </a:lvl1pPr>
            <a:lvl2pPr marL="342900" indent="0">
              <a:buNone/>
              <a:defRPr sz="1425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75398" y="2909102"/>
            <a:ext cx="3600450" cy="299639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4/11/2020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43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0AA353-DA7C-43FB-9949-405CAD2826A1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2256379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4/11/2020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23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4/11/2020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20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5542359" y="0"/>
            <a:ext cx="3601641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3414" y="457200"/>
            <a:ext cx="2319086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425" b="1" i="0" cap="all" spc="225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3788" y="920377"/>
            <a:ext cx="4618814" cy="498512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53414" y="1741336"/>
            <a:ext cx="2319086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900"/>
              </a:spcBef>
              <a:buNone/>
              <a:defRPr sz="1200" baseline="0">
                <a:solidFill>
                  <a:schemeClr val="bg2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3789" y="6375679"/>
            <a:ext cx="925016" cy="348462"/>
          </a:xfrm>
        </p:spPr>
        <p:txBody>
          <a:bodyPr/>
          <a:lstStyle/>
          <a:p>
            <a:fld id="{9334D819-9F07-4261-B09B-9E467E5D9002}" type="datetimeFigureOut"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4/11/2020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77716" y="6375679"/>
            <a:ext cx="2611634" cy="345796"/>
          </a:xfrm>
        </p:spPr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268261" y="6375679"/>
            <a:ext cx="924342" cy="345796"/>
          </a:xfrm>
        </p:spPr>
        <p:txBody>
          <a:bodyPr/>
          <a:lstStyle/>
          <a:p>
            <a:fld id="{71766878-3199-4EAB-94E7-2D6D11070E14}" type="slidenum"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95781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12598" y="1"/>
            <a:ext cx="5516689" cy="685799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5542359" y="0"/>
            <a:ext cx="3601641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3413" y="457200"/>
            <a:ext cx="2319088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425" b="1" i="0" spc="225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53413" y="1741336"/>
            <a:ext cx="2319088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900"/>
              </a:spcBef>
              <a:buNone/>
              <a:defRPr sz="1200" baseline="0">
                <a:solidFill>
                  <a:schemeClr val="bg2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4463" y="6375679"/>
            <a:ext cx="924342" cy="348462"/>
          </a:xfrm>
        </p:spPr>
        <p:txBody>
          <a:bodyPr/>
          <a:lstStyle/>
          <a:p>
            <a:fld id="{9334D819-9F07-4261-B09B-9E467E5D9002}" type="datetimeFigureOut"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4/11/2020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77716" y="6375679"/>
            <a:ext cx="2611634" cy="345796"/>
          </a:xfrm>
        </p:spPr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265676" y="6375679"/>
            <a:ext cx="925830" cy="345796"/>
          </a:xfrm>
        </p:spPr>
        <p:txBody>
          <a:bodyPr/>
          <a:lstStyle/>
          <a:p>
            <a:fld id="{71766878-3199-4EAB-94E7-2D6D11070E14}" type="slidenum"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109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4/11/2020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787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49741" y="382386"/>
            <a:ext cx="1119099" cy="560040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42975" y="382386"/>
            <a:ext cx="6294439" cy="560040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4/11/2020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25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11/04/2020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70234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11/04/2020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59792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11/04/2020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6818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11/04/2020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9523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38F420-1C32-4276-B525-C3B683464040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42725050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11/04/2020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50544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11/04/2020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01675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11/04/2020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71506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11/04/2020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91465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11/04/2020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5867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11/04/2020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88231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11/04/2020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02731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11/04/2020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24828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11/04/2020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61182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11/04/2020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3606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4E50EE-DB5A-48EA-9FBA-B60AAC3B6E57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26877078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11/04/2020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81264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11/04/2020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15300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11/04/2020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42586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11/04/2020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1772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11/04/2020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83427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11/04/2020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21530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11/04/2020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41275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11/04/2020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11670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11/04/2020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22107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11/04/2020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493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D730D8-8970-429F-B682-928AFECDDE8A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67861863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11/04/2020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55345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11/04/2020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87753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11/04/2020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87016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11/04/2020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16946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11/04/2020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41198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11/04/2020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10991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11/04/2020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59545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11/04/2020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71234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11/04/2020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25201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11/04/2020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638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9AB91A-8FE1-4AB9-A527-E7977374FF82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79874265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11/04/2020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6174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11/04/2020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21161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11/04/2020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84395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11/04/2020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37254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11/04/2020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77702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11/04/2020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06520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11/04/2020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6396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11/04/2020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56680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11/04/2020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39083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11/04/2020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460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slideLayout" Target="../slideLayouts/slideLayout188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modificar el estilo de texto del patrón</a:t>
            </a:r>
          </a:p>
          <a:p>
            <a:pPr lvl="1"/>
            <a:r>
              <a:rPr lang="es-ES" altLang="en-US" smtClean="0"/>
              <a:t>Segundo nivel</a:t>
            </a:r>
          </a:p>
          <a:p>
            <a:pPr lvl="2"/>
            <a:r>
              <a:rPr lang="es-ES" altLang="en-US" smtClean="0"/>
              <a:t>Tercer nivel</a:t>
            </a:r>
          </a:p>
          <a:p>
            <a:pPr lvl="3"/>
            <a:r>
              <a:rPr lang="es-ES" altLang="en-US" smtClean="0"/>
              <a:t>Cuarto nivel</a:t>
            </a:r>
          </a:p>
          <a:p>
            <a:pPr lvl="4"/>
            <a:r>
              <a:rPr lang="es-ES" altLang="en-U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FC2FB4E-91DC-4FD4-B052-0A652D453AA0}" type="slidenum">
              <a:rPr lang="es-ES" altLang="en-US"/>
              <a:pPr/>
              <a:t>‹#›</a:t>
            </a:fld>
            <a:endParaRPr lang="es-E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</p:sldLayoutIdLst>
  <p:transition spd="slow">
    <p:circle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11/04/2020</a:t>
            </a:fld>
            <a:endParaRPr lang="vi-VN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vi-VN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2530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3" r:id="rId1"/>
    <p:sldLayoutId id="2147484024" r:id="rId2"/>
    <p:sldLayoutId id="2147484025" r:id="rId3"/>
    <p:sldLayoutId id="2147484026" r:id="rId4"/>
    <p:sldLayoutId id="2147484027" r:id="rId5"/>
    <p:sldLayoutId id="2147484028" r:id="rId6"/>
    <p:sldLayoutId id="2147484029" r:id="rId7"/>
    <p:sldLayoutId id="2147484030" r:id="rId8"/>
    <p:sldLayoutId id="2147484031" r:id="rId9"/>
    <p:sldLayoutId id="2147484032" r:id="rId10"/>
    <p:sldLayoutId id="214748403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11/04/2020</a:t>
            </a:fld>
            <a:endParaRPr lang="vi-VN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vi-VN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4380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5" r:id="rId1"/>
    <p:sldLayoutId id="2147484036" r:id="rId2"/>
    <p:sldLayoutId id="2147484037" r:id="rId3"/>
    <p:sldLayoutId id="2147484038" r:id="rId4"/>
    <p:sldLayoutId id="2147484039" r:id="rId5"/>
    <p:sldLayoutId id="2147484040" r:id="rId6"/>
    <p:sldLayoutId id="2147484041" r:id="rId7"/>
    <p:sldLayoutId id="2147484042" r:id="rId8"/>
    <p:sldLayoutId id="2147484043" r:id="rId9"/>
    <p:sldLayoutId id="2147484044" r:id="rId10"/>
    <p:sldLayoutId id="214748404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11/04/2020</a:t>
            </a:fld>
            <a:endParaRPr lang="vi-VN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vi-VN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1541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7" r:id="rId1"/>
    <p:sldLayoutId id="2147484048" r:id="rId2"/>
    <p:sldLayoutId id="2147484049" r:id="rId3"/>
    <p:sldLayoutId id="2147484050" r:id="rId4"/>
    <p:sldLayoutId id="2147484051" r:id="rId5"/>
    <p:sldLayoutId id="2147484052" r:id="rId6"/>
    <p:sldLayoutId id="2147484053" r:id="rId7"/>
    <p:sldLayoutId id="2147484054" r:id="rId8"/>
    <p:sldLayoutId id="2147484055" r:id="rId9"/>
    <p:sldLayoutId id="2147484056" r:id="rId10"/>
    <p:sldLayoutId id="214748405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11/04/2020</a:t>
            </a:fld>
            <a:endParaRPr lang="vi-VN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vi-VN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7751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9" r:id="rId1"/>
    <p:sldLayoutId id="2147484060" r:id="rId2"/>
    <p:sldLayoutId id="2147484061" r:id="rId3"/>
    <p:sldLayoutId id="2147484062" r:id="rId4"/>
    <p:sldLayoutId id="2147484063" r:id="rId5"/>
    <p:sldLayoutId id="2147484064" r:id="rId6"/>
    <p:sldLayoutId id="2147484065" r:id="rId7"/>
    <p:sldLayoutId id="2147484066" r:id="rId8"/>
    <p:sldLayoutId id="2147484067" r:id="rId9"/>
    <p:sldLayoutId id="2147484068" r:id="rId10"/>
    <p:sldLayoutId id="214748406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11/04/2020</a:t>
            </a:fld>
            <a:endParaRPr lang="vi-VN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vi-VN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6972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1" r:id="rId1"/>
    <p:sldLayoutId id="2147484072" r:id="rId2"/>
    <p:sldLayoutId id="2147484073" r:id="rId3"/>
    <p:sldLayoutId id="2147484074" r:id="rId4"/>
    <p:sldLayoutId id="2147484075" r:id="rId5"/>
    <p:sldLayoutId id="2147484076" r:id="rId6"/>
    <p:sldLayoutId id="2147484077" r:id="rId7"/>
    <p:sldLayoutId id="2147484078" r:id="rId8"/>
    <p:sldLayoutId id="2147484079" r:id="rId9"/>
    <p:sldLayoutId id="2147484080" r:id="rId10"/>
    <p:sldLayoutId id="214748408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11/04/2020</a:t>
            </a:fld>
            <a:endParaRPr lang="vi-VN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vi-VN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8744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3" r:id="rId1"/>
    <p:sldLayoutId id="2147484084" r:id="rId2"/>
    <p:sldLayoutId id="2147484085" r:id="rId3"/>
    <p:sldLayoutId id="2147484086" r:id="rId4"/>
    <p:sldLayoutId id="2147484087" r:id="rId5"/>
    <p:sldLayoutId id="2147484088" r:id="rId6"/>
    <p:sldLayoutId id="2147484089" r:id="rId7"/>
    <p:sldLayoutId id="2147484090" r:id="rId8"/>
    <p:sldLayoutId id="2147484091" r:id="rId9"/>
    <p:sldLayoutId id="2147484092" r:id="rId10"/>
    <p:sldLayoutId id="214748409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modificar el estilo de texto del patrón</a:t>
            </a:r>
          </a:p>
          <a:p>
            <a:pPr lvl="1"/>
            <a:r>
              <a:rPr lang="es-ES" altLang="en-US" smtClean="0"/>
              <a:t>Segundo nivel</a:t>
            </a:r>
          </a:p>
          <a:p>
            <a:pPr lvl="2"/>
            <a:r>
              <a:rPr lang="es-ES" altLang="en-US" smtClean="0"/>
              <a:t>Tercer nivel</a:t>
            </a:r>
          </a:p>
          <a:p>
            <a:pPr lvl="3"/>
            <a:r>
              <a:rPr lang="es-ES" altLang="en-US" smtClean="0"/>
              <a:t>Cuarto nivel</a:t>
            </a:r>
          </a:p>
          <a:p>
            <a:pPr lvl="4"/>
            <a:r>
              <a:rPr lang="es-ES" altLang="en-U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>
                <a:cs typeface="Arial" charset="0"/>
              </a:defRPr>
            </a:lvl1pPr>
          </a:lstStyle>
          <a:p>
            <a:pPr>
              <a:defRPr/>
            </a:pPr>
            <a:fld id="{C0FC5B16-612C-4240-8948-A3894CD6B24A}" type="datetimeFigureOut">
              <a:rPr lang="en-US" smtClean="0">
                <a:solidFill>
                  <a:srgbClr val="000000"/>
                </a:solidFill>
                <a:latin typeface="Calibri" panose="020F0502020204030204" pitchFamily="34" charset="0"/>
              </a:rPr>
              <a:pPr>
                <a:defRPr/>
              </a:pPr>
              <a:t>4/11/2020</a:t>
            </a:fld>
            <a:endParaRPr 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>
                <a:cs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/>
            </a:lvl1pPr>
          </a:lstStyle>
          <a:p>
            <a:fld id="{C57FC887-216A-463E-955B-D2C5EE1DBA61}" type="slidenum">
              <a:rPr lang="en-US" altLang="en-US" smtClean="0">
                <a:solidFill>
                  <a:srgbClr val="000000"/>
                </a:solidFill>
                <a:latin typeface="Calibri" panose="020F0502020204030204" pitchFamily="34" charset="0"/>
                <a:cs typeface="Arial"/>
              </a:rPr>
              <a:pPr/>
              <a:t>‹#›</a:t>
            </a:fld>
            <a:endParaRPr lang="en-US" altLang="en-US" smtClean="0">
              <a:solidFill>
                <a:srgbClr val="000000"/>
              </a:solidFill>
              <a:latin typeface="Calibri" panose="020F050202020403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0004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5" r:id="rId1"/>
    <p:sldLayoutId id="2147484096" r:id="rId2"/>
    <p:sldLayoutId id="2147484097" r:id="rId3"/>
    <p:sldLayoutId id="2147484098" r:id="rId4"/>
    <p:sldLayoutId id="2147484099" r:id="rId5"/>
    <p:sldLayoutId id="2147484100" r:id="rId6"/>
    <p:sldLayoutId id="2147484101" r:id="rId7"/>
    <p:sldLayoutId id="2147484102" r:id="rId8"/>
    <p:sldLayoutId id="2147484103" r:id="rId9"/>
    <p:sldLayoutId id="2147484104" r:id="rId10"/>
    <p:sldLayoutId id="2147484105" r:id="rId11"/>
    <p:sldLayoutId id="2147484106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38758" y="382385"/>
            <a:ext cx="763374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8758" y="2286002"/>
            <a:ext cx="763374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8758" y="6375679"/>
            <a:ext cx="174729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  <a:latin typeface="Gill Sans MT" panose="020B0502020104020203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4/11/2020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  <a:latin typeface="Gill Sans MT" panose="020B0502020104020203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75679"/>
            <a:ext cx="30861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lumMod val="65000"/>
                  <a:lumOff val="35000"/>
                </a:prstClr>
              </a:solidFill>
              <a:latin typeface="Gill Sans MT" panose="020B0502020104020203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1" y="6375679"/>
            <a:ext cx="211454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  <a:latin typeface="Gill Sans MT" panose="020B0502020104020203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  <a:latin typeface="Gill Sans MT" panose="020B0502020104020203"/>
              <a:cs typeface="+mn-cs"/>
            </a:endParaRPr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664369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8931402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85352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  <p:sldLayoutId id="2147483917" r:id="rId2"/>
    <p:sldLayoutId id="2147483918" r:id="rId3"/>
    <p:sldLayoutId id="2147483919" r:id="rId4"/>
    <p:sldLayoutId id="2147483920" r:id="rId5"/>
    <p:sldLayoutId id="2147483921" r:id="rId6"/>
    <p:sldLayoutId id="2147483922" r:id="rId7"/>
    <p:sldLayoutId id="2147483923" r:id="rId8"/>
    <p:sldLayoutId id="2147483924" r:id="rId9"/>
    <p:sldLayoutId id="2147483925" r:id="rId10"/>
    <p:sldLayoutId id="214748392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825" kern="1200" cap="all" spc="15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10000"/>
        </a:lnSpc>
        <a:spcBef>
          <a:spcPts val="525"/>
        </a:spcBef>
        <a:buClr>
          <a:schemeClr val="tx2"/>
        </a:buClr>
        <a:buFont typeface="Arial" panose="020B0604020202020204" pitchFamily="34" charset="0"/>
        <a:buChar char="•"/>
        <a:defRPr sz="15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10000"/>
        </a:lnSpc>
        <a:spcBef>
          <a:spcPts val="525"/>
        </a:spcBef>
        <a:buClr>
          <a:schemeClr val="tx2"/>
        </a:buClr>
        <a:buFont typeface="Gill Sans MT" panose="020B0502020104020203" pitchFamily="34" charset="0"/>
        <a:buChar char="–"/>
        <a:defRPr sz="13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10000"/>
        </a:lnSpc>
        <a:spcBef>
          <a:spcPts val="525"/>
        </a:spcBef>
        <a:buClr>
          <a:schemeClr val="tx2"/>
        </a:buClr>
        <a:buFont typeface="Arial" panose="020B0604020202020204" pitchFamily="34" charset="0"/>
        <a:buChar char="•"/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10000"/>
        </a:lnSpc>
        <a:spcBef>
          <a:spcPts val="525"/>
        </a:spcBef>
        <a:buClr>
          <a:schemeClr val="tx2"/>
        </a:buClr>
        <a:buFont typeface="Gill Sans MT" panose="020B0502020104020203" pitchFamily="34" charset="0"/>
        <a:buChar char="–"/>
        <a:defRPr sz="10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10000"/>
        </a:lnSpc>
        <a:spcBef>
          <a:spcPts val="525"/>
        </a:spcBef>
        <a:buClr>
          <a:schemeClr val="tx2"/>
        </a:buClr>
        <a:buFont typeface="Arial" panose="020B0604020202020204" pitchFamily="34" charset="0"/>
        <a:buChar char="•"/>
        <a:defRPr sz="10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10000"/>
        </a:lnSpc>
        <a:spcBef>
          <a:spcPts val="525"/>
        </a:spcBef>
        <a:buClr>
          <a:schemeClr val="tx2"/>
        </a:buClr>
        <a:buFont typeface="Gill Sans MT" panose="020B0502020104020203" pitchFamily="34" charset="0"/>
        <a:buChar char="–"/>
        <a:defRPr sz="10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10000"/>
        </a:lnSpc>
        <a:spcBef>
          <a:spcPts val="525"/>
        </a:spcBef>
        <a:buClr>
          <a:schemeClr val="tx2"/>
        </a:buClr>
        <a:buFont typeface="Arial" panose="020B0604020202020204" pitchFamily="34" charset="0"/>
        <a:buChar char="•"/>
        <a:defRPr sz="10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10000"/>
        </a:lnSpc>
        <a:spcBef>
          <a:spcPts val="525"/>
        </a:spcBef>
        <a:buClr>
          <a:schemeClr val="tx2"/>
        </a:buClr>
        <a:buFont typeface="Gill Sans MT" panose="020B0502020104020203" pitchFamily="34" charset="0"/>
        <a:buChar char="–"/>
        <a:defRPr sz="105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10000"/>
        </a:lnSpc>
        <a:spcBef>
          <a:spcPts val="525"/>
        </a:spcBef>
        <a:buClr>
          <a:schemeClr val="tx2"/>
        </a:buClr>
        <a:buFont typeface="Arial" panose="020B0604020202020204" pitchFamily="34" charset="0"/>
        <a:buChar char="•"/>
        <a:defRPr sz="105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629349" y="975267"/>
            <a:ext cx="5885400" cy="16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Sue Ellen Francisco"/>
              <a:buNone/>
              <a:defRPr sz="3300" i="0" u="none" strike="noStrike" cap="none">
                <a:solidFill>
                  <a:srgbClr val="FFFFFF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Joti One"/>
              <a:buNone/>
              <a:defRPr sz="900">
                <a:solidFill>
                  <a:srgbClr val="FFFFFF"/>
                </a:solidFill>
                <a:latin typeface="Joti One"/>
                <a:ea typeface="Joti One"/>
                <a:cs typeface="Joti One"/>
                <a:sym typeface="Joti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Joti One"/>
              <a:buNone/>
              <a:defRPr sz="900">
                <a:solidFill>
                  <a:srgbClr val="FFFFFF"/>
                </a:solidFill>
                <a:latin typeface="Joti One"/>
                <a:ea typeface="Joti One"/>
                <a:cs typeface="Joti One"/>
                <a:sym typeface="Joti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Joti One"/>
              <a:buNone/>
              <a:defRPr sz="900">
                <a:solidFill>
                  <a:srgbClr val="FFFFFF"/>
                </a:solidFill>
                <a:latin typeface="Joti One"/>
                <a:ea typeface="Joti One"/>
                <a:cs typeface="Joti One"/>
                <a:sym typeface="Joti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Joti One"/>
              <a:buNone/>
              <a:defRPr sz="900">
                <a:solidFill>
                  <a:srgbClr val="FFFFFF"/>
                </a:solidFill>
                <a:latin typeface="Joti One"/>
                <a:ea typeface="Joti One"/>
                <a:cs typeface="Joti One"/>
                <a:sym typeface="Joti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Joti One"/>
              <a:buNone/>
              <a:defRPr sz="900">
                <a:solidFill>
                  <a:srgbClr val="FFFFFF"/>
                </a:solidFill>
                <a:latin typeface="Joti One"/>
                <a:ea typeface="Joti One"/>
                <a:cs typeface="Joti One"/>
                <a:sym typeface="Joti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Joti One"/>
              <a:buNone/>
              <a:defRPr sz="900">
                <a:solidFill>
                  <a:srgbClr val="FFFFFF"/>
                </a:solidFill>
                <a:latin typeface="Joti One"/>
                <a:ea typeface="Joti One"/>
                <a:cs typeface="Joti One"/>
                <a:sym typeface="Joti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Joti One"/>
              <a:buNone/>
              <a:defRPr sz="900">
                <a:solidFill>
                  <a:srgbClr val="FFFFFF"/>
                </a:solidFill>
                <a:latin typeface="Joti One"/>
                <a:ea typeface="Joti One"/>
                <a:cs typeface="Joti One"/>
                <a:sym typeface="Joti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Joti One"/>
              <a:buNone/>
              <a:defRPr sz="900">
                <a:solidFill>
                  <a:srgbClr val="FFFFFF"/>
                </a:solidFill>
                <a:latin typeface="Joti One"/>
                <a:ea typeface="Joti One"/>
                <a:cs typeface="Joti One"/>
                <a:sym typeface="Joti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390725" y="3166367"/>
            <a:ext cx="4365900" cy="19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200" i="0" u="none" strike="noStrike" cap="none">
                <a:solidFill>
                  <a:srgbClr val="FFFFFF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200" i="0" u="none" strike="noStrike" cap="none">
                <a:solidFill>
                  <a:srgbClr val="FFFFFF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200" i="0" u="none" strike="noStrike" cap="none">
                <a:solidFill>
                  <a:srgbClr val="FFFFFF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200" i="0" u="none" strike="noStrike" cap="none">
                <a:solidFill>
                  <a:srgbClr val="FFFFFF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200" i="0" u="none" strike="noStrike" cap="none">
                <a:solidFill>
                  <a:srgbClr val="FFFFFF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200" i="0" u="none" strike="noStrike" cap="none">
                <a:solidFill>
                  <a:srgbClr val="FFFFFF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200" i="0" u="none" strike="noStrike" cap="none">
                <a:solidFill>
                  <a:srgbClr val="FFFFFF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200" i="0" u="none" strike="noStrike" cap="none">
                <a:solidFill>
                  <a:srgbClr val="FFFFFF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Barlow Semi Condensed Light"/>
              <a:buNone/>
              <a:defRPr sz="1200" i="0" u="none" strike="noStrike" cap="none">
                <a:solidFill>
                  <a:srgbClr val="FFFFFF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643680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28" r:id="rId1"/>
    <p:sldLayoutId id="2147483929" r:id="rId2"/>
    <p:sldLayoutId id="2147483930" r:id="rId3"/>
    <p:sldLayoutId id="2147483931" r:id="rId4"/>
    <p:sldLayoutId id="2147483932" r:id="rId5"/>
    <p:sldLayoutId id="2147483933" r:id="rId6"/>
    <p:sldLayoutId id="2147483934" r:id="rId7"/>
    <p:sldLayoutId id="2147483935" r:id="rId8"/>
    <p:sldLayoutId id="2147483936" r:id="rId9"/>
    <p:sldLayoutId id="2147483937" r:id="rId10"/>
    <p:sldLayoutId id="2147483938" r:id="rId11"/>
    <p:sldLayoutId id="2147483939" r:id="rId12"/>
    <p:sldLayoutId id="2147483940" r:id="rId13"/>
    <p:sldLayoutId id="2147483941" r:id="rId14"/>
    <p:sldLayoutId id="2147483942" r:id="rId15"/>
    <p:sldLayoutId id="2147483943" r:id="rId16"/>
    <p:sldLayoutId id="2147483944" r:id="rId17"/>
    <p:sldLayoutId id="2147483945" r:id="rId18"/>
    <p:sldLayoutId id="2147483946" r:id="rId19"/>
    <p:sldLayoutId id="2147483947" r:id="rId20"/>
    <p:sldLayoutId id="2147483948" r:id="rId21"/>
    <p:sldLayoutId id="2147483949" r:id="rId2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38758" y="382385"/>
            <a:ext cx="763374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8758" y="2286002"/>
            <a:ext cx="763374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8758" y="6375679"/>
            <a:ext cx="174729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  <a:latin typeface="Gill Sans MT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4/11/2020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  <a:latin typeface="Gill Sans MT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75679"/>
            <a:ext cx="30861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lumMod val="65000"/>
                  <a:lumOff val="35000"/>
                </a:prstClr>
              </a:solidFill>
              <a:latin typeface="Gill Sans MT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1" y="6375679"/>
            <a:ext cx="211454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  <a:latin typeface="Gill Sans MT"/>
                <a:cs typeface="+mn-cs"/>
              </a:rPr>
              <a:pPr defTabSz="3429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  <a:latin typeface="Gill Sans MT"/>
              <a:cs typeface="+mn-cs"/>
            </a:endParaRPr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664369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8931402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712234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  <p:sldLayoutId id="2147483952" r:id="rId2"/>
    <p:sldLayoutId id="2147483953" r:id="rId3"/>
    <p:sldLayoutId id="2147483954" r:id="rId4"/>
    <p:sldLayoutId id="2147483955" r:id="rId5"/>
    <p:sldLayoutId id="2147483956" r:id="rId6"/>
    <p:sldLayoutId id="2147483957" r:id="rId7"/>
    <p:sldLayoutId id="2147483958" r:id="rId8"/>
    <p:sldLayoutId id="2147483959" r:id="rId9"/>
    <p:sldLayoutId id="2147483960" r:id="rId10"/>
    <p:sldLayoutId id="214748396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825" kern="1200" cap="all" spc="15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10000"/>
        </a:lnSpc>
        <a:spcBef>
          <a:spcPts val="525"/>
        </a:spcBef>
        <a:buClr>
          <a:schemeClr val="tx2"/>
        </a:buClr>
        <a:buFont typeface="Arial" panose="020B0604020202020204" pitchFamily="34" charset="0"/>
        <a:buChar char="•"/>
        <a:defRPr sz="15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10000"/>
        </a:lnSpc>
        <a:spcBef>
          <a:spcPts val="525"/>
        </a:spcBef>
        <a:buClr>
          <a:schemeClr val="tx2"/>
        </a:buClr>
        <a:buFont typeface="Gill Sans MT" panose="020B0502020104020203" pitchFamily="34" charset="0"/>
        <a:buChar char="–"/>
        <a:defRPr sz="13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10000"/>
        </a:lnSpc>
        <a:spcBef>
          <a:spcPts val="525"/>
        </a:spcBef>
        <a:buClr>
          <a:schemeClr val="tx2"/>
        </a:buClr>
        <a:buFont typeface="Arial" panose="020B0604020202020204" pitchFamily="34" charset="0"/>
        <a:buChar char="•"/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10000"/>
        </a:lnSpc>
        <a:spcBef>
          <a:spcPts val="525"/>
        </a:spcBef>
        <a:buClr>
          <a:schemeClr val="tx2"/>
        </a:buClr>
        <a:buFont typeface="Gill Sans MT" panose="020B0502020104020203" pitchFamily="34" charset="0"/>
        <a:buChar char="–"/>
        <a:defRPr sz="10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10000"/>
        </a:lnSpc>
        <a:spcBef>
          <a:spcPts val="525"/>
        </a:spcBef>
        <a:buClr>
          <a:schemeClr val="tx2"/>
        </a:buClr>
        <a:buFont typeface="Arial" panose="020B0604020202020204" pitchFamily="34" charset="0"/>
        <a:buChar char="•"/>
        <a:defRPr sz="10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10000"/>
        </a:lnSpc>
        <a:spcBef>
          <a:spcPts val="525"/>
        </a:spcBef>
        <a:buClr>
          <a:schemeClr val="tx2"/>
        </a:buClr>
        <a:buFont typeface="Gill Sans MT" panose="020B0502020104020203" pitchFamily="34" charset="0"/>
        <a:buChar char="–"/>
        <a:defRPr sz="10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10000"/>
        </a:lnSpc>
        <a:spcBef>
          <a:spcPts val="525"/>
        </a:spcBef>
        <a:buClr>
          <a:schemeClr val="tx2"/>
        </a:buClr>
        <a:buFont typeface="Arial" panose="020B0604020202020204" pitchFamily="34" charset="0"/>
        <a:buChar char="•"/>
        <a:defRPr sz="10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10000"/>
        </a:lnSpc>
        <a:spcBef>
          <a:spcPts val="525"/>
        </a:spcBef>
        <a:buClr>
          <a:schemeClr val="tx2"/>
        </a:buClr>
        <a:buFont typeface="Gill Sans MT" panose="020B0502020104020203" pitchFamily="34" charset="0"/>
        <a:buChar char="–"/>
        <a:defRPr sz="105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10000"/>
        </a:lnSpc>
        <a:spcBef>
          <a:spcPts val="525"/>
        </a:spcBef>
        <a:buClr>
          <a:schemeClr val="tx2"/>
        </a:buClr>
        <a:buFont typeface="Arial" panose="020B0604020202020204" pitchFamily="34" charset="0"/>
        <a:buChar char="•"/>
        <a:defRPr sz="105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11/04/2020</a:t>
            </a:fld>
            <a:endParaRPr lang="vi-VN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vi-VN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8070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3" r:id="rId1"/>
    <p:sldLayoutId id="2147483964" r:id="rId2"/>
    <p:sldLayoutId id="2147483965" r:id="rId3"/>
    <p:sldLayoutId id="2147483966" r:id="rId4"/>
    <p:sldLayoutId id="2147483967" r:id="rId5"/>
    <p:sldLayoutId id="2147483968" r:id="rId6"/>
    <p:sldLayoutId id="2147483969" r:id="rId7"/>
    <p:sldLayoutId id="2147483970" r:id="rId8"/>
    <p:sldLayoutId id="2147483971" r:id="rId9"/>
    <p:sldLayoutId id="2147483972" r:id="rId10"/>
    <p:sldLayoutId id="214748397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11/04/2020</a:t>
            </a:fld>
            <a:endParaRPr lang="vi-VN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vi-VN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869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5" r:id="rId1"/>
    <p:sldLayoutId id="2147483976" r:id="rId2"/>
    <p:sldLayoutId id="2147483977" r:id="rId3"/>
    <p:sldLayoutId id="2147483978" r:id="rId4"/>
    <p:sldLayoutId id="2147483979" r:id="rId5"/>
    <p:sldLayoutId id="2147483980" r:id="rId6"/>
    <p:sldLayoutId id="2147483981" r:id="rId7"/>
    <p:sldLayoutId id="2147483982" r:id="rId8"/>
    <p:sldLayoutId id="2147483983" r:id="rId9"/>
    <p:sldLayoutId id="2147483984" r:id="rId10"/>
    <p:sldLayoutId id="214748398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11/04/2020</a:t>
            </a:fld>
            <a:endParaRPr lang="vi-VN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vi-VN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6584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7" r:id="rId1"/>
    <p:sldLayoutId id="2147483988" r:id="rId2"/>
    <p:sldLayoutId id="2147483989" r:id="rId3"/>
    <p:sldLayoutId id="2147483990" r:id="rId4"/>
    <p:sldLayoutId id="2147483991" r:id="rId5"/>
    <p:sldLayoutId id="2147483992" r:id="rId6"/>
    <p:sldLayoutId id="2147483993" r:id="rId7"/>
    <p:sldLayoutId id="2147483994" r:id="rId8"/>
    <p:sldLayoutId id="2147483995" r:id="rId9"/>
    <p:sldLayoutId id="2147483996" r:id="rId10"/>
    <p:sldLayoutId id="214748399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11/04/2020</a:t>
            </a:fld>
            <a:endParaRPr lang="vi-VN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vi-VN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2552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9" r:id="rId1"/>
    <p:sldLayoutId id="2147484000" r:id="rId2"/>
    <p:sldLayoutId id="2147484001" r:id="rId3"/>
    <p:sldLayoutId id="2147484002" r:id="rId4"/>
    <p:sldLayoutId id="2147484003" r:id="rId5"/>
    <p:sldLayoutId id="2147484004" r:id="rId6"/>
    <p:sldLayoutId id="2147484005" r:id="rId7"/>
    <p:sldLayoutId id="2147484006" r:id="rId8"/>
    <p:sldLayoutId id="2147484007" r:id="rId9"/>
    <p:sldLayoutId id="2147484008" r:id="rId10"/>
    <p:sldLayoutId id="214748400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11/04/2020</a:t>
            </a:fld>
            <a:endParaRPr lang="vi-VN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vi-VN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0303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1" r:id="rId1"/>
    <p:sldLayoutId id="2147484012" r:id="rId2"/>
    <p:sldLayoutId id="2147484013" r:id="rId3"/>
    <p:sldLayoutId id="2147484014" r:id="rId4"/>
    <p:sldLayoutId id="2147484015" r:id="rId5"/>
    <p:sldLayoutId id="2147484016" r:id="rId6"/>
    <p:sldLayoutId id="2147484017" r:id="rId7"/>
    <p:sldLayoutId id="2147484018" r:id="rId8"/>
    <p:sldLayoutId id="2147484019" r:id="rId9"/>
    <p:sldLayoutId id="2147484020" r:id="rId10"/>
    <p:sldLayoutId id="214748402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4.jpeg"/><Relationship Id="rId7" Type="http://schemas.openxmlformats.org/officeDocument/2006/relationships/image" Target="../media/image15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openxmlformats.org/officeDocument/2006/relationships/image" Target="../media/image9.jpg"/><Relationship Id="rId9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7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15.jpe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1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2.png"/><Relationship Id="rId5" Type="http://schemas.openxmlformats.org/officeDocument/2006/relationships/image" Target="../media/image18.jpeg"/><Relationship Id="rId4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1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2.png"/><Relationship Id="rId5" Type="http://schemas.openxmlformats.org/officeDocument/2006/relationships/image" Target="../media/image18.jpeg"/><Relationship Id="rId4" Type="http://schemas.openxmlformats.org/officeDocument/2006/relationships/image" Target="../media/image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5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8.jpeg"/><Relationship Id="rId5" Type="http://schemas.openxmlformats.org/officeDocument/2006/relationships/image" Target="../media/image8.jpeg"/><Relationship Id="rId4" Type="http://schemas.openxmlformats.org/officeDocument/2006/relationships/image" Target="../media/image9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5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8.jpeg"/><Relationship Id="rId5" Type="http://schemas.openxmlformats.org/officeDocument/2006/relationships/image" Target="../media/image8.jpeg"/><Relationship Id="rId4" Type="http://schemas.openxmlformats.org/officeDocument/2006/relationships/image" Target="../media/image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29.png"/><Relationship Id="rId4" Type="http://schemas.openxmlformats.org/officeDocument/2006/relationships/image" Target="../media/image3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" Target="slide38.xml"/><Relationship Id="rId13" Type="http://schemas.openxmlformats.org/officeDocument/2006/relationships/slide" Target="slide42.xml"/><Relationship Id="rId18" Type="http://schemas.openxmlformats.org/officeDocument/2006/relationships/image" Target="../media/image42.png"/><Relationship Id="rId3" Type="http://schemas.openxmlformats.org/officeDocument/2006/relationships/slideLayout" Target="../slideLayouts/slideLayout57.xml"/><Relationship Id="rId7" Type="http://schemas.openxmlformats.org/officeDocument/2006/relationships/slide" Target="slide37.xml"/><Relationship Id="rId12" Type="http://schemas.openxmlformats.org/officeDocument/2006/relationships/slide" Target="slide43.xml"/><Relationship Id="rId17" Type="http://schemas.openxmlformats.org/officeDocument/2006/relationships/image" Target="../media/image41.gif"/><Relationship Id="rId2" Type="http://schemas.openxmlformats.org/officeDocument/2006/relationships/audio" Target="../media/media5.wav"/><Relationship Id="rId16" Type="http://schemas.openxmlformats.org/officeDocument/2006/relationships/image" Target="../media/image40.gif"/><Relationship Id="rId1" Type="http://schemas.microsoft.com/office/2007/relationships/media" Target="../media/media5.wav"/><Relationship Id="rId6" Type="http://schemas.openxmlformats.org/officeDocument/2006/relationships/slide" Target="slide36.xml"/><Relationship Id="rId11" Type="http://schemas.openxmlformats.org/officeDocument/2006/relationships/slide" Target="slide41.xml"/><Relationship Id="rId5" Type="http://schemas.openxmlformats.org/officeDocument/2006/relationships/image" Target="../media/image39.png"/><Relationship Id="rId15" Type="http://schemas.openxmlformats.org/officeDocument/2006/relationships/slide" Target="slide45.xml"/><Relationship Id="rId10" Type="http://schemas.openxmlformats.org/officeDocument/2006/relationships/slide" Target="slide40.xml"/><Relationship Id="rId19" Type="http://schemas.openxmlformats.org/officeDocument/2006/relationships/slide" Target="slide46.xml"/><Relationship Id="rId4" Type="http://schemas.openxmlformats.org/officeDocument/2006/relationships/image" Target="../media/image38.png"/><Relationship Id="rId9" Type="http://schemas.openxmlformats.org/officeDocument/2006/relationships/slide" Target="slide39.xml"/><Relationship Id="rId14" Type="http://schemas.openxmlformats.org/officeDocument/2006/relationships/slide" Target="slide4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35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43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9.xml"/><Relationship Id="rId4" Type="http://schemas.openxmlformats.org/officeDocument/2006/relationships/slide" Target="slide3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90.xml"/><Relationship Id="rId4" Type="http://schemas.openxmlformats.org/officeDocument/2006/relationships/slide" Target="slide3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01.xml"/><Relationship Id="rId4" Type="http://schemas.openxmlformats.org/officeDocument/2006/relationships/slide" Target="slide3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12.xml"/><Relationship Id="rId4" Type="http://schemas.openxmlformats.org/officeDocument/2006/relationships/slide" Target="slide3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3.xml"/><Relationship Id="rId4" Type="http://schemas.openxmlformats.org/officeDocument/2006/relationships/slide" Target="slide3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4.xml"/><Relationship Id="rId4" Type="http://schemas.openxmlformats.org/officeDocument/2006/relationships/slide" Target="slide3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67.xml"/><Relationship Id="rId4" Type="http://schemas.openxmlformats.org/officeDocument/2006/relationships/slide" Target="slide3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45.xml"/><Relationship Id="rId4" Type="http://schemas.openxmlformats.org/officeDocument/2006/relationships/slide" Target="slide3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56.xml"/><Relationship Id="rId4" Type="http://schemas.openxmlformats.org/officeDocument/2006/relationships/slide" Target="slide3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40067" y="1750240"/>
            <a:ext cx="7758113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6000" b="1" dirty="0">
                <a:solidFill>
                  <a:srgbClr val="FFFFFF"/>
                </a:solidFill>
                <a:latin typeface="Times New Roman" panose="02020603050405020304" pitchFamily="18" charset="0"/>
                <a:cs typeface="+mn-cs"/>
              </a:rPr>
              <a:t>BÀI HỌC TUẦN 21</a:t>
            </a:r>
            <a:r>
              <a:rPr lang="en-US" sz="6000" dirty="0">
                <a:solidFill>
                  <a:srgbClr val="FFFFFF"/>
                </a:solidFill>
                <a:latin typeface="Times New Roman" panose="02020603050405020304" pitchFamily="18" charset="0"/>
                <a:cs typeface="+mn-cs"/>
              </a:rPr>
              <a:t/>
            </a:r>
            <a:br>
              <a:rPr lang="en-US" sz="6000" dirty="0">
                <a:solidFill>
                  <a:srgbClr val="FFFFFF"/>
                </a:solidFill>
                <a:latin typeface="Times New Roman" panose="02020603050405020304" pitchFamily="18" charset="0"/>
                <a:cs typeface="+mn-cs"/>
              </a:rPr>
            </a:br>
            <a:r>
              <a:rPr lang="en-US" sz="4500" b="1" dirty="0">
                <a:solidFill>
                  <a:srgbClr val="FFFFFF"/>
                </a:solidFill>
                <a:latin typeface="Times New Roman" panose="02020603050405020304" pitchFamily="18" charset="0"/>
                <a:cs typeface="+mn-cs"/>
              </a:rPr>
              <a:t>MÔN TIẾNG </a:t>
            </a:r>
            <a:r>
              <a:rPr lang="en-US" sz="45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+mn-cs"/>
              </a:rPr>
              <a:t>ANH</a:t>
            </a:r>
          </a:p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45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+mn-cs"/>
              </a:rPr>
              <a:t> </a:t>
            </a:r>
            <a:r>
              <a:rPr lang="en-US" sz="4500" b="1" dirty="0">
                <a:solidFill>
                  <a:srgbClr val="FFFFFF"/>
                </a:solidFill>
                <a:latin typeface="Times New Roman" panose="02020603050405020304" pitchFamily="18" charset="0"/>
                <a:cs typeface="+mn-cs"/>
              </a:rPr>
              <a:t/>
            </a:r>
            <a:br>
              <a:rPr lang="en-US" sz="4500" b="1" dirty="0">
                <a:solidFill>
                  <a:srgbClr val="FFFFFF"/>
                </a:solidFill>
                <a:latin typeface="Times New Roman" panose="02020603050405020304" pitchFamily="18" charset="0"/>
                <a:cs typeface="+mn-cs"/>
              </a:rPr>
            </a:br>
            <a:endParaRPr lang="en-US" sz="4500" b="1" dirty="0">
              <a:solidFill>
                <a:srgbClr val="FFFFFF"/>
              </a:solidFill>
              <a:latin typeface="Times New Roman" panose="02020603050405020304" pitchFamily="18" charset="0"/>
              <a:cs typeface="+mn-cs"/>
            </a:endParaRPr>
          </a:p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4500" b="1" dirty="0">
                <a:solidFill>
                  <a:srgbClr val="FFFFFF"/>
                </a:solidFill>
                <a:latin typeface="Times New Roman" panose="02020603050405020304" pitchFamily="18" charset="0"/>
                <a:cs typeface="+mn-cs"/>
              </a:rPr>
              <a:t>LỚP 3</a:t>
            </a:r>
            <a:r>
              <a:rPr lang="en-US" b="1" dirty="0">
                <a:solidFill>
                  <a:srgbClr val="273D40"/>
                </a:solidFill>
                <a:latin typeface="Arial"/>
                <a:cs typeface="+mn-cs"/>
              </a:rPr>
              <a:t/>
            </a:r>
            <a:br>
              <a:rPr lang="en-US" b="1" dirty="0">
                <a:solidFill>
                  <a:srgbClr val="273D40"/>
                </a:solidFill>
                <a:latin typeface="Arial"/>
                <a:cs typeface="+mn-cs"/>
              </a:rPr>
            </a:br>
            <a:endParaRPr lang="en-US" dirty="0">
              <a:solidFill>
                <a:srgbClr val="273D40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7945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25" name="AutoShape 41"/>
          <p:cNvSpPr>
            <a:spLocks noChangeArrowheads="1"/>
          </p:cNvSpPr>
          <p:nvPr/>
        </p:nvSpPr>
        <p:spPr bwMode="auto">
          <a:xfrm>
            <a:off x="2483768" y="4941168"/>
            <a:ext cx="4392612" cy="792088"/>
          </a:xfrm>
          <a:prstGeom prst="foldedCorner">
            <a:avLst>
              <a:gd name="adj" fmla="val 1250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  <p:txBody>
          <a:bodyPr wrap="none" anchor="ctr"/>
          <a:lstStyle/>
          <a:p>
            <a:pPr algn="ctr">
              <a:defRPr/>
            </a:pPr>
            <a:r>
              <a:rPr lang="es-ES" sz="6000" b="1" dirty="0" err="1">
                <a:latin typeface="Comic Sans MS" pitchFamily="66" charset="0"/>
                <a:cs typeface="Arial" charset="0"/>
              </a:rPr>
              <a:t>picture</a:t>
            </a:r>
            <a:endParaRPr lang="es-ES" sz="6000" b="1" dirty="0">
              <a:latin typeface="Comic Sans MS" pitchFamily="66" charset="0"/>
              <a:cs typeface="Arial" charset="0"/>
            </a:endParaRPr>
          </a:p>
        </p:txBody>
      </p:sp>
      <p:pic>
        <p:nvPicPr>
          <p:cNvPr id="3074" name="Picture 2" descr="Family Avatar Cartoon Character Photo Frame Royalty Free Cliparts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299" y="260648"/>
            <a:ext cx="6815401" cy="4540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07866" y="5873670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Bức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tranh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 err="1" smtClean="0">
                <a:solidFill>
                  <a:schemeClr val="bg1"/>
                </a:solidFill>
              </a:rPr>
              <a:t>bức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ảnh</a:t>
            </a:r>
            <a:r>
              <a:rPr lang="en-US" dirty="0" smtClean="0">
                <a:solidFill>
                  <a:schemeClr val="bg1"/>
                </a:solidFill>
              </a:rPr>
              <a:t> (</a:t>
            </a:r>
            <a:r>
              <a:rPr lang="en-US" dirty="0" err="1" smtClean="0">
                <a:solidFill>
                  <a:schemeClr val="bg1"/>
                </a:solidFill>
              </a:rPr>
              <a:t>vẽ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hoặc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chụp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6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25" name="AutoShape 41"/>
          <p:cNvSpPr>
            <a:spLocks noChangeArrowheads="1"/>
          </p:cNvSpPr>
          <p:nvPr/>
        </p:nvSpPr>
        <p:spPr bwMode="auto">
          <a:xfrm>
            <a:off x="2322545" y="5373216"/>
            <a:ext cx="4392612" cy="863600"/>
          </a:xfrm>
          <a:prstGeom prst="foldedCorner">
            <a:avLst>
              <a:gd name="adj" fmla="val 1250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  <p:txBody>
          <a:bodyPr wrap="none" anchor="ctr"/>
          <a:lstStyle/>
          <a:p>
            <a:pPr algn="ctr">
              <a:defRPr/>
            </a:pPr>
            <a:r>
              <a:rPr lang="es-ES" sz="6000" b="1" dirty="0" err="1">
                <a:latin typeface="Comic Sans MS" pitchFamily="66" charset="0"/>
                <a:cs typeface="Arial" charset="0"/>
              </a:rPr>
              <a:t>coat</a:t>
            </a:r>
            <a:endParaRPr lang="es-ES" sz="6000" b="1" dirty="0">
              <a:latin typeface="Comic Sans MS" pitchFamily="66" charset="0"/>
              <a:cs typeface="Arial" charset="0"/>
            </a:endParaRPr>
          </a:p>
        </p:txBody>
      </p:sp>
      <p:pic>
        <p:nvPicPr>
          <p:cNvPr id="4098" name="Picture 2" descr="Coat - Clip Art Libra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604" y="548680"/>
            <a:ext cx="7128792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6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25" name="AutoShape 41"/>
          <p:cNvSpPr>
            <a:spLocks noChangeArrowheads="1"/>
          </p:cNvSpPr>
          <p:nvPr/>
        </p:nvSpPr>
        <p:spPr bwMode="auto">
          <a:xfrm>
            <a:off x="2555776" y="5445224"/>
            <a:ext cx="4392612" cy="863600"/>
          </a:xfrm>
          <a:prstGeom prst="foldedCorner">
            <a:avLst>
              <a:gd name="adj" fmla="val 1250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  <p:txBody>
          <a:bodyPr wrap="none" anchor="ctr"/>
          <a:lstStyle/>
          <a:p>
            <a:pPr algn="ctr">
              <a:defRPr/>
            </a:pPr>
            <a:r>
              <a:rPr lang="es-ES" sz="6000" b="1" dirty="0" err="1">
                <a:latin typeface="Comic Sans MS" pitchFamily="66" charset="0"/>
                <a:cs typeface="Arial" charset="0"/>
              </a:rPr>
              <a:t>ball</a:t>
            </a:r>
            <a:endParaRPr lang="es-ES" sz="6000" b="1" dirty="0">
              <a:latin typeface="Comic Sans MS" pitchFamily="66" charset="0"/>
              <a:cs typeface="Arial" charset="0"/>
            </a:endParaRPr>
          </a:p>
        </p:txBody>
      </p:sp>
      <p:pic>
        <p:nvPicPr>
          <p:cNvPr id="5122" name="Picture 2" descr="How to Draw a Ball, for the Beach! - How to Draw Carto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692696"/>
            <a:ext cx="5184576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6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913"/>
            <a:ext cx="8640960" cy="6480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59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21" y="582546"/>
            <a:ext cx="1428675" cy="913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043608" y="1412875"/>
            <a:ext cx="7390780" cy="3370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en-US" sz="3000" b="1" dirty="0">
                <a:solidFill>
                  <a:srgbClr val="FF0000"/>
                </a:solidFill>
              </a:rPr>
              <a:t>1. </a:t>
            </a:r>
            <a:r>
              <a:rPr lang="en-US" altLang="en-US" sz="3000" b="1" dirty="0" smtClean="0">
                <a:solidFill>
                  <a:srgbClr val="FF0000"/>
                </a:solidFill>
              </a:rPr>
              <a:t>New words:</a:t>
            </a:r>
            <a:endParaRPr lang="en-US" altLang="en-US" sz="3000" b="1" dirty="0">
              <a:solidFill>
                <a:srgbClr val="FF0000"/>
              </a:solidFill>
            </a:endParaRPr>
          </a:p>
          <a:p>
            <a:pPr eaLnBrk="1" hangingPunct="1">
              <a:lnSpc>
                <a:spcPct val="150000"/>
              </a:lnSpc>
            </a:pPr>
            <a:r>
              <a:rPr lang="en-US" altLang="en-US" sz="2800" dirty="0"/>
              <a:t>			</a:t>
            </a:r>
          </a:p>
          <a:p>
            <a:pPr eaLnBrk="1" hangingPunct="1">
              <a:lnSpc>
                <a:spcPct val="150000"/>
              </a:lnSpc>
            </a:pPr>
            <a:endParaRPr lang="en-US" altLang="en-US" sz="2800" dirty="0"/>
          </a:p>
          <a:p>
            <a:pPr eaLnBrk="1" hangingPunct="1">
              <a:lnSpc>
                <a:spcPct val="150000"/>
              </a:lnSpc>
            </a:pPr>
            <a:r>
              <a:rPr lang="en-US" altLang="en-US" sz="2800" dirty="0"/>
              <a:t> </a:t>
            </a:r>
            <a:r>
              <a:rPr lang="en-US" altLang="en-US" sz="2800" dirty="0" smtClean="0"/>
              <a:t>     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2800" dirty="0" smtClean="0"/>
              <a:t>      </a:t>
            </a:r>
            <a:endParaRPr lang="en-US" alt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62735" y="3218938"/>
            <a:ext cx="1303837" cy="10833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How to Draw a Ball, for the Beach! - How to Draw Cartoon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564020"/>
            <a:ext cx="1224456" cy="1049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oat - Clip Art Librar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39" y="4695533"/>
            <a:ext cx="1008113" cy="78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Your Childhood Favorite 80's Cartoon and Movie Poster Serie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39" y="2060848"/>
            <a:ext cx="1116759" cy="891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3D cartoon bed bedroom - TurboSquid 132305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043479"/>
            <a:ext cx="1152448" cy="856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Family Avatar Cartoon Character Photo Frame Royalty Free Cliparts ...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161238"/>
            <a:ext cx="1361876" cy="1090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47664" y="2287120"/>
            <a:ext cx="15150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000" dirty="0"/>
              <a:t>- poster</a:t>
            </a:r>
            <a:endParaRPr lang="en-US" sz="3000" dirty="0"/>
          </a:p>
        </p:txBody>
      </p:sp>
      <p:sp>
        <p:nvSpPr>
          <p:cNvPr id="18" name="TextBox 17"/>
          <p:cNvSpPr txBox="1"/>
          <p:nvPr/>
        </p:nvSpPr>
        <p:spPr>
          <a:xfrm>
            <a:off x="5001145" y="2303361"/>
            <a:ext cx="15150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000" dirty="0"/>
              <a:t>- </a:t>
            </a:r>
            <a:r>
              <a:rPr lang="en-US" altLang="en-US" sz="3000" dirty="0" smtClean="0"/>
              <a:t>bed</a:t>
            </a:r>
            <a:endParaRPr lang="en-US" sz="3000" dirty="0"/>
          </a:p>
        </p:txBody>
      </p:sp>
      <p:sp>
        <p:nvSpPr>
          <p:cNvPr id="19" name="TextBox 18"/>
          <p:cNvSpPr txBox="1"/>
          <p:nvPr/>
        </p:nvSpPr>
        <p:spPr>
          <a:xfrm>
            <a:off x="1554560" y="3438364"/>
            <a:ext cx="15150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000" dirty="0"/>
              <a:t>- </a:t>
            </a:r>
            <a:r>
              <a:rPr lang="en-US" altLang="en-US" sz="3000" dirty="0" smtClean="0"/>
              <a:t>chair</a:t>
            </a:r>
            <a:endParaRPr lang="en-US" sz="3000" dirty="0"/>
          </a:p>
        </p:txBody>
      </p:sp>
      <p:sp>
        <p:nvSpPr>
          <p:cNvPr id="20" name="TextBox 19"/>
          <p:cNvSpPr txBox="1"/>
          <p:nvPr/>
        </p:nvSpPr>
        <p:spPr>
          <a:xfrm>
            <a:off x="5001145" y="3429000"/>
            <a:ext cx="165908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000" dirty="0"/>
              <a:t>- </a:t>
            </a:r>
            <a:r>
              <a:rPr lang="en-US" altLang="en-US" sz="3000" dirty="0" smtClean="0"/>
              <a:t>picture</a:t>
            </a:r>
            <a:endParaRPr lang="en-US" sz="3000" dirty="0"/>
          </a:p>
        </p:txBody>
      </p:sp>
      <p:sp>
        <p:nvSpPr>
          <p:cNvPr id="21" name="TextBox 20"/>
          <p:cNvSpPr txBox="1"/>
          <p:nvPr/>
        </p:nvSpPr>
        <p:spPr>
          <a:xfrm>
            <a:off x="5001145" y="4819218"/>
            <a:ext cx="165908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000" dirty="0"/>
              <a:t>- </a:t>
            </a:r>
            <a:r>
              <a:rPr lang="en-US" altLang="en-US" sz="3000" dirty="0" smtClean="0"/>
              <a:t>ball</a:t>
            </a:r>
            <a:endParaRPr lang="en-US" sz="3000" dirty="0"/>
          </a:p>
        </p:txBody>
      </p:sp>
      <p:sp>
        <p:nvSpPr>
          <p:cNvPr id="22" name="TextBox 21"/>
          <p:cNvSpPr txBox="1"/>
          <p:nvPr/>
        </p:nvSpPr>
        <p:spPr>
          <a:xfrm>
            <a:off x="1555776" y="4778924"/>
            <a:ext cx="15150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000" dirty="0"/>
              <a:t>- </a:t>
            </a:r>
            <a:r>
              <a:rPr lang="en-US" altLang="en-US" sz="3000" dirty="0" smtClean="0"/>
              <a:t>coat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01154154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8" grpId="0"/>
      <p:bldP spid="19" grpId="0"/>
      <p:bldP spid="20" grpId="0"/>
      <p:bldP spid="21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137226" y="353425"/>
            <a:ext cx="7151774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en-US" sz="6000" b="1" dirty="0" smtClean="0">
                <a:solidFill>
                  <a:schemeClr val="bg1"/>
                </a:solidFill>
              </a:rPr>
              <a:t>WHAT’S MISSING?</a:t>
            </a:r>
            <a:endParaRPr lang="en-US" altLang="en-US" sz="6000" b="1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51183" y="3202625"/>
            <a:ext cx="1297415" cy="10833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How to Draw a Ball, for the Beach! - How to Draw Carto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564020"/>
            <a:ext cx="1361876" cy="1049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oat - Clip Art Librar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735" y="4695533"/>
            <a:ext cx="1185864" cy="78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Your Childhood Favorite 80's Cartoon and Movie Poster Serie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735" y="2060848"/>
            <a:ext cx="1185863" cy="891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3D cartoon bed bedroom - TurboSquid 132305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043479"/>
            <a:ext cx="1361876" cy="856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Family Avatar Cartoon Character Photo Frame Royalty Free Cliparts ..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161238"/>
            <a:ext cx="1361876" cy="1090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47664" y="2287120"/>
            <a:ext cx="15150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000" dirty="0">
                <a:solidFill>
                  <a:schemeClr val="bg1"/>
                </a:solidFill>
              </a:rPr>
              <a:t>- poster</a:t>
            </a:r>
            <a:endParaRPr lang="en-US" sz="30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16016" y="2303361"/>
            <a:ext cx="15150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000" dirty="0">
                <a:solidFill>
                  <a:schemeClr val="bg1"/>
                </a:solidFill>
              </a:rPr>
              <a:t>- </a:t>
            </a:r>
            <a:r>
              <a:rPr lang="en-US" altLang="en-US" sz="3000" dirty="0" smtClean="0">
                <a:solidFill>
                  <a:schemeClr val="bg1"/>
                </a:solidFill>
              </a:rPr>
              <a:t>bed</a:t>
            </a:r>
            <a:endParaRPr lang="en-US" sz="30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54560" y="3438364"/>
            <a:ext cx="15150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000" dirty="0">
                <a:solidFill>
                  <a:schemeClr val="bg1"/>
                </a:solidFill>
              </a:rPr>
              <a:t>- </a:t>
            </a:r>
            <a:r>
              <a:rPr lang="en-US" altLang="en-US" sz="3000" dirty="0" smtClean="0">
                <a:solidFill>
                  <a:schemeClr val="bg1"/>
                </a:solidFill>
              </a:rPr>
              <a:t>chair</a:t>
            </a:r>
            <a:endParaRPr lang="en-US" sz="3000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13113" y="3429000"/>
            <a:ext cx="165908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000" dirty="0">
                <a:solidFill>
                  <a:schemeClr val="bg1"/>
                </a:solidFill>
              </a:rPr>
              <a:t>- </a:t>
            </a:r>
            <a:r>
              <a:rPr lang="en-US" altLang="en-US" sz="3000" dirty="0" smtClean="0">
                <a:solidFill>
                  <a:schemeClr val="bg1"/>
                </a:solidFill>
              </a:rPr>
              <a:t>picture</a:t>
            </a:r>
            <a:endParaRPr lang="en-US" sz="3000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716016" y="4819218"/>
            <a:ext cx="165908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000" dirty="0">
                <a:solidFill>
                  <a:schemeClr val="bg1"/>
                </a:solidFill>
              </a:rPr>
              <a:t>- </a:t>
            </a:r>
            <a:r>
              <a:rPr lang="en-US" altLang="en-US" sz="3000" dirty="0" smtClean="0">
                <a:solidFill>
                  <a:schemeClr val="bg1"/>
                </a:solidFill>
              </a:rPr>
              <a:t>ball</a:t>
            </a:r>
            <a:endParaRPr lang="en-US" sz="3000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55776" y="4778924"/>
            <a:ext cx="15150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000" dirty="0">
                <a:solidFill>
                  <a:schemeClr val="bg1"/>
                </a:solidFill>
              </a:rPr>
              <a:t>- </a:t>
            </a:r>
            <a:r>
              <a:rPr lang="en-US" altLang="en-US" sz="3000" dirty="0" smtClean="0">
                <a:solidFill>
                  <a:schemeClr val="bg1"/>
                </a:solidFill>
              </a:rPr>
              <a:t>coat</a:t>
            </a:r>
            <a:endParaRPr lang="en-US" sz="3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058270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Your Childhood Favorite 80's Cartoon and Movie Poster Seri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1" y="1918455"/>
            <a:ext cx="2952328" cy="2590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17839" y="1805200"/>
            <a:ext cx="2780332" cy="28171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3D cartoon bed bedroom - TurboSquid 132305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4312" y="1833837"/>
            <a:ext cx="2879858" cy="2804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amily Avatar Cartoon Character Photo Frame Royalty Free Cliparts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4863" y="1889130"/>
            <a:ext cx="2889306" cy="2777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ow to Draw a Ball, for the Beach! - How to Draw Cartoon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4312" y="1938638"/>
            <a:ext cx="2879857" cy="2464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257300" y="-285069"/>
            <a:ext cx="7151774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en-US" sz="6000" b="1" dirty="0" smtClean="0">
                <a:solidFill>
                  <a:schemeClr val="bg1"/>
                </a:solidFill>
              </a:rPr>
              <a:t>WHAT’S MISSING?</a:t>
            </a:r>
            <a:endParaRPr lang="en-US" altLang="en-US" sz="6000" b="1" dirty="0">
              <a:solidFill>
                <a:schemeClr val="bg1"/>
              </a:solidFill>
            </a:endParaRPr>
          </a:p>
        </p:txBody>
      </p:sp>
      <p:pic>
        <p:nvPicPr>
          <p:cNvPr id="10" name="Picture 2" descr="Coat - Clip Art Librar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840" y="1933050"/>
            <a:ext cx="2929352" cy="2561471"/>
          </a:xfrm>
          <a:prstGeom prst="rect">
            <a:avLst/>
          </a:prstGeom>
          <a:solidFill>
            <a:schemeClr val="bg1"/>
          </a:solidFill>
          <a:extLst/>
        </p:spPr>
      </p:pic>
      <p:sp>
        <p:nvSpPr>
          <p:cNvPr id="11" name="AutoShape 41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3105548" y="5905500"/>
            <a:ext cx="3015351" cy="648072"/>
          </a:xfrm>
          <a:prstGeom prst="foldedCorner">
            <a:avLst>
              <a:gd name="adj" fmla="val 1250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  <p:txBody>
          <a:bodyPr wrap="none" anchor="ctr">
            <a:normAutofit fontScale="62500" lnSpcReduction="20000"/>
          </a:bodyPr>
          <a:lstStyle/>
          <a:p>
            <a:pPr algn="ctr">
              <a:defRPr/>
            </a:pPr>
            <a:r>
              <a:rPr lang="es-ES" sz="6000" b="1" dirty="0" err="1">
                <a:latin typeface="Comic Sans MS" pitchFamily="66" charset="0"/>
                <a:cs typeface="Arial" charset="0"/>
              </a:rPr>
              <a:t>coat</a:t>
            </a:r>
            <a:endParaRPr lang="es-ES" sz="6000" b="1" dirty="0">
              <a:latin typeface="Comic Sans MS" pitchFamily="66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4331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2"/>
      <p:bldP spid="9" grpId="3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Your Childhood Favorite 80's Cartoon and Movie Poster Seri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1" y="1918455"/>
            <a:ext cx="2952328" cy="2590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17839" y="1805200"/>
            <a:ext cx="2780332" cy="28171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3D cartoon bed bedroom - TurboSquid 132305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4312" y="1833837"/>
            <a:ext cx="2879858" cy="2804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amily Avatar Cartoon Character Photo Frame Royalty Free Cliparts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4863" y="1889130"/>
            <a:ext cx="2889306" cy="2777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ow to Draw a Ball, for the Beach! - How to Draw Cartoon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4312" y="2044215"/>
            <a:ext cx="2879857" cy="2464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257300" y="-285069"/>
            <a:ext cx="7151774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en-US" sz="6000" b="1" dirty="0" smtClean="0">
                <a:solidFill>
                  <a:schemeClr val="bg1"/>
                </a:solidFill>
              </a:rPr>
              <a:t>WHAT’S MISSING?</a:t>
            </a:r>
            <a:endParaRPr lang="en-US" altLang="en-US" sz="6000" b="1" dirty="0">
              <a:solidFill>
                <a:schemeClr val="bg1"/>
              </a:solidFill>
            </a:endParaRPr>
          </a:p>
        </p:txBody>
      </p:sp>
      <p:pic>
        <p:nvPicPr>
          <p:cNvPr id="10" name="Picture 2" descr="Coat - Clip Art Librar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787" y="1961967"/>
            <a:ext cx="2929352" cy="2561471"/>
          </a:xfrm>
          <a:prstGeom prst="rect">
            <a:avLst/>
          </a:prstGeom>
          <a:solidFill>
            <a:schemeClr val="bg1"/>
          </a:solidFill>
          <a:extLst/>
        </p:spPr>
      </p:pic>
      <p:sp>
        <p:nvSpPr>
          <p:cNvPr id="12" name="AutoShape 41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3251787" y="5905500"/>
            <a:ext cx="2746383" cy="691852"/>
          </a:xfrm>
          <a:prstGeom prst="foldedCorner">
            <a:avLst>
              <a:gd name="adj" fmla="val 1250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  <p:txBody>
          <a:bodyPr wrap="none" anchor="ctr">
            <a:normAutofit fontScale="70000" lnSpcReduction="20000"/>
          </a:bodyPr>
          <a:lstStyle/>
          <a:p>
            <a:pPr algn="ctr">
              <a:defRPr/>
            </a:pPr>
            <a:r>
              <a:rPr lang="es-ES" sz="6000" b="1" dirty="0" err="1">
                <a:latin typeface="Comic Sans MS" pitchFamily="66" charset="0"/>
                <a:cs typeface="Arial" charset="0"/>
              </a:rPr>
              <a:t>ball</a:t>
            </a:r>
            <a:endParaRPr lang="es-ES" sz="6000" b="1" dirty="0">
              <a:latin typeface="Comic Sans MS" pitchFamily="66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043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9" grpId="2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Your Childhood Favorite 80's Cartoon and Movie Poster Seri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1" y="1918455"/>
            <a:ext cx="2952328" cy="2590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17839" y="1805200"/>
            <a:ext cx="2780332" cy="28171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3D cartoon bed bedroom - TurboSquid 132305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4312" y="1833837"/>
            <a:ext cx="2879858" cy="2804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amily Avatar Cartoon Character Photo Frame Royalty Free Cliparts ..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4863" y="1889130"/>
            <a:ext cx="2889306" cy="2777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ow to Draw a Ball, for the Beach! - How to Draw Cartoon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4312" y="2044215"/>
            <a:ext cx="2879857" cy="2464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257300" y="-285069"/>
            <a:ext cx="7151774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en-US" sz="6000" b="1" dirty="0" smtClean="0">
                <a:solidFill>
                  <a:schemeClr val="bg1"/>
                </a:solidFill>
              </a:rPr>
              <a:t>WHAT’S MISSING?</a:t>
            </a:r>
            <a:endParaRPr lang="en-US" altLang="en-US" sz="6000" b="1" dirty="0">
              <a:solidFill>
                <a:schemeClr val="bg1"/>
              </a:solidFill>
            </a:endParaRPr>
          </a:p>
        </p:txBody>
      </p:sp>
      <p:pic>
        <p:nvPicPr>
          <p:cNvPr id="10" name="Picture 2" descr="Coat - Clip Art Library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787" y="1961967"/>
            <a:ext cx="2929352" cy="2561471"/>
          </a:xfrm>
          <a:prstGeom prst="rect">
            <a:avLst/>
          </a:prstGeom>
          <a:solidFill>
            <a:schemeClr val="bg1"/>
          </a:solidFill>
          <a:extLst/>
        </p:spPr>
      </p:pic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AutoShape 41"/>
          <p:cNvSpPr>
            <a:spLocks noChangeArrowheads="1"/>
          </p:cNvSpPr>
          <p:nvPr/>
        </p:nvSpPr>
        <p:spPr bwMode="auto">
          <a:xfrm>
            <a:off x="3204311" y="5905501"/>
            <a:ext cx="3167889" cy="691852"/>
          </a:xfrm>
          <a:prstGeom prst="foldedCorner">
            <a:avLst>
              <a:gd name="adj" fmla="val 1250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  <p:txBody>
          <a:bodyPr wrap="none" anchor="ctr"/>
          <a:lstStyle/>
          <a:p>
            <a:pPr algn="ctr">
              <a:defRPr/>
            </a:pPr>
            <a:r>
              <a:rPr lang="es-ES" sz="6000" b="1" dirty="0" err="1">
                <a:latin typeface="Comic Sans MS" pitchFamily="66" charset="0"/>
                <a:cs typeface="Arial" charset="0"/>
              </a:rPr>
              <a:t>bed</a:t>
            </a:r>
            <a:endParaRPr lang="es-ES" sz="6000" b="1" dirty="0">
              <a:latin typeface="Comic Sans MS" pitchFamily="66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0634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9" grpId="2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Your Childhood Favorite 80's Cartoon and Movie Poster Seri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1" y="1918455"/>
            <a:ext cx="2952328" cy="2590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88133" y="1918456"/>
            <a:ext cx="2780332" cy="27839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3D cartoon bed bedroom - TurboSquid 132305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534" y="1898318"/>
            <a:ext cx="2807635" cy="2804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amily Avatar Cartoon Character Photo Frame Royalty Free Cliparts ..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817" y="1932273"/>
            <a:ext cx="2889306" cy="2777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ow to Draw a Ball, for the Beach! - How to Draw Cartoon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319" y="1933051"/>
            <a:ext cx="2879857" cy="2464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257300" y="-285069"/>
            <a:ext cx="7151774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en-US" sz="6000" b="1" dirty="0" smtClean="0">
                <a:solidFill>
                  <a:schemeClr val="bg1"/>
                </a:solidFill>
              </a:rPr>
              <a:t>WHAT’S MISSING?</a:t>
            </a:r>
            <a:endParaRPr lang="en-US" altLang="en-US" sz="6000" b="1" dirty="0">
              <a:solidFill>
                <a:schemeClr val="bg1"/>
              </a:solidFill>
            </a:endParaRPr>
          </a:p>
        </p:txBody>
      </p:sp>
      <p:pic>
        <p:nvPicPr>
          <p:cNvPr id="10" name="Picture 2" descr="Coat - Clip Art Library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787" y="1933051"/>
            <a:ext cx="2832382" cy="2561471"/>
          </a:xfrm>
          <a:prstGeom prst="rect">
            <a:avLst/>
          </a:prstGeom>
          <a:solidFill>
            <a:schemeClr val="bg1"/>
          </a:solidFill>
          <a:extLst/>
        </p:spPr>
      </p:pic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AutoShape 41"/>
          <p:cNvSpPr>
            <a:spLocks noChangeArrowheads="1"/>
          </p:cNvSpPr>
          <p:nvPr/>
        </p:nvSpPr>
        <p:spPr bwMode="auto">
          <a:xfrm>
            <a:off x="2520157" y="5878248"/>
            <a:ext cx="4392612" cy="647096"/>
          </a:xfrm>
          <a:prstGeom prst="foldedCorner">
            <a:avLst>
              <a:gd name="adj" fmla="val 1250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  <p:txBody>
          <a:bodyPr wrap="none" anchor="ctr"/>
          <a:lstStyle/>
          <a:p>
            <a:pPr algn="ctr">
              <a:defRPr/>
            </a:pPr>
            <a:r>
              <a:rPr lang="es-ES" sz="6000" b="1" dirty="0" err="1">
                <a:latin typeface="Comic Sans MS" pitchFamily="66" charset="0"/>
                <a:cs typeface="Arial" charset="0"/>
              </a:rPr>
              <a:t>picture</a:t>
            </a:r>
            <a:endParaRPr lang="es-ES" sz="6000" b="1" dirty="0">
              <a:latin typeface="Comic Sans MS" pitchFamily="66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5048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9" grpId="2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50" descr="Untitled-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8424936" cy="6192688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6" name="Picture 4" descr="Free Sun Cartoon Png, Download Free Clip Art, Free Clip Art on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213" y="-41452"/>
            <a:ext cx="3617259" cy="3461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821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40067" y="1750240"/>
            <a:ext cx="77581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273D40"/>
                </a:solidFill>
                <a:latin typeface="Arial"/>
                <a:cs typeface="+mn-cs"/>
              </a:rPr>
              <a:t/>
            </a:r>
            <a:br>
              <a:rPr lang="en-US" b="1" dirty="0">
                <a:solidFill>
                  <a:srgbClr val="273D40"/>
                </a:solidFill>
                <a:latin typeface="Arial"/>
                <a:cs typeface="+mn-cs"/>
              </a:rPr>
            </a:br>
            <a:endParaRPr lang="en-US" dirty="0">
              <a:solidFill>
                <a:srgbClr val="273D40"/>
              </a:solidFill>
              <a:latin typeface="Arial"/>
              <a:cs typeface="+mn-cs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66086" y="206442"/>
            <a:ext cx="7866354" cy="3798622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</a:br>
            <a:r>
              <a:rPr lang="en-US" sz="5600" u="sng" dirty="0" smtClean="0">
                <a:solidFill>
                  <a:schemeClr val="bg1"/>
                </a:solidFill>
                <a:latin typeface="+mj-lt"/>
              </a:rPr>
              <a:t>WARM UP:</a:t>
            </a:r>
            <a:r>
              <a:rPr lang="en-US" sz="8900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/>
            </a:r>
            <a:br>
              <a:rPr lang="en-US" sz="8900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</a:br>
            <a:r>
              <a:rPr lang="en-US" sz="5600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   </a:t>
            </a:r>
            <a:r>
              <a:rPr lang="en-US" sz="8900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/>
            </a:r>
            <a:br>
              <a:rPr lang="en-US" sz="8900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</a:br>
            <a:r>
              <a:rPr lang="en-US" sz="8900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7200" b="1" dirty="0" smtClean="0">
                <a:solidFill>
                  <a:schemeClr val="bg1"/>
                </a:solidFill>
              </a:rPr>
              <a:t>THE HELLO SONG</a:t>
            </a:r>
            <a:endParaRPr lang="en-US" sz="7200" b="1" dirty="0">
              <a:solidFill>
                <a:schemeClr val="bg1"/>
              </a:solidFill>
              <a:latin typeface="Thanhoa" pitchFamily="2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491" y="4252718"/>
            <a:ext cx="7181544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4351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Tiếng Anh Lớp 3_ UNIT 13 WHERE'S MY BOOK - FullHD 1080P - YouTube (1080p) (online-video-cutter.com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8680" y="332656"/>
            <a:ext cx="8299783" cy="6192688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00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https://s.sachmem.vn/public/images/TA3T2SHS/U13-L1-1-1-scclldcfshpcqpfs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04664"/>
            <a:ext cx="8247754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7018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Tiếng Anh Lớp 3_ UNIT 13 WHERE'S MY BOOK - FullHD 1080P - YouTube (1080p) (online-video-cutter.com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8680" y="332656"/>
            <a:ext cx="8299783" cy="6192688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539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https://s.sachmem.vn/public/images/TA3T2SHS/U13-L1-1-1-scclldcfshpcqpfs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15" y="368660"/>
            <a:ext cx="8247754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4"/>
          <p:cNvSpPr/>
          <p:nvPr/>
        </p:nvSpPr>
        <p:spPr>
          <a:xfrm>
            <a:off x="622006" y="608900"/>
            <a:ext cx="5208410" cy="826200"/>
          </a:xfrm>
          <a:prstGeom prst="wedgeRoundRectCallout">
            <a:avLst>
              <a:gd name="adj1" fmla="val -28181"/>
              <a:gd name="adj2" fmla="val 113722"/>
              <a:gd name="adj3" fmla="val 16667"/>
            </a:avLst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45840" y="632231"/>
            <a:ext cx="518457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 smtClean="0"/>
              <a:t>Where’s my book, Mum?</a:t>
            </a:r>
            <a:endParaRPr lang="en-US" sz="3500" dirty="0"/>
          </a:p>
        </p:txBody>
      </p:sp>
    </p:spTree>
    <p:extLst>
      <p:ext uri="{BB962C8B-B14F-4D97-AF65-F5344CB8AC3E}">
        <p14:creationId xmlns:p14="http://schemas.microsoft.com/office/powerpoint/2010/main" val="2108147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https://s.sachmem.vn/public/images/TA3T2SHS/U13-L1-1-1-scclldcfshpcqpfs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15" y="368660"/>
            <a:ext cx="8247754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4"/>
          <p:cNvSpPr/>
          <p:nvPr/>
        </p:nvSpPr>
        <p:spPr>
          <a:xfrm>
            <a:off x="622006" y="608900"/>
            <a:ext cx="5208410" cy="826200"/>
          </a:xfrm>
          <a:prstGeom prst="wedgeRoundRectCallout">
            <a:avLst>
              <a:gd name="adj1" fmla="val -28181"/>
              <a:gd name="adj2" fmla="val 113722"/>
              <a:gd name="adj3" fmla="val 16667"/>
            </a:avLst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45840" y="632231"/>
            <a:ext cx="518457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 smtClean="0"/>
              <a:t>Where’s my book, Mum?</a:t>
            </a:r>
            <a:endParaRPr lang="en-US" sz="3500" dirty="0"/>
          </a:p>
        </p:txBody>
      </p:sp>
      <p:sp>
        <p:nvSpPr>
          <p:cNvPr id="7" name="Rounded Rectangular Callout 6"/>
          <p:cNvSpPr/>
          <p:nvPr/>
        </p:nvSpPr>
        <p:spPr>
          <a:xfrm>
            <a:off x="4860033" y="1563501"/>
            <a:ext cx="3211862" cy="826200"/>
          </a:xfrm>
          <a:prstGeom prst="wedgeRoundRectCallout">
            <a:avLst>
              <a:gd name="adj1" fmla="val -40209"/>
              <a:gd name="adj2" fmla="val 95935"/>
              <a:gd name="adj3" fmla="val 16667"/>
            </a:avLst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004048" y="1661130"/>
            <a:ext cx="306784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 smtClean="0"/>
              <a:t>It’s here, dear.</a:t>
            </a:r>
            <a:endParaRPr lang="en-US" sz="3500" dirty="0"/>
          </a:p>
        </p:txBody>
      </p:sp>
    </p:spTree>
    <p:extLst>
      <p:ext uri="{BB962C8B-B14F-4D97-AF65-F5344CB8AC3E}">
        <p14:creationId xmlns:p14="http://schemas.microsoft.com/office/powerpoint/2010/main" val="3531470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1365" y="188640"/>
            <a:ext cx="8784291" cy="6669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115616" y="1570536"/>
            <a:ext cx="7164796" cy="4478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685800" eaLnBrk="1" hangingPunct="1">
              <a:lnSpc>
                <a:spcPct val="150000"/>
              </a:lnSpc>
            </a:pPr>
            <a:r>
              <a:rPr lang="en-US" altLang="en-US" sz="3500" b="1" dirty="0">
                <a:solidFill>
                  <a:srgbClr val="FF0000"/>
                </a:solidFill>
                <a:latin typeface="Arial" panose="020B0604020202020204" pitchFamily="34" charset="0"/>
              </a:rPr>
              <a:t>2. New sentences:</a:t>
            </a:r>
          </a:p>
          <a:p>
            <a:pPr defTabSz="685800">
              <a:spcBef>
                <a:spcPct val="50000"/>
              </a:spcBef>
            </a:pPr>
            <a:r>
              <a:rPr lang="en-US" altLang="en-US" sz="3500" dirty="0" smtClean="0">
                <a:solidFill>
                  <a:srgbClr val="000000"/>
                </a:solidFill>
              </a:rPr>
              <a:t>     Where’s </a:t>
            </a:r>
            <a:r>
              <a:rPr lang="en-US" altLang="en-US" sz="3500" u="sng" dirty="0" smtClean="0">
                <a:solidFill>
                  <a:srgbClr val="FF0000"/>
                </a:solidFill>
              </a:rPr>
              <a:t>my book</a:t>
            </a:r>
            <a:r>
              <a:rPr lang="en-US" altLang="en-US" sz="3500" dirty="0" smtClean="0">
                <a:solidFill>
                  <a:srgbClr val="000000"/>
                </a:solidFill>
              </a:rPr>
              <a:t>?</a:t>
            </a:r>
          </a:p>
          <a:p>
            <a:pPr defTabSz="685800">
              <a:spcBef>
                <a:spcPct val="50000"/>
              </a:spcBef>
            </a:pPr>
            <a:r>
              <a:rPr lang="en-US" altLang="en-US" sz="3500" dirty="0" smtClean="0">
                <a:solidFill>
                  <a:srgbClr val="000000"/>
                </a:solidFill>
              </a:rPr>
              <a:t>   </a:t>
            </a:r>
            <a:r>
              <a:rPr lang="en-US" altLang="en-US" sz="3500" dirty="0" smtClean="0">
                <a:solidFill>
                  <a:srgbClr val="000000"/>
                </a:solidFill>
                <a:latin typeface="Yu Gothic UI Semilight" panose="020B0400000000000000" pitchFamily="34" charset="-128"/>
                <a:ea typeface="Yu Gothic UI Semilight" panose="020B0400000000000000" pitchFamily="34" charset="-128"/>
              </a:rPr>
              <a:t>☞</a:t>
            </a:r>
            <a:r>
              <a:rPr lang="en-US" altLang="en-US" sz="3500" u="sng" dirty="0" smtClean="0">
                <a:solidFill>
                  <a:srgbClr val="000000"/>
                </a:solidFill>
              </a:rPr>
              <a:t>It </a:t>
            </a:r>
            <a:r>
              <a:rPr lang="en-US" altLang="en-US" sz="3500" dirty="0" smtClean="0">
                <a:solidFill>
                  <a:srgbClr val="000000"/>
                </a:solidFill>
              </a:rPr>
              <a:t>  is  </a:t>
            </a:r>
            <a:r>
              <a:rPr lang="en-US" altLang="en-US" sz="3500" u="sng" dirty="0" smtClean="0">
                <a:solidFill>
                  <a:srgbClr val="FF0000"/>
                </a:solidFill>
              </a:rPr>
              <a:t>here</a:t>
            </a:r>
            <a:r>
              <a:rPr lang="en-US" altLang="en-US" sz="3500" dirty="0" smtClean="0">
                <a:solidFill>
                  <a:srgbClr val="000000"/>
                </a:solidFill>
              </a:rPr>
              <a:t>.</a:t>
            </a:r>
          </a:p>
          <a:p>
            <a:pPr defTabSz="685800">
              <a:spcBef>
                <a:spcPct val="50000"/>
              </a:spcBef>
            </a:pPr>
            <a:r>
              <a:rPr lang="en-US" altLang="en-US" sz="3500" dirty="0" smtClean="0">
                <a:solidFill>
                  <a:srgbClr val="000000"/>
                </a:solidFill>
              </a:rPr>
              <a:t>The book</a:t>
            </a:r>
          </a:p>
          <a:p>
            <a:pPr defTabSz="685800">
              <a:spcBef>
                <a:spcPts val="600"/>
              </a:spcBef>
            </a:pPr>
            <a:r>
              <a:rPr lang="en-US" altLang="en-US" sz="3500" dirty="0" smtClean="0">
                <a:solidFill>
                  <a:srgbClr val="000000"/>
                </a:solidFill>
              </a:rPr>
              <a:t>    		 </a:t>
            </a:r>
            <a:r>
              <a:rPr lang="en-US" altLang="en-US" sz="3000" dirty="0" smtClean="0">
                <a:solidFill>
                  <a:srgbClr val="000000"/>
                </a:solidFill>
              </a:rPr>
              <a:t>Where’s  = Where is </a:t>
            </a:r>
          </a:p>
          <a:p>
            <a:pPr defTabSz="685800">
              <a:spcBef>
                <a:spcPts val="600"/>
              </a:spcBef>
            </a:pPr>
            <a:r>
              <a:rPr lang="en-US" altLang="en-US" sz="3000" dirty="0">
                <a:solidFill>
                  <a:srgbClr val="000000"/>
                </a:solidFill>
              </a:rPr>
              <a:t>	</a:t>
            </a:r>
            <a:r>
              <a:rPr lang="en-US" altLang="en-US" sz="3000" dirty="0" smtClean="0">
                <a:solidFill>
                  <a:srgbClr val="000000"/>
                </a:solidFill>
              </a:rPr>
              <a:t>	           It’s </a:t>
            </a:r>
            <a:r>
              <a:rPr lang="en-US" altLang="en-US" sz="1500" dirty="0" smtClean="0">
                <a:solidFill>
                  <a:srgbClr val="000000"/>
                </a:solidFill>
              </a:rPr>
              <a:t> </a:t>
            </a:r>
            <a:r>
              <a:rPr lang="en-US" altLang="en-US" sz="3000" dirty="0" smtClean="0">
                <a:solidFill>
                  <a:srgbClr val="000000"/>
                </a:solidFill>
              </a:rPr>
              <a:t>= It is</a:t>
            </a:r>
            <a:endParaRPr lang="en-US" altLang="en-US" sz="3000" dirty="0">
              <a:solidFill>
                <a:srgbClr val="000000"/>
              </a:solidFill>
            </a:endParaRPr>
          </a:p>
        </p:txBody>
      </p:sp>
      <p:sp>
        <p:nvSpPr>
          <p:cNvPr id="10" name="Left Brace 9"/>
          <p:cNvSpPr/>
          <p:nvPr/>
        </p:nvSpPr>
        <p:spPr>
          <a:xfrm rot="5400000">
            <a:off x="1871700" y="3537012"/>
            <a:ext cx="360040" cy="1296144"/>
          </a:xfrm>
          <a:prstGeom prst="leftBrace">
            <a:avLst>
              <a:gd name="adj1" fmla="val 8333"/>
              <a:gd name="adj2" fmla="val 4748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139952" y="3424505"/>
            <a:ext cx="388843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500" dirty="0" smtClean="0">
                <a:solidFill>
                  <a:srgbClr val="000000"/>
                </a:solidFill>
              </a:rPr>
              <a:t>/     </a:t>
            </a:r>
            <a:r>
              <a:rPr lang="en-US" altLang="en-US" sz="3500" dirty="0">
                <a:solidFill>
                  <a:srgbClr val="000000"/>
                </a:solidFill>
                <a:latin typeface="Yu Gothic UI Semilight" panose="020B0400000000000000" pitchFamily="34" charset="-128"/>
                <a:ea typeface="Yu Gothic UI Semilight" panose="020B0400000000000000" pitchFamily="34" charset="-128"/>
              </a:rPr>
              <a:t>☞ </a:t>
            </a:r>
            <a:r>
              <a:rPr lang="en-US" altLang="en-US" sz="3500" dirty="0" smtClean="0">
                <a:solidFill>
                  <a:srgbClr val="000000"/>
                </a:solidFill>
                <a:latin typeface="Yu Gothic UI Semilight" panose="020B0400000000000000" pitchFamily="34" charset="-128"/>
                <a:ea typeface="Yu Gothic UI Semilight" panose="020B0400000000000000" pitchFamily="34" charset="-128"/>
              </a:rPr>
              <a:t>     </a:t>
            </a:r>
            <a:r>
              <a:rPr lang="en-US" altLang="en-US" sz="3500" dirty="0" smtClean="0">
                <a:solidFill>
                  <a:srgbClr val="000000"/>
                </a:solidFill>
                <a:latin typeface="Calibri" panose="020F0502020204030204" pitchFamily="34" charset="0"/>
                <a:ea typeface="Yu Gothic UI Semilight" panose="020B0400000000000000" pitchFamily="34" charset="-128"/>
                <a:cs typeface="Calibri" panose="020F0502020204030204" pitchFamily="34" charset="0"/>
              </a:rPr>
              <a:t>It’s </a:t>
            </a:r>
            <a:r>
              <a:rPr lang="en-US" altLang="en-US" sz="3500" u="sng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there</a:t>
            </a:r>
            <a:r>
              <a:rPr lang="en-US" altLang="en-US" sz="3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5321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" name="Tiếng Anh Lớp 3_ UNIT 13 WHERE'S MY BOOK - FullHD 1080P - YouTube (1080p) (online-video-cutter.com) (2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292320"/>
            <a:ext cx="8363272" cy="6233024"/>
          </a:xfrm>
        </p:spPr>
      </p:pic>
    </p:spTree>
    <p:extLst>
      <p:ext uri="{BB962C8B-B14F-4D97-AF65-F5344CB8AC3E}">
        <p14:creationId xmlns:p14="http://schemas.microsoft.com/office/powerpoint/2010/main" val="2998689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130652"/>
            <a:ext cx="3960440" cy="35791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loud Callout 6"/>
          <p:cNvSpPr/>
          <p:nvPr/>
        </p:nvSpPr>
        <p:spPr>
          <a:xfrm>
            <a:off x="932608" y="418534"/>
            <a:ext cx="5641975" cy="1511300"/>
          </a:xfrm>
          <a:prstGeom prst="cloudCallout">
            <a:avLst>
              <a:gd name="adj1" fmla="val 17606"/>
              <a:gd name="adj2" fmla="val 114224"/>
            </a:avLst>
          </a:prstGeom>
          <a:solidFill>
            <a:schemeClr val="bg1"/>
          </a:solidFill>
          <a:ln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It </a:t>
            </a:r>
          </a:p>
        </p:txBody>
      </p:sp>
      <p:sp>
        <p:nvSpPr>
          <p:cNvPr id="13317" name="TextBox 7"/>
          <p:cNvSpPr txBox="1">
            <a:spLocks noChangeArrowheads="1"/>
          </p:cNvSpPr>
          <p:nvPr/>
        </p:nvSpPr>
        <p:spPr bwMode="auto">
          <a:xfrm>
            <a:off x="1237268" y="922867"/>
            <a:ext cx="468081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dirty="0"/>
              <a:t>Where’s </a:t>
            </a:r>
            <a:r>
              <a:rPr lang="en-US" altLang="en-US" sz="3200" b="1" dirty="0" smtClean="0"/>
              <a:t>the ______?</a:t>
            </a:r>
            <a:endParaRPr lang="en-US" altLang="en-US" sz="3200" b="1" dirty="0"/>
          </a:p>
        </p:txBody>
      </p:sp>
      <p:sp>
        <p:nvSpPr>
          <p:cNvPr id="9" name="Cloud Callout 8"/>
          <p:cNvSpPr/>
          <p:nvPr/>
        </p:nvSpPr>
        <p:spPr>
          <a:xfrm>
            <a:off x="4648200" y="2179638"/>
            <a:ext cx="4608513" cy="1511300"/>
          </a:xfrm>
          <a:prstGeom prst="cloudCallout">
            <a:avLst>
              <a:gd name="adj1" fmla="val 25022"/>
              <a:gd name="adj2" fmla="val 92397"/>
            </a:avLst>
          </a:prstGeom>
          <a:solidFill>
            <a:schemeClr val="bg1"/>
          </a:solidFill>
          <a:ln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It </a:t>
            </a:r>
          </a:p>
        </p:txBody>
      </p:sp>
      <p:sp>
        <p:nvSpPr>
          <p:cNvPr id="13319" name="TextBox 9"/>
          <p:cNvSpPr txBox="1">
            <a:spLocks noChangeArrowheads="1"/>
          </p:cNvSpPr>
          <p:nvPr/>
        </p:nvSpPr>
        <p:spPr bwMode="auto">
          <a:xfrm>
            <a:off x="5243513" y="2581275"/>
            <a:ext cx="300089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 dirty="0" smtClean="0"/>
              <a:t>It’</a:t>
            </a:r>
            <a:r>
              <a:rPr lang="en-US" altLang="en-US" sz="4000" dirty="0" smtClean="0"/>
              <a:t>s  _____</a:t>
            </a:r>
            <a:endParaRPr lang="en-US" altLang="en-US" sz="4000" b="1" dirty="0"/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3897313" y="901700"/>
            <a:ext cx="2690812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 smtClean="0">
                <a:solidFill>
                  <a:srgbClr val="FF0000"/>
                </a:solidFill>
              </a:rPr>
              <a:t>poster</a:t>
            </a:r>
            <a:endParaRPr lang="en-US" altLang="en-US" sz="32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81988" y="2619816"/>
            <a:ext cx="212058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500" b="1" dirty="0"/>
              <a:t>here.</a:t>
            </a:r>
            <a:endParaRPr lang="en-US" sz="3500" dirty="0"/>
          </a:p>
        </p:txBody>
      </p:sp>
      <p:pic>
        <p:nvPicPr>
          <p:cNvPr id="12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9" t="12569" r="56348"/>
          <a:stretch>
            <a:fillRect/>
          </a:stretch>
        </p:blipFill>
        <p:spPr bwMode="auto">
          <a:xfrm>
            <a:off x="179512" y="1268760"/>
            <a:ext cx="1080121" cy="1832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08" t="36136" b="2"/>
          <a:stretch>
            <a:fillRect/>
          </a:stretch>
        </p:blipFill>
        <p:spPr bwMode="auto">
          <a:xfrm>
            <a:off x="7092280" y="4383087"/>
            <a:ext cx="1296144" cy="1263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319" grpId="0"/>
      <p:bldP spid="2" grpId="0"/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loud Callout 6"/>
          <p:cNvSpPr/>
          <p:nvPr/>
        </p:nvSpPr>
        <p:spPr>
          <a:xfrm>
            <a:off x="946150" y="438150"/>
            <a:ext cx="5641975" cy="1511300"/>
          </a:xfrm>
          <a:prstGeom prst="cloudCallout">
            <a:avLst>
              <a:gd name="adj1" fmla="val 17606"/>
              <a:gd name="adj2" fmla="val 114224"/>
            </a:avLst>
          </a:prstGeom>
          <a:solidFill>
            <a:schemeClr val="bg1"/>
          </a:solidFill>
          <a:ln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It </a:t>
            </a:r>
          </a:p>
        </p:txBody>
      </p:sp>
      <p:sp>
        <p:nvSpPr>
          <p:cNvPr id="14341" name="TextBox 7"/>
          <p:cNvSpPr txBox="1">
            <a:spLocks noChangeArrowheads="1"/>
          </p:cNvSpPr>
          <p:nvPr/>
        </p:nvSpPr>
        <p:spPr bwMode="auto">
          <a:xfrm>
            <a:off x="1403350" y="901700"/>
            <a:ext cx="410475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dirty="0"/>
              <a:t>Where’s </a:t>
            </a:r>
            <a:r>
              <a:rPr lang="en-US" altLang="en-US" sz="3200" b="1" dirty="0" smtClean="0"/>
              <a:t>the ____?</a:t>
            </a:r>
            <a:endParaRPr lang="en-US" altLang="en-US" sz="3200" b="1" dirty="0"/>
          </a:p>
        </p:txBody>
      </p:sp>
      <p:sp>
        <p:nvSpPr>
          <p:cNvPr id="9" name="Cloud Callout 8"/>
          <p:cNvSpPr/>
          <p:nvPr/>
        </p:nvSpPr>
        <p:spPr>
          <a:xfrm>
            <a:off x="4648200" y="2179638"/>
            <a:ext cx="4608513" cy="1511300"/>
          </a:xfrm>
          <a:prstGeom prst="cloudCallout">
            <a:avLst>
              <a:gd name="adj1" fmla="val 25022"/>
              <a:gd name="adj2" fmla="val 92397"/>
            </a:avLst>
          </a:prstGeom>
          <a:solidFill>
            <a:schemeClr val="bg1"/>
          </a:solidFill>
          <a:ln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It </a:t>
            </a:r>
          </a:p>
        </p:txBody>
      </p:sp>
      <p:sp>
        <p:nvSpPr>
          <p:cNvPr id="13319" name="TextBox 9"/>
          <p:cNvSpPr txBox="1">
            <a:spLocks noChangeArrowheads="1"/>
          </p:cNvSpPr>
          <p:nvPr/>
        </p:nvSpPr>
        <p:spPr bwMode="auto">
          <a:xfrm>
            <a:off x="5243513" y="2581275"/>
            <a:ext cx="32639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 dirty="0" smtClean="0"/>
              <a:t>It’</a:t>
            </a:r>
            <a:r>
              <a:rPr lang="en-US" altLang="en-US" sz="4000" dirty="0" smtClean="0"/>
              <a:t>s</a:t>
            </a:r>
            <a:r>
              <a:rPr lang="en-US" altLang="en-US" sz="4000" b="1" dirty="0" smtClean="0"/>
              <a:t> _____.</a:t>
            </a:r>
            <a:endParaRPr lang="en-US" altLang="en-US" sz="4000" b="1" dirty="0"/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4067944" y="900687"/>
            <a:ext cx="2690812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 smtClean="0">
                <a:solidFill>
                  <a:srgbClr val="FF0000"/>
                </a:solidFill>
              </a:rPr>
              <a:t>ball</a:t>
            </a:r>
            <a:endParaRPr lang="en-US" altLang="en-US" sz="32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88125" y="2581275"/>
            <a:ext cx="144025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500" b="1" dirty="0" smtClean="0"/>
              <a:t>there</a:t>
            </a:r>
            <a:endParaRPr lang="en-US" sz="3500" dirty="0"/>
          </a:p>
        </p:txBody>
      </p:sp>
      <p:pic>
        <p:nvPicPr>
          <p:cNvPr id="10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9" t="12569" r="56348"/>
          <a:stretch>
            <a:fillRect/>
          </a:stretch>
        </p:blipFill>
        <p:spPr bwMode="auto">
          <a:xfrm>
            <a:off x="7436125" y="4358369"/>
            <a:ext cx="1071287" cy="1832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08" t="36136" b="2"/>
          <a:stretch>
            <a:fillRect/>
          </a:stretch>
        </p:blipFill>
        <p:spPr bwMode="auto">
          <a:xfrm>
            <a:off x="107206" y="1317229"/>
            <a:ext cx="1296144" cy="1263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6" y="2337501"/>
            <a:ext cx="3506084" cy="32646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319" grpId="0"/>
      <p:bldP spid="2" grpId="0"/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iếng Anh Lớp 3_ UNIT 13 WHERE'S MY BOOK - FullHD 1080P - YouTube (1080p) (online-video-cutter.com) (3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404664"/>
            <a:ext cx="8045450" cy="5976664"/>
          </a:xfrm>
        </p:spPr>
      </p:pic>
    </p:spTree>
    <p:extLst>
      <p:ext uri="{BB962C8B-B14F-4D97-AF65-F5344CB8AC3E}">
        <p14:creationId xmlns:p14="http://schemas.microsoft.com/office/powerpoint/2010/main" val="4287952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71" y="188639"/>
            <a:ext cx="8742857" cy="6552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699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853217" y="2548019"/>
            <a:ext cx="3111500" cy="19605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22534" name="TextBox 9"/>
          <p:cNvSpPr txBox="1">
            <a:spLocks noChangeArrowheads="1"/>
          </p:cNvSpPr>
          <p:nvPr/>
        </p:nvSpPr>
        <p:spPr bwMode="auto">
          <a:xfrm>
            <a:off x="491726" y="476672"/>
            <a:ext cx="3834482" cy="63094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500" dirty="0">
                <a:solidFill>
                  <a:srgbClr val="FF0000"/>
                </a:solidFill>
                <a:latin typeface="Aharoni" pitchFamily="2" charset="0"/>
                <a:cs typeface="Aharoni" pitchFamily="2" charset="0"/>
              </a:rPr>
              <a:t>LISTEN AND TICK</a:t>
            </a:r>
          </a:p>
        </p:txBody>
      </p:sp>
      <p:pic>
        <p:nvPicPr>
          <p:cNvPr id="12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5148064" y="2548019"/>
            <a:ext cx="3168650" cy="19954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13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737262"/>
            <a:ext cx="67945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55"/>
          <a:stretch>
            <a:fillRect/>
          </a:stretch>
        </p:blipFill>
        <p:spPr bwMode="auto">
          <a:xfrm>
            <a:off x="3492500" y="5480050"/>
            <a:ext cx="1009650" cy="105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6516216" y="4737261"/>
            <a:ext cx="648072" cy="69976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588224" y="4761516"/>
            <a:ext cx="115212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smtClean="0">
                <a:solidFill>
                  <a:schemeClr val="accent3"/>
                </a:solidFill>
              </a:rPr>
              <a:t>B</a:t>
            </a:r>
            <a:endParaRPr lang="en-US" sz="3500" b="1" dirty="0">
              <a:solidFill>
                <a:schemeClr val="accent3"/>
              </a:solidFill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3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4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16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755576" y="2608263"/>
            <a:ext cx="3255962" cy="20526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23557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318" y="4885691"/>
            <a:ext cx="67945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5148064" y="2554287"/>
            <a:ext cx="3344862" cy="21066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350" y="5495925"/>
            <a:ext cx="755650" cy="108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8"/>
          <p:cNvSpPr/>
          <p:nvPr/>
        </p:nvSpPr>
        <p:spPr>
          <a:xfrm>
            <a:off x="6496459" y="4885691"/>
            <a:ext cx="648072" cy="69976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568467" y="4885691"/>
            <a:ext cx="115212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smtClean="0">
                <a:solidFill>
                  <a:schemeClr val="accent3"/>
                </a:solidFill>
              </a:rPr>
              <a:t>B</a:t>
            </a:r>
            <a:endParaRPr lang="en-US" sz="3500" b="1" dirty="0">
              <a:solidFill>
                <a:schemeClr val="accent3"/>
              </a:solidFill>
            </a:endParaRPr>
          </a:p>
        </p:txBody>
      </p:sp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491726" y="476672"/>
            <a:ext cx="3834482" cy="63094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500" dirty="0">
                <a:solidFill>
                  <a:srgbClr val="FF0000"/>
                </a:solidFill>
                <a:latin typeface="Aharoni" pitchFamily="2" charset="0"/>
                <a:cs typeface="Aharoni" pitchFamily="2" charset="0"/>
              </a:rPr>
              <a:t>LISTEN AND TICK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755576" y="2708920"/>
            <a:ext cx="3182937" cy="2006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12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5220072" y="2654945"/>
            <a:ext cx="3270250" cy="20605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15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850" y="4938713"/>
            <a:ext cx="67945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96" r="30247" b="15976"/>
          <a:stretch>
            <a:fillRect/>
          </a:stretch>
        </p:blipFill>
        <p:spPr bwMode="auto">
          <a:xfrm>
            <a:off x="3868738" y="5595938"/>
            <a:ext cx="922337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8"/>
          <p:cNvSpPr/>
          <p:nvPr/>
        </p:nvSpPr>
        <p:spPr>
          <a:xfrm>
            <a:off x="6531161" y="4943897"/>
            <a:ext cx="648072" cy="69976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588224" y="4963746"/>
            <a:ext cx="115212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smtClean="0">
                <a:solidFill>
                  <a:schemeClr val="accent3"/>
                </a:solidFill>
              </a:rPr>
              <a:t>B</a:t>
            </a:r>
            <a:endParaRPr lang="en-US" sz="3500" b="1" dirty="0">
              <a:solidFill>
                <a:schemeClr val="accent3"/>
              </a:solidFill>
            </a:endParaRPr>
          </a:p>
        </p:txBody>
      </p:sp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491726" y="476672"/>
            <a:ext cx="3834482" cy="63094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500" dirty="0">
                <a:solidFill>
                  <a:srgbClr val="FF0000"/>
                </a:solidFill>
                <a:latin typeface="Aharoni" pitchFamily="2" charset="0"/>
                <a:cs typeface="Aharoni" pitchFamily="2" charset="0"/>
              </a:rPr>
              <a:t>LISTEN AND TICK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4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iếng Anh Lớp 3_ UNIT 13 WHERE'S MY BOOK - FullHD 1080P - YouTube (1080p) (online-video-cutter.com) (3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404664"/>
            <a:ext cx="8045450" cy="5976664"/>
          </a:xfrm>
        </p:spPr>
      </p:pic>
      <p:sp>
        <p:nvSpPr>
          <p:cNvPr id="5" name="TextBox 4"/>
          <p:cNvSpPr txBox="1"/>
          <p:nvPr/>
        </p:nvSpPr>
        <p:spPr>
          <a:xfrm>
            <a:off x="3995936" y="1916832"/>
            <a:ext cx="575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Yu Gothic UI Semilight" panose="020B0400000000000000" pitchFamily="34" charset="-128"/>
                <a:ea typeface="Yu Gothic UI Semilight" panose="020B0400000000000000" pitchFamily="34" charset="-128"/>
              </a:rPr>
              <a:t>✓</a:t>
            </a:r>
            <a:endParaRPr lang="en-US" sz="4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596336" y="3433589"/>
            <a:ext cx="575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Yu Gothic UI Semilight" panose="020B0400000000000000" pitchFamily="34" charset="-128"/>
                <a:ea typeface="Yu Gothic UI Semilight" panose="020B0400000000000000" pitchFamily="34" charset="-128"/>
              </a:rPr>
              <a:t>✓</a:t>
            </a:r>
            <a:endParaRPr lang="en-US" sz="4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995936" y="5013176"/>
            <a:ext cx="575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Yu Gothic UI Semilight" panose="020B0400000000000000" pitchFamily="34" charset="-128"/>
                <a:ea typeface="Yu Gothic UI Semilight" panose="020B0400000000000000" pitchFamily="34" charset="-128"/>
              </a:rPr>
              <a:t>✓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188203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  <p:bldP spid="6" grpId="0"/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2"/>
          <p:cNvSpPr txBox="1">
            <a:spLocks noChangeArrowheads="1"/>
          </p:cNvSpPr>
          <p:nvPr/>
        </p:nvSpPr>
        <p:spPr bwMode="auto">
          <a:xfrm>
            <a:off x="1343025" y="4257676"/>
            <a:ext cx="6985000" cy="708025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/>
              <a:t>    Where’s the                  </a:t>
            </a:r>
            <a:r>
              <a:rPr lang="en-US" altLang="en-US" sz="4000" b="1" dirty="0" smtClean="0"/>
              <a:t>?  </a:t>
            </a:r>
            <a:endParaRPr lang="en-US" altLang="en-US" sz="4000" b="1" dirty="0"/>
          </a:p>
        </p:txBody>
      </p:sp>
      <p:sp>
        <p:nvSpPr>
          <p:cNvPr id="21507" name="TextBox 2"/>
          <p:cNvSpPr txBox="1">
            <a:spLocks noChangeArrowheads="1"/>
          </p:cNvSpPr>
          <p:nvPr/>
        </p:nvSpPr>
        <p:spPr bwMode="auto">
          <a:xfrm>
            <a:off x="1343025" y="5329237"/>
            <a:ext cx="6985000" cy="708025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/>
              <a:t>     It’s </a:t>
            </a:r>
            <a:r>
              <a:rPr lang="en-US" altLang="en-US" sz="4000" b="1" dirty="0" smtClean="0"/>
              <a:t>              .</a:t>
            </a:r>
            <a:endParaRPr lang="en-US" altLang="en-US" sz="4000" b="1" dirty="0"/>
          </a:p>
        </p:txBody>
      </p:sp>
      <p:sp>
        <p:nvSpPr>
          <p:cNvPr id="7" name="Rectangle 6"/>
          <p:cNvSpPr/>
          <p:nvPr/>
        </p:nvSpPr>
        <p:spPr>
          <a:xfrm>
            <a:off x="837381" y="0"/>
            <a:ext cx="4172937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60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Showcard Gothic" pitchFamily="82" charset="0"/>
                <a:cs typeface="+mn-cs"/>
              </a:rPr>
              <a:t>LET’S TALK</a:t>
            </a:r>
          </a:p>
        </p:txBody>
      </p:sp>
      <p:pic>
        <p:nvPicPr>
          <p:cNvPr id="21516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9" t="12569" r="56348"/>
          <a:stretch>
            <a:fillRect/>
          </a:stretch>
        </p:blipFill>
        <p:spPr bwMode="auto">
          <a:xfrm>
            <a:off x="382588" y="4299743"/>
            <a:ext cx="693738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7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08" t="36136" b="2"/>
          <a:stretch>
            <a:fillRect/>
          </a:stretch>
        </p:blipFill>
        <p:spPr bwMode="auto">
          <a:xfrm>
            <a:off x="296863" y="5421313"/>
            <a:ext cx="9445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4932387" y="4797152"/>
            <a:ext cx="2447925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165475" y="5877272"/>
            <a:ext cx="1720850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2050" name="Picture 2" descr="Cartoon bedroom interior background template. cozy modern house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025" y="1230109"/>
            <a:ext cx="6984999" cy="2764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4349894" y="1204208"/>
            <a:ext cx="3781594" cy="3777641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51479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lang="vi-VN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8" y="2167066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lang="vi-VN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5" y="1248554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lang="vi-VN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71669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lang="vi-VN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2" y="3506858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lang="vi-VN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7" y="4475190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lang="vi-VN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5" y="4482429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lang="vi-VN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38367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lang="vi-VN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6965768" y="5265965"/>
            <a:ext cx="2028009" cy="636814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SPIN</a:t>
            </a:r>
            <a:endParaRPr lang="vi-VN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6" action="ppaction://hlinksldjump"/>
          </p:cNvPr>
          <p:cNvSpPr/>
          <p:nvPr/>
        </p:nvSpPr>
        <p:spPr>
          <a:xfrm>
            <a:off x="643354" y="2497482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6" action="ppaction://hlinksldjump"/>
              </a:rPr>
              <a:t>1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7" action="ppaction://hlinksldjump"/>
          </p:cNvPr>
          <p:cNvSpPr/>
          <p:nvPr/>
        </p:nvSpPr>
        <p:spPr>
          <a:xfrm>
            <a:off x="1766792" y="2497482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33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7" action="ppaction://hlinksldjump"/>
              </a:rPr>
              <a:t>2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8" action="ppaction://hlinksldjump"/>
          </p:cNvPr>
          <p:cNvSpPr/>
          <p:nvPr/>
        </p:nvSpPr>
        <p:spPr>
          <a:xfrm>
            <a:off x="2890229" y="2497482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8" action="ppaction://hlinksldjump"/>
              </a:rPr>
              <a:t>3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9" action="ppaction://hlinksldjump"/>
          </p:cNvPr>
          <p:cNvSpPr/>
          <p:nvPr/>
        </p:nvSpPr>
        <p:spPr>
          <a:xfrm>
            <a:off x="643922" y="3657037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33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9" action="ppaction://hlinksldjump"/>
              </a:rPr>
              <a:t>4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>
            <a:hlinkClick r:id="rId10" action="ppaction://hlinksldjump"/>
          </p:cNvPr>
          <p:cNvSpPr/>
          <p:nvPr/>
        </p:nvSpPr>
        <p:spPr>
          <a:xfrm>
            <a:off x="1767360" y="3657037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33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10" action="ppaction://hlinksldjump"/>
              </a:rPr>
              <a:t>5</a:t>
            </a:r>
            <a:endParaRPr lang="vi-VN" sz="3300" b="1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Rounded Rectangle 36">
            <a:hlinkClick r:id="rId11" action="ppaction://hlinksldjump"/>
          </p:cNvPr>
          <p:cNvSpPr/>
          <p:nvPr/>
        </p:nvSpPr>
        <p:spPr>
          <a:xfrm>
            <a:off x="2890797" y="3657037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11" action="ppaction://hlinksldjump"/>
              </a:rPr>
              <a:t>6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Rounded Rectangle 37">
            <a:hlinkClick r:id="rId12" action="ppaction://hlinksldjump"/>
          </p:cNvPr>
          <p:cNvSpPr/>
          <p:nvPr/>
        </p:nvSpPr>
        <p:spPr>
          <a:xfrm>
            <a:off x="644491" y="4816592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13" action="ppaction://hlinksldjump"/>
              </a:rPr>
              <a:t>7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Rounded Rectangle 38">
            <a:hlinkClick r:id="rId14" action="ppaction://hlinksldjump"/>
          </p:cNvPr>
          <p:cNvSpPr/>
          <p:nvPr/>
        </p:nvSpPr>
        <p:spPr>
          <a:xfrm>
            <a:off x="1767929" y="4816592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14" action="ppaction://hlinksldjump"/>
              </a:rPr>
              <a:t>8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" name="Rounded Rectangle 39">
            <a:hlinkClick r:id="rId15" action="ppaction://hlinksldjump"/>
          </p:cNvPr>
          <p:cNvSpPr/>
          <p:nvPr/>
        </p:nvSpPr>
        <p:spPr>
          <a:xfrm>
            <a:off x="2891366" y="4816592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15" action="ppaction://hlinksldjump"/>
              </a:rPr>
              <a:t>9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17568" y="300123"/>
            <a:ext cx="6101671" cy="76174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45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WHEEL OF FORTUNE</a:t>
            </a: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363" y="1367458"/>
            <a:ext cx="371475" cy="32861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645" y="2655259"/>
            <a:ext cx="1015661" cy="866298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285614" y="-520300"/>
            <a:ext cx="457200" cy="4572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8130403" y="260523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24" name="Heart 23">
            <a:hlinkClick r:id="rId19" action="ppaction://hlinksldjump"/>
          </p:cNvPr>
          <p:cNvSpPr/>
          <p:nvPr/>
        </p:nvSpPr>
        <p:spPr>
          <a:xfrm rot="5400000">
            <a:off x="8513716" y="2797087"/>
            <a:ext cx="587829" cy="587828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vi-VN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010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0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80000">
                <p:cTn id="2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543670" y="1420950"/>
            <a:ext cx="8011886" cy="1578428"/>
          </a:xfrm>
          <a:prstGeom prst="snip2DiagRect">
            <a:avLst/>
          </a:prstGeom>
          <a:solidFill>
            <a:schemeClr val="bg1">
              <a:alpha val="7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Question 1: Fill in the blank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_______ is the table? – It’s there. </a:t>
            </a:r>
            <a:endParaRPr lang="vi-VN" sz="2400" b="1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Snip Diagonal Corner Rectangle 4"/>
          <p:cNvSpPr/>
          <p:nvPr/>
        </p:nvSpPr>
        <p:spPr>
          <a:xfrm>
            <a:off x="974272" y="3224894"/>
            <a:ext cx="7195457" cy="1417583"/>
          </a:xfrm>
          <a:prstGeom prst="snip2DiagRect">
            <a:avLst/>
          </a:prstGeom>
          <a:solidFill>
            <a:srgbClr val="7030A0">
              <a:alpha val="75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Where</a:t>
            </a:r>
            <a:endParaRPr lang="vi-VN" sz="24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Pentagon 5">
            <a:hlinkClick r:id="rId3" action="ppaction://hlinksldjump"/>
          </p:cNvPr>
          <p:cNvSpPr/>
          <p:nvPr/>
        </p:nvSpPr>
        <p:spPr>
          <a:xfrm flipH="1">
            <a:off x="6683829" y="5070022"/>
            <a:ext cx="2296886" cy="751114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5B9BD5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BACK</a:t>
            </a:r>
            <a:endParaRPr lang="vi-VN" sz="2400" b="1" dirty="0">
              <a:solidFill>
                <a:srgbClr val="5B9BD5">
                  <a:lumMod val="75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169" y="1420950"/>
            <a:ext cx="1219677" cy="1492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524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566057" y="1379765"/>
            <a:ext cx="8011886" cy="1578428"/>
          </a:xfrm>
          <a:prstGeom prst="snip2DiagRect">
            <a:avLst/>
          </a:prstGeom>
          <a:solidFill>
            <a:schemeClr val="bg1">
              <a:alpha val="7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Question 2: Find a mistake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Where’s a poster?</a:t>
            </a:r>
            <a:endParaRPr lang="vi-VN" sz="2400" b="1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Snip Diagonal Corner Rectangle 4"/>
          <p:cNvSpPr/>
          <p:nvPr/>
        </p:nvSpPr>
        <p:spPr>
          <a:xfrm>
            <a:off x="974272" y="3224894"/>
            <a:ext cx="7195457" cy="1417583"/>
          </a:xfrm>
          <a:prstGeom prst="snip2DiagRect">
            <a:avLst/>
          </a:prstGeom>
          <a:solidFill>
            <a:srgbClr val="7030A0">
              <a:alpha val="75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  </a:t>
            </a:r>
            <a:r>
              <a:rPr lang="en-US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  Where’s the poster?</a:t>
            </a:r>
            <a:endParaRPr lang="vi-VN" sz="24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169" y="1420950"/>
            <a:ext cx="1219677" cy="1492612"/>
          </a:xfrm>
          <a:prstGeom prst="rect">
            <a:avLst/>
          </a:prstGeom>
        </p:spPr>
      </p:pic>
      <p:sp>
        <p:nvSpPr>
          <p:cNvPr id="8" name="Pentagon 7">
            <a:hlinkClick r:id="rId4" action="ppaction://hlinksldjump"/>
          </p:cNvPr>
          <p:cNvSpPr/>
          <p:nvPr/>
        </p:nvSpPr>
        <p:spPr>
          <a:xfrm flipH="1">
            <a:off x="6683829" y="5070022"/>
            <a:ext cx="2296886" cy="751114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5B9BD5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BACK</a:t>
            </a:r>
            <a:endParaRPr lang="vi-VN" sz="2400" b="1" dirty="0">
              <a:solidFill>
                <a:srgbClr val="5B9BD5">
                  <a:lumMod val="75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574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566057" y="1379765"/>
            <a:ext cx="8011886" cy="1578428"/>
          </a:xfrm>
          <a:prstGeom prst="snip2DiagRect">
            <a:avLst/>
          </a:prstGeom>
          <a:solidFill>
            <a:schemeClr val="bg1">
              <a:alpha val="7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Question 3: Odd one out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bedroom</a:t>
            </a:r>
            <a:r>
              <a:rPr lang="en-US" sz="24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bathroom	</a:t>
            </a:r>
            <a:r>
              <a:rPr lang="en-US" sz="2400" b="1" dirty="0" smtClean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coat</a:t>
            </a:r>
            <a:r>
              <a:rPr lang="en-US" sz="24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en-US" sz="2400" b="1" dirty="0" smtClean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kitchen</a:t>
            </a:r>
            <a:endParaRPr lang="vi-VN" sz="2400" b="1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Snip Diagonal Corner Rectangle 4"/>
          <p:cNvSpPr/>
          <p:nvPr/>
        </p:nvSpPr>
        <p:spPr>
          <a:xfrm>
            <a:off x="974272" y="3224894"/>
            <a:ext cx="7195457" cy="1417583"/>
          </a:xfrm>
          <a:prstGeom prst="snip2DiagRect">
            <a:avLst/>
          </a:prstGeom>
          <a:solidFill>
            <a:srgbClr val="7030A0">
              <a:alpha val="75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coat</a:t>
            </a:r>
            <a:endParaRPr lang="vi-VN" sz="24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169" y="1420950"/>
            <a:ext cx="1219677" cy="1492612"/>
          </a:xfrm>
          <a:prstGeom prst="rect">
            <a:avLst/>
          </a:prstGeom>
        </p:spPr>
      </p:pic>
      <p:sp>
        <p:nvSpPr>
          <p:cNvPr id="8" name="Pentagon 7">
            <a:hlinkClick r:id="rId4" action="ppaction://hlinksldjump"/>
          </p:cNvPr>
          <p:cNvSpPr/>
          <p:nvPr/>
        </p:nvSpPr>
        <p:spPr>
          <a:xfrm flipH="1">
            <a:off x="6683829" y="5070022"/>
            <a:ext cx="2296886" cy="751114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rgbClr val="5B9BD5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BACK</a:t>
            </a:r>
            <a:endParaRPr lang="vi-VN" sz="2400" b="1" dirty="0">
              <a:solidFill>
                <a:srgbClr val="5B9BD5">
                  <a:lumMod val="75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9926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566057" y="1379765"/>
            <a:ext cx="8011886" cy="1578428"/>
          </a:xfrm>
          <a:prstGeom prst="snip2DiagRect">
            <a:avLst/>
          </a:prstGeom>
          <a:solidFill>
            <a:schemeClr val="bg1">
              <a:alpha val="7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Question 4: Fill in the blank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It ______ here.</a:t>
            </a:r>
            <a:endParaRPr lang="vi-VN" sz="2400" b="1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Snip Diagonal Corner Rectangle 4"/>
          <p:cNvSpPr/>
          <p:nvPr/>
        </p:nvSpPr>
        <p:spPr>
          <a:xfrm>
            <a:off x="974272" y="3224894"/>
            <a:ext cx="7195457" cy="1417583"/>
          </a:xfrm>
          <a:prstGeom prst="snip2DiagRect">
            <a:avLst/>
          </a:prstGeom>
          <a:solidFill>
            <a:srgbClr val="7030A0">
              <a:alpha val="75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    -&gt;  It is here.</a:t>
            </a:r>
            <a:endParaRPr lang="vi-VN" sz="24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169" y="1420950"/>
            <a:ext cx="1219677" cy="1492612"/>
          </a:xfrm>
          <a:prstGeom prst="rect">
            <a:avLst/>
          </a:prstGeom>
        </p:spPr>
      </p:pic>
      <p:sp>
        <p:nvSpPr>
          <p:cNvPr id="8" name="Pentagon 7">
            <a:hlinkClick r:id="rId4" action="ppaction://hlinksldjump"/>
          </p:cNvPr>
          <p:cNvSpPr/>
          <p:nvPr/>
        </p:nvSpPr>
        <p:spPr>
          <a:xfrm flipH="1">
            <a:off x="6683829" y="5070022"/>
            <a:ext cx="2296886" cy="751114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rgbClr val="5B9BD5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BACK</a:t>
            </a:r>
            <a:endParaRPr lang="vi-VN" sz="2400" b="1" dirty="0">
              <a:solidFill>
                <a:srgbClr val="5B9BD5">
                  <a:lumMod val="75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475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Warm up - Hello song (online-video-cutter.com) (1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274638"/>
            <a:ext cx="8229599" cy="6250706"/>
          </a:xfrm>
        </p:spPr>
      </p:pic>
    </p:spTree>
    <p:extLst>
      <p:ext uri="{BB962C8B-B14F-4D97-AF65-F5344CB8AC3E}">
        <p14:creationId xmlns:p14="http://schemas.microsoft.com/office/powerpoint/2010/main" val="292958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566057" y="1379765"/>
            <a:ext cx="8011886" cy="1578428"/>
          </a:xfrm>
          <a:prstGeom prst="snip2DiagRect">
            <a:avLst/>
          </a:prstGeom>
          <a:solidFill>
            <a:schemeClr val="bg1">
              <a:alpha val="7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Question 5: Complete the word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p_st_r</a:t>
            </a:r>
            <a:endParaRPr lang="vi-VN" sz="2400" b="1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Snip Diagonal Corner Rectangle 4"/>
          <p:cNvSpPr/>
          <p:nvPr/>
        </p:nvSpPr>
        <p:spPr>
          <a:xfrm>
            <a:off x="974272" y="3224894"/>
            <a:ext cx="7195457" cy="1417583"/>
          </a:xfrm>
          <a:prstGeom prst="snip2DiagRect">
            <a:avLst/>
          </a:prstGeom>
          <a:solidFill>
            <a:srgbClr val="7030A0">
              <a:alpha val="75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poster</a:t>
            </a:r>
            <a:endParaRPr lang="vi-VN" sz="24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169" y="1420950"/>
            <a:ext cx="1219677" cy="1492612"/>
          </a:xfrm>
          <a:prstGeom prst="rect">
            <a:avLst/>
          </a:prstGeom>
        </p:spPr>
      </p:pic>
      <p:sp>
        <p:nvSpPr>
          <p:cNvPr id="8" name="Pentagon 7">
            <a:hlinkClick r:id="rId4" action="ppaction://hlinksldjump"/>
          </p:cNvPr>
          <p:cNvSpPr/>
          <p:nvPr/>
        </p:nvSpPr>
        <p:spPr>
          <a:xfrm flipH="1">
            <a:off x="6683829" y="5070022"/>
            <a:ext cx="2296886" cy="751114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rgbClr val="5B9BD5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BACK</a:t>
            </a:r>
            <a:endParaRPr lang="vi-VN" sz="2400" b="1" dirty="0">
              <a:solidFill>
                <a:srgbClr val="5B9BD5">
                  <a:lumMod val="75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416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566057" y="1379765"/>
            <a:ext cx="8011886" cy="1578428"/>
          </a:xfrm>
          <a:prstGeom prst="snip2DiagRect">
            <a:avLst/>
          </a:prstGeom>
          <a:solidFill>
            <a:schemeClr val="bg1">
              <a:alpha val="7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Question 6: Read and complete: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 there a garage?   - Yes, _______ is.</a:t>
            </a:r>
            <a:endParaRPr lang="vi-VN" sz="2400" b="1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Snip Diagonal Corner Rectangle 4"/>
          <p:cNvSpPr/>
          <p:nvPr/>
        </p:nvSpPr>
        <p:spPr>
          <a:xfrm>
            <a:off x="974272" y="3224894"/>
            <a:ext cx="7195457" cy="1417583"/>
          </a:xfrm>
          <a:prstGeom prst="snip2DiagRect">
            <a:avLst/>
          </a:prstGeom>
          <a:solidFill>
            <a:srgbClr val="7030A0">
              <a:alpha val="75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there   -&gt; Yes, there is.</a:t>
            </a:r>
            <a:endParaRPr lang="vi-VN" sz="24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169" y="1420950"/>
            <a:ext cx="1219677" cy="1492612"/>
          </a:xfrm>
          <a:prstGeom prst="rect">
            <a:avLst/>
          </a:prstGeom>
        </p:spPr>
      </p:pic>
      <p:sp>
        <p:nvSpPr>
          <p:cNvPr id="8" name="Pentagon 7">
            <a:hlinkClick r:id="rId4" action="ppaction://hlinksldjump"/>
          </p:cNvPr>
          <p:cNvSpPr/>
          <p:nvPr/>
        </p:nvSpPr>
        <p:spPr>
          <a:xfrm flipH="1">
            <a:off x="6683829" y="5070022"/>
            <a:ext cx="2296886" cy="751114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rgbClr val="5B9BD5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BACK</a:t>
            </a:r>
            <a:endParaRPr lang="vi-VN" sz="2400" b="1" dirty="0">
              <a:solidFill>
                <a:srgbClr val="5B9BD5">
                  <a:lumMod val="75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0195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566057" y="1379765"/>
            <a:ext cx="8011886" cy="1578428"/>
          </a:xfrm>
          <a:prstGeom prst="snip2DiagRect">
            <a:avLst/>
          </a:prstGeom>
          <a:solidFill>
            <a:schemeClr val="bg1">
              <a:alpha val="7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Question 6: Read and complete: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 there a garage?   - Yes, _______ is.</a:t>
            </a:r>
            <a:endParaRPr lang="vi-VN" sz="2400" b="1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Snip Diagonal Corner Rectangle 4"/>
          <p:cNvSpPr/>
          <p:nvPr/>
        </p:nvSpPr>
        <p:spPr>
          <a:xfrm>
            <a:off x="974272" y="3224894"/>
            <a:ext cx="7195457" cy="1417583"/>
          </a:xfrm>
          <a:prstGeom prst="snip2DiagRect">
            <a:avLst/>
          </a:prstGeom>
          <a:solidFill>
            <a:srgbClr val="7030A0">
              <a:alpha val="75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there   -&gt; Yes, there is.</a:t>
            </a:r>
            <a:endParaRPr lang="vi-VN" sz="24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169" y="1420950"/>
            <a:ext cx="1219677" cy="1492612"/>
          </a:xfrm>
          <a:prstGeom prst="rect">
            <a:avLst/>
          </a:prstGeom>
        </p:spPr>
      </p:pic>
      <p:sp>
        <p:nvSpPr>
          <p:cNvPr id="8" name="Pentagon 7">
            <a:hlinkClick r:id="rId4" action="ppaction://hlinksldjump"/>
          </p:cNvPr>
          <p:cNvSpPr/>
          <p:nvPr/>
        </p:nvSpPr>
        <p:spPr>
          <a:xfrm flipH="1">
            <a:off x="6683829" y="5070022"/>
            <a:ext cx="2296886" cy="751114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rgbClr val="5B9BD5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BACK</a:t>
            </a:r>
            <a:endParaRPr lang="vi-VN" sz="2400" b="1" dirty="0">
              <a:solidFill>
                <a:srgbClr val="5B9BD5">
                  <a:lumMod val="75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0501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566057" y="1379765"/>
            <a:ext cx="8011886" cy="1578428"/>
          </a:xfrm>
          <a:prstGeom prst="snip2DiagRect">
            <a:avLst/>
          </a:prstGeom>
          <a:solidFill>
            <a:schemeClr val="bg1">
              <a:alpha val="7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Question 7: Odd one out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mum	</a:t>
            </a:r>
            <a:r>
              <a:rPr lang="en-US" sz="2400" b="1" dirty="0" smtClean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dad</a:t>
            </a:r>
            <a:r>
              <a:rPr lang="en-US" sz="24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sister	</a:t>
            </a:r>
            <a:r>
              <a:rPr lang="en-US" sz="2400" b="1" dirty="0" smtClean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family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Snip Diagonal Corner Rectangle 4"/>
          <p:cNvSpPr/>
          <p:nvPr/>
        </p:nvSpPr>
        <p:spPr>
          <a:xfrm>
            <a:off x="974272" y="3224894"/>
            <a:ext cx="7195457" cy="1417583"/>
          </a:xfrm>
          <a:prstGeom prst="snip2DiagRect">
            <a:avLst/>
          </a:prstGeom>
          <a:solidFill>
            <a:srgbClr val="7030A0">
              <a:alpha val="75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family</a:t>
            </a:r>
            <a:endParaRPr lang="vi-VN" sz="24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169" y="1420950"/>
            <a:ext cx="1219677" cy="1492612"/>
          </a:xfrm>
          <a:prstGeom prst="rect">
            <a:avLst/>
          </a:prstGeom>
        </p:spPr>
      </p:pic>
      <p:sp>
        <p:nvSpPr>
          <p:cNvPr id="8" name="Pentagon 7">
            <a:hlinkClick r:id="rId4" action="ppaction://hlinksldjump"/>
          </p:cNvPr>
          <p:cNvSpPr/>
          <p:nvPr/>
        </p:nvSpPr>
        <p:spPr>
          <a:xfrm flipH="1">
            <a:off x="6683829" y="5070022"/>
            <a:ext cx="2296886" cy="751114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5B9BD5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VỀ</a:t>
            </a:r>
            <a:endParaRPr lang="vi-VN" sz="2400" b="1" dirty="0">
              <a:solidFill>
                <a:srgbClr val="5B9BD5">
                  <a:lumMod val="75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4448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566057" y="1379765"/>
            <a:ext cx="8011886" cy="1578428"/>
          </a:xfrm>
          <a:prstGeom prst="snip2DiagRect">
            <a:avLst/>
          </a:prstGeom>
          <a:solidFill>
            <a:schemeClr val="bg1">
              <a:alpha val="7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Question 8: Complete the sentence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Where ____ the picture?</a:t>
            </a:r>
            <a:endParaRPr lang="vi-VN" sz="2400" b="1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Snip Diagonal Corner Rectangle 4"/>
          <p:cNvSpPr/>
          <p:nvPr/>
        </p:nvSpPr>
        <p:spPr>
          <a:xfrm>
            <a:off x="974272" y="3224894"/>
            <a:ext cx="7195457" cy="1417583"/>
          </a:xfrm>
          <a:prstGeom prst="snip2DiagRect">
            <a:avLst/>
          </a:prstGeom>
          <a:solidFill>
            <a:srgbClr val="7030A0">
              <a:alpha val="75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   -&gt;  Where is the picture?</a:t>
            </a:r>
            <a:endParaRPr lang="vi-VN" sz="24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169" y="1420950"/>
            <a:ext cx="1219677" cy="1492612"/>
          </a:xfrm>
          <a:prstGeom prst="rect">
            <a:avLst/>
          </a:prstGeom>
        </p:spPr>
      </p:pic>
      <p:sp>
        <p:nvSpPr>
          <p:cNvPr id="8" name="Pentagon 7">
            <a:hlinkClick r:id="rId4" action="ppaction://hlinksldjump"/>
          </p:cNvPr>
          <p:cNvSpPr/>
          <p:nvPr/>
        </p:nvSpPr>
        <p:spPr>
          <a:xfrm flipH="1">
            <a:off x="6683829" y="5070022"/>
            <a:ext cx="2296886" cy="751114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rgbClr val="5B9BD5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BACK</a:t>
            </a:r>
            <a:endParaRPr lang="vi-VN" sz="2400" b="1" dirty="0">
              <a:solidFill>
                <a:srgbClr val="5B9BD5">
                  <a:lumMod val="75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5721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566057" y="1379765"/>
            <a:ext cx="8011886" cy="1578428"/>
          </a:xfrm>
          <a:prstGeom prst="snip2DiagRect">
            <a:avLst/>
          </a:prstGeom>
          <a:solidFill>
            <a:schemeClr val="bg1">
              <a:alpha val="7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Question 9: Find the mistake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There are one living room.</a:t>
            </a:r>
            <a:endParaRPr lang="vi-VN" sz="2400" b="1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Snip Diagonal Corner Rectangle 4"/>
          <p:cNvSpPr/>
          <p:nvPr/>
        </p:nvSpPr>
        <p:spPr>
          <a:xfrm>
            <a:off x="974272" y="3224894"/>
            <a:ext cx="7195457" cy="1417583"/>
          </a:xfrm>
          <a:prstGeom prst="snip2DiagRect">
            <a:avLst/>
          </a:prstGeom>
          <a:solidFill>
            <a:srgbClr val="7030A0">
              <a:alpha val="75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   -&gt;  There is one living room.</a:t>
            </a:r>
            <a:endParaRPr lang="vi-VN" sz="24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169" y="1420950"/>
            <a:ext cx="1219677" cy="1492612"/>
          </a:xfrm>
          <a:prstGeom prst="rect">
            <a:avLst/>
          </a:prstGeom>
        </p:spPr>
      </p:pic>
      <p:sp>
        <p:nvSpPr>
          <p:cNvPr id="8" name="Pentagon 7">
            <a:hlinkClick r:id="rId4" action="ppaction://hlinksldjump"/>
          </p:cNvPr>
          <p:cNvSpPr/>
          <p:nvPr/>
        </p:nvSpPr>
        <p:spPr>
          <a:xfrm flipH="1">
            <a:off x="6683829" y="5070022"/>
            <a:ext cx="2296886" cy="751114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5B9BD5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BACK</a:t>
            </a:r>
            <a:endParaRPr lang="vi-VN" sz="2400" b="1" dirty="0">
              <a:solidFill>
                <a:srgbClr val="5B9BD5">
                  <a:lumMod val="75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7295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1520" y="378069"/>
            <a:ext cx="8712968" cy="62192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1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581706"/>
            <a:ext cx="1603121" cy="155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59290" y="1849914"/>
            <a:ext cx="6425419" cy="4131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z="3000" b="1" u="sng" dirty="0" smtClean="0">
                <a:solidFill>
                  <a:srgbClr val="FF0000"/>
                </a:solidFill>
                <a:latin typeface="Bahnschrift SemiCondensed" panose="020B0502040204020203" pitchFamily="34" charset="0"/>
                <a:cs typeface="Aharoni" panose="020B0604020202020204" pitchFamily="2" charset="-79"/>
              </a:rPr>
              <a:t>WRAP-UP:</a:t>
            </a:r>
            <a:endParaRPr lang="en-US" altLang="en-US" sz="3000" b="1" u="sng" dirty="0">
              <a:solidFill>
                <a:srgbClr val="FF0000"/>
              </a:solidFill>
              <a:latin typeface="Bahnschrift SemiCondensed" panose="020B0502040204020203" pitchFamily="34" charset="0"/>
              <a:cs typeface="Aharoni" panose="020B0604020202020204" pitchFamily="2" charset="-79"/>
            </a:endParaRP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srgbClr val="FF0000"/>
                </a:solidFill>
                <a:latin typeface="Bahnschrift SemiCondensed" panose="020B0502040204020203" pitchFamily="34" charset="0"/>
                <a:cs typeface="Aharoni" panose="020B0604020202020204" pitchFamily="2" charset="-79"/>
              </a:rPr>
              <a:t>	</a:t>
            </a:r>
            <a:r>
              <a:rPr lang="en-US" sz="3000" b="1" dirty="0">
                <a:solidFill>
                  <a:srgbClr val="000000"/>
                </a:solidFill>
                <a:latin typeface="Bahnschrift SemiCondensed" panose="020B0502040204020203" pitchFamily="34" charset="0"/>
                <a:cs typeface="Aharoni" panose="020B0604020202020204" pitchFamily="2" charset="-79"/>
              </a:rPr>
              <a:t>1. New words: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srgbClr val="000000"/>
                </a:solidFill>
                <a:latin typeface="Bahnschrift SemiCondensed" panose="020B0502040204020203" pitchFamily="34" charset="0"/>
                <a:cs typeface="Aharoni" panose="020B0604020202020204" pitchFamily="2" charset="-79"/>
              </a:rPr>
              <a:t>		</a:t>
            </a:r>
            <a:r>
              <a:rPr lang="en-US" sz="3000" dirty="0" smtClean="0">
                <a:solidFill>
                  <a:srgbClr val="000000"/>
                </a:solidFill>
                <a:latin typeface="Bahnschrift SemiCondensed" panose="020B0502040204020203" pitchFamily="34" charset="0"/>
                <a:cs typeface="Aharoni" panose="020B0604020202020204" pitchFamily="2" charset="-79"/>
              </a:rPr>
              <a:t>poster</a:t>
            </a:r>
            <a:r>
              <a:rPr lang="en-US" sz="3000" dirty="0">
                <a:solidFill>
                  <a:srgbClr val="000000"/>
                </a:solidFill>
                <a:latin typeface="Bahnschrift SemiCondensed" panose="020B0502040204020203" pitchFamily="34" charset="0"/>
                <a:cs typeface="Aharoni" panose="020B0604020202020204" pitchFamily="2" charset="-79"/>
              </a:rPr>
              <a:t>			</a:t>
            </a:r>
            <a:r>
              <a:rPr lang="en-US" sz="3000" dirty="0" smtClean="0">
                <a:solidFill>
                  <a:srgbClr val="000000"/>
                </a:solidFill>
                <a:latin typeface="Bahnschrift SemiCondensed" panose="020B0502040204020203" pitchFamily="34" charset="0"/>
                <a:cs typeface="Aharoni" panose="020B0604020202020204" pitchFamily="2" charset="-79"/>
              </a:rPr>
              <a:t>	bed</a:t>
            </a:r>
            <a:r>
              <a:rPr lang="en-US" sz="3000" dirty="0">
                <a:solidFill>
                  <a:srgbClr val="000000"/>
                </a:solidFill>
                <a:latin typeface="Bahnschrift SemiCondensed" panose="020B0502040204020203" pitchFamily="34" charset="0"/>
                <a:cs typeface="Aharoni" panose="020B0604020202020204" pitchFamily="2" charset="-79"/>
              </a:rPr>
              <a:t>			</a:t>
            </a:r>
            <a:r>
              <a:rPr lang="en-US" sz="3000" dirty="0" smtClean="0">
                <a:solidFill>
                  <a:srgbClr val="000000"/>
                </a:solidFill>
                <a:latin typeface="Bahnschrift SemiCondensed" panose="020B0502040204020203" pitchFamily="34" charset="0"/>
                <a:cs typeface="Aharoni" panose="020B0604020202020204" pitchFamily="2" charset="-79"/>
              </a:rPr>
              <a:t>	coat</a:t>
            </a:r>
            <a:r>
              <a:rPr lang="en-US" sz="3000" dirty="0">
                <a:solidFill>
                  <a:srgbClr val="000000"/>
                </a:solidFill>
                <a:latin typeface="Bahnschrift SemiCondensed" panose="020B0502040204020203" pitchFamily="34" charset="0"/>
                <a:cs typeface="Aharoni" panose="020B0604020202020204" pitchFamily="2" charset="-79"/>
              </a:rPr>
              <a:t>			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3000" dirty="0">
                <a:solidFill>
                  <a:srgbClr val="000000"/>
                </a:solidFill>
                <a:latin typeface="Bahnschrift SemiCondensed" panose="020B0502040204020203" pitchFamily="34" charset="0"/>
                <a:cs typeface="Aharoni" panose="020B0604020202020204" pitchFamily="2" charset="-79"/>
              </a:rPr>
              <a:t>		</a:t>
            </a:r>
            <a:r>
              <a:rPr lang="en-US" sz="3000" dirty="0" smtClean="0">
                <a:solidFill>
                  <a:srgbClr val="000000"/>
                </a:solidFill>
                <a:latin typeface="Bahnschrift SemiCondensed" panose="020B0502040204020203" pitchFamily="34" charset="0"/>
                <a:cs typeface="Aharoni" panose="020B0604020202020204" pitchFamily="2" charset="-79"/>
              </a:rPr>
              <a:t>picture</a:t>
            </a:r>
            <a:r>
              <a:rPr lang="en-US" sz="3000" dirty="0">
                <a:solidFill>
                  <a:srgbClr val="000000"/>
                </a:solidFill>
                <a:latin typeface="Bahnschrift SemiCondensed" panose="020B0502040204020203" pitchFamily="34" charset="0"/>
                <a:cs typeface="Aharoni" panose="020B0604020202020204" pitchFamily="2" charset="-79"/>
              </a:rPr>
              <a:t>			</a:t>
            </a:r>
            <a:r>
              <a:rPr lang="en-US" sz="3000" dirty="0" smtClean="0">
                <a:solidFill>
                  <a:srgbClr val="000000"/>
                </a:solidFill>
                <a:latin typeface="Bahnschrift SemiCondensed" panose="020B0502040204020203" pitchFamily="34" charset="0"/>
                <a:cs typeface="Aharoni" panose="020B0604020202020204" pitchFamily="2" charset="-79"/>
              </a:rPr>
              <a:t>chair			ball</a:t>
            </a:r>
            <a:endParaRPr lang="en-US" sz="3000" dirty="0">
              <a:solidFill>
                <a:srgbClr val="000000"/>
              </a:solidFill>
              <a:latin typeface="Bahnschrift SemiCondensed" panose="020B0502040204020203" pitchFamily="34" charset="0"/>
              <a:cs typeface="Aharoni" panose="020B0604020202020204" pitchFamily="2" charset="-79"/>
            </a:endParaRP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srgbClr val="000000"/>
                </a:solidFill>
                <a:latin typeface="Bahnschrift SemiCondensed" panose="020B0502040204020203" pitchFamily="34" charset="0"/>
                <a:cs typeface="Aharoni" panose="020B0604020202020204" pitchFamily="2" charset="-79"/>
              </a:rPr>
              <a:t>	</a:t>
            </a:r>
            <a:endParaRPr lang="en-US" sz="3000" b="1" dirty="0" smtClean="0">
              <a:solidFill>
                <a:srgbClr val="000000"/>
              </a:solidFill>
              <a:latin typeface="Bahnschrift SemiCondensed" panose="020B0502040204020203" pitchFamily="34" charset="0"/>
              <a:cs typeface="Aharoni" panose="020B0604020202020204" pitchFamily="2" charset="-79"/>
            </a:endParaRP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srgbClr val="000000"/>
                </a:solidFill>
                <a:latin typeface="Bahnschrift SemiCondensed" panose="020B0502040204020203" pitchFamily="34" charset="0"/>
                <a:cs typeface="Aharoni" panose="020B0604020202020204" pitchFamily="2" charset="-79"/>
              </a:rPr>
              <a:t>	</a:t>
            </a:r>
            <a:r>
              <a:rPr lang="en-US" sz="3000" b="1" dirty="0" smtClean="0">
                <a:solidFill>
                  <a:srgbClr val="000000"/>
                </a:solidFill>
                <a:latin typeface="Bahnschrift SemiCondensed" panose="020B0502040204020203" pitchFamily="34" charset="0"/>
                <a:cs typeface="Aharoni" panose="020B0604020202020204" pitchFamily="2" charset="-79"/>
              </a:rPr>
              <a:t>2</a:t>
            </a:r>
            <a:r>
              <a:rPr lang="en-US" sz="3000" b="1" dirty="0">
                <a:solidFill>
                  <a:srgbClr val="000000"/>
                </a:solidFill>
                <a:latin typeface="Bahnschrift SemiCondensed" panose="020B0502040204020203" pitchFamily="34" charset="0"/>
                <a:cs typeface="Aharoni" panose="020B0604020202020204" pitchFamily="2" charset="-79"/>
              </a:rPr>
              <a:t>. New sentences: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3000" dirty="0">
                <a:solidFill>
                  <a:srgbClr val="000000"/>
                </a:solidFill>
                <a:latin typeface="Bahnschrift SemiCondensed" panose="020B0502040204020203" pitchFamily="34" charset="0"/>
                <a:cs typeface="Aharoni" panose="020B0604020202020204" pitchFamily="2" charset="-79"/>
              </a:rPr>
              <a:t>		</a:t>
            </a:r>
            <a:r>
              <a:rPr lang="en-US" sz="3000" dirty="0" smtClean="0">
                <a:solidFill>
                  <a:srgbClr val="000000"/>
                </a:solidFill>
                <a:latin typeface="Bahnschrift SemiCondensed" panose="020B0502040204020203" pitchFamily="34" charset="0"/>
                <a:cs typeface="Aharoni" panose="020B0604020202020204" pitchFamily="2" charset="-79"/>
              </a:rPr>
              <a:t>Where’s the </a:t>
            </a:r>
            <a:r>
              <a:rPr lang="en-US" sz="3000" u="sng" dirty="0" smtClean="0">
                <a:solidFill>
                  <a:srgbClr val="000000"/>
                </a:solidFill>
                <a:latin typeface="Bahnschrift SemiCondensed" panose="020B0502040204020203" pitchFamily="34" charset="0"/>
                <a:cs typeface="Aharoni" panose="020B0604020202020204" pitchFamily="2" charset="-79"/>
              </a:rPr>
              <a:t>picture</a:t>
            </a:r>
            <a:r>
              <a:rPr lang="en-US" sz="3000" dirty="0" smtClean="0">
                <a:solidFill>
                  <a:srgbClr val="000000"/>
                </a:solidFill>
                <a:latin typeface="Bahnschrift SemiCondensed" panose="020B0502040204020203" pitchFamily="34" charset="0"/>
                <a:cs typeface="Aharoni" panose="020B0604020202020204" pitchFamily="2" charset="-79"/>
              </a:rPr>
              <a:t>?</a:t>
            </a:r>
            <a:r>
              <a:rPr lang="en-US" sz="3000" dirty="0">
                <a:solidFill>
                  <a:srgbClr val="000000"/>
                </a:solidFill>
                <a:latin typeface="Bahnschrift SemiCondensed" panose="020B0502040204020203" pitchFamily="34" charset="0"/>
                <a:cs typeface="Aharoni" panose="020B0604020202020204" pitchFamily="2" charset="-79"/>
              </a:rPr>
              <a:t>	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3000" dirty="0">
                <a:solidFill>
                  <a:srgbClr val="000000"/>
                </a:solidFill>
                <a:latin typeface="Bahnschrift SemiCondensed" panose="020B0502040204020203" pitchFamily="34" charset="0"/>
                <a:cs typeface="Aharoni" panose="020B0604020202020204" pitchFamily="2" charset="-79"/>
              </a:rPr>
              <a:t>		- </a:t>
            </a:r>
            <a:r>
              <a:rPr lang="en-US" sz="3000" dirty="0" smtClean="0">
                <a:solidFill>
                  <a:srgbClr val="000000"/>
                </a:solidFill>
                <a:latin typeface="Bahnschrift SemiCondensed" panose="020B0502040204020203" pitchFamily="34" charset="0"/>
                <a:cs typeface="Aharoni" panose="020B0604020202020204" pitchFamily="2" charset="-79"/>
              </a:rPr>
              <a:t>It’s here/ there.</a:t>
            </a:r>
            <a:endParaRPr lang="en-US" sz="3000" dirty="0">
              <a:solidFill>
                <a:srgbClr val="000000"/>
              </a:solidFill>
              <a:latin typeface="Bahnschrift SemiCondensed" panose="020B0502040204020203" pitchFamily="34" charset="0"/>
              <a:cs typeface="Aharoni" panose="020B0604020202020204" pitchFamily="2" charset="-79"/>
            </a:endParaRP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2250" b="1" dirty="0">
                <a:solidFill>
                  <a:srgbClr val="000000"/>
                </a:solidFill>
                <a:latin typeface="Bahnschrift SemiCondensed" panose="020B0502040204020203" pitchFamily="34" charset="0"/>
                <a:cs typeface="Aharoni" panose="020B0604020202020204" pitchFamily="2" charset="-79"/>
              </a:rPr>
              <a:t>	</a:t>
            </a:r>
            <a:endParaRPr lang="en-US" sz="2250" b="1" dirty="0">
              <a:solidFill>
                <a:srgbClr val="000000"/>
              </a:solidFill>
              <a:latin typeface="Bahnschrift SemiCondensed" panose="020B0502040204020203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9131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val 19"/>
          <p:cNvSpPr/>
          <p:nvPr/>
        </p:nvSpPr>
        <p:spPr>
          <a:xfrm>
            <a:off x="1472752" y="476672"/>
            <a:ext cx="6408712" cy="1652575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Review clipart mapping, Picture #1681987 review clipart mappi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6632" y="821744"/>
            <a:ext cx="11398961" cy="7863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83568" y="4077072"/>
            <a:ext cx="151507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500" dirty="0" smtClean="0">
                <a:solidFill>
                  <a:schemeClr val="accent3"/>
                </a:solidFill>
              </a:rPr>
              <a:t>poster</a:t>
            </a:r>
            <a:endParaRPr lang="en-US" sz="3500" dirty="0">
              <a:solidFill>
                <a:schemeClr val="accent3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24881" y="2366010"/>
            <a:ext cx="151507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500" dirty="0" smtClean="0">
                <a:solidFill>
                  <a:schemeClr val="accent3"/>
                </a:solidFill>
              </a:rPr>
              <a:t>chair</a:t>
            </a:r>
            <a:endParaRPr lang="en-US" sz="3500" dirty="0">
              <a:solidFill>
                <a:schemeClr val="accent3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436096" y="2348880"/>
            <a:ext cx="151507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000" b="1" dirty="0">
                <a:solidFill>
                  <a:schemeClr val="accent3"/>
                </a:solidFill>
              </a:rPr>
              <a:t> </a:t>
            </a:r>
            <a:r>
              <a:rPr lang="en-US" altLang="en-US" sz="3000" b="1" dirty="0" smtClean="0">
                <a:solidFill>
                  <a:schemeClr val="accent3"/>
                </a:solidFill>
              </a:rPr>
              <a:t> </a:t>
            </a:r>
            <a:r>
              <a:rPr lang="en-US" altLang="en-US" sz="3500" b="1" dirty="0" smtClean="0">
                <a:solidFill>
                  <a:schemeClr val="accent3"/>
                </a:solidFill>
              </a:rPr>
              <a:t>bed</a:t>
            </a:r>
            <a:endParaRPr lang="en-US" sz="3500" b="1" dirty="0">
              <a:solidFill>
                <a:schemeClr val="accent3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945361" y="4094202"/>
            <a:ext cx="1659087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500" dirty="0" smtClean="0">
                <a:solidFill>
                  <a:schemeClr val="accent3"/>
                </a:solidFill>
              </a:rPr>
              <a:t>picture</a:t>
            </a:r>
            <a:endParaRPr lang="en-US" sz="3500" dirty="0">
              <a:solidFill>
                <a:schemeClr val="accent3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502717" y="5750386"/>
            <a:ext cx="151507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500" b="1" dirty="0" smtClean="0">
                <a:solidFill>
                  <a:schemeClr val="accent3"/>
                </a:solidFill>
              </a:rPr>
              <a:t> coat</a:t>
            </a:r>
            <a:endParaRPr lang="en-US" sz="3500" b="1" dirty="0">
              <a:solidFill>
                <a:schemeClr val="accent3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52120" y="5750386"/>
            <a:ext cx="1659087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500" dirty="0" smtClean="0">
                <a:solidFill>
                  <a:schemeClr val="accent3"/>
                </a:solidFill>
              </a:rPr>
              <a:t>ball</a:t>
            </a:r>
            <a:endParaRPr lang="en-US" sz="3500" dirty="0">
              <a:solidFill>
                <a:schemeClr val="accent3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70115" y="671790"/>
            <a:ext cx="442848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 smtClean="0">
                <a:solidFill>
                  <a:schemeClr val="accent3"/>
                </a:solidFill>
              </a:rPr>
              <a:t>Where’s the ______?</a:t>
            </a:r>
          </a:p>
          <a:p>
            <a:r>
              <a:rPr lang="en-US" sz="3500" dirty="0" smtClean="0">
                <a:solidFill>
                  <a:schemeClr val="accent3"/>
                </a:solidFill>
              </a:rPr>
              <a:t>It’s here. / there.</a:t>
            </a:r>
            <a:endParaRPr lang="en-US" sz="3500" dirty="0">
              <a:solidFill>
                <a:schemeClr val="accent3"/>
              </a:solidFill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4572000" y="2129247"/>
            <a:ext cx="0" cy="1735251"/>
          </a:xfrm>
          <a:prstGeom prst="line">
            <a:avLst/>
          </a:prstGeom>
          <a:ln w="88900" cmpd="sng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307854" y="3718822"/>
            <a:ext cx="2592288" cy="132343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endParaRPr lang="en-US" sz="1000" b="1" dirty="0" smtClean="0">
              <a:latin typeface=".VnTimeH" panose="020B7200000000000000" pitchFamily="34" charset="0"/>
            </a:endParaRPr>
          </a:p>
          <a:p>
            <a:pPr algn="ctr"/>
            <a:r>
              <a:rPr lang="en-US" sz="3000" b="1" dirty="0" smtClean="0">
                <a:latin typeface=".VnTimeH" panose="020B7200000000000000" pitchFamily="34" charset="0"/>
              </a:rPr>
              <a:t>UNIT 13</a:t>
            </a:r>
          </a:p>
          <a:p>
            <a:pPr algn="ctr"/>
            <a:r>
              <a:rPr lang="en-US" sz="3000" b="1" dirty="0" smtClean="0">
                <a:latin typeface=".VnTimeH" panose="020B7200000000000000" pitchFamily="34" charset="0"/>
              </a:rPr>
              <a:t>Lesson 1</a:t>
            </a:r>
          </a:p>
          <a:p>
            <a:pPr algn="ctr"/>
            <a:endParaRPr lang="en-US" sz="1000" b="1" dirty="0">
              <a:latin typeface=".VnTimeH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1542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1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3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84463"/>
            <a:ext cx="9144000" cy="417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476672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chemeClr val="accent3"/>
                </a:solidFill>
                <a:latin typeface=".VnAristote" panose="020B7200000000000000" pitchFamily="34" charset="0"/>
              </a:rPr>
              <a:t>Thank you </a:t>
            </a:r>
          </a:p>
          <a:p>
            <a:pPr algn="ctr"/>
            <a:r>
              <a:rPr lang="en-US" sz="6000" b="1" dirty="0" smtClean="0">
                <a:solidFill>
                  <a:schemeClr val="accent3"/>
                </a:solidFill>
                <a:latin typeface=".VnAristote" panose="020B7200000000000000" pitchFamily="34" charset="0"/>
              </a:rPr>
              <a:t>for your attention!</a:t>
            </a:r>
            <a:endParaRPr lang="en-US" sz="6000" b="1" dirty="0">
              <a:solidFill>
                <a:schemeClr val="accent3"/>
              </a:solidFill>
              <a:latin typeface=".VnAristote" panose="020B7200000000000000" pitchFamily="34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052736"/>
            <a:ext cx="9144000" cy="2677656"/>
          </a:xfrm>
          <a:prstGeom prst="rect">
            <a:avLst/>
          </a:prstGeom>
          <a:solidFill>
            <a:srgbClr val="003300"/>
          </a:solidFill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200000"/>
              </a:lnSpc>
              <a:defRPr/>
            </a:pPr>
            <a:r>
              <a:rPr lang="en-US" sz="48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+mn-cs"/>
              </a:rPr>
              <a:t>UNIT 13. </a:t>
            </a:r>
            <a:r>
              <a:rPr lang="en-US" sz="45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+mn-cs"/>
              </a:rPr>
              <a:t>WHERE’S </a:t>
            </a:r>
            <a:r>
              <a:rPr lang="en-US" sz="45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+mn-cs"/>
              </a:rPr>
              <a:t>MY BOOK?</a:t>
            </a:r>
          </a:p>
          <a:p>
            <a:pPr algn="ctr">
              <a:lnSpc>
                <a:spcPct val="150000"/>
              </a:lnSpc>
              <a:defRPr/>
            </a:pPr>
            <a:r>
              <a:rPr lang="en-US" sz="48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+mn-cs"/>
              </a:rPr>
              <a:t>LESSON 1</a:t>
            </a:r>
            <a:endParaRPr lang="en-US" sz="60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250" y="3933056"/>
            <a:ext cx="2857500" cy="2111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In THIS LESSON, WE WILL learn….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696758089"/>
              </p:ext>
            </p:extLst>
          </p:nvPr>
        </p:nvGraphicFramePr>
        <p:xfrm>
          <a:off x="323529" y="2420888"/>
          <a:ext cx="2592288" cy="28654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0" name="Content Placeholder 9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287639373"/>
              </p:ext>
            </p:extLst>
          </p:nvPr>
        </p:nvGraphicFramePr>
        <p:xfrm>
          <a:off x="3203848" y="2420888"/>
          <a:ext cx="5616624" cy="30646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1" name="Right Brace 10"/>
          <p:cNvSpPr/>
          <p:nvPr/>
        </p:nvSpPr>
        <p:spPr>
          <a:xfrm>
            <a:off x="2771800" y="2711054"/>
            <a:ext cx="428625" cy="245387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black"/>
              </a:solidFill>
              <a:latin typeface="Gill Sans MT" panose="020B0502020104020203"/>
            </a:endParaRPr>
          </a:p>
        </p:txBody>
      </p:sp>
    </p:spTree>
    <p:extLst>
      <p:ext uri="{BB962C8B-B14F-4D97-AF65-F5344CB8AC3E}">
        <p14:creationId xmlns:p14="http://schemas.microsoft.com/office/powerpoint/2010/main" val="907190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78"/>
    </mc:Choice>
    <mc:Fallback xmlns="">
      <p:transition spd="slow" advTm="16478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25" name="AutoShape 41"/>
          <p:cNvSpPr>
            <a:spLocks noChangeArrowheads="1"/>
          </p:cNvSpPr>
          <p:nvPr/>
        </p:nvSpPr>
        <p:spPr bwMode="auto">
          <a:xfrm>
            <a:off x="2375694" y="5229200"/>
            <a:ext cx="4392612" cy="792088"/>
          </a:xfrm>
          <a:prstGeom prst="foldedCorner">
            <a:avLst>
              <a:gd name="adj" fmla="val 1250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  <p:txBody>
          <a:bodyPr wrap="none" anchor="ctr"/>
          <a:lstStyle/>
          <a:p>
            <a:pPr algn="ctr">
              <a:defRPr/>
            </a:pPr>
            <a:r>
              <a:rPr lang="es-ES" sz="6000" b="1" dirty="0">
                <a:latin typeface="Comic Sans MS" pitchFamily="66" charset="0"/>
                <a:cs typeface="Arial" charset="0"/>
              </a:rPr>
              <a:t>poster</a:t>
            </a:r>
          </a:p>
        </p:txBody>
      </p:sp>
      <p:pic>
        <p:nvPicPr>
          <p:cNvPr id="1026" name="Picture 2" descr="Your Childhood Favorite 80's Cartoon and Movie Poster Seri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80" y="188640"/>
            <a:ext cx="7560840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15816" y="6165304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Tranh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cổ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động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 err="1" smtClean="0">
                <a:solidFill>
                  <a:schemeClr val="bg1"/>
                </a:solidFill>
              </a:rPr>
              <a:t>tranh</a:t>
            </a:r>
            <a:r>
              <a:rPr lang="en-US" dirty="0" smtClean="0">
                <a:solidFill>
                  <a:schemeClr val="bg1"/>
                </a:solidFill>
              </a:rPr>
              <a:t> minh </a:t>
            </a:r>
            <a:r>
              <a:rPr lang="en-US" dirty="0" err="1" smtClean="0">
                <a:solidFill>
                  <a:schemeClr val="bg1"/>
                </a:solidFill>
              </a:rPr>
              <a:t>họa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6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25" name="AutoShape 41"/>
          <p:cNvSpPr>
            <a:spLocks noChangeArrowheads="1"/>
          </p:cNvSpPr>
          <p:nvPr/>
        </p:nvSpPr>
        <p:spPr bwMode="auto">
          <a:xfrm>
            <a:off x="2375694" y="5517232"/>
            <a:ext cx="4392612" cy="863600"/>
          </a:xfrm>
          <a:prstGeom prst="foldedCorner">
            <a:avLst>
              <a:gd name="adj" fmla="val 1250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  <p:txBody>
          <a:bodyPr wrap="none" anchor="ctr"/>
          <a:lstStyle/>
          <a:p>
            <a:pPr algn="ctr">
              <a:defRPr/>
            </a:pPr>
            <a:r>
              <a:rPr lang="es-ES" sz="6000" b="1" dirty="0" err="1">
                <a:latin typeface="Comic Sans MS" pitchFamily="66" charset="0"/>
                <a:cs typeface="Arial" charset="0"/>
              </a:rPr>
              <a:t>bed</a:t>
            </a:r>
            <a:endParaRPr lang="es-ES" sz="6000" b="1" dirty="0">
              <a:latin typeface="Comic Sans MS" pitchFamily="66" charset="0"/>
              <a:cs typeface="Arial" charset="0"/>
            </a:endParaRPr>
          </a:p>
        </p:txBody>
      </p:sp>
      <p:pic>
        <p:nvPicPr>
          <p:cNvPr id="5" name="Picture 4" descr="3D cartoon bed bedroom - TurboSquid 132305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620688"/>
            <a:ext cx="6192688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6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25" name="AutoShape 41"/>
          <p:cNvSpPr>
            <a:spLocks noChangeArrowheads="1"/>
          </p:cNvSpPr>
          <p:nvPr/>
        </p:nvSpPr>
        <p:spPr bwMode="auto">
          <a:xfrm>
            <a:off x="2375694" y="5373216"/>
            <a:ext cx="4392612" cy="863600"/>
          </a:xfrm>
          <a:prstGeom prst="foldedCorner">
            <a:avLst>
              <a:gd name="adj" fmla="val 1250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  <p:txBody>
          <a:bodyPr wrap="none" anchor="ctr"/>
          <a:lstStyle/>
          <a:p>
            <a:pPr algn="ctr">
              <a:defRPr/>
            </a:pPr>
            <a:r>
              <a:rPr lang="es-ES" sz="6000" b="1" dirty="0" err="1">
                <a:latin typeface="Comic Sans MS" pitchFamily="66" charset="0"/>
                <a:cs typeface="Arial" charset="0"/>
              </a:rPr>
              <a:t>chair</a:t>
            </a:r>
            <a:endParaRPr lang="es-ES" sz="6000" b="1" dirty="0">
              <a:latin typeface="Comic Sans MS" pitchFamily="66" charset="0"/>
              <a:cs typeface="Arial" charset="0"/>
            </a:endParaRPr>
          </a:p>
        </p:txBody>
      </p:sp>
      <p:pic>
        <p:nvPicPr>
          <p:cNvPr id="5128" name="Picture 4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31500" y="404664"/>
            <a:ext cx="5648811" cy="48244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6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25" grpId="0" animBg="1"/>
    </p:bld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4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ppt/theme/theme3.xml><?xml version="1.0" encoding="utf-8"?>
<a:theme xmlns:a="http://schemas.openxmlformats.org/drawingml/2006/main" name="Chalkboard by Slidesgo">
  <a:themeElements>
    <a:clrScheme name="Office">
      <a:dk1>
        <a:srgbClr val="273D40"/>
      </a:dk1>
      <a:lt1>
        <a:srgbClr val="FFFFFF"/>
      </a:lt1>
      <a:dk2>
        <a:srgbClr val="DD7E6B"/>
      </a:dk2>
      <a:lt2>
        <a:srgbClr val="EA9999"/>
      </a:lt2>
      <a:accent1>
        <a:srgbClr val="F9CB9C"/>
      </a:accent1>
      <a:accent2>
        <a:srgbClr val="FFE599"/>
      </a:accent2>
      <a:accent3>
        <a:srgbClr val="B6D7A8"/>
      </a:accent3>
      <a:accent4>
        <a:srgbClr val="A4C2F4"/>
      </a:accent4>
      <a:accent5>
        <a:srgbClr val="9FC5E8"/>
      </a:accent5>
      <a:accent6>
        <a:srgbClr val="B4A7D6"/>
      </a:accent6>
      <a:hlink>
        <a:srgbClr val="D5A6BD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1278</Template>
  <TotalTime>4195</TotalTime>
  <Words>405</Words>
  <Application>Microsoft Office PowerPoint</Application>
  <PresentationFormat>On-screen Show (4:3)</PresentationFormat>
  <Paragraphs>179</Paragraphs>
  <Slides>48</Slides>
  <Notes>5</Notes>
  <HiddenSlides>0</HiddenSlides>
  <MMClips>7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16</vt:i4>
      </vt:variant>
      <vt:variant>
        <vt:lpstr>Slide Titles</vt:lpstr>
      </vt:variant>
      <vt:variant>
        <vt:i4>48</vt:i4>
      </vt:variant>
    </vt:vector>
  </HeadingPairs>
  <TitlesOfParts>
    <vt:vector size="85" baseType="lpstr">
      <vt:lpstr>Impact</vt:lpstr>
      <vt:lpstr>.VnAristote</vt:lpstr>
      <vt:lpstr>Times New Roman</vt:lpstr>
      <vt:lpstr>Barlow Semi Condensed</vt:lpstr>
      <vt:lpstr>Calibri Light</vt:lpstr>
      <vt:lpstr>Joti One</vt:lpstr>
      <vt:lpstr>Comic Sans MS</vt:lpstr>
      <vt:lpstr>Barlow Semi Condensed Light</vt:lpstr>
      <vt:lpstr>BenchNine</vt:lpstr>
      <vt:lpstr>Arial</vt:lpstr>
      <vt:lpstr>Sue Ellen Francisco</vt:lpstr>
      <vt:lpstr>Showcard Gothic</vt:lpstr>
      <vt:lpstr>Aharoni</vt:lpstr>
      <vt:lpstr>Wingdings</vt:lpstr>
      <vt:lpstr>.VnTimeH</vt:lpstr>
      <vt:lpstr>Gill Sans MT</vt:lpstr>
      <vt:lpstr>Tahoma</vt:lpstr>
      <vt:lpstr>Bahnschrift SemiCondensed</vt:lpstr>
      <vt:lpstr>Yu Gothic UI Semilight</vt:lpstr>
      <vt:lpstr>Calibri</vt:lpstr>
      <vt:lpstr>Thanhoa</vt:lpstr>
      <vt:lpstr>Diseño predeterminado</vt:lpstr>
      <vt:lpstr>Badge</vt:lpstr>
      <vt:lpstr>Chalkboard by Slidesgo</vt:lpstr>
      <vt:lpstr>1_Badge</vt:lpstr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10_Office Theme</vt:lpstr>
      <vt:lpstr>4_Diseño predeterminado</vt:lpstr>
      <vt:lpstr>PowerPoint Presentation</vt:lpstr>
      <vt:lpstr> WARM UP:      THE HELLO SONG</vt:lpstr>
      <vt:lpstr>PowerPoint Presentation</vt:lpstr>
      <vt:lpstr>PowerPoint Presentation</vt:lpstr>
      <vt:lpstr>PowerPoint Presentation</vt:lpstr>
      <vt:lpstr> In THIS LESSON, WE WILL learn….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LE THANH HUYEN</Manager>
  <Company>0986080588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E3-U13-L1-JESS</dc:title>
  <dc:creator>JESSICA LEE</dc:creator>
  <cp:lastModifiedBy>ASUS</cp:lastModifiedBy>
  <cp:revision>258</cp:revision>
  <dcterms:created xsi:type="dcterms:W3CDTF">2012-02-21T22:04:44Z</dcterms:created>
  <dcterms:modified xsi:type="dcterms:W3CDTF">2020-04-11T00:41:19Z</dcterms:modified>
</cp:coreProperties>
</file>