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56" r:id="rId9"/>
    <p:sldMasterId id="2147483785" r:id="rId10"/>
    <p:sldMasterId id="2147483797" r:id="rId11"/>
    <p:sldMasterId id="2147483809" r:id="rId12"/>
    <p:sldMasterId id="2147483832" r:id="rId13"/>
  </p:sldMasterIdLst>
  <p:notesMasterIdLst>
    <p:notesMasterId r:id="rId44"/>
  </p:notesMasterIdLst>
  <p:sldIdLst>
    <p:sldId id="282" r:id="rId14"/>
    <p:sldId id="256" r:id="rId15"/>
    <p:sldId id="262" r:id="rId16"/>
    <p:sldId id="260" r:id="rId17"/>
    <p:sldId id="264" r:id="rId18"/>
    <p:sldId id="261" r:id="rId19"/>
    <p:sldId id="273" r:id="rId20"/>
    <p:sldId id="265" r:id="rId21"/>
    <p:sldId id="269" r:id="rId22"/>
    <p:sldId id="268" r:id="rId23"/>
    <p:sldId id="270" r:id="rId24"/>
    <p:sldId id="271" r:id="rId25"/>
    <p:sldId id="272" r:id="rId26"/>
    <p:sldId id="266" r:id="rId27"/>
    <p:sldId id="267" r:id="rId28"/>
    <p:sldId id="280" r:id="rId29"/>
    <p:sldId id="277" r:id="rId30"/>
    <p:sldId id="274" r:id="rId31"/>
    <p:sldId id="283" r:id="rId32"/>
    <p:sldId id="284" r:id="rId33"/>
    <p:sldId id="287" r:id="rId34"/>
    <p:sldId id="285" r:id="rId35"/>
    <p:sldId id="286" r:id="rId36"/>
    <p:sldId id="288" r:id="rId37"/>
    <p:sldId id="279" r:id="rId38"/>
    <p:sldId id="289" r:id="rId39"/>
    <p:sldId id="281" r:id="rId40"/>
    <p:sldId id="292" r:id="rId41"/>
    <p:sldId id="290" r:id="rId42"/>
    <p:sldId id="293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D981A-7D75-4F7A-B1D0-9B7B158226D0}">
          <p14:sldIdLst>
            <p14:sldId id="282"/>
            <p14:sldId id="256"/>
            <p14:sldId id="262"/>
            <p14:sldId id="260"/>
            <p14:sldId id="264"/>
            <p14:sldId id="261"/>
            <p14:sldId id="273"/>
            <p14:sldId id="265"/>
            <p14:sldId id="269"/>
            <p14:sldId id="268"/>
            <p14:sldId id="270"/>
            <p14:sldId id="271"/>
            <p14:sldId id="272"/>
            <p14:sldId id="266"/>
            <p14:sldId id="267"/>
            <p14:sldId id="280"/>
            <p14:sldId id="277"/>
            <p14:sldId id="274"/>
            <p14:sldId id="283"/>
            <p14:sldId id="284"/>
            <p14:sldId id="287"/>
            <p14:sldId id="285"/>
            <p14:sldId id="286"/>
            <p14:sldId id="288"/>
            <p14:sldId id="279"/>
            <p14:sldId id="289"/>
            <p14:sldId id="281"/>
            <p14:sldId id="292"/>
            <p14:sldId id="290"/>
          </p14:sldIdLst>
        </p14:section>
        <p14:section name="Untitled Section" id="{4D70F8A8-8E34-4C02-BA0D-EF6E9C01FE1C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121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563BA-FBB5-433E-B248-B8B2F320845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94D98B-8A47-4A1E-A58E-5F5C74D887C0}">
      <dgm:prSet phldrT="[Text]"/>
      <dgm:spPr>
        <a:solidFill>
          <a:schemeClr val="accent4">
            <a:lumMod val="75000"/>
          </a:schemeClr>
        </a:solidFill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 smtClean="0"/>
            <a:t>Vocabulary</a:t>
          </a:r>
          <a:endParaRPr lang="en-US" dirty="0"/>
        </a:p>
      </dgm:t>
    </dgm:pt>
    <dgm:pt modelId="{4B5EF4BE-FDEE-430A-A2C6-EA0D6283F0D4}" type="parTrans" cxnId="{40C1CC41-BDC0-4314-BA14-1B96D3E94606}">
      <dgm:prSet/>
      <dgm:spPr/>
      <dgm:t>
        <a:bodyPr/>
        <a:lstStyle/>
        <a:p>
          <a:endParaRPr lang="en-US"/>
        </a:p>
      </dgm:t>
    </dgm:pt>
    <dgm:pt modelId="{A9BBAA0C-D098-4911-9F7F-4FE48114BA06}" type="sibTrans" cxnId="{40C1CC41-BDC0-4314-BA14-1B96D3E94606}">
      <dgm:prSet/>
      <dgm:spPr/>
      <dgm:t>
        <a:bodyPr/>
        <a:lstStyle/>
        <a:p>
          <a:endParaRPr lang="en-US"/>
        </a:p>
      </dgm:t>
    </dgm:pt>
    <dgm:pt modelId="{DB0AB455-8712-4451-91AA-7E3430A27BD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fence</a:t>
          </a:r>
          <a:endParaRPr lang="en-US" dirty="0"/>
        </a:p>
      </dgm:t>
    </dgm:pt>
    <dgm:pt modelId="{A810B3A5-942E-4AAF-A470-E2605A9E01F1}" type="parTrans" cxnId="{9C2F7192-0FBA-43C7-A22D-861A033DCC38}">
      <dgm:prSet/>
      <dgm:spPr/>
      <dgm:t>
        <a:bodyPr/>
        <a:lstStyle/>
        <a:p>
          <a:endParaRPr lang="en-US"/>
        </a:p>
      </dgm:t>
    </dgm:pt>
    <dgm:pt modelId="{718ABEF1-7A85-4A66-840A-10DB78ACA93A}" type="sibTrans" cxnId="{9C2F7192-0FBA-43C7-A22D-861A033DCC38}">
      <dgm:prSet/>
      <dgm:spPr/>
      <dgm:t>
        <a:bodyPr/>
        <a:lstStyle/>
        <a:p>
          <a:endParaRPr lang="en-US"/>
        </a:p>
      </dgm:t>
    </dgm:pt>
    <dgm:pt modelId="{E485FF67-2569-4899-B000-E5FF2A99730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gate</a:t>
          </a:r>
          <a:endParaRPr lang="en-US" dirty="0"/>
        </a:p>
      </dgm:t>
    </dgm:pt>
    <dgm:pt modelId="{B863B630-58DE-40C6-812C-EFB177CC16AC}" type="parTrans" cxnId="{68D4786B-F9A2-445D-932E-F3434C6F6001}">
      <dgm:prSet/>
      <dgm:spPr/>
      <dgm:t>
        <a:bodyPr/>
        <a:lstStyle/>
        <a:p>
          <a:endParaRPr lang="en-US"/>
        </a:p>
      </dgm:t>
    </dgm:pt>
    <dgm:pt modelId="{B2B4E880-E819-48C1-8AD9-45BB94797A8F}" type="sibTrans" cxnId="{68D4786B-F9A2-445D-932E-F3434C6F6001}">
      <dgm:prSet/>
      <dgm:spPr/>
      <dgm:t>
        <a:bodyPr/>
        <a:lstStyle/>
        <a:p>
          <a:endParaRPr lang="en-US"/>
        </a:p>
      </dgm:t>
    </dgm:pt>
    <dgm:pt modelId="{8F1673E8-D0BD-4B29-8E54-2EEC998730BD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yard</a:t>
          </a:r>
          <a:endParaRPr lang="en-US" dirty="0"/>
        </a:p>
      </dgm:t>
    </dgm:pt>
    <dgm:pt modelId="{057D0EAE-5420-48FD-8FA9-0764EF37F5E9}" type="parTrans" cxnId="{2A85695E-F357-489A-8517-D57BC75B1976}">
      <dgm:prSet/>
      <dgm:spPr/>
      <dgm:t>
        <a:bodyPr/>
        <a:lstStyle/>
        <a:p>
          <a:endParaRPr lang="en-US"/>
        </a:p>
      </dgm:t>
    </dgm:pt>
    <dgm:pt modelId="{C312118D-BF14-448A-A36C-187BBCAB5F25}" type="sibTrans" cxnId="{2A85695E-F357-489A-8517-D57BC75B1976}">
      <dgm:prSet/>
      <dgm:spPr/>
      <dgm:t>
        <a:bodyPr/>
        <a:lstStyle/>
        <a:p>
          <a:endParaRPr lang="en-US"/>
        </a:p>
      </dgm:t>
    </dgm:pt>
    <dgm:pt modelId="{9A9D62AB-914B-4F80-AF2F-BACCF3AA7777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garage</a:t>
          </a:r>
          <a:endParaRPr lang="en-US" dirty="0"/>
        </a:p>
      </dgm:t>
    </dgm:pt>
    <dgm:pt modelId="{11ECAC82-A044-4ADF-9510-13CE0340B7FB}" type="parTrans" cxnId="{0238BFF5-8764-4F7D-ADD2-9AC790EBCE29}">
      <dgm:prSet/>
      <dgm:spPr/>
      <dgm:t>
        <a:bodyPr/>
        <a:lstStyle/>
        <a:p>
          <a:endParaRPr lang="en-US"/>
        </a:p>
      </dgm:t>
    </dgm:pt>
    <dgm:pt modelId="{8D983462-F142-47E5-84F4-BB3ABDC1215D}" type="sibTrans" cxnId="{0238BFF5-8764-4F7D-ADD2-9AC790EBCE29}">
      <dgm:prSet/>
      <dgm:spPr/>
      <dgm:t>
        <a:bodyPr/>
        <a:lstStyle/>
        <a:p>
          <a:endParaRPr lang="en-US"/>
        </a:p>
      </dgm:t>
    </dgm:pt>
    <dgm:pt modelId="{40473FDD-59BA-42EE-A100-C1E863BB1E51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pond</a:t>
          </a:r>
          <a:endParaRPr lang="en-US" dirty="0"/>
        </a:p>
      </dgm:t>
    </dgm:pt>
    <dgm:pt modelId="{96D6EE4F-BE18-42D1-B1EA-5F4986BEA660}" type="parTrans" cxnId="{6140C37A-7080-40EB-8B7E-C742B8B82012}">
      <dgm:prSet/>
      <dgm:spPr/>
      <dgm:t>
        <a:bodyPr/>
        <a:lstStyle/>
        <a:p>
          <a:endParaRPr lang="en-US"/>
        </a:p>
      </dgm:t>
    </dgm:pt>
    <dgm:pt modelId="{BB13B9A9-60F6-497F-BBB9-C245C44E6152}" type="sibTrans" cxnId="{6140C37A-7080-40EB-8B7E-C742B8B82012}">
      <dgm:prSet/>
      <dgm:spPr/>
      <dgm:t>
        <a:bodyPr/>
        <a:lstStyle/>
        <a:p>
          <a:endParaRPr lang="en-US"/>
        </a:p>
      </dgm:t>
    </dgm:pt>
    <dgm:pt modelId="{4CBE08F6-BB36-4BB2-AFC4-0F22CB79E6E2}" type="pres">
      <dgm:prSet presAssocID="{765563BA-FBB5-433E-B248-B8B2F320845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E80C0E-A18B-4E14-BB77-C28814AFED23}" type="pres">
      <dgm:prSet presAssocID="{A594D98B-8A47-4A1E-A58E-5F5C74D887C0}" presName="root1" presStyleCnt="0"/>
      <dgm:spPr/>
    </dgm:pt>
    <dgm:pt modelId="{C986F03E-7B0D-485E-88BC-156AF790863C}" type="pres">
      <dgm:prSet presAssocID="{A594D98B-8A47-4A1E-A58E-5F5C74D887C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01B0DF-D667-4866-80B4-815D5F4EA84C}" type="pres">
      <dgm:prSet presAssocID="{A594D98B-8A47-4A1E-A58E-5F5C74D887C0}" presName="level2hierChild" presStyleCnt="0"/>
      <dgm:spPr/>
    </dgm:pt>
    <dgm:pt modelId="{FCAF8601-433E-4511-92FC-4741318E17F1}" type="pres">
      <dgm:prSet presAssocID="{A810B3A5-942E-4AAF-A470-E2605A9E01F1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A5D24CC1-98AF-4F22-A07D-2F7C419670A9}" type="pres">
      <dgm:prSet presAssocID="{A810B3A5-942E-4AAF-A470-E2605A9E01F1}" presName="connTx" presStyleLbl="parChTrans1D2" presStyleIdx="0" presStyleCnt="5"/>
      <dgm:spPr/>
      <dgm:t>
        <a:bodyPr/>
        <a:lstStyle/>
        <a:p>
          <a:endParaRPr lang="en-US"/>
        </a:p>
      </dgm:t>
    </dgm:pt>
    <dgm:pt modelId="{CD7AED61-DC44-4049-AAE2-4AC2CC28E732}" type="pres">
      <dgm:prSet presAssocID="{DB0AB455-8712-4451-91AA-7E3430A27BD8}" presName="root2" presStyleCnt="0"/>
      <dgm:spPr/>
    </dgm:pt>
    <dgm:pt modelId="{3D524383-45ED-41C5-BBF5-224377E9FE4F}" type="pres">
      <dgm:prSet presAssocID="{DB0AB455-8712-4451-91AA-7E3430A27BD8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0F0C6A-DE0A-441B-8A5A-113EC5F7BBB5}" type="pres">
      <dgm:prSet presAssocID="{DB0AB455-8712-4451-91AA-7E3430A27BD8}" presName="level3hierChild" presStyleCnt="0"/>
      <dgm:spPr/>
    </dgm:pt>
    <dgm:pt modelId="{4DABADBB-0E24-4E5F-AE86-0C4E60907D7F}" type="pres">
      <dgm:prSet presAssocID="{B863B630-58DE-40C6-812C-EFB177CC16AC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56F8E21D-596B-4305-B07E-3C20ABE93A47}" type="pres">
      <dgm:prSet presAssocID="{B863B630-58DE-40C6-812C-EFB177CC16AC}" presName="connTx" presStyleLbl="parChTrans1D2" presStyleIdx="1" presStyleCnt="5"/>
      <dgm:spPr/>
      <dgm:t>
        <a:bodyPr/>
        <a:lstStyle/>
        <a:p>
          <a:endParaRPr lang="en-US"/>
        </a:p>
      </dgm:t>
    </dgm:pt>
    <dgm:pt modelId="{119A5922-C482-450B-9E8B-337BB25EC407}" type="pres">
      <dgm:prSet presAssocID="{E485FF67-2569-4899-B000-E5FF2A997308}" presName="root2" presStyleCnt="0"/>
      <dgm:spPr/>
    </dgm:pt>
    <dgm:pt modelId="{E1141F19-8BB1-43AC-829E-912AF76F02F5}" type="pres">
      <dgm:prSet presAssocID="{E485FF67-2569-4899-B000-E5FF2A997308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F533A3-945D-4FF5-A492-7076FBA095AE}" type="pres">
      <dgm:prSet presAssocID="{E485FF67-2569-4899-B000-E5FF2A997308}" presName="level3hierChild" presStyleCnt="0"/>
      <dgm:spPr/>
    </dgm:pt>
    <dgm:pt modelId="{230BBDD1-0D96-4E04-B628-0191442B4F90}" type="pres">
      <dgm:prSet presAssocID="{057D0EAE-5420-48FD-8FA9-0764EF37F5E9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54E5FC39-1159-4762-87FA-AA400FF59479}" type="pres">
      <dgm:prSet presAssocID="{057D0EAE-5420-48FD-8FA9-0764EF37F5E9}" presName="connTx" presStyleLbl="parChTrans1D2" presStyleIdx="2" presStyleCnt="5"/>
      <dgm:spPr/>
      <dgm:t>
        <a:bodyPr/>
        <a:lstStyle/>
        <a:p>
          <a:endParaRPr lang="en-US"/>
        </a:p>
      </dgm:t>
    </dgm:pt>
    <dgm:pt modelId="{9033A3E2-7C71-458D-B014-E9371CA88B76}" type="pres">
      <dgm:prSet presAssocID="{8F1673E8-D0BD-4B29-8E54-2EEC998730BD}" presName="root2" presStyleCnt="0"/>
      <dgm:spPr/>
    </dgm:pt>
    <dgm:pt modelId="{C57E3FD1-C275-46B9-BED8-59D657E10C05}" type="pres">
      <dgm:prSet presAssocID="{8F1673E8-D0BD-4B29-8E54-2EEC998730BD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4D7B37-E42A-4080-B6DD-E07616ACD6C0}" type="pres">
      <dgm:prSet presAssocID="{8F1673E8-D0BD-4B29-8E54-2EEC998730BD}" presName="level3hierChild" presStyleCnt="0"/>
      <dgm:spPr/>
    </dgm:pt>
    <dgm:pt modelId="{404B0E02-7B98-4ACA-B78D-7EDD2FFC47D8}" type="pres">
      <dgm:prSet presAssocID="{11ECAC82-A044-4ADF-9510-13CE0340B7FB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758665B3-43BE-4DD2-AD50-0C2DE14E15DA}" type="pres">
      <dgm:prSet presAssocID="{11ECAC82-A044-4ADF-9510-13CE0340B7FB}" presName="connTx" presStyleLbl="parChTrans1D2" presStyleIdx="3" presStyleCnt="5"/>
      <dgm:spPr/>
      <dgm:t>
        <a:bodyPr/>
        <a:lstStyle/>
        <a:p>
          <a:endParaRPr lang="en-US"/>
        </a:p>
      </dgm:t>
    </dgm:pt>
    <dgm:pt modelId="{C8B115F4-045F-40E3-87F6-ABF333A91C05}" type="pres">
      <dgm:prSet presAssocID="{9A9D62AB-914B-4F80-AF2F-BACCF3AA7777}" presName="root2" presStyleCnt="0"/>
      <dgm:spPr/>
    </dgm:pt>
    <dgm:pt modelId="{EB56F8F8-2B07-4216-A68A-407257CAE103}" type="pres">
      <dgm:prSet presAssocID="{9A9D62AB-914B-4F80-AF2F-BACCF3AA7777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D14842-796F-4133-A2CE-A5C3997EF454}" type="pres">
      <dgm:prSet presAssocID="{9A9D62AB-914B-4F80-AF2F-BACCF3AA7777}" presName="level3hierChild" presStyleCnt="0"/>
      <dgm:spPr/>
    </dgm:pt>
    <dgm:pt modelId="{B352B01B-B1A5-47A3-9CD7-2CE43FA8415D}" type="pres">
      <dgm:prSet presAssocID="{96D6EE4F-BE18-42D1-B1EA-5F4986BEA660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61DA915C-AD03-46EE-8C51-C448249D8F84}" type="pres">
      <dgm:prSet presAssocID="{96D6EE4F-BE18-42D1-B1EA-5F4986BEA660}" presName="connTx" presStyleLbl="parChTrans1D2" presStyleIdx="4" presStyleCnt="5"/>
      <dgm:spPr/>
      <dgm:t>
        <a:bodyPr/>
        <a:lstStyle/>
        <a:p>
          <a:endParaRPr lang="en-US"/>
        </a:p>
      </dgm:t>
    </dgm:pt>
    <dgm:pt modelId="{5EA8D398-54E4-4AC3-BFF0-2CB653638C02}" type="pres">
      <dgm:prSet presAssocID="{40473FDD-59BA-42EE-A100-C1E863BB1E51}" presName="root2" presStyleCnt="0"/>
      <dgm:spPr/>
    </dgm:pt>
    <dgm:pt modelId="{09EEFE7E-F4F4-4989-B83B-65B0B435D2F8}" type="pres">
      <dgm:prSet presAssocID="{40473FDD-59BA-42EE-A100-C1E863BB1E51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9499A1-1F38-4E88-85E0-A1F1C86517EE}" type="pres">
      <dgm:prSet presAssocID="{40473FDD-59BA-42EE-A100-C1E863BB1E51}" presName="level3hierChild" presStyleCnt="0"/>
      <dgm:spPr/>
    </dgm:pt>
  </dgm:ptLst>
  <dgm:cxnLst>
    <dgm:cxn modelId="{9911EC20-C7DB-416E-84B5-E581766FAA1A}" type="presOf" srcId="{A810B3A5-942E-4AAF-A470-E2605A9E01F1}" destId="{FCAF8601-433E-4511-92FC-4741318E17F1}" srcOrd="0" destOrd="0" presId="urn:microsoft.com/office/officeart/2008/layout/HorizontalMultiLevelHierarchy"/>
    <dgm:cxn modelId="{68D4786B-F9A2-445D-932E-F3434C6F6001}" srcId="{A594D98B-8A47-4A1E-A58E-5F5C74D887C0}" destId="{E485FF67-2569-4899-B000-E5FF2A997308}" srcOrd="1" destOrd="0" parTransId="{B863B630-58DE-40C6-812C-EFB177CC16AC}" sibTransId="{B2B4E880-E819-48C1-8AD9-45BB94797A8F}"/>
    <dgm:cxn modelId="{0238BFF5-8764-4F7D-ADD2-9AC790EBCE29}" srcId="{A594D98B-8A47-4A1E-A58E-5F5C74D887C0}" destId="{9A9D62AB-914B-4F80-AF2F-BACCF3AA7777}" srcOrd="3" destOrd="0" parTransId="{11ECAC82-A044-4ADF-9510-13CE0340B7FB}" sibTransId="{8D983462-F142-47E5-84F4-BB3ABDC1215D}"/>
    <dgm:cxn modelId="{C9D10A93-022D-46CA-B5B4-FB11AA3591F3}" type="presOf" srcId="{B863B630-58DE-40C6-812C-EFB177CC16AC}" destId="{56F8E21D-596B-4305-B07E-3C20ABE93A47}" srcOrd="1" destOrd="0" presId="urn:microsoft.com/office/officeart/2008/layout/HorizontalMultiLevelHierarchy"/>
    <dgm:cxn modelId="{629D8BE9-3D0A-4EA7-942A-2D2E04AE48EC}" type="presOf" srcId="{40473FDD-59BA-42EE-A100-C1E863BB1E51}" destId="{09EEFE7E-F4F4-4989-B83B-65B0B435D2F8}" srcOrd="0" destOrd="0" presId="urn:microsoft.com/office/officeart/2008/layout/HorizontalMultiLevelHierarchy"/>
    <dgm:cxn modelId="{3210A2FC-9F19-4B40-B64A-F75A18F177B1}" type="presOf" srcId="{8F1673E8-D0BD-4B29-8E54-2EEC998730BD}" destId="{C57E3FD1-C275-46B9-BED8-59D657E10C05}" srcOrd="0" destOrd="0" presId="urn:microsoft.com/office/officeart/2008/layout/HorizontalMultiLevelHierarchy"/>
    <dgm:cxn modelId="{560750E4-E1A3-40C8-BE80-DE66C75A8718}" type="presOf" srcId="{11ECAC82-A044-4ADF-9510-13CE0340B7FB}" destId="{758665B3-43BE-4DD2-AD50-0C2DE14E15DA}" srcOrd="1" destOrd="0" presId="urn:microsoft.com/office/officeart/2008/layout/HorizontalMultiLevelHierarchy"/>
    <dgm:cxn modelId="{A6CED541-B51E-491B-A111-B60809512F88}" type="presOf" srcId="{B863B630-58DE-40C6-812C-EFB177CC16AC}" destId="{4DABADBB-0E24-4E5F-AE86-0C4E60907D7F}" srcOrd="0" destOrd="0" presId="urn:microsoft.com/office/officeart/2008/layout/HorizontalMultiLevelHierarchy"/>
    <dgm:cxn modelId="{A568F277-3A3B-438B-8A9E-9892A1D0CC87}" type="presOf" srcId="{DB0AB455-8712-4451-91AA-7E3430A27BD8}" destId="{3D524383-45ED-41C5-BBF5-224377E9FE4F}" srcOrd="0" destOrd="0" presId="urn:microsoft.com/office/officeart/2008/layout/HorizontalMultiLevelHierarchy"/>
    <dgm:cxn modelId="{037F32F5-EFA3-4EB3-8BAB-56CA243E9B2A}" type="presOf" srcId="{11ECAC82-A044-4ADF-9510-13CE0340B7FB}" destId="{404B0E02-7B98-4ACA-B78D-7EDD2FFC47D8}" srcOrd="0" destOrd="0" presId="urn:microsoft.com/office/officeart/2008/layout/HorizontalMultiLevelHierarchy"/>
    <dgm:cxn modelId="{FDAADC71-E0BF-4EE2-B355-DFF33AB54E54}" type="presOf" srcId="{96D6EE4F-BE18-42D1-B1EA-5F4986BEA660}" destId="{B352B01B-B1A5-47A3-9CD7-2CE43FA8415D}" srcOrd="0" destOrd="0" presId="urn:microsoft.com/office/officeart/2008/layout/HorizontalMultiLevelHierarchy"/>
    <dgm:cxn modelId="{D063788D-33C9-4C00-B5D0-21ECE4BC0C37}" type="presOf" srcId="{96D6EE4F-BE18-42D1-B1EA-5F4986BEA660}" destId="{61DA915C-AD03-46EE-8C51-C448249D8F84}" srcOrd="1" destOrd="0" presId="urn:microsoft.com/office/officeart/2008/layout/HorizontalMultiLevelHierarchy"/>
    <dgm:cxn modelId="{6140C37A-7080-40EB-8B7E-C742B8B82012}" srcId="{A594D98B-8A47-4A1E-A58E-5F5C74D887C0}" destId="{40473FDD-59BA-42EE-A100-C1E863BB1E51}" srcOrd="4" destOrd="0" parTransId="{96D6EE4F-BE18-42D1-B1EA-5F4986BEA660}" sibTransId="{BB13B9A9-60F6-497F-BBB9-C245C44E6152}"/>
    <dgm:cxn modelId="{013BC056-7A58-4350-B6C3-1D4C039C4924}" type="presOf" srcId="{9A9D62AB-914B-4F80-AF2F-BACCF3AA7777}" destId="{EB56F8F8-2B07-4216-A68A-407257CAE103}" srcOrd="0" destOrd="0" presId="urn:microsoft.com/office/officeart/2008/layout/HorizontalMultiLevelHierarchy"/>
    <dgm:cxn modelId="{AF2D1B73-A0E9-441C-AFE7-00F53170E2AC}" type="presOf" srcId="{E485FF67-2569-4899-B000-E5FF2A997308}" destId="{E1141F19-8BB1-43AC-829E-912AF76F02F5}" srcOrd="0" destOrd="0" presId="urn:microsoft.com/office/officeart/2008/layout/HorizontalMultiLevelHierarchy"/>
    <dgm:cxn modelId="{2A85695E-F357-489A-8517-D57BC75B1976}" srcId="{A594D98B-8A47-4A1E-A58E-5F5C74D887C0}" destId="{8F1673E8-D0BD-4B29-8E54-2EEC998730BD}" srcOrd="2" destOrd="0" parTransId="{057D0EAE-5420-48FD-8FA9-0764EF37F5E9}" sibTransId="{C312118D-BF14-448A-A36C-187BBCAB5F25}"/>
    <dgm:cxn modelId="{A24A38F7-AD17-4C60-9E0F-6DDE727EED23}" type="presOf" srcId="{057D0EAE-5420-48FD-8FA9-0764EF37F5E9}" destId="{54E5FC39-1159-4762-87FA-AA400FF59479}" srcOrd="1" destOrd="0" presId="urn:microsoft.com/office/officeart/2008/layout/HorizontalMultiLevelHierarchy"/>
    <dgm:cxn modelId="{60EE5F83-80CD-46F4-9B50-7CB18D55227B}" type="presOf" srcId="{057D0EAE-5420-48FD-8FA9-0764EF37F5E9}" destId="{230BBDD1-0D96-4E04-B628-0191442B4F90}" srcOrd="0" destOrd="0" presId="urn:microsoft.com/office/officeart/2008/layout/HorizontalMultiLevelHierarchy"/>
    <dgm:cxn modelId="{FD2DA20D-4E43-40F6-8EF9-F7A1EB0E0DFB}" type="presOf" srcId="{765563BA-FBB5-433E-B248-B8B2F3208450}" destId="{4CBE08F6-BB36-4BB2-AFC4-0F22CB79E6E2}" srcOrd="0" destOrd="0" presId="urn:microsoft.com/office/officeart/2008/layout/HorizontalMultiLevelHierarchy"/>
    <dgm:cxn modelId="{40C1CC41-BDC0-4314-BA14-1B96D3E94606}" srcId="{765563BA-FBB5-433E-B248-B8B2F3208450}" destId="{A594D98B-8A47-4A1E-A58E-5F5C74D887C0}" srcOrd="0" destOrd="0" parTransId="{4B5EF4BE-FDEE-430A-A2C6-EA0D6283F0D4}" sibTransId="{A9BBAA0C-D098-4911-9F7F-4FE48114BA06}"/>
    <dgm:cxn modelId="{258A4667-5921-4906-A98D-74DB10DBEC78}" type="presOf" srcId="{A594D98B-8A47-4A1E-A58E-5F5C74D887C0}" destId="{C986F03E-7B0D-485E-88BC-156AF790863C}" srcOrd="0" destOrd="0" presId="urn:microsoft.com/office/officeart/2008/layout/HorizontalMultiLevelHierarchy"/>
    <dgm:cxn modelId="{9C2F7192-0FBA-43C7-A22D-861A033DCC38}" srcId="{A594D98B-8A47-4A1E-A58E-5F5C74D887C0}" destId="{DB0AB455-8712-4451-91AA-7E3430A27BD8}" srcOrd="0" destOrd="0" parTransId="{A810B3A5-942E-4AAF-A470-E2605A9E01F1}" sibTransId="{718ABEF1-7A85-4A66-840A-10DB78ACA93A}"/>
    <dgm:cxn modelId="{DAAD7B02-8044-4C57-8F2D-52FDD3A1D1AC}" type="presOf" srcId="{A810B3A5-942E-4AAF-A470-E2605A9E01F1}" destId="{A5D24CC1-98AF-4F22-A07D-2F7C419670A9}" srcOrd="1" destOrd="0" presId="urn:microsoft.com/office/officeart/2008/layout/HorizontalMultiLevelHierarchy"/>
    <dgm:cxn modelId="{28D52672-750A-4292-8859-FBC8804CF266}" type="presParOf" srcId="{4CBE08F6-BB36-4BB2-AFC4-0F22CB79E6E2}" destId="{5CE80C0E-A18B-4E14-BB77-C28814AFED23}" srcOrd="0" destOrd="0" presId="urn:microsoft.com/office/officeart/2008/layout/HorizontalMultiLevelHierarchy"/>
    <dgm:cxn modelId="{409505E1-ED2A-42E2-B313-64802A1B7DAC}" type="presParOf" srcId="{5CE80C0E-A18B-4E14-BB77-C28814AFED23}" destId="{C986F03E-7B0D-485E-88BC-156AF790863C}" srcOrd="0" destOrd="0" presId="urn:microsoft.com/office/officeart/2008/layout/HorizontalMultiLevelHierarchy"/>
    <dgm:cxn modelId="{D6002258-AA64-4111-AB1D-57341D81AEA9}" type="presParOf" srcId="{5CE80C0E-A18B-4E14-BB77-C28814AFED23}" destId="{5701B0DF-D667-4866-80B4-815D5F4EA84C}" srcOrd="1" destOrd="0" presId="urn:microsoft.com/office/officeart/2008/layout/HorizontalMultiLevelHierarchy"/>
    <dgm:cxn modelId="{BA297182-2B73-44EA-B316-941CDFBC157B}" type="presParOf" srcId="{5701B0DF-D667-4866-80B4-815D5F4EA84C}" destId="{FCAF8601-433E-4511-92FC-4741318E17F1}" srcOrd="0" destOrd="0" presId="urn:microsoft.com/office/officeart/2008/layout/HorizontalMultiLevelHierarchy"/>
    <dgm:cxn modelId="{E80B98F1-F156-4A51-9348-3FD7C2118313}" type="presParOf" srcId="{FCAF8601-433E-4511-92FC-4741318E17F1}" destId="{A5D24CC1-98AF-4F22-A07D-2F7C419670A9}" srcOrd="0" destOrd="0" presId="urn:microsoft.com/office/officeart/2008/layout/HorizontalMultiLevelHierarchy"/>
    <dgm:cxn modelId="{9CC5658C-ECAE-4412-AD15-322545709EAC}" type="presParOf" srcId="{5701B0DF-D667-4866-80B4-815D5F4EA84C}" destId="{CD7AED61-DC44-4049-AAE2-4AC2CC28E732}" srcOrd="1" destOrd="0" presId="urn:microsoft.com/office/officeart/2008/layout/HorizontalMultiLevelHierarchy"/>
    <dgm:cxn modelId="{AF3B47A3-16ED-476B-9144-B1D0F956EAFC}" type="presParOf" srcId="{CD7AED61-DC44-4049-AAE2-4AC2CC28E732}" destId="{3D524383-45ED-41C5-BBF5-224377E9FE4F}" srcOrd="0" destOrd="0" presId="urn:microsoft.com/office/officeart/2008/layout/HorizontalMultiLevelHierarchy"/>
    <dgm:cxn modelId="{D668910A-DF7D-48F3-B1D0-9EF553B5310A}" type="presParOf" srcId="{CD7AED61-DC44-4049-AAE2-4AC2CC28E732}" destId="{220F0C6A-DE0A-441B-8A5A-113EC5F7BBB5}" srcOrd="1" destOrd="0" presId="urn:microsoft.com/office/officeart/2008/layout/HorizontalMultiLevelHierarchy"/>
    <dgm:cxn modelId="{CFFE28C2-FC67-45C0-9C50-ED06B89E3D9E}" type="presParOf" srcId="{5701B0DF-D667-4866-80B4-815D5F4EA84C}" destId="{4DABADBB-0E24-4E5F-AE86-0C4E60907D7F}" srcOrd="2" destOrd="0" presId="urn:microsoft.com/office/officeart/2008/layout/HorizontalMultiLevelHierarchy"/>
    <dgm:cxn modelId="{C21F5FAE-944C-4E56-87AC-2473160D74FF}" type="presParOf" srcId="{4DABADBB-0E24-4E5F-AE86-0C4E60907D7F}" destId="{56F8E21D-596B-4305-B07E-3C20ABE93A47}" srcOrd="0" destOrd="0" presId="urn:microsoft.com/office/officeart/2008/layout/HorizontalMultiLevelHierarchy"/>
    <dgm:cxn modelId="{CFA659B9-B047-4618-BBCD-1807844618E2}" type="presParOf" srcId="{5701B0DF-D667-4866-80B4-815D5F4EA84C}" destId="{119A5922-C482-450B-9E8B-337BB25EC407}" srcOrd="3" destOrd="0" presId="urn:microsoft.com/office/officeart/2008/layout/HorizontalMultiLevelHierarchy"/>
    <dgm:cxn modelId="{2B39006B-3DE4-4B72-91DE-456572350C91}" type="presParOf" srcId="{119A5922-C482-450B-9E8B-337BB25EC407}" destId="{E1141F19-8BB1-43AC-829E-912AF76F02F5}" srcOrd="0" destOrd="0" presId="urn:microsoft.com/office/officeart/2008/layout/HorizontalMultiLevelHierarchy"/>
    <dgm:cxn modelId="{BE5E2132-4E27-4907-A398-EEC52E169E77}" type="presParOf" srcId="{119A5922-C482-450B-9E8B-337BB25EC407}" destId="{7EF533A3-945D-4FF5-A492-7076FBA095AE}" srcOrd="1" destOrd="0" presId="urn:microsoft.com/office/officeart/2008/layout/HorizontalMultiLevelHierarchy"/>
    <dgm:cxn modelId="{A9D841B0-3617-496C-B290-BFD0F98514D8}" type="presParOf" srcId="{5701B0DF-D667-4866-80B4-815D5F4EA84C}" destId="{230BBDD1-0D96-4E04-B628-0191442B4F90}" srcOrd="4" destOrd="0" presId="urn:microsoft.com/office/officeart/2008/layout/HorizontalMultiLevelHierarchy"/>
    <dgm:cxn modelId="{ED4FFCB8-866A-4ADA-A55D-902DF98B5ED4}" type="presParOf" srcId="{230BBDD1-0D96-4E04-B628-0191442B4F90}" destId="{54E5FC39-1159-4762-87FA-AA400FF59479}" srcOrd="0" destOrd="0" presId="urn:microsoft.com/office/officeart/2008/layout/HorizontalMultiLevelHierarchy"/>
    <dgm:cxn modelId="{FDEB6920-92C5-4265-BDAD-62EABED2B1BC}" type="presParOf" srcId="{5701B0DF-D667-4866-80B4-815D5F4EA84C}" destId="{9033A3E2-7C71-458D-B014-E9371CA88B76}" srcOrd="5" destOrd="0" presId="urn:microsoft.com/office/officeart/2008/layout/HorizontalMultiLevelHierarchy"/>
    <dgm:cxn modelId="{E902ACBB-1A3E-4F1C-A760-F4DFF6A6F882}" type="presParOf" srcId="{9033A3E2-7C71-458D-B014-E9371CA88B76}" destId="{C57E3FD1-C275-46B9-BED8-59D657E10C05}" srcOrd="0" destOrd="0" presId="urn:microsoft.com/office/officeart/2008/layout/HorizontalMultiLevelHierarchy"/>
    <dgm:cxn modelId="{D16BD8DA-F8E6-4C74-9AE8-C2B48D645B86}" type="presParOf" srcId="{9033A3E2-7C71-458D-B014-E9371CA88B76}" destId="{434D7B37-E42A-4080-B6DD-E07616ACD6C0}" srcOrd="1" destOrd="0" presId="urn:microsoft.com/office/officeart/2008/layout/HorizontalMultiLevelHierarchy"/>
    <dgm:cxn modelId="{D3E07FA3-1148-4888-893A-6D443DB2096E}" type="presParOf" srcId="{5701B0DF-D667-4866-80B4-815D5F4EA84C}" destId="{404B0E02-7B98-4ACA-B78D-7EDD2FFC47D8}" srcOrd="6" destOrd="0" presId="urn:microsoft.com/office/officeart/2008/layout/HorizontalMultiLevelHierarchy"/>
    <dgm:cxn modelId="{C78456A6-614B-4BFC-8322-4D8BBC724618}" type="presParOf" srcId="{404B0E02-7B98-4ACA-B78D-7EDD2FFC47D8}" destId="{758665B3-43BE-4DD2-AD50-0C2DE14E15DA}" srcOrd="0" destOrd="0" presId="urn:microsoft.com/office/officeart/2008/layout/HorizontalMultiLevelHierarchy"/>
    <dgm:cxn modelId="{6082358E-4901-46CC-806F-F38F98B53B2E}" type="presParOf" srcId="{5701B0DF-D667-4866-80B4-815D5F4EA84C}" destId="{C8B115F4-045F-40E3-87F6-ABF333A91C05}" srcOrd="7" destOrd="0" presId="urn:microsoft.com/office/officeart/2008/layout/HorizontalMultiLevelHierarchy"/>
    <dgm:cxn modelId="{BD789804-EB01-4E90-B0AC-D85839511E97}" type="presParOf" srcId="{C8B115F4-045F-40E3-87F6-ABF333A91C05}" destId="{EB56F8F8-2B07-4216-A68A-407257CAE103}" srcOrd="0" destOrd="0" presId="urn:microsoft.com/office/officeart/2008/layout/HorizontalMultiLevelHierarchy"/>
    <dgm:cxn modelId="{34BA30AF-9C28-409E-A7A0-038045E3E25A}" type="presParOf" srcId="{C8B115F4-045F-40E3-87F6-ABF333A91C05}" destId="{56D14842-796F-4133-A2CE-A5C3997EF454}" srcOrd="1" destOrd="0" presId="urn:microsoft.com/office/officeart/2008/layout/HorizontalMultiLevelHierarchy"/>
    <dgm:cxn modelId="{29E4F467-67DE-4CD6-9534-FAF6CCDD3E6E}" type="presParOf" srcId="{5701B0DF-D667-4866-80B4-815D5F4EA84C}" destId="{B352B01B-B1A5-47A3-9CD7-2CE43FA8415D}" srcOrd="8" destOrd="0" presId="urn:microsoft.com/office/officeart/2008/layout/HorizontalMultiLevelHierarchy"/>
    <dgm:cxn modelId="{3EC7305D-6B3C-48D2-AC40-22B7FFD5C5BE}" type="presParOf" srcId="{B352B01B-B1A5-47A3-9CD7-2CE43FA8415D}" destId="{61DA915C-AD03-46EE-8C51-C448249D8F84}" srcOrd="0" destOrd="0" presId="urn:microsoft.com/office/officeart/2008/layout/HorizontalMultiLevelHierarchy"/>
    <dgm:cxn modelId="{C832C125-DAFE-4114-A8E5-05F2893FF12E}" type="presParOf" srcId="{5701B0DF-D667-4866-80B4-815D5F4EA84C}" destId="{5EA8D398-54E4-4AC3-BFF0-2CB653638C02}" srcOrd="9" destOrd="0" presId="urn:microsoft.com/office/officeart/2008/layout/HorizontalMultiLevelHierarchy"/>
    <dgm:cxn modelId="{1CC754F0-8453-4B2D-8E85-0845D83D9C5A}" type="presParOf" srcId="{5EA8D398-54E4-4AC3-BFF0-2CB653638C02}" destId="{09EEFE7E-F4F4-4989-B83B-65B0B435D2F8}" srcOrd="0" destOrd="0" presId="urn:microsoft.com/office/officeart/2008/layout/HorizontalMultiLevelHierarchy"/>
    <dgm:cxn modelId="{CDF139A1-5746-4980-B00D-DA7EC1A1299A}" type="presParOf" srcId="{5EA8D398-54E4-4AC3-BFF0-2CB653638C02}" destId="{A29499A1-1F38-4E88-85E0-A1F1C86517E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5E1B93-DB28-4AAC-A363-C496040C145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CB5CF7C-22AE-44BD-9814-9DE8F4846E0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Ask &amp;</a:t>
          </a:r>
          <a:endParaRPr lang="en-US" dirty="0"/>
        </a:p>
      </dgm:t>
    </dgm:pt>
    <dgm:pt modelId="{CF26555C-977F-4913-B5F9-9A1B06A1A363}" type="parTrans" cxnId="{9EE6BEBC-9964-42A8-8E1B-B25B907659D6}">
      <dgm:prSet/>
      <dgm:spPr/>
      <dgm:t>
        <a:bodyPr/>
        <a:lstStyle/>
        <a:p>
          <a:endParaRPr lang="en-US"/>
        </a:p>
      </dgm:t>
    </dgm:pt>
    <dgm:pt modelId="{6E18368C-7651-4FC2-A6AF-58C58CA3393E}" type="sibTrans" cxnId="{9EE6BEBC-9964-42A8-8E1B-B25B907659D6}">
      <dgm:prSet/>
      <dgm:spPr/>
      <dgm:t>
        <a:bodyPr/>
        <a:lstStyle/>
        <a:p>
          <a:endParaRPr lang="en-US"/>
        </a:p>
      </dgm:t>
    </dgm:pt>
    <dgm:pt modelId="{0FF381F1-5BA9-4B40-97A5-7591A0D79ADF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answer</a:t>
          </a:r>
          <a:endParaRPr lang="en-US" dirty="0"/>
        </a:p>
      </dgm:t>
    </dgm:pt>
    <dgm:pt modelId="{7D506FE7-FC8C-4031-B725-081D03E7C16E}" type="parTrans" cxnId="{7A2FB056-7498-4E85-B06D-095B982D7241}">
      <dgm:prSet/>
      <dgm:spPr/>
      <dgm:t>
        <a:bodyPr/>
        <a:lstStyle/>
        <a:p>
          <a:endParaRPr lang="en-US"/>
        </a:p>
      </dgm:t>
    </dgm:pt>
    <dgm:pt modelId="{6383A161-5EC5-4F0F-94E2-6E12BA21901A}" type="sibTrans" cxnId="{7A2FB056-7498-4E85-B06D-095B982D7241}">
      <dgm:prSet/>
      <dgm:spPr/>
      <dgm:t>
        <a:bodyPr/>
        <a:lstStyle/>
        <a:p>
          <a:endParaRPr lang="en-US"/>
        </a:p>
      </dgm:t>
    </dgm:pt>
    <dgm:pt modelId="{29193144-3875-4803-96D2-95EFD7B6CA0C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about our house</a:t>
          </a:r>
          <a:endParaRPr lang="en-US" dirty="0"/>
        </a:p>
      </dgm:t>
    </dgm:pt>
    <dgm:pt modelId="{906937BA-60D3-4F36-8114-0CB094FDE29F}" type="parTrans" cxnId="{F14052D4-7685-49D2-AEE2-BC503AF446C5}">
      <dgm:prSet/>
      <dgm:spPr/>
      <dgm:t>
        <a:bodyPr/>
        <a:lstStyle/>
        <a:p>
          <a:endParaRPr lang="en-US"/>
        </a:p>
      </dgm:t>
    </dgm:pt>
    <dgm:pt modelId="{37308A8D-6D5B-4857-8578-999120C4113E}" type="sibTrans" cxnId="{F14052D4-7685-49D2-AEE2-BC503AF446C5}">
      <dgm:prSet/>
      <dgm:spPr/>
      <dgm:t>
        <a:bodyPr/>
        <a:lstStyle/>
        <a:p>
          <a:endParaRPr lang="en-US"/>
        </a:p>
      </dgm:t>
    </dgm:pt>
    <dgm:pt modelId="{BA53F118-F815-49F8-A71F-FFDE4E99BA0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1BC486F-056C-47EE-AA5F-97773412F433}" type="parTrans" cxnId="{DD78D192-7E48-4657-AB28-3A6C73D0C217}">
      <dgm:prSet/>
      <dgm:spPr/>
      <dgm:t>
        <a:bodyPr/>
        <a:lstStyle/>
        <a:p>
          <a:endParaRPr lang="en-US"/>
        </a:p>
      </dgm:t>
    </dgm:pt>
    <dgm:pt modelId="{E56A51CB-5871-4C61-9043-AB12A015F6E3}" type="sibTrans" cxnId="{DD78D192-7E48-4657-AB28-3A6C73D0C217}">
      <dgm:prSet/>
      <dgm:spPr/>
      <dgm:t>
        <a:bodyPr/>
        <a:lstStyle/>
        <a:p>
          <a:endParaRPr lang="en-US"/>
        </a:p>
      </dgm:t>
    </dgm:pt>
    <dgm:pt modelId="{51150E0A-2B7D-4D19-94BF-1314B56F17B6}" type="pres">
      <dgm:prSet presAssocID="{885E1B93-DB28-4AAC-A363-C496040C145A}" presName="CompostProcess" presStyleCnt="0">
        <dgm:presLayoutVars>
          <dgm:dir/>
          <dgm:resizeHandles val="exact"/>
        </dgm:presLayoutVars>
      </dgm:prSet>
      <dgm:spPr/>
    </dgm:pt>
    <dgm:pt modelId="{552DCE6F-265E-4F01-957F-0C1516E1EF59}" type="pres">
      <dgm:prSet presAssocID="{885E1B93-DB28-4AAC-A363-C496040C145A}" presName="arrow" presStyleLbl="bgShp" presStyleIdx="0" presStyleCnt="1"/>
      <dgm:spPr/>
    </dgm:pt>
    <dgm:pt modelId="{3F45EB99-A1EB-4CE2-BD34-FE0A2F10E0C7}" type="pres">
      <dgm:prSet presAssocID="{885E1B93-DB28-4AAC-A363-C496040C145A}" presName="linearProcess" presStyleCnt="0"/>
      <dgm:spPr/>
    </dgm:pt>
    <dgm:pt modelId="{FE7BEFD8-8D8F-4FEC-8666-BA3C615BB7C3}" type="pres">
      <dgm:prSet presAssocID="{CCB5CF7C-22AE-44BD-9814-9DE8F4846E03}" presName="textNode" presStyleLbl="node1" presStyleIdx="0" presStyleCnt="4" custScaleX="587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70F8C-3C21-4C24-8FE4-AB79A0F2CB22}" type="pres">
      <dgm:prSet presAssocID="{6E18368C-7651-4FC2-A6AF-58C58CA3393E}" presName="sibTrans" presStyleCnt="0"/>
      <dgm:spPr/>
    </dgm:pt>
    <dgm:pt modelId="{224B408B-6998-42B6-957E-82A1039EB28A}" type="pres">
      <dgm:prSet presAssocID="{0FF381F1-5BA9-4B40-97A5-7591A0D79ADF}" presName="textNode" presStyleLbl="node1" presStyleIdx="1" presStyleCnt="4" custScaleX="67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225B90-205B-4972-810B-A69F32AFAFB6}" type="pres">
      <dgm:prSet presAssocID="{6383A161-5EC5-4F0F-94E2-6E12BA21901A}" presName="sibTrans" presStyleCnt="0"/>
      <dgm:spPr/>
    </dgm:pt>
    <dgm:pt modelId="{5E30D811-6C98-440F-80C0-276CE8EBCF81}" type="pres">
      <dgm:prSet presAssocID="{29193144-3875-4803-96D2-95EFD7B6CA0C}" presName="textNode" presStyleLbl="node1" presStyleIdx="2" presStyleCnt="4" custScaleX="104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C82CF-86EF-4C43-ABE6-7E7E308BACB8}" type="pres">
      <dgm:prSet presAssocID="{37308A8D-6D5B-4857-8578-999120C4113E}" presName="sibTrans" presStyleCnt="0"/>
      <dgm:spPr/>
    </dgm:pt>
    <dgm:pt modelId="{42280283-53A4-487D-B1FD-0A5E9F25CDC0}" type="pres">
      <dgm:prSet presAssocID="{BA53F118-F815-49F8-A71F-FFDE4E99BA00}" presName="textNode" presStyleLbl="node1" presStyleIdx="3" presStyleCnt="4" custScaleY="101973" custLinFactNeighborX="80413" custLinFactNeighborY="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009C89-8559-43AD-B79C-58CD6128B79A}" type="presOf" srcId="{29193144-3875-4803-96D2-95EFD7B6CA0C}" destId="{5E30D811-6C98-440F-80C0-276CE8EBCF81}" srcOrd="0" destOrd="0" presId="urn:microsoft.com/office/officeart/2005/8/layout/hProcess9"/>
    <dgm:cxn modelId="{F14052D4-7685-49D2-AEE2-BC503AF446C5}" srcId="{885E1B93-DB28-4AAC-A363-C496040C145A}" destId="{29193144-3875-4803-96D2-95EFD7B6CA0C}" srcOrd="2" destOrd="0" parTransId="{906937BA-60D3-4F36-8114-0CB094FDE29F}" sibTransId="{37308A8D-6D5B-4857-8578-999120C4113E}"/>
    <dgm:cxn modelId="{C579C9B4-EDE7-42C1-9DFB-04D3A15990F6}" type="presOf" srcId="{885E1B93-DB28-4AAC-A363-C496040C145A}" destId="{51150E0A-2B7D-4D19-94BF-1314B56F17B6}" srcOrd="0" destOrd="0" presId="urn:microsoft.com/office/officeart/2005/8/layout/hProcess9"/>
    <dgm:cxn modelId="{7A2FB056-7498-4E85-B06D-095B982D7241}" srcId="{885E1B93-DB28-4AAC-A363-C496040C145A}" destId="{0FF381F1-5BA9-4B40-97A5-7591A0D79ADF}" srcOrd="1" destOrd="0" parTransId="{7D506FE7-FC8C-4031-B725-081D03E7C16E}" sibTransId="{6383A161-5EC5-4F0F-94E2-6E12BA21901A}"/>
    <dgm:cxn modelId="{32D2DBBF-07BA-425A-8435-DBB572864139}" type="presOf" srcId="{0FF381F1-5BA9-4B40-97A5-7591A0D79ADF}" destId="{224B408B-6998-42B6-957E-82A1039EB28A}" srcOrd="0" destOrd="0" presId="urn:microsoft.com/office/officeart/2005/8/layout/hProcess9"/>
    <dgm:cxn modelId="{9EE6BEBC-9964-42A8-8E1B-B25B907659D6}" srcId="{885E1B93-DB28-4AAC-A363-C496040C145A}" destId="{CCB5CF7C-22AE-44BD-9814-9DE8F4846E03}" srcOrd="0" destOrd="0" parTransId="{CF26555C-977F-4913-B5F9-9A1B06A1A363}" sibTransId="{6E18368C-7651-4FC2-A6AF-58C58CA3393E}"/>
    <dgm:cxn modelId="{DD78D192-7E48-4657-AB28-3A6C73D0C217}" srcId="{885E1B93-DB28-4AAC-A363-C496040C145A}" destId="{BA53F118-F815-49F8-A71F-FFDE4E99BA00}" srcOrd="3" destOrd="0" parTransId="{61BC486F-056C-47EE-AA5F-97773412F433}" sibTransId="{E56A51CB-5871-4C61-9043-AB12A015F6E3}"/>
    <dgm:cxn modelId="{BD616C27-2F15-4614-8ECE-6F596DDCEE57}" type="presOf" srcId="{CCB5CF7C-22AE-44BD-9814-9DE8F4846E03}" destId="{FE7BEFD8-8D8F-4FEC-8666-BA3C615BB7C3}" srcOrd="0" destOrd="0" presId="urn:microsoft.com/office/officeart/2005/8/layout/hProcess9"/>
    <dgm:cxn modelId="{ADC12C5D-1843-4725-9F84-838CB9DBFF68}" type="presOf" srcId="{BA53F118-F815-49F8-A71F-FFDE4E99BA00}" destId="{42280283-53A4-487D-B1FD-0A5E9F25CDC0}" srcOrd="0" destOrd="0" presId="urn:microsoft.com/office/officeart/2005/8/layout/hProcess9"/>
    <dgm:cxn modelId="{0DC5648D-08DF-4F4D-84DC-881276DCE62C}" type="presParOf" srcId="{51150E0A-2B7D-4D19-94BF-1314B56F17B6}" destId="{552DCE6F-265E-4F01-957F-0C1516E1EF59}" srcOrd="0" destOrd="0" presId="urn:microsoft.com/office/officeart/2005/8/layout/hProcess9"/>
    <dgm:cxn modelId="{EFBCDFC8-009A-4C17-9D48-F8EF4A561AF3}" type="presParOf" srcId="{51150E0A-2B7D-4D19-94BF-1314B56F17B6}" destId="{3F45EB99-A1EB-4CE2-BD34-FE0A2F10E0C7}" srcOrd="1" destOrd="0" presId="urn:microsoft.com/office/officeart/2005/8/layout/hProcess9"/>
    <dgm:cxn modelId="{85AC3946-8F3B-4253-8EED-68ECAA765998}" type="presParOf" srcId="{3F45EB99-A1EB-4CE2-BD34-FE0A2F10E0C7}" destId="{FE7BEFD8-8D8F-4FEC-8666-BA3C615BB7C3}" srcOrd="0" destOrd="0" presId="urn:microsoft.com/office/officeart/2005/8/layout/hProcess9"/>
    <dgm:cxn modelId="{D5F58AAB-F97B-49E1-9421-CDD3AB714CF3}" type="presParOf" srcId="{3F45EB99-A1EB-4CE2-BD34-FE0A2F10E0C7}" destId="{25070F8C-3C21-4C24-8FE4-AB79A0F2CB22}" srcOrd="1" destOrd="0" presId="urn:microsoft.com/office/officeart/2005/8/layout/hProcess9"/>
    <dgm:cxn modelId="{30C919AC-3C13-462F-B583-760872E6E1E7}" type="presParOf" srcId="{3F45EB99-A1EB-4CE2-BD34-FE0A2F10E0C7}" destId="{224B408B-6998-42B6-957E-82A1039EB28A}" srcOrd="2" destOrd="0" presId="urn:microsoft.com/office/officeart/2005/8/layout/hProcess9"/>
    <dgm:cxn modelId="{CB1491C3-3CF5-40FD-894E-4BBE22A40661}" type="presParOf" srcId="{3F45EB99-A1EB-4CE2-BD34-FE0A2F10E0C7}" destId="{B3225B90-205B-4972-810B-A69F32AFAFB6}" srcOrd="3" destOrd="0" presId="urn:microsoft.com/office/officeart/2005/8/layout/hProcess9"/>
    <dgm:cxn modelId="{1DB01499-5D49-4E0B-84D2-F9D6B46E6E34}" type="presParOf" srcId="{3F45EB99-A1EB-4CE2-BD34-FE0A2F10E0C7}" destId="{5E30D811-6C98-440F-80C0-276CE8EBCF81}" srcOrd="4" destOrd="0" presId="urn:microsoft.com/office/officeart/2005/8/layout/hProcess9"/>
    <dgm:cxn modelId="{057F9337-CB27-4807-9BC6-F7FA5EA09C3F}" type="presParOf" srcId="{3F45EB99-A1EB-4CE2-BD34-FE0A2F10E0C7}" destId="{D6CC82CF-86EF-4C43-ABE6-7E7E308BACB8}" srcOrd="5" destOrd="0" presId="urn:microsoft.com/office/officeart/2005/8/layout/hProcess9"/>
    <dgm:cxn modelId="{C20BBB65-3148-47AE-84AB-2973EE5BD33A}" type="presParOf" srcId="{3F45EB99-A1EB-4CE2-BD34-FE0A2F10E0C7}" destId="{42280283-53A4-487D-B1FD-0A5E9F25CDC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22442A-CC4F-48AA-8C72-979754A366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DFD6A8-C0AF-4686-8B67-7C901C8FDFA8}" type="pres">
      <dgm:prSet presAssocID="{E722442A-CC4F-48AA-8C72-979754A3666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2CDD1973-FB02-42D5-93D4-B3B956372C54}" type="presOf" srcId="{E722442A-CC4F-48AA-8C72-979754A36668}" destId="{F7DFD6A8-C0AF-4686-8B67-7C901C8FDFA8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2B01B-B1A5-47A3-9CD7-2CE43FA8415D}">
      <dsp:nvSpPr>
        <dsp:cNvPr id="0" name=""/>
        <dsp:cNvSpPr/>
      </dsp:nvSpPr>
      <dsp:spPr>
        <a:xfrm>
          <a:off x="764877" y="1809750"/>
          <a:ext cx="395623" cy="1507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811" y="0"/>
              </a:lnTo>
              <a:lnTo>
                <a:pt x="197811" y="1507712"/>
              </a:lnTo>
              <a:lnTo>
                <a:pt x="395623" y="1507712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23720" y="2524637"/>
        <a:ext cx="77937" cy="77937"/>
      </dsp:txXfrm>
    </dsp:sp>
    <dsp:sp modelId="{404B0E02-7B98-4ACA-B78D-7EDD2FFC47D8}">
      <dsp:nvSpPr>
        <dsp:cNvPr id="0" name=""/>
        <dsp:cNvSpPr/>
      </dsp:nvSpPr>
      <dsp:spPr>
        <a:xfrm>
          <a:off x="764877" y="1809750"/>
          <a:ext cx="395623" cy="753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811" y="0"/>
              </a:lnTo>
              <a:lnTo>
                <a:pt x="197811" y="753856"/>
              </a:lnTo>
              <a:lnTo>
                <a:pt x="395623" y="753856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41405" y="2165394"/>
        <a:ext cx="42568" cy="42568"/>
      </dsp:txXfrm>
    </dsp:sp>
    <dsp:sp modelId="{230BBDD1-0D96-4E04-B628-0191442B4F90}">
      <dsp:nvSpPr>
        <dsp:cNvPr id="0" name=""/>
        <dsp:cNvSpPr/>
      </dsp:nvSpPr>
      <dsp:spPr>
        <a:xfrm>
          <a:off x="764877" y="1764030"/>
          <a:ext cx="3956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623" y="45720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52798" y="1799859"/>
        <a:ext cx="19781" cy="19781"/>
      </dsp:txXfrm>
    </dsp:sp>
    <dsp:sp modelId="{4DABADBB-0E24-4E5F-AE86-0C4E60907D7F}">
      <dsp:nvSpPr>
        <dsp:cNvPr id="0" name=""/>
        <dsp:cNvSpPr/>
      </dsp:nvSpPr>
      <dsp:spPr>
        <a:xfrm>
          <a:off x="764877" y="1055893"/>
          <a:ext cx="395623" cy="753856"/>
        </a:xfrm>
        <a:custGeom>
          <a:avLst/>
          <a:gdLst/>
          <a:ahLst/>
          <a:cxnLst/>
          <a:rect l="0" t="0" r="0" b="0"/>
          <a:pathLst>
            <a:path>
              <a:moveTo>
                <a:pt x="0" y="753856"/>
              </a:moveTo>
              <a:lnTo>
                <a:pt x="197811" y="753856"/>
              </a:lnTo>
              <a:lnTo>
                <a:pt x="197811" y="0"/>
              </a:lnTo>
              <a:lnTo>
                <a:pt x="395623" y="0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41405" y="1411537"/>
        <a:ext cx="42568" cy="42568"/>
      </dsp:txXfrm>
    </dsp:sp>
    <dsp:sp modelId="{FCAF8601-433E-4511-92FC-4741318E17F1}">
      <dsp:nvSpPr>
        <dsp:cNvPr id="0" name=""/>
        <dsp:cNvSpPr/>
      </dsp:nvSpPr>
      <dsp:spPr>
        <a:xfrm>
          <a:off x="764877" y="302037"/>
          <a:ext cx="395623" cy="1507712"/>
        </a:xfrm>
        <a:custGeom>
          <a:avLst/>
          <a:gdLst/>
          <a:ahLst/>
          <a:cxnLst/>
          <a:rect l="0" t="0" r="0" b="0"/>
          <a:pathLst>
            <a:path>
              <a:moveTo>
                <a:pt x="0" y="1507712"/>
              </a:moveTo>
              <a:lnTo>
                <a:pt x="197811" y="1507712"/>
              </a:lnTo>
              <a:lnTo>
                <a:pt x="197811" y="0"/>
              </a:lnTo>
              <a:lnTo>
                <a:pt x="395623" y="0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23720" y="1016924"/>
        <a:ext cx="77937" cy="77937"/>
      </dsp:txXfrm>
    </dsp:sp>
    <dsp:sp modelId="{C986F03E-7B0D-485E-88BC-156AF790863C}">
      <dsp:nvSpPr>
        <dsp:cNvPr id="0" name=""/>
        <dsp:cNvSpPr/>
      </dsp:nvSpPr>
      <dsp:spPr>
        <a:xfrm rot="16200000">
          <a:off x="-1123730" y="1508207"/>
          <a:ext cx="3174131" cy="603085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Vocabulary</a:t>
          </a:r>
          <a:endParaRPr lang="en-US" sz="4000" kern="1200" dirty="0"/>
        </a:p>
      </dsp:txBody>
      <dsp:txXfrm>
        <a:off x="-1123730" y="1508207"/>
        <a:ext cx="3174131" cy="603085"/>
      </dsp:txXfrm>
    </dsp:sp>
    <dsp:sp modelId="{3D524383-45ED-41C5-BBF5-224377E9FE4F}">
      <dsp:nvSpPr>
        <dsp:cNvPr id="0" name=""/>
        <dsp:cNvSpPr/>
      </dsp:nvSpPr>
      <dsp:spPr>
        <a:xfrm>
          <a:off x="1160501" y="494"/>
          <a:ext cx="1978118" cy="603085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fence</a:t>
          </a:r>
          <a:endParaRPr lang="en-US" sz="4000" kern="1200" dirty="0"/>
        </a:p>
      </dsp:txBody>
      <dsp:txXfrm>
        <a:off x="1160501" y="494"/>
        <a:ext cx="1978118" cy="603085"/>
      </dsp:txXfrm>
    </dsp:sp>
    <dsp:sp modelId="{E1141F19-8BB1-43AC-829E-912AF76F02F5}">
      <dsp:nvSpPr>
        <dsp:cNvPr id="0" name=""/>
        <dsp:cNvSpPr/>
      </dsp:nvSpPr>
      <dsp:spPr>
        <a:xfrm>
          <a:off x="1160501" y="754351"/>
          <a:ext cx="1978118" cy="603085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gate</a:t>
          </a:r>
          <a:endParaRPr lang="en-US" sz="4000" kern="1200" dirty="0"/>
        </a:p>
      </dsp:txBody>
      <dsp:txXfrm>
        <a:off x="1160501" y="754351"/>
        <a:ext cx="1978118" cy="603085"/>
      </dsp:txXfrm>
    </dsp:sp>
    <dsp:sp modelId="{C57E3FD1-C275-46B9-BED8-59D657E10C05}">
      <dsp:nvSpPr>
        <dsp:cNvPr id="0" name=""/>
        <dsp:cNvSpPr/>
      </dsp:nvSpPr>
      <dsp:spPr>
        <a:xfrm>
          <a:off x="1160501" y="1508207"/>
          <a:ext cx="1978118" cy="603085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yard</a:t>
          </a:r>
          <a:endParaRPr lang="en-US" sz="4000" kern="1200" dirty="0"/>
        </a:p>
      </dsp:txBody>
      <dsp:txXfrm>
        <a:off x="1160501" y="1508207"/>
        <a:ext cx="1978118" cy="603085"/>
      </dsp:txXfrm>
    </dsp:sp>
    <dsp:sp modelId="{EB56F8F8-2B07-4216-A68A-407257CAE103}">
      <dsp:nvSpPr>
        <dsp:cNvPr id="0" name=""/>
        <dsp:cNvSpPr/>
      </dsp:nvSpPr>
      <dsp:spPr>
        <a:xfrm>
          <a:off x="1160501" y="2262063"/>
          <a:ext cx="1978118" cy="603085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garage</a:t>
          </a:r>
          <a:endParaRPr lang="en-US" sz="4000" kern="1200" dirty="0"/>
        </a:p>
      </dsp:txBody>
      <dsp:txXfrm>
        <a:off x="1160501" y="2262063"/>
        <a:ext cx="1978118" cy="603085"/>
      </dsp:txXfrm>
    </dsp:sp>
    <dsp:sp modelId="{09EEFE7E-F4F4-4989-B83B-65B0B435D2F8}">
      <dsp:nvSpPr>
        <dsp:cNvPr id="0" name=""/>
        <dsp:cNvSpPr/>
      </dsp:nvSpPr>
      <dsp:spPr>
        <a:xfrm>
          <a:off x="1160501" y="3015920"/>
          <a:ext cx="1978118" cy="603085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pond</a:t>
          </a:r>
          <a:endParaRPr lang="en-US" sz="4000" kern="1200" dirty="0"/>
        </a:p>
      </dsp:txBody>
      <dsp:txXfrm>
        <a:off x="1160501" y="3015920"/>
        <a:ext cx="1978118" cy="603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DCE6F-265E-4F01-957F-0C1516E1EF59}">
      <dsp:nvSpPr>
        <dsp:cNvPr id="0" name=""/>
        <dsp:cNvSpPr/>
      </dsp:nvSpPr>
      <dsp:spPr>
        <a:xfrm>
          <a:off x="486489" y="0"/>
          <a:ext cx="5513547" cy="36195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BEFD8-8D8F-4FEC-8666-BA3C615BB7C3}">
      <dsp:nvSpPr>
        <dsp:cNvPr id="0" name=""/>
        <dsp:cNvSpPr/>
      </dsp:nvSpPr>
      <dsp:spPr>
        <a:xfrm>
          <a:off x="2702" y="1085850"/>
          <a:ext cx="1075714" cy="144780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Ask &amp;</a:t>
          </a:r>
          <a:endParaRPr lang="en-US" sz="2300" kern="1200" dirty="0"/>
        </a:p>
      </dsp:txBody>
      <dsp:txXfrm>
        <a:off x="55214" y="1138362"/>
        <a:ext cx="970690" cy="1342776"/>
      </dsp:txXfrm>
    </dsp:sp>
    <dsp:sp modelId="{224B408B-6998-42B6-957E-82A1039EB28A}">
      <dsp:nvSpPr>
        <dsp:cNvPr id="0" name=""/>
        <dsp:cNvSpPr/>
      </dsp:nvSpPr>
      <dsp:spPr>
        <a:xfrm>
          <a:off x="1219466" y="1085850"/>
          <a:ext cx="1242340" cy="144780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answer</a:t>
          </a:r>
          <a:endParaRPr lang="en-US" sz="2300" kern="1200" dirty="0"/>
        </a:p>
      </dsp:txBody>
      <dsp:txXfrm>
        <a:off x="1280112" y="1146496"/>
        <a:ext cx="1121048" cy="1326508"/>
      </dsp:txXfrm>
    </dsp:sp>
    <dsp:sp modelId="{5E30D811-6C98-440F-80C0-276CE8EBCF81}">
      <dsp:nvSpPr>
        <dsp:cNvPr id="0" name=""/>
        <dsp:cNvSpPr/>
      </dsp:nvSpPr>
      <dsp:spPr>
        <a:xfrm>
          <a:off x="2602856" y="1085850"/>
          <a:ext cx="1908258" cy="144780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about our house</a:t>
          </a:r>
          <a:endParaRPr lang="en-US" sz="2300" kern="1200" dirty="0"/>
        </a:p>
      </dsp:txBody>
      <dsp:txXfrm>
        <a:off x="2673532" y="1156526"/>
        <a:ext cx="1766906" cy="1306448"/>
      </dsp:txXfrm>
    </dsp:sp>
    <dsp:sp modelId="{42280283-53A4-487D-B1FD-0A5E9F25CDC0}">
      <dsp:nvSpPr>
        <dsp:cNvPr id="0" name=""/>
        <dsp:cNvSpPr/>
      </dsp:nvSpPr>
      <dsp:spPr>
        <a:xfrm>
          <a:off x="4654867" y="1085857"/>
          <a:ext cx="1831658" cy="147636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4726937" y="1157927"/>
        <a:ext cx="1687518" cy="1332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E021C-3540-4FC1-A635-F25117B6C2B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615D7-9748-4E87-ABB5-80507D1B9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7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1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15D7-9748-4E87-ABB5-80507D1B95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3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15D7-9748-4E87-ABB5-80507D1B95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0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15D7-9748-4E87-ABB5-80507D1B95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8" name="Google Shape;10638;g50c4f343e3_4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9" name="Google Shape;10639;g50c4f343e3_4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83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8" name="Google Shape;10638;g50c4f343e3_4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9" name="Google Shape;10639;g50c4f343e3_4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938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05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4c68a97855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4c68a97855_1_16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04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AE484-59FB-49A4-A457-6672F8C096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761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72747-336A-43B6-BE66-7F33AEE27A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575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C8A4-C9A7-4701-9A0A-D09B336DE0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956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D412-F9B5-4AC9-91C3-434981036B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6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CA3AD-56A5-43F9-BEA8-3B997ACACE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280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B5D28-56AC-47D3-AE23-DA8121D42F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012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14115-5D4D-4767-ACEF-C959C9B8D1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345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118D-74AF-424C-9A5D-E92A7C7FF0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754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5BB33-2085-4A9C-B56E-8A2110C6C5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135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9F2A3-5152-4F7A-A569-055EC19C4F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5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4C3DF-0876-40B4-8258-58D36D9A6D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005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58D0-3803-4EE0-A3BD-A253687F6A5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2C46A-01D5-4ABC-AE2E-7897AC14D5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249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F0731-BE67-4F57-A4B9-08E1E6C4785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6B8D-2A1D-41F8-A9C7-8B3F26CE28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506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9FCBD-72C2-45FE-8A03-90F2C2A0BBB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337C0-2195-436B-8D1C-6BE343E111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715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AE087-6B5A-4503-B3C0-6AAD8103102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68964-75EB-4D4F-8C9D-6E2B698103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281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0D2F-4354-4BC7-85FB-00F0522465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366F-CBDA-4C39-A34C-FDF3E6EC30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266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2A72-BA7D-4178-9728-680E30DC7B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C1411-1BE8-43EF-8794-4E1E84D132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023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3675-C642-4459-91CE-1675FE0AA1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430B3-A047-4985-BB3F-6F6DB064F7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921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A7222-C480-4469-851F-5DF539631E6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9CB47-D95F-47C5-BD79-A403949F4A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713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3B77-FD71-4D0A-8595-56BD4126A2B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735E1-6C6E-4F9E-815B-C97DC80A2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1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338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22B03-CD12-4909-BCA9-A2BEA8EEF7D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C3E02-9C88-4B52-8976-6153FF7C0D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93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7AD4-8DE0-43DA-AAD7-80AE6E8AFC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ED301-48A1-4C4F-BD72-EF797B3D4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936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1537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>
  <p:cSld name="OPENING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823384" y="2754617"/>
            <a:ext cx="4545200" cy="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Joti One"/>
              <a:buNone/>
              <a:defRPr sz="6400" i="0">
                <a:solidFill>
                  <a:srgbClr val="F9CB9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71567" y="3712617"/>
            <a:ext cx="4018800" cy="3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130163" y="395012"/>
            <a:ext cx="7931808" cy="6258927"/>
            <a:chOff x="2256903" y="816487"/>
            <a:chExt cx="4630180" cy="3653639"/>
          </a:xfrm>
        </p:grpSpPr>
        <p:sp>
          <p:nvSpPr>
            <p:cNvPr id="12" name="Google Shape;12;p2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5345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TEXT">
  <p:cSld name="  TITLE &amp;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203200" y="1439467"/>
            <a:ext cx="9805200" cy="48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1157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>
  <p:cSld name="TITLE &amp;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83600" y="2420548"/>
            <a:ext cx="3824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3863200" y="3825051"/>
            <a:ext cx="4465600" cy="6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 rot="10800000" flipH="1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21" name="Google Shape;21;p4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291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213600" y="3979200"/>
            <a:ext cx="37648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2133" i="0">
                <a:solidFill>
                  <a:srgbClr val="DD7E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598567" y="2842300"/>
            <a:ext cx="6994800" cy="9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194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213333" y="19780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3407333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6341857" y="197802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3"/>
          </p:nvPr>
        </p:nvSpPr>
        <p:spPr>
          <a:xfrm>
            <a:off x="6535857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 idx="4"/>
          </p:nvPr>
        </p:nvSpPr>
        <p:spPr>
          <a:xfrm>
            <a:off x="6341857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5"/>
          </p:nvPr>
        </p:nvSpPr>
        <p:spPr>
          <a:xfrm>
            <a:off x="6535857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 idx="6" hasCustomPrompt="1"/>
          </p:nvPr>
        </p:nvSpPr>
        <p:spPr>
          <a:xfrm>
            <a:off x="3213333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7" hasCustomPrompt="1"/>
          </p:nvPr>
        </p:nvSpPr>
        <p:spPr>
          <a:xfrm>
            <a:off x="6341857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8" hasCustomPrompt="1"/>
          </p:nvPr>
        </p:nvSpPr>
        <p:spPr>
          <a:xfrm>
            <a:off x="6624657" y="3978671"/>
            <a:ext cx="20712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9"/>
          </p:nvPr>
        </p:nvSpPr>
        <p:spPr>
          <a:xfrm>
            <a:off x="3213333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3"/>
          </p:nvPr>
        </p:nvSpPr>
        <p:spPr>
          <a:xfrm>
            <a:off x="3407333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 idx="14" hasCustomPrompt="1"/>
          </p:nvPr>
        </p:nvSpPr>
        <p:spPr>
          <a:xfrm>
            <a:off x="3213333" y="39786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70137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HEADLINE DESIGN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849401" y="1776300"/>
            <a:ext cx="4493200" cy="2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4800"/>
              <a:buNone/>
              <a:defRPr sz="6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3306801" y="4830601"/>
            <a:ext cx="5578400" cy="4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grpSp>
        <p:nvGrpSpPr>
          <p:cNvPr id="42" name="Google Shape;42;p7"/>
          <p:cNvGrpSpPr/>
          <p:nvPr/>
        </p:nvGrpSpPr>
        <p:grpSpPr>
          <a:xfrm rot="10800000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43" name="Google Shape;43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9037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2">
  <p:cSld name="TITLE &amp;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1219200" y="1617833"/>
            <a:ext cx="38888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4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1219200" y="3439733"/>
            <a:ext cx="8020800" cy="259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 flipH="1">
            <a:off x="487917" y="642364"/>
            <a:ext cx="2666347" cy="2103993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8"/>
          <p:cNvSpPr/>
          <p:nvPr/>
        </p:nvSpPr>
        <p:spPr>
          <a:xfrm flipH="1">
            <a:off x="964346" y="859037"/>
            <a:ext cx="1906748" cy="1582167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184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339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1808747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710747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6577451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3"/>
          </p:nvPr>
        </p:nvSpPr>
        <p:spPr>
          <a:xfrm>
            <a:off x="7479451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4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8823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66883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609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 idx="2"/>
          </p:nvPr>
        </p:nvSpPr>
        <p:spPr>
          <a:xfrm>
            <a:off x="486902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3"/>
          </p:nvPr>
        </p:nvSpPr>
        <p:spPr>
          <a:xfrm>
            <a:off x="4808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4"/>
          </p:nvPr>
        </p:nvSpPr>
        <p:spPr>
          <a:xfrm>
            <a:off x="8069868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5"/>
          </p:nvPr>
        </p:nvSpPr>
        <p:spPr>
          <a:xfrm>
            <a:off x="8009267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 idx="6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3658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3">
  <p:cSld name="TITLE &amp;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 flipH="1">
            <a:off x="5215749" y="2316333"/>
            <a:ext cx="5750800" cy="1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C9DAF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 flipH="1">
            <a:off x="7232544" y="3998067"/>
            <a:ext cx="3734000" cy="9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9923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215879" y="1244167"/>
            <a:ext cx="3568400" cy="43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825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592200" y="2238800"/>
            <a:ext cx="9007600" cy="23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3101750" y="1161694"/>
            <a:ext cx="5988367" cy="4725372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1241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6752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>
  <p:cSld name="BIG NUMBER &amp; TEXT 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3860733" y="3993967"/>
            <a:ext cx="4563200" cy="4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hasCustomPrompt="1"/>
          </p:nvPr>
        </p:nvSpPr>
        <p:spPr>
          <a:xfrm>
            <a:off x="2785000" y="2383000"/>
            <a:ext cx="6622000" cy="14852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9600">
                <a:solidFill>
                  <a:srgbClr val="F6B2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20521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 ">
  <p:cSld name="NUMBERS &amp;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769800" y="2184000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3769800" y="3778392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3769800" y="5393967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hasCustomPrompt="1"/>
          </p:nvPr>
        </p:nvSpPr>
        <p:spPr>
          <a:xfrm>
            <a:off x="3769800" y="1253600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" hasCustomPrompt="1"/>
          </p:nvPr>
        </p:nvSpPr>
        <p:spPr>
          <a:xfrm>
            <a:off x="3769800" y="2869164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 hasCustomPrompt="1"/>
          </p:nvPr>
        </p:nvSpPr>
        <p:spPr>
          <a:xfrm>
            <a:off x="3769800" y="4463565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610591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290508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1010708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2"/>
          </p:nvPr>
        </p:nvSpPr>
        <p:spPr>
          <a:xfrm>
            <a:off x="8449192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3"/>
          </p:nvPr>
        </p:nvSpPr>
        <p:spPr>
          <a:xfrm>
            <a:off x="8169392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4"/>
          </p:nvPr>
        </p:nvSpPr>
        <p:spPr>
          <a:xfrm>
            <a:off x="4868983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5"/>
          </p:nvPr>
        </p:nvSpPr>
        <p:spPr>
          <a:xfrm>
            <a:off x="4589183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6"/>
          </p:nvPr>
        </p:nvSpPr>
        <p:spPr>
          <a:xfrm>
            <a:off x="4868983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7"/>
          </p:nvPr>
        </p:nvSpPr>
        <p:spPr>
          <a:xfrm>
            <a:off x="4589183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8"/>
          </p:nvPr>
        </p:nvSpPr>
        <p:spPr>
          <a:xfrm>
            <a:off x="1290508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9"/>
          </p:nvPr>
        </p:nvSpPr>
        <p:spPr>
          <a:xfrm>
            <a:off x="1010708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13"/>
          </p:nvPr>
        </p:nvSpPr>
        <p:spPr>
          <a:xfrm>
            <a:off x="8449192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4"/>
          </p:nvPr>
        </p:nvSpPr>
        <p:spPr>
          <a:xfrm>
            <a:off x="8169392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15"/>
          </p:nvPr>
        </p:nvSpPr>
        <p:spPr>
          <a:xfrm>
            <a:off x="2319800" y="8767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68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>
  <p:cSld name="TITLE &amp;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1520017" y="2450667"/>
            <a:ext cx="209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1520017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503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829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5">
  <p:cSld name="TITLE &amp;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712228" y="2450667"/>
            <a:ext cx="141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200"/>
              <a:buNone/>
              <a:defRPr sz="2933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3032184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8097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6">
  <p:cSld name="TITLE &amp; TEXT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413432" y="2450667"/>
            <a:ext cx="1234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200"/>
              <a:buNone/>
              <a:defRPr sz="2933" i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7413417" y="3642349"/>
            <a:ext cx="2096800" cy="9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1871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 flipH="1">
            <a:off x="3619133" y="2046800"/>
            <a:ext cx="49536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 flipH="1">
            <a:off x="3462800" y="3671600"/>
            <a:ext cx="5266400" cy="11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813400" y="5126700"/>
            <a:ext cx="8565200" cy="1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CREDITS: This presentation template was created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/>
              </a:rPr>
              <a:t>Slidesgo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including icons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/>
              </a:rPr>
              <a:t>Flaticon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and infographics &amp; images by </a:t>
            </a:r>
            <a:r>
              <a:rPr lang="en" sz="1200" kern="0">
                <a:solidFill>
                  <a:srgbClr val="FFFFFF"/>
                </a:solidFill>
                <a:uFill>
                  <a:noFill/>
                </a:uFill>
                <a:latin typeface="Barlow Semi Condensed Light"/>
                <a:ea typeface="Barlow Semi Condensed Light"/>
                <a:cs typeface="Barlow Semi Condensed Light"/>
                <a:sym typeface="Barlow Semi Condensed Light"/>
                <a:hlinkClick r:id="rId5"/>
              </a:rPr>
              <a:t>Freepik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. </a:t>
            </a:r>
            <a:endParaRPr sz="12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keep this slide for attribution.</a:t>
            </a:r>
            <a:endParaRPr sz="12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6435812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4491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>
  <p:cSld name="BLANK SLIDE 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6029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4/5/2020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38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4/5/2020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9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>
                <a:solidFill>
                  <a:prstClr val="black"/>
                </a:solidFill>
              </a:rPr>
              <a:pPr/>
              <a:t>4/5/2020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35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4/5/2020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534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4/5/2020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1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196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4/5/2020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340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4/5/2020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617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4/5/2020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78174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85314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4/5/2020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147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4/5/2020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02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81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3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55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1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9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9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93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4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73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05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9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00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41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8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45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14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02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20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48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32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84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85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45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25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17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32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75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01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67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76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99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01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37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0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08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0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77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491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19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55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24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74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527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9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303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656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34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39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767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984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105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DAC24-B3A8-4108-9218-18EE2072920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31973-5F9B-4100-B7C3-460C1C999A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590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5952-FB79-4087-8653-5AEEDC734E4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D744F-DDFE-4177-A1E7-436691A0E7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BA6E-0F4A-430D-8BDE-457B6080DA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74C50-8558-4E3E-BF68-9D6208B9FD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1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A501-CE26-4CC5-B2A3-7F69EEA973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4468B-9F30-4C6A-A4DD-68425B24BA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55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6289-0BE6-492A-9FEA-5EFFF1DF3F6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CEF78-45D5-4D9E-97D2-210B5C30BC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946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44117-4C77-4F97-A693-BC0D8E6B70A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D27C1-56AF-4D20-8B97-9DE717985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67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C52C-0DF7-41C3-8697-3DFD12580C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3EB4E-2304-4CDE-A957-28D0A2B78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464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D494-B1B0-4AA4-ABE1-D9B4C99294C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C16A9-E3C3-4DBE-8C2F-F29990395B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48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0C18-3FCC-4CAD-8858-B0779A3AF43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5926E-7185-49FF-8AF8-9A2621DB3E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973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7858-1194-49AF-AED7-FDB4FFD32A5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1F3A-3DEA-46D6-8AF2-5C5DC399AF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987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57C08-7852-4E3A-A12C-75A3EC40549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E8FA8-11C1-49CC-8C5F-A8581029FB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457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DAC24-B3A8-4108-9218-18EE2072920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31973-5F9B-4100-B7C3-460C1C999A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665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5952-FB79-4087-8653-5AEEDC734E4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D744F-DDFE-4177-A1E7-436691A0E7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BA6E-0F4A-430D-8BDE-457B6080DA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74C50-8558-4E3E-BF68-9D6208B9FD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117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A501-CE26-4CC5-B2A3-7F69EEA973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4468B-9F30-4C6A-A4DD-68425B24BA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377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6289-0BE6-492A-9FEA-5EFFF1DF3F6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CEF78-45D5-4D9E-97D2-210B5C30BC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02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44117-4C77-4F97-A693-BC0D8E6B70A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D27C1-56AF-4D20-8B97-9DE717985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64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C52C-0DF7-41C3-8697-3DFD12580C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3EB4E-2304-4CDE-A957-28D0A2B78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457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D494-B1B0-4AA4-ABE1-D9B4C99294C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C16A9-E3C3-4DBE-8C2F-F29990395B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446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0C18-3FCC-4CAD-8858-B0779A3AF43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5926E-7185-49FF-8AF8-9A2621DB3E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571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7858-1194-49AF-AED7-FDB4FFD32A5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1F3A-3DEA-46D6-8AF2-5C5DC399AF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809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57C08-7852-4E3A-A12C-75A3EC40549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E8FA8-11C1-49CC-8C5F-A8581029FB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11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58D0-3803-4EE0-A3BD-A253687F6A5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2C46A-01D5-4ABC-AE2E-7897AC14D5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5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F0731-BE67-4F57-A4B9-08E1E6C4785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6B8D-2A1D-41F8-A9C7-8B3F26CE28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676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9FCBD-72C2-45FE-8A03-90F2C2A0BBB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337C0-2195-436B-8D1C-6BE343E111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374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AE087-6B5A-4503-B3C0-6AAD8103102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68964-75EB-4D4F-8C9D-6E2B698103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720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0D2F-4354-4BC7-85FB-00F0522465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366F-CBDA-4C39-A34C-FDF3E6EC30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35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2A72-BA7D-4178-9728-680E30DC7B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C1411-1BE8-43EF-8794-4E1E84D132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468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3675-C642-4459-91CE-1675FE0AA1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430B3-A047-4985-BB3F-6F6DB064F7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171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A7222-C480-4469-851F-5DF539631E6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9CB47-D95F-47C5-BD79-A403949F4A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467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3B77-FD71-4D0A-8595-56BD4126A2B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735E1-6C6E-4F9E-815B-C97DC80A2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041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22B03-CD12-4909-BCA9-A2BEA8EEF7D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C3E02-9C88-4B52-8976-6153FF7C0D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51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7AD4-8DE0-43DA-AAD7-80AE6E8AFC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ED301-48A1-4C4F-BD72-EF797B3D4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0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723F910-7AFD-4E97-AF62-2E2DBD3CBD84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7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0FC5B16-612C-4240-8948-A3894CD6B24A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4/5/2020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57FC887-216A-463E-955B-D2C5EE1DBA6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7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72465" y="975267"/>
            <a:ext cx="7847200" cy="1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Sue Ellen Francisco"/>
              <a:buNone/>
              <a:defRPr sz="3300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54300" y="3166367"/>
            <a:ext cx="5821200" cy="1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590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4/5/2020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8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7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6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3E066-D25A-4E40-8432-67C003ABB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F005F0-89E6-4B19-A170-4FF857CFFA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9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5A6110-4822-4E05-BECC-939E2607380C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4/5/2020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2333679-2949-4E48-A8EC-71C8515B36DE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5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5A6110-4822-4E05-BECC-939E2607380C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4/5/2020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2333679-2949-4E48-A8EC-71C8515B36DE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3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0FC5B16-612C-4240-8948-A3894CD6B24A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4/5/2020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57FC887-216A-463E-955B-D2C5EE1DBA6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4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hyperlink" Target="http://bit.ly/2X9RQ9U" TargetMode="External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audio" Target="../media/audio6.wav"/><Relationship Id="rId11" Type="http://schemas.openxmlformats.org/officeDocument/2006/relationships/image" Target="../media/image38.jpeg"/><Relationship Id="rId5" Type="http://schemas.openxmlformats.org/officeDocument/2006/relationships/audio" Target="../media/audio5.wav"/><Relationship Id="rId10" Type="http://schemas.openxmlformats.org/officeDocument/2006/relationships/image" Target="../media/image37.jpeg"/><Relationship Id="rId4" Type="http://schemas.openxmlformats.org/officeDocument/2006/relationships/audio" Target="../media/audio4.wav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4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4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4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06.xml"/><Relationship Id="rId7" Type="http://schemas.openxmlformats.org/officeDocument/2006/relationships/diagramQuickStyle" Target="../diagrams/quickStyle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microsoft.com/office/2007/relationships/diagramDrawing" Target="../diagrams/drawin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jpeg"/><Relationship Id="rId11" Type="http://schemas.openxmlformats.org/officeDocument/2006/relationships/image" Target="../media/image13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0090" y="1190653"/>
            <a:ext cx="1034415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BÀI HỌC TUẦN 21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MÔN TIẾNG 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ANH 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sz="60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LỚP </a:t>
            </a: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6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lipart Garage Automob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-7299"/>
            <a:ext cx="9105900" cy="685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b="1" dirty="0">
                <a:solidFill>
                  <a:sysClr val="windowText" lastClr="000000"/>
                </a:solidFill>
              </a:rPr>
              <a:t>GARAGE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2225"/>
            <a:ext cx="9105900" cy="749219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216145" y="24384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b="1" dirty="0">
                <a:solidFill>
                  <a:sysClr val="windowText" lastClr="000000"/>
                </a:solidFill>
              </a:rPr>
              <a:t>YARD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Keep Pond Plants Safe Until Spring - EasyPro Pond Produ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94" y="-2474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228845" y="400379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b="1" dirty="0">
                <a:solidFill>
                  <a:sysClr val="windowText" lastClr="000000"/>
                </a:solidFill>
              </a:rPr>
              <a:t>POND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bular Bow Top Gates | Tubular Gates | Jacksons Fen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18" y="14309"/>
            <a:ext cx="9097983" cy="68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b="1" dirty="0">
                <a:solidFill>
                  <a:sysClr val="windowText" lastClr="000000"/>
                </a:solidFill>
              </a:rPr>
              <a:t>GATE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0" descr="Untitled-6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30" y="-129989"/>
            <a:ext cx="12286129" cy="72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ree Sun Cartoon Png, Download Free Clip Art, Free Clip Art o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17" y="-532187"/>
            <a:ext cx="3617259" cy="346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9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1" name="Google Shape;10641;p5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1418" y="2806860"/>
            <a:ext cx="2989165" cy="119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iếng Anh Lớp 3- UNIT 12 THIS IS MY HOUSE - FullHD 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0"/>
            <a:ext cx="9144000" cy="68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9" y="188913"/>
            <a:ext cx="636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12989" y="1773238"/>
            <a:ext cx="77438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2. Model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sentences: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</a:rPr>
              <a:t>Is there a </a:t>
            </a:r>
            <a:r>
              <a:rPr lang="en-US" altLang="en-US" sz="2800" u="sng" dirty="0" smtClean="0">
                <a:solidFill>
                  <a:srgbClr val="FF0000"/>
                </a:solidFill>
              </a:rPr>
              <a:t>garden</a:t>
            </a:r>
            <a:r>
              <a:rPr lang="en-US" altLang="en-US" sz="2800" dirty="0" smtClean="0">
                <a:solidFill>
                  <a:srgbClr val="000000"/>
                </a:solidFill>
              </a:rPr>
              <a:t>?</a:t>
            </a:r>
            <a:endParaRPr lang="en-US" altLang="en-US" sz="2800" dirty="0">
              <a:solidFill>
                <a:srgbClr val="000000"/>
              </a:solidFill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</a:rPr>
              <a:t>Yes, there is.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dirty="0">
              <a:solidFill>
                <a:srgbClr val="000000"/>
              </a:solidFill>
            </a:endParaRP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</a:rPr>
              <a:t>Is there a </a:t>
            </a:r>
            <a:r>
              <a:rPr lang="en-US" altLang="en-US" sz="2800" u="sng" dirty="0">
                <a:solidFill>
                  <a:srgbClr val="FF0000"/>
                </a:solidFill>
              </a:rPr>
              <a:t>fence</a:t>
            </a:r>
            <a:r>
              <a:rPr lang="en-US" altLang="en-US" sz="2800" dirty="0">
                <a:solidFill>
                  <a:srgbClr val="000000"/>
                </a:solidFill>
              </a:rPr>
              <a:t>?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</a:rPr>
              <a:t>No, there isn’t.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791200" y="3890809"/>
            <a:ext cx="3886200" cy="248285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0" y="4095750"/>
            <a:ext cx="9334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0" descr="Untitled-6"/>
          <p:cNvPicPr>
            <a:picLocks noChangeAspect="1" noChangeArrowheads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16" y="2096813"/>
            <a:ext cx="2668769" cy="15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1447801"/>
            <a:ext cx="1714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rved Left Arrow 7"/>
          <p:cNvSpPr/>
          <p:nvPr/>
        </p:nvSpPr>
        <p:spPr>
          <a:xfrm rot="16200000" flipV="1">
            <a:off x="2679190" y="2240277"/>
            <a:ext cx="347474" cy="658369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 rot="16200000" flipV="1">
            <a:off x="2679189" y="4031743"/>
            <a:ext cx="347474" cy="658369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104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8761413" y="5949950"/>
            <a:ext cx="1655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s-ES" sz="3200" b="1" dirty="0">
                <a:solidFill>
                  <a:srgbClr val="FFFFFF">
                    <a:lumMod val="65000"/>
                  </a:srgbClr>
                </a:solidFill>
                <a:latin typeface="Comic Sans MS" pitchFamily="66" charset="0"/>
              </a:rPr>
              <a:t>1 / 40</a:t>
            </a:r>
          </a:p>
        </p:txBody>
      </p:sp>
      <p:pic>
        <p:nvPicPr>
          <p:cNvPr id="2" name="Tiếng Anh Lớp 3- UNIT 12 THIS IS MY HOUSE - FullHD 1080P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472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499060" y="1282701"/>
            <a:ext cx="2212975" cy="188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005638" y="1282701"/>
            <a:ext cx="2214562" cy="188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4340" name="TextBox 9"/>
          <p:cNvSpPr txBox="1">
            <a:spLocks noChangeArrowheads="1"/>
          </p:cNvSpPr>
          <p:nvPr/>
        </p:nvSpPr>
        <p:spPr bwMode="auto">
          <a:xfrm>
            <a:off x="1524000" y="0"/>
            <a:ext cx="54864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LISTEN </a:t>
            </a:r>
            <a:r>
              <a:rPr lang="en-US" altLang="en-US" sz="3200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AND NUMBER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499059" y="4252074"/>
            <a:ext cx="2212975" cy="188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7005638" y="4303389"/>
            <a:ext cx="2214562" cy="188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4343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15" y="2104069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402715" y="4920926"/>
            <a:ext cx="67945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6" name="Oval 15"/>
          <p:cNvSpPr/>
          <p:nvPr/>
        </p:nvSpPr>
        <p:spPr>
          <a:xfrm>
            <a:off x="6134099" y="5085187"/>
            <a:ext cx="650875" cy="6270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4" name="12-Point Star 3"/>
          <p:cNvSpPr/>
          <p:nvPr/>
        </p:nvSpPr>
        <p:spPr>
          <a:xfrm>
            <a:off x="7693819" y="1328231"/>
            <a:ext cx="838200" cy="608012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12-Point Star 21"/>
          <p:cNvSpPr/>
          <p:nvPr/>
        </p:nvSpPr>
        <p:spPr>
          <a:xfrm>
            <a:off x="3236912" y="1267619"/>
            <a:ext cx="838200" cy="608013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12-Point Star 22"/>
          <p:cNvSpPr/>
          <p:nvPr/>
        </p:nvSpPr>
        <p:spPr>
          <a:xfrm>
            <a:off x="3236912" y="4233215"/>
            <a:ext cx="838200" cy="608012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12-Point Star 23"/>
          <p:cNvSpPr/>
          <p:nvPr/>
        </p:nvSpPr>
        <p:spPr>
          <a:xfrm>
            <a:off x="7693819" y="4303389"/>
            <a:ext cx="838200" cy="606425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32-Point Star 4"/>
          <p:cNvSpPr/>
          <p:nvPr/>
        </p:nvSpPr>
        <p:spPr>
          <a:xfrm>
            <a:off x="9766301" y="1571626"/>
            <a:ext cx="993775" cy="752475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6" name="32-Point Star 25"/>
          <p:cNvSpPr/>
          <p:nvPr/>
        </p:nvSpPr>
        <p:spPr>
          <a:xfrm>
            <a:off x="9766301" y="2381251"/>
            <a:ext cx="993775" cy="752475"/>
          </a:xfrm>
          <a:prstGeom prst="star3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7" name="32-Point Star 26"/>
          <p:cNvSpPr/>
          <p:nvPr/>
        </p:nvSpPr>
        <p:spPr>
          <a:xfrm>
            <a:off x="9766301" y="3248026"/>
            <a:ext cx="993775" cy="752475"/>
          </a:xfrm>
          <a:prstGeom prst="star3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32-Point Star 27"/>
          <p:cNvSpPr/>
          <p:nvPr/>
        </p:nvSpPr>
        <p:spPr>
          <a:xfrm>
            <a:off x="9766301" y="4067176"/>
            <a:ext cx="993775" cy="752475"/>
          </a:xfrm>
          <a:prstGeom prst="star32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9" name="Oval 28"/>
          <p:cNvSpPr/>
          <p:nvPr/>
        </p:nvSpPr>
        <p:spPr>
          <a:xfrm>
            <a:off x="6053138" y="2000251"/>
            <a:ext cx="67945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B</a:t>
            </a:r>
          </a:p>
        </p:txBody>
      </p:sp>
      <p:pic>
        <p:nvPicPr>
          <p:cNvPr id="1028" name="Picture 4" descr="Award, badge, best, medal, reward, seller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73" y="256066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6059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9" y="188913"/>
            <a:ext cx="636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0326" y="1645920"/>
            <a:ext cx="811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3. </a:t>
            </a:r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PHONICS</a:t>
            </a:r>
            <a:endParaRPr lang="en-US" sz="3000" b="1" dirty="0" smtClean="0"/>
          </a:p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815091"/>
              </p:ext>
            </p:extLst>
          </p:nvPr>
        </p:nvGraphicFramePr>
        <p:xfrm>
          <a:off x="2088271" y="2168638"/>
          <a:ext cx="8128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-CH 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-TH 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2540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249" y="0"/>
            <a:ext cx="10721692" cy="5493376"/>
          </a:xfrm>
        </p:spPr>
        <p:txBody>
          <a:bodyPr/>
          <a:lstStyle/>
          <a:p>
            <a:r>
              <a:rPr lang="en-US" sz="6000" b="1" dirty="0" smtClean="0">
                <a:latin typeface="Times New Roman" panose="02020603050405020304" pitchFamily="18" charset="0"/>
              </a:rPr>
              <a:t/>
            </a:r>
            <a:br>
              <a:rPr lang="en-US" sz="6000" b="1" dirty="0" smtClean="0">
                <a:latin typeface="Times New Roman" panose="02020603050405020304" pitchFamily="18" charset="0"/>
              </a:rPr>
            </a:br>
            <a:r>
              <a:rPr lang="en-US" sz="6000" dirty="0" smtClean="0"/>
              <a:t>Unit </a:t>
            </a:r>
            <a:r>
              <a:rPr lang="en-US" sz="6000" dirty="0" smtClean="0"/>
              <a:t>12: This is my house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lesson </a:t>
            </a:r>
            <a:r>
              <a:rPr lang="en-US" sz="6000" dirty="0" smtClean="0"/>
              <a:t>2+3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90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9" y="188913"/>
            <a:ext cx="636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0326" y="1645920"/>
            <a:ext cx="811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3. </a:t>
            </a:r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PHONICS</a:t>
            </a:r>
            <a:endParaRPr lang="en-US" sz="3000" b="1" dirty="0" smtClean="0"/>
          </a:p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578867"/>
              </p:ext>
            </p:extLst>
          </p:nvPr>
        </p:nvGraphicFramePr>
        <p:xfrm>
          <a:off x="2088271" y="2168638"/>
          <a:ext cx="8128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-TH 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447" y="1645920"/>
            <a:ext cx="9047529" cy="41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048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9" y="188913"/>
            <a:ext cx="636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0326" y="1645920"/>
            <a:ext cx="811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3. </a:t>
            </a:r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PHONICS</a:t>
            </a:r>
            <a:endParaRPr lang="en-US" sz="3000" b="1" dirty="0" smtClean="0"/>
          </a:p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815091"/>
              </p:ext>
            </p:extLst>
          </p:nvPr>
        </p:nvGraphicFramePr>
        <p:xfrm>
          <a:off x="2088271" y="2168638"/>
          <a:ext cx="8128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-CH 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-TH 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5155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9" y="188913"/>
            <a:ext cx="636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0326" y="1645920"/>
            <a:ext cx="811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3. </a:t>
            </a:r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PHONICS</a:t>
            </a:r>
            <a:endParaRPr lang="en-US" sz="3000" b="1" dirty="0" smtClean="0"/>
          </a:p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815091"/>
              </p:ext>
            </p:extLst>
          </p:nvPr>
        </p:nvGraphicFramePr>
        <p:xfrm>
          <a:off x="2088271" y="2168638"/>
          <a:ext cx="8128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-CH 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-TH 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2235" y="1645920"/>
            <a:ext cx="9047529" cy="41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092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9" y="188913"/>
            <a:ext cx="636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0326" y="1645920"/>
            <a:ext cx="811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3. </a:t>
            </a:r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PHONICS</a:t>
            </a:r>
            <a:endParaRPr lang="en-US" sz="3000" b="1" dirty="0" smtClean="0"/>
          </a:p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815091"/>
              </p:ext>
            </p:extLst>
          </p:nvPr>
        </p:nvGraphicFramePr>
        <p:xfrm>
          <a:off x="2088271" y="2168638"/>
          <a:ext cx="8128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-CH 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-TH 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th deta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446" y="1540413"/>
            <a:ext cx="9047530" cy="420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043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372" y="1575579"/>
            <a:ext cx="9324304" cy="2640068"/>
          </a:xfrm>
        </p:spPr>
        <p:txBody>
          <a:bodyPr/>
          <a:lstStyle/>
          <a:p>
            <a:r>
              <a:rPr lang="en-US" sz="5000" dirty="0" smtClean="0"/>
              <a:t>Word build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000" dirty="0" smtClean="0"/>
              <a:t>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find more words with </a:t>
            </a:r>
            <a:r>
              <a:rPr lang="en-US" sz="3200" b="1" dirty="0" smtClean="0">
                <a:solidFill>
                  <a:schemeClr val="tx1"/>
                </a:solidFill>
              </a:rPr>
              <a:t>–</a:t>
            </a:r>
            <a:r>
              <a:rPr lang="en-US" sz="3200" b="1" dirty="0" err="1" smtClean="0">
                <a:solidFill>
                  <a:srgbClr val="FF0000"/>
                </a:solidFill>
              </a:rPr>
              <a:t>ch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and </a:t>
            </a:r>
            <a:r>
              <a:rPr lang="en-US" sz="3200" b="1" dirty="0" smtClean="0">
                <a:solidFill>
                  <a:schemeClr val="tx1"/>
                </a:solidFill>
              </a:rPr>
              <a:t>–</a:t>
            </a:r>
            <a:r>
              <a:rPr lang="en-US" sz="3200" b="1" dirty="0" err="1" smtClean="0">
                <a:solidFill>
                  <a:srgbClr val="FF0000"/>
                </a:solidFill>
              </a:rPr>
              <a:t>th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sounds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2943" y="4826535"/>
            <a:ext cx="1800079" cy="457201"/>
          </a:xfrm>
        </p:spPr>
        <p:txBody>
          <a:bodyPr/>
          <a:lstStyle/>
          <a:p>
            <a:r>
              <a:rPr lang="en-US" dirty="0" smtClean="0"/>
              <a:t>TEACHER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799949"/>
              </p:ext>
            </p:extLst>
          </p:nvPr>
        </p:nvGraphicFramePr>
        <p:xfrm>
          <a:off x="1947593" y="3849890"/>
          <a:ext cx="8364024" cy="39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2012"/>
                <a:gridCol w="4182012"/>
              </a:tblGrid>
              <a:tr h="3902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-TH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ubtitle 2"/>
          <p:cNvSpPr txBox="1">
            <a:spLocks/>
          </p:cNvSpPr>
          <p:nvPr/>
        </p:nvSpPr>
        <p:spPr>
          <a:xfrm>
            <a:off x="2122463" y="4269570"/>
            <a:ext cx="1800079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CHAIR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922542" y="4282350"/>
            <a:ext cx="1800079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CHEESE</a:t>
            </a:r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920197" y="4842716"/>
            <a:ext cx="1800079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SANDWICH</a:t>
            </a:r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935118" y="4271919"/>
            <a:ext cx="1800079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TEETH</a:t>
            </a:r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6097524" y="4269573"/>
            <a:ext cx="1800079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</a:t>
            </a:r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6249924" y="4829933"/>
            <a:ext cx="1800079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7935118" y="4839313"/>
            <a:ext cx="1800079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3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70968159"/>
              </p:ext>
            </p:extLst>
          </p:nvPr>
        </p:nvGraphicFramePr>
        <p:xfrm>
          <a:off x="1559257" y="5029202"/>
          <a:ext cx="9144000" cy="152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/>
          <p:cNvSpPr/>
          <p:nvPr/>
        </p:nvSpPr>
        <p:spPr>
          <a:xfrm>
            <a:off x="-354330" y="3657600"/>
            <a:ext cx="121702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000" dirty="0"/>
          </a:p>
        </p:txBody>
      </p:sp>
      <p:pic>
        <p:nvPicPr>
          <p:cNvPr id="4" name="Tiếng Anh Lớp 3- UNIT 12 THIS IS MY HOUSE - FullHD 1080P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03692"/>
      </p:ext>
    </p:extLst>
  </p:cSld>
  <p:clrMapOvr>
    <a:masterClrMapping/>
  </p:clrMapOvr>
  <p:transition spd="slow"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4330" y="3657600"/>
            <a:ext cx="121702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613009"/>
          </a:xfrm>
          <a:prstGeom prst="rect">
            <a:avLst/>
          </a:prstGeom>
        </p:spPr>
      </p:pic>
      <p:pic>
        <p:nvPicPr>
          <p:cNvPr id="6" name="Activit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8" y="9144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5710" y="2542252"/>
            <a:ext cx="220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bathroom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37" y="3468374"/>
            <a:ext cx="220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kitchen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56817"/>
      </p:ext>
    </p:extLst>
  </p:cSld>
  <p:clrMapOvr>
    <a:masterClrMapping/>
  </p:clrMapOvr>
  <p:transition spd="slow"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34572" y="-1"/>
            <a:ext cx="13265834" cy="75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1" y="3039632"/>
            <a:ext cx="1495426" cy="144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9981" y="1753442"/>
            <a:ext cx="85672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u="sng" dirty="0" smtClean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SUMMARY:</a:t>
            </a:r>
          </a:p>
          <a:p>
            <a:r>
              <a:rPr lang="en-US" sz="3000" b="1" dirty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b="1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1. New words:</a:t>
            </a: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b="1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fence			gate			pond			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yard			garage</a:t>
            </a: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b="1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2. New sentences: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Is there a gate?	- Yes, there is./ No, there isn’t.</a:t>
            </a: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b="1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3. Phonics:</a:t>
            </a: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b="1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-</a:t>
            </a:r>
            <a:r>
              <a:rPr lang="en-US" sz="3000" dirty="0" err="1">
                <a:latin typeface="Bahnschrift SemiCondensed" panose="020B0502040204020203" pitchFamily="34" charset="0"/>
                <a:cs typeface="Aharoni" panose="020B0604020202020204" pitchFamily="2" charset="-79"/>
              </a:rPr>
              <a:t>c</a:t>
            </a:r>
            <a:r>
              <a:rPr lang="en-US" sz="3000" dirty="0" err="1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h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: kitchen, chair, </a:t>
            </a:r>
            <a:r>
              <a:rPr lang="en-US" sz="3000" dirty="0" err="1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techer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, …			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- </a:t>
            </a:r>
            <a:r>
              <a:rPr lang="en-US" sz="3000" dirty="0" err="1">
                <a:latin typeface="Bahnschrift SemiCondensed" panose="020B0502040204020203" pitchFamily="34" charset="0"/>
                <a:cs typeface="Aharoni" panose="020B0604020202020204" pitchFamily="2" charset="-79"/>
              </a:rPr>
              <a:t>t</a:t>
            </a:r>
            <a:r>
              <a:rPr lang="en-US" sz="3000" dirty="0" err="1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h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: three, bathroom, thanks, …</a:t>
            </a:r>
            <a:endParaRPr lang="en-US" sz="3000" b="1" dirty="0" smtClean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906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499360" y="211014"/>
            <a:ext cx="5978770" cy="1913207"/>
          </a:xfrm>
          <a:prstGeom prst="horizontalScroll">
            <a:avLst>
              <a:gd name="adj" fmla="val 25000"/>
            </a:avLst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000" b="1" dirty="0" smtClean="0">
                <a:solidFill>
                  <a:srgbClr val="FF0000"/>
                </a:solidFill>
                <a:latin typeface="VNI-Avo" pitchFamily="2" charset="0"/>
              </a:rPr>
              <a:t>Home-link</a:t>
            </a:r>
            <a:endParaRPr lang="en-US" alt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2499360" y="2705100"/>
            <a:ext cx="7315200" cy="762000"/>
          </a:xfrm>
          <a:noFill/>
          <a:ln/>
        </p:spPr>
        <p:txBody>
          <a:bodyPr/>
          <a:lstStyle/>
          <a:p>
            <a:pPr algn="l"/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</a:t>
            </a:r>
            <a:r>
              <a:rPr lang="en-US" altLang="en-US" sz="3200" dirty="0" smtClean="0">
                <a:solidFill>
                  <a:schemeClr val="bg1"/>
                </a:solidFill>
                <a:latin typeface="VNI-Avo" pitchFamily="2" charset="0"/>
              </a:rPr>
              <a:t>Learn new words and sentences.</a:t>
            </a:r>
            <a:endParaRPr lang="en-US" altLang="en-US" sz="32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499360" y="3889131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</a:t>
            </a:r>
            <a:r>
              <a:rPr lang="en-US" altLang="en-US" sz="3200" dirty="0" smtClean="0">
                <a:solidFill>
                  <a:schemeClr val="bg1"/>
                </a:solidFill>
                <a:latin typeface="VNI-Avo" pitchFamily="2" charset="0"/>
              </a:rPr>
              <a:t>Complete exercises in Unit 12.</a:t>
            </a:r>
            <a:endParaRPr lang="en-US" altLang="en-US" sz="32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99360" y="5073162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</a:t>
            </a:r>
            <a:r>
              <a:rPr lang="en-US" altLang="en-US" sz="3200" dirty="0" smtClean="0">
                <a:solidFill>
                  <a:schemeClr val="bg1"/>
                </a:solidFill>
                <a:latin typeface="VNI-Avo" pitchFamily="2" charset="0"/>
              </a:rPr>
              <a:t>Prepare for Unit 13.</a:t>
            </a:r>
            <a:endParaRPr lang="en-US" altLang="en-US" sz="3200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2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40"/>
          <p:cNvGrpSpPr/>
          <p:nvPr/>
        </p:nvGrpSpPr>
        <p:grpSpPr>
          <a:xfrm>
            <a:off x="3054911" y="1789411"/>
            <a:ext cx="4781855" cy="2738680"/>
            <a:chOff x="2801466" y="1811104"/>
            <a:chExt cx="3586391" cy="2054010"/>
          </a:xfrm>
        </p:grpSpPr>
        <p:sp>
          <p:nvSpPr>
            <p:cNvPr id="775" name="Google Shape;775;p40"/>
            <p:cNvSpPr/>
            <p:nvPr/>
          </p:nvSpPr>
          <p:spPr>
            <a:xfrm>
              <a:off x="2801466" y="1811104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5909732" y="1811104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2801466" y="3450591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5909732" y="3450591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79" name="Google Shape;779;p40"/>
          <p:cNvSpPr txBox="1">
            <a:spLocks noGrp="1"/>
          </p:cNvSpPr>
          <p:nvPr>
            <p:ph type="title"/>
          </p:nvPr>
        </p:nvSpPr>
        <p:spPr>
          <a:xfrm>
            <a:off x="871274" y="432197"/>
            <a:ext cx="10171864" cy="70800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5000" dirty="0" smtClean="0"/>
              <a:t>CHECK YOUR MEMORY…</a:t>
            </a:r>
            <a:endParaRPr sz="5000" dirty="0"/>
          </a:p>
        </p:txBody>
      </p:sp>
      <p:sp>
        <p:nvSpPr>
          <p:cNvPr id="780" name="Google Shape;780;p40"/>
          <p:cNvSpPr txBox="1"/>
          <p:nvPr/>
        </p:nvSpPr>
        <p:spPr>
          <a:xfrm>
            <a:off x="7943091" y="1755702"/>
            <a:ext cx="3686227" cy="9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900" anchor="ctr" anchorCtr="0">
            <a:noAutofit/>
          </a:bodyPr>
          <a:lstStyle/>
          <a:p>
            <a:pPr marL="16933">
              <a:spcBef>
                <a:spcPts val="1067"/>
              </a:spcBef>
              <a:buSzPts val="1100"/>
            </a:pPr>
            <a:r>
              <a:rPr lang="en" sz="2400" dirty="0" smtClean="0">
                <a:solidFill>
                  <a:srgbClr val="FFC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LISTENING &amp; SPEAKING</a:t>
            </a:r>
          </a:p>
          <a:p>
            <a:pPr marL="16933">
              <a:spcBef>
                <a:spcPts val="1067"/>
              </a:spcBef>
              <a:buSzPts val="1100"/>
            </a:pPr>
            <a:r>
              <a:rPr lang="en" sz="24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Describe your house</a:t>
            </a:r>
            <a:endParaRPr sz="2400" dirty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781" name="Google Shape;781;p40"/>
          <p:cNvSpPr txBox="1"/>
          <p:nvPr/>
        </p:nvSpPr>
        <p:spPr>
          <a:xfrm>
            <a:off x="223621" y="2415183"/>
            <a:ext cx="2688802" cy="9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900" anchor="ctr" anchorCtr="0">
            <a:noAutofit/>
          </a:bodyPr>
          <a:lstStyle/>
          <a:p>
            <a:pPr marL="16933" algn="r">
              <a:spcBef>
                <a:spcPts val="1067"/>
              </a:spcBef>
            </a:pPr>
            <a:r>
              <a:rPr lang="en" sz="2500" dirty="0" smtClean="0">
                <a:solidFill>
                  <a:srgbClr val="FFC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VOCABULARY</a:t>
            </a:r>
          </a:p>
          <a:p>
            <a:pPr marL="16933" algn="r">
              <a:spcBef>
                <a:spcPts val="1067"/>
              </a:spcBef>
            </a:pPr>
            <a:r>
              <a:rPr lang="en" sz="15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FENCE</a:t>
            </a:r>
          </a:p>
          <a:p>
            <a:pPr marL="16933" algn="r">
              <a:spcBef>
                <a:spcPts val="1067"/>
              </a:spcBef>
            </a:pPr>
            <a:r>
              <a:rPr lang="en" sz="15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YARD</a:t>
            </a:r>
          </a:p>
          <a:p>
            <a:pPr marL="16933" algn="r">
              <a:spcBef>
                <a:spcPts val="1067"/>
              </a:spcBef>
            </a:pPr>
            <a:r>
              <a:rPr lang="en" sz="15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GATE</a:t>
            </a:r>
          </a:p>
          <a:p>
            <a:pPr marL="16933" algn="r">
              <a:spcBef>
                <a:spcPts val="1067"/>
              </a:spcBef>
            </a:pPr>
            <a:r>
              <a:rPr lang="en" sz="15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POND</a:t>
            </a:r>
          </a:p>
          <a:p>
            <a:pPr marL="16933" algn="r">
              <a:spcBef>
                <a:spcPts val="1067"/>
              </a:spcBef>
            </a:pPr>
            <a:r>
              <a:rPr lang="en" sz="15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GARAGE</a:t>
            </a:r>
            <a:r>
              <a:rPr lang="en" sz="1467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:</a:t>
            </a:r>
          </a:p>
          <a:p>
            <a:pPr marL="16933" algn="r">
              <a:spcBef>
                <a:spcPts val="1067"/>
              </a:spcBef>
            </a:pPr>
            <a:endParaRPr sz="1467" dirty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782" name="Google Shape;782;p40"/>
          <p:cNvSpPr txBox="1"/>
          <p:nvPr/>
        </p:nvSpPr>
        <p:spPr>
          <a:xfrm>
            <a:off x="3213771" y="1713565"/>
            <a:ext cx="3884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900" anchor="ctr" anchorCtr="0">
            <a:noAutofit/>
          </a:bodyPr>
          <a:lstStyle/>
          <a:p>
            <a:pPr marL="16933" algn="ctr">
              <a:spcBef>
                <a:spcPts val="1067"/>
              </a:spcBef>
            </a:pPr>
            <a:r>
              <a:rPr lang="en" sz="2400" dirty="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01</a:t>
            </a:r>
            <a:endParaRPr sz="2400" dirty="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3" name="Google Shape;783;p40"/>
          <p:cNvSpPr txBox="1"/>
          <p:nvPr/>
        </p:nvSpPr>
        <p:spPr>
          <a:xfrm>
            <a:off x="7360368" y="1722676"/>
            <a:ext cx="3884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900" anchor="ctr" anchorCtr="0">
            <a:noAutofit/>
          </a:bodyPr>
          <a:lstStyle/>
          <a:p>
            <a:pPr marL="16933" algn="ctr">
              <a:spcBef>
                <a:spcPts val="1067"/>
              </a:spcBef>
            </a:pPr>
            <a:r>
              <a:rPr lang="en" sz="2400" dirty="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03</a:t>
            </a:r>
            <a:endParaRPr sz="2400" dirty="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5" name="Google Shape;785;p40"/>
          <p:cNvSpPr txBox="1"/>
          <p:nvPr/>
        </p:nvSpPr>
        <p:spPr>
          <a:xfrm>
            <a:off x="427301" y="4096227"/>
            <a:ext cx="2588801" cy="20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900" anchor="ctr" anchorCtr="0">
            <a:noAutofit/>
          </a:bodyPr>
          <a:lstStyle/>
          <a:p>
            <a:pPr marL="16933" algn="r">
              <a:spcBef>
                <a:spcPts val="1067"/>
              </a:spcBef>
            </a:pPr>
            <a:r>
              <a:rPr lang="en" sz="2400" dirty="0" smtClean="0">
                <a:solidFill>
                  <a:srgbClr val="FFC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GRAMMAR</a:t>
            </a:r>
          </a:p>
          <a:p>
            <a:pPr marL="16933" algn="r">
              <a:spcBef>
                <a:spcPts val="1067"/>
              </a:spcBef>
            </a:pPr>
            <a:r>
              <a:rPr lang="en" sz="24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Is there a fence?</a:t>
            </a:r>
          </a:p>
          <a:p>
            <a:pPr marL="359833" indent="-342900" algn="r">
              <a:spcBef>
                <a:spcPts val="1067"/>
              </a:spcBef>
              <a:buFontTx/>
              <a:buChar char="-"/>
            </a:pPr>
            <a:r>
              <a:rPr lang="en" sz="24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Yes, there is.</a:t>
            </a:r>
          </a:p>
          <a:p>
            <a:pPr marL="16933" algn="r">
              <a:spcBef>
                <a:spcPts val="1067"/>
              </a:spcBef>
            </a:pPr>
            <a:r>
              <a:rPr lang="en" sz="24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- No, there isn’t.</a:t>
            </a:r>
            <a:endParaRPr lang="en" sz="2400" dirty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786" name="Google Shape;786;p40"/>
          <p:cNvSpPr txBox="1"/>
          <p:nvPr/>
        </p:nvSpPr>
        <p:spPr>
          <a:xfrm>
            <a:off x="3212911" y="3909605"/>
            <a:ext cx="3884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900" anchor="ctr" anchorCtr="0">
            <a:noAutofit/>
          </a:bodyPr>
          <a:lstStyle/>
          <a:p>
            <a:pPr marL="16933" algn="ctr">
              <a:spcBef>
                <a:spcPts val="1067"/>
              </a:spcBef>
            </a:pPr>
            <a:r>
              <a:rPr lang="en" sz="2400" dirty="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02</a:t>
            </a:r>
            <a:endParaRPr sz="2400" dirty="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7" name="Google Shape;787;p40"/>
          <p:cNvSpPr txBox="1"/>
          <p:nvPr/>
        </p:nvSpPr>
        <p:spPr>
          <a:xfrm>
            <a:off x="7343007" y="3895434"/>
            <a:ext cx="3884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900" anchor="ctr" anchorCtr="0">
            <a:noAutofit/>
          </a:bodyPr>
          <a:lstStyle/>
          <a:p>
            <a:pPr marL="16933" algn="ctr">
              <a:spcBef>
                <a:spcPts val="1067"/>
              </a:spcBef>
            </a:pPr>
            <a:r>
              <a:rPr lang="en" sz="2400" dirty="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04</a:t>
            </a:r>
            <a:endParaRPr sz="2400" dirty="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grpSp>
        <p:nvGrpSpPr>
          <p:cNvPr id="788" name="Google Shape;788;p40"/>
          <p:cNvGrpSpPr/>
          <p:nvPr/>
        </p:nvGrpSpPr>
        <p:grpSpPr>
          <a:xfrm>
            <a:off x="3666398" y="1978177"/>
            <a:ext cx="3628023" cy="4236100"/>
            <a:chOff x="3211493" y="1966413"/>
            <a:chExt cx="2721017" cy="3177075"/>
          </a:xfrm>
        </p:grpSpPr>
        <p:grpSp>
          <p:nvGrpSpPr>
            <p:cNvPr id="789" name="Google Shape;789;p40"/>
            <p:cNvGrpSpPr/>
            <p:nvPr/>
          </p:nvGrpSpPr>
          <p:grpSpPr>
            <a:xfrm>
              <a:off x="3759575" y="1966413"/>
              <a:ext cx="1887225" cy="3177075"/>
              <a:chOff x="3759575" y="1966413"/>
              <a:chExt cx="1887225" cy="3177075"/>
            </a:xfrm>
          </p:grpSpPr>
          <p:sp>
            <p:nvSpPr>
              <p:cNvPr id="790" name="Google Shape;790;p40"/>
              <p:cNvSpPr/>
              <p:nvPr/>
            </p:nvSpPr>
            <p:spPr>
              <a:xfrm>
                <a:off x="4204887" y="2504441"/>
                <a:ext cx="958776" cy="677048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1" name="Google Shape;791;p40"/>
              <p:cNvSpPr/>
              <p:nvPr/>
            </p:nvSpPr>
            <p:spPr>
              <a:xfrm>
                <a:off x="4051550" y="2422888"/>
                <a:ext cx="1279500" cy="2720600"/>
              </a:xfrm>
              <a:custGeom>
                <a:avLst/>
                <a:gdLst/>
                <a:ahLst/>
                <a:cxnLst/>
                <a:rect l="l" t="t" r="r" b="b"/>
                <a:pathLst>
                  <a:path w="51180" h="108824" extrusionOk="0">
                    <a:moveTo>
                      <a:pt x="37443" y="28981"/>
                    </a:moveTo>
                    <a:cubicBezTo>
                      <a:pt x="38400" y="28981"/>
                      <a:pt x="39216" y="29510"/>
                      <a:pt x="39475" y="30502"/>
                    </a:cubicBezTo>
                    <a:cubicBezTo>
                      <a:pt x="39700" y="31655"/>
                      <a:pt x="39174" y="32682"/>
                      <a:pt x="38447" y="33409"/>
                    </a:cubicBezTo>
                    <a:cubicBezTo>
                      <a:pt x="37194" y="34788"/>
                      <a:pt x="35314" y="35289"/>
                      <a:pt x="33535" y="35615"/>
                    </a:cubicBezTo>
                    <a:cubicBezTo>
                      <a:pt x="33535" y="34988"/>
                      <a:pt x="33635" y="34261"/>
                      <a:pt x="33635" y="33635"/>
                    </a:cubicBezTo>
                    <a:cubicBezTo>
                      <a:pt x="33961" y="31755"/>
                      <a:pt x="34989" y="29449"/>
                      <a:pt x="36968" y="29023"/>
                    </a:cubicBezTo>
                    <a:cubicBezTo>
                      <a:pt x="37129" y="28995"/>
                      <a:pt x="37288" y="28981"/>
                      <a:pt x="37443" y="28981"/>
                    </a:cubicBezTo>
                    <a:close/>
                    <a:moveTo>
                      <a:pt x="14168" y="30530"/>
                    </a:moveTo>
                    <a:cubicBezTo>
                      <a:pt x="15182" y="30530"/>
                      <a:pt x="16317" y="31051"/>
                      <a:pt x="17144" y="31655"/>
                    </a:cubicBezTo>
                    <a:cubicBezTo>
                      <a:pt x="18597" y="32682"/>
                      <a:pt x="19550" y="34261"/>
                      <a:pt x="20051" y="36041"/>
                    </a:cubicBezTo>
                    <a:cubicBezTo>
                      <a:pt x="20051" y="36241"/>
                      <a:pt x="20176" y="36442"/>
                      <a:pt x="20176" y="36768"/>
                    </a:cubicBezTo>
                    <a:cubicBezTo>
                      <a:pt x="19124" y="36667"/>
                      <a:pt x="18071" y="36542"/>
                      <a:pt x="17044" y="36241"/>
                    </a:cubicBezTo>
                    <a:cubicBezTo>
                      <a:pt x="15264" y="35915"/>
                      <a:pt x="11404" y="34562"/>
                      <a:pt x="12031" y="32156"/>
                    </a:cubicBezTo>
                    <a:cubicBezTo>
                      <a:pt x="12425" y="30962"/>
                      <a:pt x="13246" y="30530"/>
                      <a:pt x="14168" y="30530"/>
                    </a:cubicBezTo>
                    <a:close/>
                    <a:moveTo>
                      <a:pt x="27470" y="0"/>
                    </a:moveTo>
                    <a:cubicBezTo>
                      <a:pt x="24863" y="0"/>
                      <a:pt x="22357" y="326"/>
                      <a:pt x="19851" y="627"/>
                    </a:cubicBezTo>
                    <a:cubicBezTo>
                      <a:pt x="16718" y="1053"/>
                      <a:pt x="13685" y="1780"/>
                      <a:pt x="10878" y="3334"/>
                    </a:cubicBezTo>
                    <a:cubicBezTo>
                      <a:pt x="6267" y="6066"/>
                      <a:pt x="3134" y="10652"/>
                      <a:pt x="1580" y="15665"/>
                    </a:cubicBezTo>
                    <a:cubicBezTo>
                      <a:pt x="1" y="21103"/>
                      <a:pt x="327" y="26642"/>
                      <a:pt x="2006" y="31956"/>
                    </a:cubicBezTo>
                    <a:cubicBezTo>
                      <a:pt x="2833" y="34362"/>
                      <a:pt x="3760" y="36768"/>
                      <a:pt x="5013" y="38948"/>
                    </a:cubicBezTo>
                    <a:cubicBezTo>
                      <a:pt x="6166" y="41154"/>
                      <a:pt x="7645" y="43033"/>
                      <a:pt x="9099" y="45013"/>
                    </a:cubicBezTo>
                    <a:cubicBezTo>
                      <a:pt x="12758" y="50026"/>
                      <a:pt x="15790" y="55565"/>
                      <a:pt x="18071" y="61304"/>
                    </a:cubicBezTo>
                    <a:cubicBezTo>
                      <a:pt x="18798" y="62983"/>
                      <a:pt x="19425" y="64738"/>
                      <a:pt x="20051" y="66517"/>
                    </a:cubicBezTo>
                    <a:cubicBezTo>
                      <a:pt x="20176" y="66743"/>
                      <a:pt x="20277" y="66943"/>
                      <a:pt x="20477" y="66943"/>
                    </a:cubicBezTo>
                    <a:lnTo>
                      <a:pt x="28322" y="66943"/>
                    </a:lnTo>
                    <a:cubicBezTo>
                      <a:pt x="25590" y="67244"/>
                      <a:pt x="22883" y="67570"/>
                      <a:pt x="20176" y="67996"/>
                    </a:cubicBezTo>
                    <a:cubicBezTo>
                      <a:pt x="19550" y="68096"/>
                      <a:pt x="19550" y="68923"/>
                      <a:pt x="20176" y="68923"/>
                    </a:cubicBezTo>
                    <a:cubicBezTo>
                      <a:pt x="22983" y="69023"/>
                      <a:pt x="25690" y="69124"/>
                      <a:pt x="28522" y="69249"/>
                    </a:cubicBezTo>
                    <a:cubicBezTo>
                      <a:pt x="27570" y="69349"/>
                      <a:pt x="26643" y="69449"/>
                      <a:pt x="25590" y="69550"/>
                    </a:cubicBezTo>
                    <a:cubicBezTo>
                      <a:pt x="23811" y="69650"/>
                      <a:pt x="21931" y="69750"/>
                      <a:pt x="20176" y="70277"/>
                    </a:cubicBezTo>
                    <a:cubicBezTo>
                      <a:pt x="19425" y="70502"/>
                      <a:pt x="18798" y="71229"/>
                      <a:pt x="19750" y="71630"/>
                    </a:cubicBezTo>
                    <a:cubicBezTo>
                      <a:pt x="20730" y="72011"/>
                      <a:pt x="21881" y="72064"/>
                      <a:pt x="22956" y="72064"/>
                    </a:cubicBezTo>
                    <a:cubicBezTo>
                      <a:pt x="23365" y="72064"/>
                      <a:pt x="23763" y="72056"/>
                      <a:pt x="24136" y="72056"/>
                    </a:cubicBezTo>
                    <a:cubicBezTo>
                      <a:pt x="25389" y="72156"/>
                      <a:pt x="26542" y="72156"/>
                      <a:pt x="27796" y="72256"/>
                    </a:cubicBezTo>
                    <a:cubicBezTo>
                      <a:pt x="25189" y="72482"/>
                      <a:pt x="22557" y="72683"/>
                      <a:pt x="19851" y="72883"/>
                    </a:cubicBezTo>
                    <a:cubicBezTo>
                      <a:pt x="19224" y="73008"/>
                      <a:pt x="19224" y="73835"/>
                      <a:pt x="19851" y="73835"/>
                    </a:cubicBezTo>
                    <a:cubicBezTo>
                      <a:pt x="23410" y="74136"/>
                      <a:pt x="26943" y="74462"/>
                      <a:pt x="30402" y="74763"/>
                    </a:cubicBezTo>
                    <a:cubicBezTo>
                      <a:pt x="26943" y="74888"/>
                      <a:pt x="23610" y="75089"/>
                      <a:pt x="20176" y="75189"/>
                    </a:cubicBezTo>
                    <a:cubicBezTo>
                      <a:pt x="19550" y="75189"/>
                      <a:pt x="19550" y="76141"/>
                      <a:pt x="20176" y="76141"/>
                    </a:cubicBezTo>
                    <a:cubicBezTo>
                      <a:pt x="23184" y="76141"/>
                      <a:pt x="26217" y="76768"/>
                      <a:pt x="28623" y="78648"/>
                    </a:cubicBezTo>
                    <a:cubicBezTo>
                      <a:pt x="30502" y="80302"/>
                      <a:pt x="31755" y="82507"/>
                      <a:pt x="32282" y="84913"/>
                    </a:cubicBezTo>
                    <a:cubicBezTo>
                      <a:pt x="33209" y="88873"/>
                      <a:pt x="32908" y="93159"/>
                      <a:pt x="31956" y="97019"/>
                    </a:cubicBezTo>
                    <a:cubicBezTo>
                      <a:pt x="31555" y="98798"/>
                      <a:pt x="30928" y="100577"/>
                      <a:pt x="30076" y="102131"/>
                    </a:cubicBezTo>
                    <a:cubicBezTo>
                      <a:pt x="28948" y="104337"/>
                      <a:pt x="27470" y="106217"/>
                      <a:pt x="25916" y="108096"/>
                    </a:cubicBezTo>
                    <a:cubicBezTo>
                      <a:pt x="25690" y="108297"/>
                      <a:pt x="25490" y="108598"/>
                      <a:pt x="25389" y="108823"/>
                    </a:cubicBezTo>
                    <a:lnTo>
                      <a:pt x="26542" y="108823"/>
                    </a:lnTo>
                    <a:cubicBezTo>
                      <a:pt x="26843" y="108397"/>
                      <a:pt x="27169" y="107971"/>
                      <a:pt x="27470" y="107670"/>
                    </a:cubicBezTo>
                    <a:cubicBezTo>
                      <a:pt x="30202" y="104437"/>
                      <a:pt x="32081" y="100878"/>
                      <a:pt x="33009" y="96693"/>
                    </a:cubicBezTo>
                    <a:cubicBezTo>
                      <a:pt x="33836" y="92733"/>
                      <a:pt x="34161" y="88447"/>
                      <a:pt x="33109" y="84487"/>
                    </a:cubicBezTo>
                    <a:cubicBezTo>
                      <a:pt x="32482" y="81881"/>
                      <a:pt x="31129" y="79475"/>
                      <a:pt x="29049" y="77795"/>
                    </a:cubicBezTo>
                    <a:cubicBezTo>
                      <a:pt x="27996" y="76968"/>
                      <a:pt x="26743" y="76342"/>
                      <a:pt x="25490" y="75916"/>
                    </a:cubicBezTo>
                    <a:cubicBezTo>
                      <a:pt x="29349" y="75815"/>
                      <a:pt x="33209" y="75615"/>
                      <a:pt x="37094" y="75515"/>
                    </a:cubicBezTo>
                    <a:cubicBezTo>
                      <a:pt x="37720" y="75515"/>
                      <a:pt x="37595" y="74562"/>
                      <a:pt x="37094" y="74562"/>
                    </a:cubicBezTo>
                    <a:cubicBezTo>
                      <a:pt x="33209" y="74136"/>
                      <a:pt x="29450" y="73735"/>
                      <a:pt x="25590" y="73409"/>
                    </a:cubicBezTo>
                    <a:cubicBezTo>
                      <a:pt x="29149" y="73109"/>
                      <a:pt x="32708" y="72783"/>
                      <a:pt x="36141" y="72482"/>
                    </a:cubicBezTo>
                    <a:cubicBezTo>
                      <a:pt x="36768" y="72382"/>
                      <a:pt x="36768" y="71530"/>
                      <a:pt x="36141" y="71530"/>
                    </a:cubicBezTo>
                    <a:cubicBezTo>
                      <a:pt x="32908" y="71429"/>
                      <a:pt x="29575" y="71329"/>
                      <a:pt x="26317" y="71229"/>
                    </a:cubicBezTo>
                    <a:cubicBezTo>
                      <a:pt x="24763" y="71129"/>
                      <a:pt x="23084" y="71129"/>
                      <a:pt x="21530" y="70903"/>
                    </a:cubicBezTo>
                    <a:cubicBezTo>
                      <a:pt x="22983" y="70703"/>
                      <a:pt x="24337" y="70602"/>
                      <a:pt x="25690" y="70502"/>
                    </a:cubicBezTo>
                    <a:cubicBezTo>
                      <a:pt x="29450" y="70076"/>
                      <a:pt x="33109" y="69876"/>
                      <a:pt x="36768" y="69550"/>
                    </a:cubicBezTo>
                    <a:cubicBezTo>
                      <a:pt x="37395" y="69550"/>
                      <a:pt x="37395" y="68723"/>
                      <a:pt x="36768" y="68622"/>
                    </a:cubicBezTo>
                    <a:cubicBezTo>
                      <a:pt x="33109" y="68497"/>
                      <a:pt x="29450" y="68297"/>
                      <a:pt x="25816" y="68196"/>
                    </a:cubicBezTo>
                    <a:cubicBezTo>
                      <a:pt x="29049" y="67770"/>
                      <a:pt x="32382" y="67369"/>
                      <a:pt x="35615" y="66943"/>
                    </a:cubicBezTo>
                    <a:cubicBezTo>
                      <a:pt x="36141" y="66843"/>
                      <a:pt x="36242" y="65991"/>
                      <a:pt x="35615" y="65991"/>
                    </a:cubicBezTo>
                    <a:lnTo>
                      <a:pt x="20903" y="65991"/>
                    </a:lnTo>
                    <a:cubicBezTo>
                      <a:pt x="18923" y="60251"/>
                      <a:pt x="16417" y="54838"/>
                      <a:pt x="13284" y="49600"/>
                    </a:cubicBezTo>
                    <a:cubicBezTo>
                      <a:pt x="10653" y="45214"/>
                      <a:pt x="7018" y="41254"/>
                      <a:pt x="4813" y="36542"/>
                    </a:cubicBezTo>
                    <a:cubicBezTo>
                      <a:pt x="2407" y="31229"/>
                      <a:pt x="753" y="25264"/>
                      <a:pt x="1680" y="19424"/>
                    </a:cubicBezTo>
                    <a:cubicBezTo>
                      <a:pt x="2407" y="15038"/>
                      <a:pt x="4186" y="10752"/>
                      <a:pt x="7219" y="7519"/>
                    </a:cubicBezTo>
                    <a:cubicBezTo>
                      <a:pt x="9525" y="5013"/>
                      <a:pt x="12432" y="3234"/>
                      <a:pt x="15790" y="2406"/>
                    </a:cubicBezTo>
                    <a:cubicBezTo>
                      <a:pt x="18297" y="1680"/>
                      <a:pt x="21003" y="1354"/>
                      <a:pt x="23610" y="1153"/>
                    </a:cubicBezTo>
                    <a:cubicBezTo>
                      <a:pt x="24685" y="1060"/>
                      <a:pt x="25760" y="1009"/>
                      <a:pt x="26827" y="1009"/>
                    </a:cubicBezTo>
                    <a:cubicBezTo>
                      <a:pt x="31781" y="1009"/>
                      <a:pt x="36586" y="2103"/>
                      <a:pt x="40628" y="5113"/>
                    </a:cubicBezTo>
                    <a:cubicBezTo>
                      <a:pt x="47620" y="10351"/>
                      <a:pt x="51179" y="20151"/>
                      <a:pt x="49299" y="28722"/>
                    </a:cubicBezTo>
                    <a:cubicBezTo>
                      <a:pt x="48573" y="31855"/>
                      <a:pt x="47420" y="34988"/>
                      <a:pt x="46066" y="37920"/>
                    </a:cubicBezTo>
                    <a:cubicBezTo>
                      <a:pt x="44913" y="40427"/>
                      <a:pt x="43360" y="42707"/>
                      <a:pt x="41881" y="45013"/>
                    </a:cubicBezTo>
                    <a:cubicBezTo>
                      <a:pt x="38848" y="49825"/>
                      <a:pt x="36342" y="54838"/>
                      <a:pt x="34688" y="60151"/>
                    </a:cubicBezTo>
                    <a:cubicBezTo>
                      <a:pt x="34462" y="60778"/>
                      <a:pt x="34262" y="61505"/>
                      <a:pt x="34061" y="62131"/>
                    </a:cubicBezTo>
                    <a:cubicBezTo>
                      <a:pt x="33735" y="54938"/>
                      <a:pt x="33535" y="47720"/>
                      <a:pt x="33535" y="40527"/>
                    </a:cubicBezTo>
                    <a:lnTo>
                      <a:pt x="33535" y="36667"/>
                    </a:lnTo>
                    <a:cubicBezTo>
                      <a:pt x="34688" y="36342"/>
                      <a:pt x="35941" y="36041"/>
                      <a:pt x="37094" y="35514"/>
                    </a:cubicBezTo>
                    <a:cubicBezTo>
                      <a:pt x="38848" y="34788"/>
                      <a:pt x="40427" y="33209"/>
                      <a:pt x="40427" y="31128"/>
                    </a:cubicBezTo>
                    <a:cubicBezTo>
                      <a:pt x="40521" y="29373"/>
                      <a:pt x="39259" y="28076"/>
                      <a:pt x="37560" y="28076"/>
                    </a:cubicBezTo>
                    <a:cubicBezTo>
                      <a:pt x="37440" y="28076"/>
                      <a:pt x="37318" y="28083"/>
                      <a:pt x="37194" y="28096"/>
                    </a:cubicBezTo>
                    <a:cubicBezTo>
                      <a:pt x="33435" y="28522"/>
                      <a:pt x="32708" y="32783"/>
                      <a:pt x="32583" y="35815"/>
                    </a:cubicBezTo>
                    <a:cubicBezTo>
                      <a:pt x="32482" y="35815"/>
                      <a:pt x="32382" y="35915"/>
                      <a:pt x="32181" y="35915"/>
                    </a:cubicBezTo>
                    <a:cubicBezTo>
                      <a:pt x="30402" y="36241"/>
                      <a:pt x="28522" y="36542"/>
                      <a:pt x="26643" y="36667"/>
                    </a:cubicBezTo>
                    <a:cubicBezTo>
                      <a:pt x="25384" y="36738"/>
                      <a:pt x="24076" y="36809"/>
                      <a:pt x="22788" y="36809"/>
                    </a:cubicBezTo>
                    <a:cubicBezTo>
                      <a:pt x="22255" y="36809"/>
                      <a:pt x="21725" y="36797"/>
                      <a:pt x="21204" y="36768"/>
                    </a:cubicBezTo>
                    <a:cubicBezTo>
                      <a:pt x="21104" y="36241"/>
                      <a:pt x="20903" y="35715"/>
                      <a:pt x="20803" y="35088"/>
                    </a:cubicBezTo>
                    <a:cubicBezTo>
                      <a:pt x="20176" y="33409"/>
                      <a:pt x="19124" y="31855"/>
                      <a:pt x="17670" y="30803"/>
                    </a:cubicBezTo>
                    <a:cubicBezTo>
                      <a:pt x="16695" y="30125"/>
                      <a:pt x="15458" y="29523"/>
                      <a:pt x="14275" y="29523"/>
                    </a:cubicBezTo>
                    <a:cubicBezTo>
                      <a:pt x="13665" y="29523"/>
                      <a:pt x="13070" y="29683"/>
                      <a:pt x="12532" y="30076"/>
                    </a:cubicBezTo>
                    <a:cubicBezTo>
                      <a:pt x="11404" y="30903"/>
                      <a:pt x="10552" y="32482"/>
                      <a:pt x="11279" y="33835"/>
                    </a:cubicBezTo>
                    <a:cubicBezTo>
                      <a:pt x="11906" y="35189"/>
                      <a:pt x="13485" y="36041"/>
                      <a:pt x="14738" y="36542"/>
                    </a:cubicBezTo>
                    <a:cubicBezTo>
                      <a:pt x="16517" y="37294"/>
                      <a:pt x="18497" y="37595"/>
                      <a:pt x="20377" y="37695"/>
                    </a:cubicBezTo>
                    <a:cubicBezTo>
                      <a:pt x="20678" y="39374"/>
                      <a:pt x="20803" y="41053"/>
                      <a:pt x="20903" y="42607"/>
                    </a:cubicBezTo>
                    <a:cubicBezTo>
                      <a:pt x="21003" y="45314"/>
                      <a:pt x="21104" y="47946"/>
                      <a:pt x="21204" y="50652"/>
                    </a:cubicBezTo>
                    <a:cubicBezTo>
                      <a:pt x="21430" y="55239"/>
                      <a:pt x="21630" y="59951"/>
                      <a:pt x="21831" y="64637"/>
                    </a:cubicBezTo>
                    <a:cubicBezTo>
                      <a:pt x="21881" y="64951"/>
                      <a:pt x="22144" y="65107"/>
                      <a:pt x="22394" y="65107"/>
                    </a:cubicBezTo>
                    <a:cubicBezTo>
                      <a:pt x="22645" y="65107"/>
                      <a:pt x="22883" y="64951"/>
                      <a:pt x="22883" y="64637"/>
                    </a:cubicBezTo>
                    <a:cubicBezTo>
                      <a:pt x="22557" y="59725"/>
                      <a:pt x="22357" y="54838"/>
                      <a:pt x="22156" y="49926"/>
                    </a:cubicBezTo>
                    <a:cubicBezTo>
                      <a:pt x="22056" y="47194"/>
                      <a:pt x="21931" y="44387"/>
                      <a:pt x="21730" y="41680"/>
                    </a:cubicBezTo>
                    <a:cubicBezTo>
                      <a:pt x="21730" y="40301"/>
                      <a:pt x="21630" y="39048"/>
                      <a:pt x="21430" y="37695"/>
                    </a:cubicBezTo>
                    <a:lnTo>
                      <a:pt x="24663" y="37695"/>
                    </a:lnTo>
                    <a:cubicBezTo>
                      <a:pt x="26317" y="37595"/>
                      <a:pt x="27996" y="37494"/>
                      <a:pt x="29675" y="37294"/>
                    </a:cubicBezTo>
                    <a:cubicBezTo>
                      <a:pt x="30603" y="37169"/>
                      <a:pt x="31655" y="36968"/>
                      <a:pt x="32583" y="36868"/>
                    </a:cubicBezTo>
                    <a:lnTo>
                      <a:pt x="32583" y="36868"/>
                    </a:lnTo>
                    <a:cubicBezTo>
                      <a:pt x="32382" y="46266"/>
                      <a:pt x="32808" y="55865"/>
                      <a:pt x="33209" y="65264"/>
                    </a:cubicBezTo>
                    <a:cubicBezTo>
                      <a:pt x="33209" y="65561"/>
                      <a:pt x="33480" y="65754"/>
                      <a:pt x="33734" y="65754"/>
                    </a:cubicBezTo>
                    <a:cubicBezTo>
                      <a:pt x="33931" y="65754"/>
                      <a:pt x="34118" y="65638"/>
                      <a:pt x="34161" y="65364"/>
                    </a:cubicBezTo>
                    <a:cubicBezTo>
                      <a:pt x="35615" y="59324"/>
                      <a:pt x="37921" y="53459"/>
                      <a:pt x="41154" y="48046"/>
                    </a:cubicBezTo>
                    <a:cubicBezTo>
                      <a:pt x="42608" y="45540"/>
                      <a:pt x="44287" y="43134"/>
                      <a:pt x="45740" y="40627"/>
                    </a:cubicBezTo>
                    <a:cubicBezTo>
                      <a:pt x="47319" y="37795"/>
                      <a:pt x="48472" y="34788"/>
                      <a:pt x="49400" y="31655"/>
                    </a:cubicBezTo>
                    <a:cubicBezTo>
                      <a:pt x="50653" y="27670"/>
                      <a:pt x="51079" y="23610"/>
                      <a:pt x="50252" y="19524"/>
                    </a:cubicBezTo>
                    <a:cubicBezTo>
                      <a:pt x="49400" y="14838"/>
                      <a:pt x="47319" y="10351"/>
                      <a:pt x="43986" y="6893"/>
                    </a:cubicBezTo>
                    <a:cubicBezTo>
                      <a:pt x="39700" y="2306"/>
                      <a:pt x="33635" y="101"/>
                      <a:pt x="274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2" name="Google Shape;792;p40"/>
              <p:cNvSpPr/>
              <p:nvPr/>
            </p:nvSpPr>
            <p:spPr>
              <a:xfrm>
                <a:off x="4665600" y="2137338"/>
                <a:ext cx="35400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7757" extrusionOk="0">
                    <a:moveTo>
                      <a:pt x="640" y="0"/>
                    </a:moveTo>
                    <a:cubicBezTo>
                      <a:pt x="408" y="0"/>
                      <a:pt x="151" y="157"/>
                      <a:pt x="101" y="470"/>
                    </a:cubicBezTo>
                    <a:cubicBezTo>
                      <a:pt x="0" y="2751"/>
                      <a:pt x="101" y="5057"/>
                      <a:pt x="502" y="7463"/>
                    </a:cubicBezTo>
                    <a:cubicBezTo>
                      <a:pt x="550" y="7665"/>
                      <a:pt x="702" y="7756"/>
                      <a:pt x="865" y="7756"/>
                    </a:cubicBezTo>
                    <a:cubicBezTo>
                      <a:pt x="1126" y="7756"/>
                      <a:pt x="1416" y="7522"/>
                      <a:pt x="1354" y="7137"/>
                    </a:cubicBezTo>
                    <a:cubicBezTo>
                      <a:pt x="1028" y="4956"/>
                      <a:pt x="928" y="2650"/>
                      <a:pt x="1028" y="470"/>
                    </a:cubicBezTo>
                    <a:cubicBezTo>
                      <a:pt x="1078" y="157"/>
                      <a:pt x="871" y="0"/>
                      <a:pt x="6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3" name="Google Shape;793;p40"/>
              <p:cNvSpPr/>
              <p:nvPr/>
            </p:nvSpPr>
            <p:spPr>
              <a:xfrm>
                <a:off x="4894400" y="2117313"/>
                <a:ext cx="157500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11273" extrusionOk="0">
                    <a:moveTo>
                      <a:pt x="5618" y="0"/>
                    </a:moveTo>
                    <a:cubicBezTo>
                      <a:pt x="5481" y="0"/>
                      <a:pt x="5348" y="64"/>
                      <a:pt x="5260" y="218"/>
                    </a:cubicBezTo>
                    <a:cubicBezTo>
                      <a:pt x="3154" y="3552"/>
                      <a:pt x="1500" y="7010"/>
                      <a:pt x="122" y="10670"/>
                    </a:cubicBezTo>
                    <a:cubicBezTo>
                      <a:pt x="0" y="11049"/>
                      <a:pt x="302" y="11272"/>
                      <a:pt x="603" y="11272"/>
                    </a:cubicBezTo>
                    <a:cubicBezTo>
                      <a:pt x="799" y="11272"/>
                      <a:pt x="995" y="11178"/>
                      <a:pt x="1074" y="10970"/>
                    </a:cubicBezTo>
                    <a:cubicBezTo>
                      <a:pt x="2327" y="7411"/>
                      <a:pt x="4107" y="3978"/>
                      <a:pt x="6087" y="745"/>
                    </a:cubicBezTo>
                    <a:cubicBezTo>
                      <a:pt x="6299" y="373"/>
                      <a:pt x="5948" y="0"/>
                      <a:pt x="56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4" name="Google Shape;794;p40"/>
              <p:cNvSpPr/>
              <p:nvPr/>
            </p:nvSpPr>
            <p:spPr>
              <a:xfrm>
                <a:off x="5374375" y="2780488"/>
                <a:ext cx="272425" cy="7122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2849" extrusionOk="0">
                    <a:moveTo>
                      <a:pt x="10355" y="0"/>
                    </a:moveTo>
                    <a:cubicBezTo>
                      <a:pt x="10328" y="0"/>
                      <a:pt x="10300" y="3"/>
                      <a:pt x="10271" y="7"/>
                    </a:cubicBezTo>
                    <a:cubicBezTo>
                      <a:pt x="7038" y="433"/>
                      <a:pt x="3705" y="1060"/>
                      <a:pt x="472" y="1887"/>
                    </a:cubicBezTo>
                    <a:cubicBezTo>
                      <a:pt x="0" y="2067"/>
                      <a:pt x="112" y="2849"/>
                      <a:pt x="590" y="2849"/>
                    </a:cubicBezTo>
                    <a:cubicBezTo>
                      <a:pt x="646" y="2849"/>
                      <a:pt x="707" y="2838"/>
                      <a:pt x="772" y="2814"/>
                    </a:cubicBezTo>
                    <a:cubicBezTo>
                      <a:pt x="3905" y="1987"/>
                      <a:pt x="7038" y="1361"/>
                      <a:pt x="10271" y="935"/>
                    </a:cubicBezTo>
                    <a:cubicBezTo>
                      <a:pt x="10869" y="935"/>
                      <a:pt x="10896" y="0"/>
                      <a:pt x="103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5" name="Google Shape;795;p40"/>
              <p:cNvSpPr/>
              <p:nvPr/>
            </p:nvSpPr>
            <p:spPr>
              <a:xfrm>
                <a:off x="4405325" y="1966413"/>
                <a:ext cx="124825" cy="414525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16581" extrusionOk="0">
                    <a:moveTo>
                      <a:pt x="524" y="1"/>
                    </a:moveTo>
                    <a:cubicBezTo>
                      <a:pt x="274" y="1"/>
                      <a:pt x="0" y="199"/>
                      <a:pt x="60" y="515"/>
                    </a:cubicBezTo>
                    <a:cubicBezTo>
                      <a:pt x="1414" y="5728"/>
                      <a:pt x="2767" y="11066"/>
                      <a:pt x="4020" y="16280"/>
                    </a:cubicBezTo>
                    <a:cubicBezTo>
                      <a:pt x="4071" y="16490"/>
                      <a:pt x="4250" y="16581"/>
                      <a:pt x="4433" y="16581"/>
                    </a:cubicBezTo>
                    <a:cubicBezTo>
                      <a:pt x="4708" y="16581"/>
                      <a:pt x="4993" y="16379"/>
                      <a:pt x="4873" y="16079"/>
                    </a:cubicBezTo>
                    <a:cubicBezTo>
                      <a:pt x="3619" y="10841"/>
                      <a:pt x="2266" y="5528"/>
                      <a:pt x="888" y="289"/>
                    </a:cubicBezTo>
                    <a:cubicBezTo>
                      <a:pt x="847" y="89"/>
                      <a:pt x="691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6" name="Google Shape;796;p40"/>
              <p:cNvSpPr/>
              <p:nvPr/>
            </p:nvSpPr>
            <p:spPr>
              <a:xfrm>
                <a:off x="4148100" y="2282663"/>
                <a:ext cx="151625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065" h="6621" extrusionOk="0">
                    <a:moveTo>
                      <a:pt x="626" y="1"/>
                    </a:moveTo>
                    <a:cubicBezTo>
                      <a:pt x="284" y="1"/>
                      <a:pt x="1" y="493"/>
                      <a:pt x="324" y="797"/>
                    </a:cubicBezTo>
                    <a:lnTo>
                      <a:pt x="5036" y="6437"/>
                    </a:lnTo>
                    <a:cubicBezTo>
                      <a:pt x="5136" y="6567"/>
                      <a:pt x="5255" y="6621"/>
                      <a:pt x="5373" y="6621"/>
                    </a:cubicBezTo>
                    <a:cubicBezTo>
                      <a:pt x="5728" y="6621"/>
                      <a:pt x="6064" y="6130"/>
                      <a:pt x="5763" y="5810"/>
                    </a:cubicBezTo>
                    <a:cubicBezTo>
                      <a:pt x="4184" y="3930"/>
                      <a:pt x="2530" y="2051"/>
                      <a:pt x="951" y="171"/>
                    </a:cubicBezTo>
                    <a:cubicBezTo>
                      <a:pt x="848" y="50"/>
                      <a:pt x="734" y="1"/>
                      <a:pt x="6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7" name="Google Shape;797;p40"/>
              <p:cNvSpPr/>
              <p:nvPr/>
            </p:nvSpPr>
            <p:spPr>
              <a:xfrm>
                <a:off x="3870750" y="2665063"/>
                <a:ext cx="1714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3306" extrusionOk="0">
                    <a:moveTo>
                      <a:pt x="760" y="0"/>
                    </a:moveTo>
                    <a:cubicBezTo>
                      <a:pt x="260" y="0"/>
                      <a:pt x="0" y="688"/>
                      <a:pt x="466" y="865"/>
                    </a:cubicBezTo>
                    <a:cubicBezTo>
                      <a:pt x="2220" y="1692"/>
                      <a:pt x="4100" y="2419"/>
                      <a:pt x="5879" y="3271"/>
                    </a:cubicBezTo>
                    <a:cubicBezTo>
                      <a:pt x="5942" y="3295"/>
                      <a:pt x="6004" y="3305"/>
                      <a:pt x="6064" y="3305"/>
                    </a:cubicBezTo>
                    <a:cubicBezTo>
                      <a:pt x="6514" y="3305"/>
                      <a:pt x="6858" y="2706"/>
                      <a:pt x="6306" y="2419"/>
                    </a:cubicBezTo>
                    <a:cubicBezTo>
                      <a:pt x="4526" y="1592"/>
                      <a:pt x="2747" y="865"/>
                      <a:pt x="967" y="38"/>
                    </a:cubicBezTo>
                    <a:cubicBezTo>
                      <a:pt x="895" y="12"/>
                      <a:pt x="82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8" name="Google Shape;798;p40"/>
              <p:cNvSpPr/>
              <p:nvPr/>
            </p:nvSpPr>
            <p:spPr>
              <a:xfrm>
                <a:off x="3759575" y="2932013"/>
                <a:ext cx="258125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0325" h="1992" extrusionOk="0">
                    <a:moveTo>
                      <a:pt x="9808" y="0"/>
                    </a:moveTo>
                    <a:cubicBezTo>
                      <a:pt x="9775" y="0"/>
                      <a:pt x="9738" y="4"/>
                      <a:pt x="9700" y="12"/>
                    </a:cubicBezTo>
                    <a:lnTo>
                      <a:pt x="627" y="939"/>
                    </a:lnTo>
                    <a:cubicBezTo>
                      <a:pt x="1" y="1039"/>
                      <a:pt x="1" y="1991"/>
                      <a:pt x="627" y="1991"/>
                    </a:cubicBezTo>
                    <a:cubicBezTo>
                      <a:pt x="3660" y="1565"/>
                      <a:pt x="6667" y="1265"/>
                      <a:pt x="9700" y="939"/>
                    </a:cubicBezTo>
                    <a:cubicBezTo>
                      <a:pt x="10288" y="845"/>
                      <a:pt x="10324" y="0"/>
                      <a:pt x="9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9" name="Google Shape;799;p40"/>
              <p:cNvSpPr/>
              <p:nvPr/>
            </p:nvSpPr>
            <p:spPr>
              <a:xfrm>
                <a:off x="5322300" y="2583863"/>
                <a:ext cx="161625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3566" extrusionOk="0">
                    <a:moveTo>
                      <a:pt x="5853" y="0"/>
                    </a:moveTo>
                    <a:cubicBezTo>
                      <a:pt x="5802" y="0"/>
                      <a:pt x="5747" y="9"/>
                      <a:pt x="5687" y="28"/>
                    </a:cubicBezTo>
                    <a:cubicBezTo>
                      <a:pt x="3808" y="554"/>
                      <a:pt x="2028" y="1506"/>
                      <a:pt x="349" y="2760"/>
                    </a:cubicBezTo>
                    <a:cubicBezTo>
                      <a:pt x="1" y="3087"/>
                      <a:pt x="356" y="3565"/>
                      <a:pt x="784" y="3565"/>
                    </a:cubicBezTo>
                    <a:cubicBezTo>
                      <a:pt x="880" y="3565"/>
                      <a:pt x="980" y="3541"/>
                      <a:pt x="1076" y="3486"/>
                    </a:cubicBezTo>
                    <a:cubicBezTo>
                      <a:pt x="2555" y="2333"/>
                      <a:pt x="4209" y="1506"/>
                      <a:pt x="5988" y="980"/>
                    </a:cubicBezTo>
                    <a:cubicBezTo>
                      <a:pt x="6465" y="798"/>
                      <a:pt x="6345" y="0"/>
                      <a:pt x="5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0" name="Google Shape;800;p40"/>
              <p:cNvSpPr/>
              <p:nvPr/>
            </p:nvSpPr>
            <p:spPr>
              <a:xfrm>
                <a:off x="5405225" y="2965913"/>
                <a:ext cx="15245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1675" extrusionOk="0">
                    <a:moveTo>
                      <a:pt x="788" y="0"/>
                    </a:moveTo>
                    <a:cubicBezTo>
                      <a:pt x="234" y="0"/>
                      <a:pt x="0" y="741"/>
                      <a:pt x="591" y="836"/>
                    </a:cubicBezTo>
                    <a:cubicBezTo>
                      <a:pt x="2145" y="1162"/>
                      <a:pt x="3724" y="1362"/>
                      <a:pt x="5278" y="1663"/>
                    </a:cubicBezTo>
                    <a:cubicBezTo>
                      <a:pt x="5316" y="1671"/>
                      <a:pt x="5353" y="1674"/>
                      <a:pt x="5389" y="1674"/>
                    </a:cubicBezTo>
                    <a:cubicBezTo>
                      <a:pt x="5929" y="1674"/>
                      <a:pt x="6098" y="830"/>
                      <a:pt x="5604" y="736"/>
                    </a:cubicBezTo>
                    <a:cubicBezTo>
                      <a:pt x="4025" y="410"/>
                      <a:pt x="2471" y="209"/>
                      <a:pt x="892" y="9"/>
                    </a:cubicBezTo>
                    <a:cubicBezTo>
                      <a:pt x="856" y="3"/>
                      <a:pt x="821" y="0"/>
                      <a:pt x="7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1" name="Google Shape;801;p40"/>
              <p:cNvSpPr/>
              <p:nvPr/>
            </p:nvSpPr>
            <p:spPr>
              <a:xfrm>
                <a:off x="4007025" y="3274813"/>
                <a:ext cx="81400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3133" extrusionOk="0">
                    <a:moveTo>
                      <a:pt x="2559" y="0"/>
                    </a:moveTo>
                    <a:cubicBezTo>
                      <a:pt x="2438" y="0"/>
                      <a:pt x="2314" y="54"/>
                      <a:pt x="2208" y="184"/>
                    </a:cubicBezTo>
                    <a:cubicBezTo>
                      <a:pt x="1581" y="811"/>
                      <a:pt x="955" y="1538"/>
                      <a:pt x="328" y="2265"/>
                    </a:cubicBezTo>
                    <a:cubicBezTo>
                      <a:pt x="1" y="2669"/>
                      <a:pt x="369" y="3132"/>
                      <a:pt x="739" y="3132"/>
                    </a:cubicBezTo>
                    <a:cubicBezTo>
                      <a:pt x="850" y="3132"/>
                      <a:pt x="962" y="3090"/>
                      <a:pt x="1055" y="2991"/>
                    </a:cubicBezTo>
                    <a:cubicBezTo>
                      <a:pt x="1682" y="2265"/>
                      <a:pt x="2308" y="1538"/>
                      <a:pt x="2935" y="811"/>
                    </a:cubicBezTo>
                    <a:cubicBezTo>
                      <a:pt x="3255" y="491"/>
                      <a:pt x="2924" y="0"/>
                      <a:pt x="25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2" name="Google Shape;802;p40"/>
              <p:cNvSpPr/>
              <p:nvPr/>
            </p:nvSpPr>
            <p:spPr>
              <a:xfrm>
                <a:off x="5325475" y="3292088"/>
                <a:ext cx="130925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3886" extrusionOk="0">
                    <a:moveTo>
                      <a:pt x="557" y="1"/>
                    </a:moveTo>
                    <a:cubicBezTo>
                      <a:pt x="195" y="1"/>
                      <a:pt x="0" y="585"/>
                      <a:pt x="322" y="847"/>
                    </a:cubicBezTo>
                    <a:cubicBezTo>
                      <a:pt x="1676" y="1899"/>
                      <a:pt x="3054" y="2827"/>
                      <a:pt x="4307" y="3779"/>
                    </a:cubicBezTo>
                    <a:cubicBezTo>
                      <a:pt x="4401" y="3854"/>
                      <a:pt x="4495" y="3886"/>
                      <a:pt x="4583" y="3886"/>
                    </a:cubicBezTo>
                    <a:cubicBezTo>
                      <a:pt x="4968" y="3886"/>
                      <a:pt x="5237" y="3274"/>
                      <a:pt x="4809" y="2927"/>
                    </a:cubicBezTo>
                    <a:cubicBezTo>
                      <a:pt x="3455" y="2000"/>
                      <a:pt x="2202" y="1047"/>
                      <a:pt x="849" y="120"/>
                    </a:cubicBezTo>
                    <a:cubicBezTo>
                      <a:pt x="745" y="36"/>
                      <a:pt x="646" y="1"/>
                      <a:pt x="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3" name="Google Shape;803;p40"/>
              <p:cNvSpPr/>
              <p:nvPr/>
            </p:nvSpPr>
            <p:spPr>
              <a:xfrm>
                <a:off x="5043675" y="2320938"/>
                <a:ext cx="10765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5295" extrusionOk="0">
                    <a:moveTo>
                      <a:pt x="3611" y="1"/>
                    </a:moveTo>
                    <a:cubicBezTo>
                      <a:pt x="3472" y="1"/>
                      <a:pt x="3337" y="65"/>
                      <a:pt x="3248" y="219"/>
                    </a:cubicBezTo>
                    <a:cubicBezTo>
                      <a:pt x="2196" y="1672"/>
                      <a:pt x="1268" y="3151"/>
                      <a:pt x="216" y="4605"/>
                    </a:cubicBezTo>
                    <a:cubicBezTo>
                      <a:pt x="1" y="4982"/>
                      <a:pt x="363" y="5294"/>
                      <a:pt x="697" y="5294"/>
                    </a:cubicBezTo>
                    <a:cubicBezTo>
                      <a:pt x="830" y="5294"/>
                      <a:pt x="957" y="5245"/>
                      <a:pt x="1043" y="5131"/>
                    </a:cubicBezTo>
                    <a:cubicBezTo>
                      <a:pt x="1995" y="3652"/>
                      <a:pt x="3048" y="2199"/>
                      <a:pt x="4076" y="745"/>
                    </a:cubicBezTo>
                    <a:cubicBezTo>
                      <a:pt x="4306" y="373"/>
                      <a:pt x="3947" y="1"/>
                      <a:pt x="36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804" name="Google Shape;804;p40"/>
            <p:cNvGrpSpPr/>
            <p:nvPr/>
          </p:nvGrpSpPr>
          <p:grpSpPr>
            <a:xfrm rot="9819297">
              <a:off x="5175789" y="2087416"/>
              <a:ext cx="681864" cy="299398"/>
              <a:chOff x="2467225" y="2500013"/>
              <a:chExt cx="261325" cy="96525"/>
            </a:xfrm>
          </p:grpSpPr>
          <p:sp>
            <p:nvSpPr>
              <p:cNvPr id="805" name="Google Shape;805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6" name="Google Shape;806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807" name="Google Shape;807;p40"/>
            <p:cNvGrpSpPr/>
            <p:nvPr/>
          </p:nvGrpSpPr>
          <p:grpSpPr>
            <a:xfrm rot="980703" flipH="1">
              <a:off x="5221289" y="3164291"/>
              <a:ext cx="681864" cy="299398"/>
              <a:chOff x="2467225" y="2500013"/>
              <a:chExt cx="261325" cy="96525"/>
            </a:xfrm>
          </p:grpSpPr>
          <p:sp>
            <p:nvSpPr>
              <p:cNvPr id="808" name="Google Shape;808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9" name="Google Shape;809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810" name="Google Shape;810;p40"/>
            <p:cNvGrpSpPr/>
            <p:nvPr/>
          </p:nvGrpSpPr>
          <p:grpSpPr>
            <a:xfrm rot="-9819297" flipH="1">
              <a:off x="3286351" y="2087416"/>
              <a:ext cx="681864" cy="299398"/>
              <a:chOff x="2467225" y="2500013"/>
              <a:chExt cx="261325" cy="96525"/>
            </a:xfrm>
          </p:grpSpPr>
          <p:sp>
            <p:nvSpPr>
              <p:cNvPr id="811" name="Google Shape;811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2" name="Google Shape;812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813" name="Google Shape;813;p40"/>
            <p:cNvGrpSpPr/>
            <p:nvPr/>
          </p:nvGrpSpPr>
          <p:grpSpPr>
            <a:xfrm rot="-980703">
              <a:off x="3240851" y="3164291"/>
              <a:ext cx="681864" cy="299398"/>
              <a:chOff x="2467225" y="2500013"/>
              <a:chExt cx="261325" cy="96525"/>
            </a:xfrm>
          </p:grpSpPr>
          <p:sp>
            <p:nvSpPr>
              <p:cNvPr id="814" name="Google Shape;814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5" name="Google Shape;815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7940671" y="3970791"/>
            <a:ext cx="2303135" cy="148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>
              <a:spcBef>
                <a:spcPts val="1067"/>
              </a:spcBef>
              <a:buSzPts val="1100"/>
            </a:pPr>
            <a:r>
              <a:rPr lang="en-US" sz="2400" dirty="0" smtClean="0">
                <a:solidFill>
                  <a:srgbClr val="FFC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PHONICS</a:t>
            </a:r>
            <a:endParaRPr lang="en-US" sz="2400" dirty="0">
              <a:solidFill>
                <a:srgbClr val="FFC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16933">
              <a:spcBef>
                <a:spcPts val="1067"/>
              </a:spcBef>
              <a:buSzPts val="1100"/>
            </a:pPr>
            <a:r>
              <a:rPr lang="en-US" sz="24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-CH</a:t>
            </a:r>
          </a:p>
          <a:p>
            <a:pPr marL="16933">
              <a:spcBef>
                <a:spcPts val="1067"/>
              </a:spcBef>
              <a:buSzPts val="1100"/>
            </a:pPr>
            <a:r>
              <a:rPr lang="en-US" sz="2400" dirty="0" smtClea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-TH</a:t>
            </a:r>
            <a:endParaRPr lang="en-US" sz="2400" dirty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46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  <p:bldP spid="781" grpId="0"/>
      <p:bldP spid="78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 THIS LESSON, WE WILL learn….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4284756"/>
              </p:ext>
            </p:extLst>
          </p:nvPr>
        </p:nvGraphicFramePr>
        <p:xfrm>
          <a:off x="1257300" y="2286000"/>
          <a:ext cx="3300413" cy="361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75984212"/>
              </p:ext>
            </p:extLst>
          </p:nvPr>
        </p:nvGraphicFramePr>
        <p:xfrm>
          <a:off x="5229224" y="2371725"/>
          <a:ext cx="6486526" cy="361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Right Brace 10"/>
          <p:cNvSpPr/>
          <p:nvPr/>
        </p:nvSpPr>
        <p:spPr>
          <a:xfrm>
            <a:off x="4486275" y="2471738"/>
            <a:ext cx="571500" cy="32718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6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5"/>
    </mc:Choice>
    <mc:Fallback>
      <p:transition spd="slow" advTm="1098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4330" y="3657600"/>
            <a:ext cx="121702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000" dirty="0"/>
          </a:p>
        </p:txBody>
      </p:sp>
      <p:pic>
        <p:nvPicPr>
          <p:cNvPr id="1026" name="Picture 2" descr="Career Center East Designers: Thank you for your kind attentio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88" y="872197"/>
            <a:ext cx="9073662" cy="51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33855"/>
      </p:ext>
    </p:extLst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678" y="546977"/>
            <a:ext cx="1017832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Warm-up song</a:t>
            </a:r>
            <a:b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my house</a:t>
            </a:r>
            <a:endParaRPr lang="en-US" sz="89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Children’s Songs - MY HOUSE - Nursery Rhymes - Cartoon - Mini Disco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730262" cy="716057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02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45"/>
    </mc:Choice>
    <mc:Fallback>
      <p:transition spd="slow" advTm="73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33206" x="750888" y="4983163"/>
          <p14:tracePt t="33550" x="803275" y="5018088"/>
          <p14:tracePt t="33583" x="1098550" y="5143500"/>
          <p14:tracePt t="33618" x="1946275" y="5384800"/>
          <p14:tracePt t="33634" x="2384425" y="5491163"/>
          <p14:tracePt t="33643" x="2581275" y="5562600"/>
          <p14:tracePt t="33683" x="3205163" y="5680075"/>
          <p14:tracePt t="33721" x="3571875" y="5680075"/>
          <p14:tracePt t="33749" x="4160838" y="5680075"/>
          <p14:tracePt t="33783" x="5037138" y="5680075"/>
          <p14:tracePt t="33845" x="6099175" y="5680075"/>
          <p14:tracePt t="33883" x="6384925" y="5680075"/>
          <p14:tracePt t="33889" x="6446838" y="5680075"/>
          <p14:tracePt t="33934" x="6742113" y="5715000"/>
          <p14:tracePt t="33966" x="6965950" y="5751513"/>
          <p14:tracePt t="34004" x="7205663" y="5776913"/>
          <p14:tracePt t="34035" x="7358063" y="5795963"/>
          <p14:tracePt t="34051" x="7402513" y="5803900"/>
          <p14:tracePt t="34067" x="7439025" y="5813425"/>
          <p14:tracePt t="34102" x="7456488" y="5813425"/>
          <p14:tracePt t="34666" x="7358063" y="5830888"/>
          <p14:tracePt t="34708" x="7259638" y="5867400"/>
          <p14:tracePt t="34722" x="7205663" y="5884863"/>
          <p14:tracePt t="34736" x="7180263" y="5894388"/>
          <p14:tracePt t="34783" x="6946900" y="5946775"/>
          <p14:tracePt t="34806" x="6867525" y="5973763"/>
          <p14:tracePt t="34811" x="6840538" y="5973763"/>
          <p14:tracePt t="34852" x="6751638" y="6018213"/>
          <p14:tracePt t="34867" x="6715125" y="6037263"/>
          <p14:tracePt t="34873" x="6688138" y="6045200"/>
          <p14:tracePt t="34901" x="6616700" y="6081713"/>
          <p14:tracePt t="34907" x="6608763" y="6081713"/>
          <p14:tracePt t="34949" x="6589713" y="6099175"/>
          <p14:tracePt t="35003" x="6581775" y="6108700"/>
          <p14:tracePt t="35087" x="6732588" y="6108700"/>
          <p14:tracePt t="35100" x="6875463" y="6108700"/>
          <p14:tracePt t="35121" x="7072313" y="6108700"/>
          <p14:tracePt t="35149" x="7572375" y="6108700"/>
          <p14:tracePt t="35182" x="8072438" y="6116638"/>
          <p14:tracePt t="35188" x="8180388" y="6116638"/>
          <p14:tracePt t="35233" x="8643938" y="6134100"/>
          <p14:tracePt t="35266" x="8867775" y="6134100"/>
          <p14:tracePt t="35301" x="9028113" y="6143625"/>
          <p14:tracePt t="35335" x="9082088" y="6143625"/>
          <p14:tracePt t="35341" x="9099550" y="6153150"/>
          <p14:tracePt t="35383" x="9082088" y="6205538"/>
          <p14:tracePt t="35388" x="9055100" y="6205538"/>
          <p14:tracePt t="35935" x="9099550" y="6205538"/>
          <p14:tracePt t="35966" x="9215438" y="6205538"/>
          <p14:tracePt t="36003" x="9277350" y="6205538"/>
          <p14:tracePt t="36033" x="9340850" y="6205538"/>
          <p14:tracePt t="36066" x="9394825" y="6205538"/>
          <p14:tracePt t="36100" x="9412288" y="6197600"/>
          <p14:tracePt t="36122" x="9420225" y="6197600"/>
          <p14:tracePt t="36265" x="9429750" y="6180138"/>
          <p14:tracePt t="36285" x="9429750" y="6170613"/>
          <p14:tracePt t="36323" x="9429750" y="6153150"/>
          <p14:tracePt t="36382" x="9429750" y="6134100"/>
          <p14:tracePt t="36432" x="9429750" y="6126163"/>
          <p14:tracePt t="38204" x="9456738" y="6180138"/>
          <p14:tracePt t="38231" x="9491663" y="6188075"/>
          <p14:tracePt t="38265" x="9590088" y="6232525"/>
          <p14:tracePt t="38285" x="9698038" y="6251575"/>
          <p14:tracePt t="38321" x="9858375" y="6286500"/>
          <p14:tracePt t="38327" x="9885363" y="6286500"/>
          <p14:tracePt t="38371" x="10055225" y="6330950"/>
          <p14:tracePt t="38404" x="10090150" y="6340475"/>
          <p14:tracePt t="38450" x="10126663" y="6357938"/>
          <p14:tracePt t="38533" x="10144125" y="6367463"/>
          <p14:tracePt t="38549" x="10161588" y="6384925"/>
          <p14:tracePt t="38567" x="10180638" y="6384925"/>
          <p14:tracePt t="38582" x="10215563" y="6402388"/>
          <p14:tracePt t="38616" x="10269538" y="6429375"/>
          <p14:tracePt t="38632" x="10304463" y="6438900"/>
          <p14:tracePt t="38643" x="10348913" y="6465888"/>
          <p14:tracePt t="38684" x="10456863" y="6500813"/>
          <p14:tracePt t="38720" x="10491788" y="6518275"/>
          <p14:tracePt t="38748" x="10510838" y="6527800"/>
          <p14:tracePt t="38789" x="10609263" y="6562725"/>
          <p14:tracePt t="38832" x="10752138" y="6626225"/>
          <p14:tracePt t="38833" x="10777538" y="6643688"/>
          <p14:tracePt t="38866" x="10858500" y="6680200"/>
          <p14:tracePt t="38921" x="11028363" y="6751638"/>
          <p14:tracePt t="38949" x="11072813" y="6769100"/>
          <p14:tracePt t="38982" x="11117263" y="6777038"/>
          <p14:tracePt t="39016" x="11180763" y="6786563"/>
          <p14:tracePt t="39050" x="11277600" y="6804025"/>
          <p14:tracePt t="39065" x="11287125" y="6804025"/>
          <p14:tracePt t="39100" x="11304588" y="6804025"/>
          <p14:tracePt t="39133" x="11331575" y="6804025"/>
          <p14:tracePt t="39148" x="11341100" y="6804025"/>
          <p14:tracePt t="39203" x="11376025" y="6813550"/>
          <p14:tracePt t="39232" x="11395075" y="6823075"/>
          <p14:tracePt t="39267" x="11420475" y="6840538"/>
          <p14:tracePt t="55115" x="11412538" y="6840538"/>
          <p14:tracePt t="56695" x="11403013" y="6840538"/>
          <p14:tracePt t="56801" x="11385550" y="6840538"/>
          <p14:tracePt t="57082" x="11376025" y="6840538"/>
          <p14:tracePt t="57166" x="11368088" y="6840538"/>
          <p14:tracePt t="57196" x="11358563" y="6840538"/>
          <p14:tracePt t="57397" x="11349038" y="6840538"/>
          <p14:tracePt t="67630" x="11376025" y="6491288"/>
          <p14:tracePt t="67661" x="11225213" y="5670550"/>
          <p14:tracePt t="67696" x="10653713" y="4848225"/>
          <p14:tracePt t="67709" x="10385425" y="4608513"/>
          <p14:tracePt t="67720" x="10215563" y="4500563"/>
          <p14:tracePt t="67763" x="9466263" y="4152900"/>
          <p14:tracePt t="67793" x="9205913" y="4089400"/>
          <p14:tracePt t="67844" x="8742363" y="4017963"/>
          <p14:tracePt t="67882" x="8537575" y="4000500"/>
          <p14:tracePt t="67888" x="8510588" y="4000500"/>
          <p14:tracePt t="67932" x="8331200" y="4000500"/>
          <p14:tracePt t="67943" x="8277225" y="4000500"/>
          <p14:tracePt t="67964" x="8001000" y="3965575"/>
          <p14:tracePt t="67970" x="7894638" y="3938588"/>
          <p14:tracePt t="68012" x="7358063" y="3813175"/>
          <p14:tracePt t="68044" x="6965950" y="3741738"/>
          <p14:tracePt t="68082" x="6081713" y="3446463"/>
          <p14:tracePt t="68110" x="5491163" y="3197225"/>
          <p14:tracePt t="68143" x="5126038" y="3036888"/>
          <p14:tracePt t="68181" x="4848225" y="2911475"/>
          <p14:tracePt t="68187" x="4786313" y="2884488"/>
          <p14:tracePt t="68228" x="4419600" y="2697163"/>
          <p14:tracePt t="68235" x="4348163" y="2652713"/>
          <p14:tracePt t="68282" x="4027488" y="2322513"/>
          <p14:tracePt t="68326" x="3857625" y="2044700"/>
          <p14:tracePt t="68364" x="3357563" y="1374775"/>
          <p14:tracePt t="68393" x="2232025" y="339725"/>
          <p14:tracePt t="68826" x="36513" y="419100"/>
          <p14:tracePt t="68861" x="53975" y="428625"/>
          <p14:tracePt t="68895" x="61913" y="428625"/>
          <p14:tracePt t="68978" x="80963" y="401638"/>
          <p14:tracePt t="68993" x="88900" y="384175"/>
          <p14:tracePt t="70282" x="6134100" y="3687763"/>
          <p14:tracePt t="70326" x="6108700" y="3679825"/>
          <p14:tracePt t="70759" x="6126163" y="3679825"/>
          <p14:tracePt t="70765" x="6134100" y="3679825"/>
          <p14:tracePt t="70812" x="6197600" y="3687763"/>
          <p14:tracePt t="70859" x="6259513" y="3687763"/>
          <p14:tracePt t="70898" x="6269038" y="3687763"/>
          <p14:tracePt t="70978" x="5875338" y="3384550"/>
          <p14:tracePt t="71028" x="4027488" y="2374900"/>
          <p14:tracePt t="71077" x="3017838" y="1919288"/>
          <p14:tracePt t="71116" x="2857500" y="1822450"/>
          <p14:tracePt t="71144" x="2840038" y="1803400"/>
          <p14:tracePt t="71178" x="2776538" y="1731963"/>
          <p14:tracePt t="71209" x="2732088" y="1687513"/>
          <p14:tracePt t="71263" x="2714625" y="1660525"/>
          <p14:tracePt t="71310" x="2705100" y="1652588"/>
          <p14:tracePt t="71378" x="3562350" y="2098675"/>
          <p14:tracePt t="71843" x="3517900" y="2108200"/>
          <p14:tracePt t="71877" x="3419475" y="2108200"/>
          <p14:tracePt t="71910" x="3187700" y="2071688"/>
          <p14:tracePt t="71925" x="3036888" y="2027238"/>
          <p14:tracePt t="71936" x="2973388" y="2017713"/>
          <p14:tracePt t="71983" x="2446338" y="1785938"/>
          <p14:tracePt t="72011" x="2133600" y="1633538"/>
          <p14:tracePt t="72060" x="1581150" y="1241425"/>
          <p14:tracePt t="72098" x="1116013" y="847725"/>
          <p14:tracePt t="72125" x="919163" y="615950"/>
        </p14:tracePtLst>
      </p14:laserTraceLst>
    </p:ext>
    <p:ext uri="{E180D4A7-C9FB-4DFB-919C-405C955672EB}">
      <p14:showEvtLst xmlns:p14="http://schemas.microsoft.com/office/powerpoint/2010/main">
        <p14:playEvt time="6472" objId="5"/>
        <p14:pauseEvt time="70019" objId="5"/>
        <p14:seekEvt time="70019" objId="5" seek="63417"/>
        <p14:resumeEvt time="70219" objId="5"/>
        <p14:stopEvt time="73345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Vector Illustration, Background (backyard And Fence) Stock Vecto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5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8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6"/>
    </mc:Choice>
    <mc:Fallback>
      <p:transition spd="slow" advTm="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1" x="1250950" y="866775"/>
          <p14:tracePt t="1127" x="669925" y="633413"/>
          <p14:tracePt t="1128" x="642938" y="608013"/>
          <p14:tracePt t="1156" x="561975" y="517525"/>
          <p14:tracePt t="1188" x="527050" y="465138"/>
          <p14:tracePt t="1216" x="509588" y="411163"/>
          <p14:tracePt t="1234" x="509588" y="401638"/>
          <p14:tracePt t="5715" x="6518275" y="3786188"/>
          <p14:tracePt t="5748" x="7385050" y="4251325"/>
          <p14:tracePt t="5777" x="8412163" y="4768850"/>
          <p14:tracePt t="5804" x="8966200" y="5089525"/>
          <p14:tracePt t="5836" x="9412288" y="5429250"/>
          <p14:tracePt t="5869" x="9732963" y="5715000"/>
          <p14:tracePt t="5899" x="9875838" y="5867400"/>
          <p14:tracePt t="5932" x="9947275" y="6000750"/>
          <p14:tracePt t="5961" x="9983788" y="6126163"/>
          <p14:tracePt t="5994" x="9983788" y="6242050"/>
          <p14:tracePt t="6026" x="9983788" y="6429375"/>
          <p14:tracePt t="6053" x="9966325" y="6634163"/>
          <p14:tracePt t="6070" x="9966325" y="6688138"/>
          <p14:tracePt t="6102" x="9966325" y="6786563"/>
          <p14:tracePt t="6133" x="9983788" y="6848475"/>
          <p14:tracePt t="6166" x="10037763" y="6848475"/>
          <p14:tracePt t="6195" x="10117138" y="6848475"/>
          <p14:tracePt t="6229" x="10375900" y="6848475"/>
          <p14:tracePt t="6242" x="10429875" y="6848475"/>
          <p14:tracePt t="6276" x="10617200" y="6848475"/>
          <p14:tracePt t="6309" x="10733088" y="6823075"/>
          <p14:tracePt t="6336" x="10769600" y="6777038"/>
          <p14:tracePt t="6369" x="10787063" y="6688138"/>
          <p14:tracePt t="6399" x="10715625" y="6456363"/>
          <p14:tracePt t="6431" x="10582275" y="6259513"/>
          <p14:tracePt t="6461" x="10367963" y="6072188"/>
          <p14:tracePt t="6480" x="10242550" y="5973763"/>
          <p14:tracePt t="6509" x="10055225" y="5830888"/>
          <p14:tracePt t="6542" x="9752013" y="5608638"/>
          <p14:tracePt t="6569" x="9555163" y="5465763"/>
          <p14:tracePt t="6602" x="9394825" y="5313363"/>
          <p14:tracePt t="6631" x="9340850" y="52419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478" y="409766"/>
            <a:ext cx="10318418" cy="2502767"/>
          </a:xfrm>
        </p:spPr>
        <p:txBody>
          <a:bodyPr/>
          <a:lstStyle/>
          <a:p>
            <a:r>
              <a:rPr lang="en-US" dirty="0" smtClean="0"/>
              <a:t>Things around</a:t>
            </a:r>
            <a:br>
              <a:rPr lang="en-US" dirty="0" smtClean="0"/>
            </a:br>
            <a:r>
              <a:rPr lang="en-US" sz="6000" dirty="0" smtClean="0"/>
              <a:t>my house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266" y="5048849"/>
            <a:ext cx="553155" cy="485422"/>
          </a:xfrm>
        </p:spPr>
        <p:txBody>
          <a:bodyPr>
            <a:noAutofit/>
          </a:bodyPr>
          <a:lstStyle/>
          <a:p>
            <a:r>
              <a:rPr lang="en-US" sz="3000" b="0" dirty="0">
                <a:latin typeface="Bahnschrift SemiBold" panose="020B0502040204020203" pitchFamily="34" charset="0"/>
              </a:rPr>
              <a:t>E</a:t>
            </a:r>
            <a:endParaRPr lang="en-US" sz="30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2756647"/>
            <a:ext cx="9574305" cy="2145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3243" y="5048428"/>
            <a:ext cx="38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Bahnschrift SemiBold" panose="020B0502040204020203" pitchFamily="34" charset="0"/>
              </a:rPr>
              <a:t>F</a:t>
            </a:r>
            <a:endParaRPr 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83954" y="5048428"/>
            <a:ext cx="50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84708" y="5047914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C</a:t>
            </a:r>
            <a:endParaRPr 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34667" y="5047914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E</a:t>
            </a:r>
            <a:endParaRPr lang="en-US" sz="3000" b="1" dirty="0"/>
          </a:p>
        </p:txBody>
      </p:sp>
      <p:pic>
        <p:nvPicPr>
          <p:cNvPr id="1030" name="Picture 6" descr="Open Gate gold - Download Free Vectors, Clipart Graphics &amp; Vecto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12" y="3133760"/>
            <a:ext cx="4097867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057420" y="5047914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6398" y="5047400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</a:t>
            </a:r>
            <a:endParaRPr lang="en-US" sz="3000" dirty="0"/>
          </a:p>
        </p:txBody>
      </p:sp>
      <p:sp>
        <p:nvSpPr>
          <p:cNvPr id="17" name="TextBox 16"/>
          <p:cNvSpPr txBox="1"/>
          <p:nvPr/>
        </p:nvSpPr>
        <p:spPr>
          <a:xfrm>
            <a:off x="5870221" y="5049509"/>
            <a:ext cx="507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T</a:t>
            </a:r>
            <a:endParaRPr lang="en-US" sz="3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53540" y="5047400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E</a:t>
            </a:r>
            <a:endParaRPr lang="en-US" sz="30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69" y="2756647"/>
            <a:ext cx="6739326" cy="2844751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4540948" y="5209560"/>
            <a:ext cx="801016" cy="4868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175282" y="5724851"/>
            <a:ext cx="516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Y</a:t>
            </a:r>
            <a:endParaRPr lang="en-US" sz="3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522420" y="5724851"/>
            <a:ext cx="573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</a:t>
            </a:r>
            <a:endParaRPr lang="en-US" sz="3000" dirty="0"/>
          </a:p>
        </p:txBody>
      </p:sp>
      <p:sp>
        <p:nvSpPr>
          <p:cNvPr id="26" name="TextBox 25"/>
          <p:cNvSpPr txBox="1"/>
          <p:nvPr/>
        </p:nvSpPr>
        <p:spPr>
          <a:xfrm>
            <a:off x="5886656" y="5724851"/>
            <a:ext cx="7163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R</a:t>
            </a:r>
            <a:endParaRPr lang="en-US" sz="3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267307" y="5724899"/>
            <a:ext cx="96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D</a:t>
            </a:r>
            <a:endParaRPr lang="en-US" sz="3000" b="1" dirty="0"/>
          </a:p>
        </p:txBody>
      </p:sp>
      <p:pic>
        <p:nvPicPr>
          <p:cNvPr id="1038" name="Picture 14" descr="Farm Pond Stock Illustrations – 1,725 Farm Pond Stock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23" y="3026033"/>
            <a:ext cx="7620000" cy="284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2851244" y="4408803"/>
            <a:ext cx="497541" cy="3361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671300" y="4703821"/>
            <a:ext cx="474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P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24326" y="4704078"/>
            <a:ext cx="489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O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34776" y="4690631"/>
            <a:ext cx="437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N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89748" y="4691191"/>
            <a:ext cx="48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D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1040" name="Picture 16" descr="Hand Painted Pattern Cartoon House Garage, Cartoon, Hand Painted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69" y="2736597"/>
            <a:ext cx="7025101" cy="328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32"/>
          <p:cNvSpPr/>
          <p:nvPr/>
        </p:nvSpPr>
        <p:spPr>
          <a:xfrm>
            <a:off x="3392542" y="4523895"/>
            <a:ext cx="602327" cy="475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438836" y="4464424"/>
            <a:ext cx="421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G</a:t>
            </a:r>
            <a:endParaRPr lang="en-US" sz="3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820009" y="4464424"/>
            <a:ext cx="425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A</a:t>
            </a:r>
            <a:endParaRPr lang="en-US" sz="3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138472" y="4464424"/>
            <a:ext cx="486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R</a:t>
            </a:r>
            <a:endParaRPr lang="en-US" sz="3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462757" y="4449206"/>
            <a:ext cx="521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A</a:t>
            </a:r>
            <a:endParaRPr lang="en-US" sz="3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757708" y="4434731"/>
            <a:ext cx="381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G</a:t>
            </a:r>
            <a:endParaRPr lang="en-US" sz="3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043662" y="4449206"/>
            <a:ext cx="30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E</a:t>
            </a:r>
            <a:endParaRPr lang="en-US" sz="3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339858"/>
      </p:ext>
    </p:extLst>
  </p:cSld>
  <p:clrMapOvr>
    <a:masterClrMapping/>
  </p:clrMapOvr>
  <p:transition spd="slow" advTm="1589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  <p:bldP spid="6" grpId="1"/>
      <p:bldP spid="9" grpId="0"/>
      <p:bldP spid="9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17" grpId="0"/>
      <p:bldP spid="17" grpId="1"/>
      <p:bldP spid="21" grpId="0"/>
      <p:bldP spid="21" grpId="1"/>
      <p:bldP spid="22" grpId="0" animBg="1"/>
      <p:bldP spid="22" grpId="1" animBg="1"/>
      <p:bldP spid="23" grpId="0"/>
      <p:bldP spid="23" grpId="1"/>
      <p:bldP spid="24" grpId="0"/>
      <p:bldP spid="24" grpId="1"/>
      <p:bldP spid="26" grpId="0"/>
      <p:bldP spid="26" grpId="1"/>
      <p:bldP spid="27" grpId="0"/>
      <p:bldP spid="27" grpId="1"/>
      <p:bldP spid="28" grpId="0" animBg="1"/>
      <p:bldP spid="28" grpId="1" animBg="1"/>
      <p:bldP spid="28" grpId="2" animBg="1"/>
      <p:bldP spid="29" grpId="0"/>
      <p:bldP spid="29" grpId="1"/>
      <p:bldP spid="30" grpId="0"/>
      <p:bldP spid="30" grpId="1" build="allAtOnce"/>
      <p:bldP spid="31" grpId="0"/>
      <p:bldP spid="31" grpId="1"/>
      <p:bldP spid="32" grpId="0"/>
      <p:bldP spid="32" grpId="1"/>
      <p:bldP spid="33" grpId="3" animBg="1"/>
      <p:bldP spid="33" grpId="4" animBg="1"/>
      <p:bldP spid="34" grpId="0"/>
      <p:bldP spid="34" grpId="1"/>
      <p:bldP spid="35" grpId="0"/>
      <p:bldP spid="35" grpId="1"/>
      <p:bldP spid="37" grpId="0"/>
      <p:bldP spid="37" grpId="1"/>
      <p:bldP spid="38" grpId="0" build="allAtOnce"/>
      <p:bldP spid="39" grpId="0"/>
      <p:bldP spid="39" grpId="1"/>
      <p:bldP spid="40" grpId="0"/>
      <p:bldP spid="4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3999" y="-1"/>
            <a:ext cx="9931923" cy="745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9" y="188913"/>
            <a:ext cx="636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72506" y="1444625"/>
            <a:ext cx="7646988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1.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Vocabulary: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- pond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- gate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- 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yard</a:t>
            </a:r>
          </a:p>
          <a:p>
            <a:pPr marL="457200" lvl="1" indent="0"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fence</a:t>
            </a:r>
          </a:p>
          <a:p>
            <a:pPr marL="457200" lvl="1" indent="0"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garage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2" descr="dog jumping fence cartoon | Netalloyfarm-fence clip art - vector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242" y="4839048"/>
            <a:ext cx="898950" cy="54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zoo gates cartoon | Zoo, Zany zoo, Animal printabl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27" y="3140563"/>
            <a:ext cx="1030741" cy="8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Vector illustration of cartoon house in autumn season with green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79" y="4107582"/>
            <a:ext cx="906590" cy="60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artoon Pond Reeds Images, Stock Photos &amp; Vectors | Shuttersto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701" y="2172479"/>
            <a:ext cx="1092367" cy="8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and Painted Pattern Cartoon House Garage, Cartoon, Hand Painted ..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21" y="5612264"/>
            <a:ext cx="1066576" cy="6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55055" y="5811430"/>
            <a:ext cx="1690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</a:t>
            </a:r>
            <a:r>
              <a:rPr lang="en-US" sz="2800" dirty="0" err="1" smtClean="0"/>
              <a:t>o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310568" y="5021735"/>
            <a:ext cx="1751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</a:t>
            </a:r>
            <a:r>
              <a:rPr lang="en-US" sz="2800" dirty="0" err="1" smtClean="0"/>
              <a:t>ổng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152085" y="2399656"/>
            <a:ext cx="117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sân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8181518" y="4209635"/>
            <a:ext cx="1690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rào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178077" y="3357902"/>
            <a:ext cx="188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xe</a:t>
            </a:r>
            <a:endParaRPr lang="en-US" sz="2800" dirty="0"/>
          </a:p>
        </p:txBody>
      </p:sp>
      <p:cxnSp>
        <p:nvCxnSpPr>
          <p:cNvPr id="20" name="Curved Connector 19"/>
          <p:cNvCxnSpPr/>
          <p:nvPr/>
        </p:nvCxnSpPr>
        <p:spPr>
          <a:xfrm>
            <a:off x="3980330" y="2700474"/>
            <a:ext cx="4248211" cy="3372566"/>
          </a:xfrm>
          <a:prstGeom prst="curvedConnector3">
            <a:avLst>
              <a:gd name="adj1" fmla="val 55381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endCxn id="8" idx="1"/>
          </p:cNvCxnSpPr>
          <p:nvPr/>
        </p:nvCxnSpPr>
        <p:spPr>
          <a:xfrm>
            <a:off x="3819675" y="3617928"/>
            <a:ext cx="4490893" cy="1665417"/>
          </a:xfrm>
          <a:prstGeom prst="curvedConnector3">
            <a:avLst>
              <a:gd name="adj1" fmla="val 47006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flipV="1">
            <a:off x="3819675" y="2648246"/>
            <a:ext cx="4244999" cy="1704300"/>
          </a:xfrm>
          <a:prstGeom prst="curvedConnector3">
            <a:avLst>
              <a:gd name="adj1" fmla="val 35745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flipV="1">
            <a:off x="3962658" y="4445131"/>
            <a:ext cx="4258734" cy="783646"/>
          </a:xfrm>
          <a:prstGeom prst="curvedConnector3">
            <a:avLst>
              <a:gd name="adj1" fmla="val 27266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 flipV="1">
            <a:off x="4182360" y="3570038"/>
            <a:ext cx="3995717" cy="2527428"/>
          </a:xfrm>
          <a:prstGeom prst="curvedConnector3">
            <a:avLst>
              <a:gd name="adj1" fmla="val 3451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484664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SL Vocabulary G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0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eps for Planning a Gorgeous Garden F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9273"/>
            <a:ext cx="90424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b="1" dirty="0">
                <a:solidFill>
                  <a:sysClr val="windowText" lastClr="000000"/>
                </a:solidFill>
              </a:rPr>
              <a:t>FENCE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80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halkboard by Slidesgo">
  <a:themeElements>
    <a:clrScheme name="Office">
      <a:dk1>
        <a:srgbClr val="273D40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1424</TotalTime>
  <Words>252</Words>
  <Application>Microsoft Office PowerPoint</Application>
  <PresentationFormat>Widescreen</PresentationFormat>
  <Paragraphs>142</Paragraphs>
  <Slides>30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61" baseType="lpstr">
      <vt:lpstr>Aharoni</vt:lpstr>
      <vt:lpstr>Arial</vt:lpstr>
      <vt:lpstr>Bahnschrift SemiBold</vt:lpstr>
      <vt:lpstr>Bahnschrift SemiCondensed</vt:lpstr>
      <vt:lpstr>Barlow Semi Condensed</vt:lpstr>
      <vt:lpstr>Barlow Semi Condensed Light</vt:lpstr>
      <vt:lpstr>BenchNine</vt:lpstr>
      <vt:lpstr>Broadway</vt:lpstr>
      <vt:lpstr>Calibri</vt:lpstr>
      <vt:lpstr>Century Gothic</vt:lpstr>
      <vt:lpstr>Comic Sans MS</vt:lpstr>
      <vt:lpstr>Garamond</vt:lpstr>
      <vt:lpstr>Gill Sans MT</vt:lpstr>
      <vt:lpstr>Impact</vt:lpstr>
      <vt:lpstr>Joti One</vt:lpstr>
      <vt:lpstr>Sue Ellen Francisco</vt:lpstr>
      <vt:lpstr>Times New Roman</vt:lpstr>
      <vt:lpstr>VNI-Avo</vt:lpstr>
      <vt:lpstr>Badge</vt:lpstr>
      <vt:lpstr>Office Theme</vt:lpstr>
      <vt:lpstr>1_Office Theme</vt:lpstr>
      <vt:lpstr>2_Office Theme</vt:lpstr>
      <vt:lpstr>3_Office Theme</vt:lpstr>
      <vt:lpstr>4_Office Theme</vt:lpstr>
      <vt:lpstr>Diseño predeterminado</vt:lpstr>
      <vt:lpstr>1_Diseño predeterminado</vt:lpstr>
      <vt:lpstr>3_Diseño predeterminado</vt:lpstr>
      <vt:lpstr>Default Design</vt:lpstr>
      <vt:lpstr>4_Diseño predeterminado</vt:lpstr>
      <vt:lpstr>Chalkboard by Slidesgo</vt:lpstr>
      <vt:lpstr>Savon</vt:lpstr>
      <vt:lpstr>PowerPoint Presentation</vt:lpstr>
      <vt:lpstr> Unit 12: This is my house  lesson 2+3</vt:lpstr>
      <vt:lpstr>In THIS LESSON, WE WILL learn….</vt:lpstr>
      <vt:lpstr> Warm-up song   my house</vt:lpstr>
      <vt:lpstr>PowerPoint Presentation</vt:lpstr>
      <vt:lpstr>Things around my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 build     find more words with –ch and –th sounds</vt:lpstr>
      <vt:lpstr>PowerPoint Presentation</vt:lpstr>
      <vt:lpstr>PowerPoint Presentation</vt:lpstr>
      <vt:lpstr>PowerPoint Presentation</vt:lpstr>
      <vt:lpstr>* Learn new words and sentences.</vt:lpstr>
      <vt:lpstr>CHECK YOUR MEMORY…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lesson2</dc:title>
  <dc:creator>ASUS</dc:creator>
  <cp:lastModifiedBy>ASUS</cp:lastModifiedBy>
  <cp:revision>79</cp:revision>
  <dcterms:created xsi:type="dcterms:W3CDTF">2020-04-02T16:09:46Z</dcterms:created>
  <dcterms:modified xsi:type="dcterms:W3CDTF">2020-04-04T19:01:04Z</dcterms:modified>
</cp:coreProperties>
</file>