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67" r:id="rId11"/>
    <p:sldId id="268" r:id="rId12"/>
    <p:sldId id="269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  <p:sldId id="455" r:id="rId101"/>
    <p:sldId id="456" r:id="rId102"/>
    <p:sldId id="457" r:id="rId103"/>
    <p:sldId id="458" r:id="rId104"/>
    <p:sldId id="459" r:id="rId105"/>
    <p:sldId id="460" r:id="rId106"/>
    <p:sldId id="461" r:id="rId107"/>
    <p:sldId id="462" r:id="rId108"/>
    <p:sldId id="463" r:id="rId109"/>
    <p:sldId id="464" r:id="rId110"/>
    <p:sldId id="465" r:id="rId111"/>
    <p:sldId id="466" r:id="rId112"/>
    <p:sldId id="467" r:id="rId113"/>
    <p:sldId id="468" r:id="rId114"/>
    <p:sldId id="469" r:id="rId115"/>
    <p:sldId id="470" r:id="rId116"/>
    <p:sldId id="471" r:id="rId117"/>
    <p:sldId id="472" r:id="rId118"/>
    <p:sldId id="473" r:id="rId119"/>
    <p:sldId id="474" r:id="rId120"/>
    <p:sldId id="475" r:id="rId121"/>
    <p:sldId id="476" r:id="rId122"/>
    <p:sldId id="477" r:id="rId123"/>
    <p:sldId id="478" r:id="rId124"/>
    <p:sldId id="479" r:id="rId125"/>
    <p:sldId id="480" r:id="rId126"/>
    <p:sldId id="481" r:id="rId127"/>
    <p:sldId id="482" r:id="rId128"/>
    <p:sldId id="483" r:id="rId129"/>
    <p:sldId id="484" r:id="rId130"/>
    <p:sldId id="485" r:id="rId131"/>
    <p:sldId id="486" r:id="rId132"/>
    <p:sldId id="378" r:id="rId133"/>
  </p:sldIdLst>
  <p:sldSz cx="9144000" cy="6858000" type="screen4x3"/>
  <p:notesSz cx="6858000" cy="9144000"/>
  <p:embeddedFontLst>
    <p:embeddedFont>
      <p:font typeface="Poppins SemiBold" panose="00000700000000000000" pitchFamily="2" charset="0"/>
      <p:bold r:id="rId134"/>
    </p:embeddedFont>
    <p:embeddedFont>
      <p:font typeface="Calibri" panose="020F0502020204030204" pitchFamily="34" charset="0"/>
      <p:regular r:id="rId135"/>
      <p:bold r:id="rId136"/>
      <p:italic r:id="rId137"/>
      <p:boldItalic r:id="rId1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0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slide" Target="slides/slide123.xml"/><Relationship Id="rId138" Type="http://schemas.openxmlformats.org/officeDocument/2006/relationships/font" Target="fonts/font5.fntdata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slide" Target="slides/slide11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34" Type="http://schemas.openxmlformats.org/officeDocument/2006/relationships/font" Target="fonts/font1.fntdata"/><Relationship Id="rId13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14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16" Type="http://schemas.openxmlformats.org/officeDocument/2006/relationships/slide" Target="slides/slide106.xml"/><Relationship Id="rId124" Type="http://schemas.openxmlformats.org/officeDocument/2006/relationships/slide" Target="slides/slide114.xml"/><Relationship Id="rId129" Type="http://schemas.openxmlformats.org/officeDocument/2006/relationships/slide" Target="slides/slide119.xml"/><Relationship Id="rId137" Type="http://schemas.openxmlformats.org/officeDocument/2006/relationships/font" Target="fonts/font4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slide" Target="slides/slide101.xml"/><Relationship Id="rId132" Type="http://schemas.openxmlformats.org/officeDocument/2006/relationships/slide" Target="slides/slide122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127" Type="http://schemas.openxmlformats.org/officeDocument/2006/relationships/slide" Target="slides/slide11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130" Type="http://schemas.openxmlformats.org/officeDocument/2006/relationships/slide" Target="slides/slide120.xml"/><Relationship Id="rId135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14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slide" Target="slides/slide121.xml"/><Relationship Id="rId136" Type="http://schemas.openxmlformats.org/officeDocument/2006/relationships/font" Target="fonts/font3.fntdata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602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49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95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84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9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56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56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249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718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834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3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763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02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9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8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5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24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7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67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83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36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02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9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8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5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5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20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71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83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36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02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4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9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8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5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87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24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71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83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36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02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4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9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8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9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69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5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24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71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83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369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028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49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9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8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16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5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5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24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718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83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36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02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49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95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219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9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56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56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249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71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834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369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028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49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282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8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9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56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56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249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718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834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369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028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725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95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84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9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56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56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249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71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834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369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0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AB25-3DBC-4D78-9617-DA5B905C0CA3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0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ames4esl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8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4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44831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Round </a:t>
            </a:r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10</a:t>
            </a:r>
            <a:endParaRPr lang="en-US" sz="3600" b="1" dirty="0">
              <a:solidFill>
                <a:srgbClr val="FF0000"/>
              </a:solidFill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4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44831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44831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54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Round </a:t>
            </a:r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2</a:t>
            </a:r>
            <a:endParaRPr lang="en-US" sz="3600" b="1" dirty="0">
              <a:solidFill>
                <a:srgbClr val="FF0000"/>
              </a:solidFill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4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8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44831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Round </a:t>
            </a:r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3</a:t>
            </a:r>
            <a:endParaRPr lang="en-US" sz="3600" b="1" dirty="0">
              <a:solidFill>
                <a:srgbClr val="FF0000"/>
              </a:solidFill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  <a:cs typeface="Poppins SemiBold" panose="00000700000000000000" pitchFamily="2" charset="0"/>
              </a:rPr>
              <a:t>Round 1</a:t>
            </a:r>
            <a:endParaRPr lang="en-US" sz="3600" b="1" dirty="0">
              <a:solidFill>
                <a:srgbClr val="FF0000"/>
              </a:solidFill>
              <a:latin typeface="+mj-lt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4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44831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Round </a:t>
            </a:r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4</a:t>
            </a:r>
            <a:endParaRPr lang="en-US" sz="3600" b="1" dirty="0">
              <a:solidFill>
                <a:srgbClr val="FF0000"/>
              </a:solidFill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4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4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44831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Round </a:t>
            </a:r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5</a:t>
            </a:r>
            <a:endParaRPr lang="en-US" sz="3600" b="1" dirty="0">
              <a:solidFill>
                <a:srgbClr val="FF0000"/>
              </a:solidFill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4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44831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Round </a:t>
            </a:r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6</a:t>
            </a:r>
            <a:endParaRPr lang="en-US" sz="3600" b="1" dirty="0">
              <a:solidFill>
                <a:srgbClr val="FF0000"/>
              </a:solidFill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4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44831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Round </a:t>
            </a:r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7</a:t>
            </a:r>
            <a:endParaRPr lang="en-US" sz="3600" b="1" dirty="0">
              <a:solidFill>
                <a:srgbClr val="FF0000"/>
              </a:solidFill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4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44831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Round </a:t>
            </a:r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8</a:t>
            </a:r>
            <a:endParaRPr lang="en-US" sz="3600" b="1" dirty="0">
              <a:solidFill>
                <a:srgbClr val="FF0000"/>
              </a:solidFill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4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914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4114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44831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Round </a:t>
            </a:r>
            <a:r>
              <a:rPr lang="en-US" sz="3600" b="1" dirty="0" smtClean="0">
                <a:solidFill>
                  <a:srgbClr val="FF0000"/>
                </a:solidFill>
                <a:cs typeface="Poppins SemiBold" panose="00000700000000000000" pitchFamily="2" charset="0"/>
              </a:rPr>
              <a:t>9</a:t>
            </a:r>
            <a:endParaRPr lang="en-US" sz="3600" b="1" dirty="0">
              <a:solidFill>
                <a:srgbClr val="FF0000"/>
              </a:solidFill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(4:3)</PresentationFormat>
  <Paragraphs>60</Paragraphs>
  <Slides>123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123</vt:i4>
      </vt:variant>
    </vt:vector>
  </HeadingPairs>
  <TitlesOfParts>
    <vt:vector size="136" baseType="lpstr">
      <vt:lpstr>Arial</vt:lpstr>
      <vt:lpstr>Poppins SemiBold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2019-09-29T08:01:28Z</dcterms:created>
  <dcterms:modified xsi:type="dcterms:W3CDTF">2019-09-29T11:41:57Z</dcterms:modified>
</cp:coreProperties>
</file>